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2" Type="http://schemas.openxmlformats.org/officeDocument/2006/relationships/custom-properties" Target="docProps/custom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708" r:id="rId5"/>
    <p:sldMasterId id="2147483709" r:id="rId6"/>
    <p:sldMasterId id="2147483710" r:id="rId7"/>
  </p:sldMasterIdLst>
  <p:notesMasterIdLst>
    <p:notesMasterId r:id="rId8"/>
  </p:notesMasterIdLst>
  <p:sldIdLst>
    <p:sldId id="256" r:id="rId9"/>
    <p:sldId id="257" r:id="rId10"/>
    <p:sldId id="258" r:id="rId11"/>
    <p:sldId id="259" r:id="rId12"/>
    <p:sldId id="260" r:id="rId13"/>
    <p:sldId id="261" r:id="rId14"/>
    <p:sldId id="262" r:id="rId15"/>
    <p:sldId id="263" r:id="rId16"/>
    <p:sldId id="264" r:id="rId17"/>
    <p:sldId id="265" r:id="rId18"/>
    <p:sldId id="266" r:id="rId19"/>
    <p:sldId id="267" r:id="rId20"/>
    <p:sldId id="268" r:id="rId21"/>
    <p:sldId id="269" r:id="rId22"/>
    <p:sldId id="270" r:id="rId23"/>
    <p:sldId id="271" r:id="rId24"/>
    <p:sldId id="272" r:id="rId25"/>
    <p:sldId id="273" r:id="rId26"/>
    <p:sldId id="274" r:id="rId27"/>
    <p:sldId id="275" r:id="rId28"/>
    <p:sldId id="276" r:id="rId29"/>
    <p:sldId id="277" r:id="rId30"/>
    <p:sldId id="278" r:id="rId31"/>
    <p:sldId id="279" r:id="rId32"/>
    <p:sldId id="280" r:id="rId33"/>
    <p:sldId id="281" r:id="rId34"/>
    <p:sldId id="282" r:id="rId35"/>
  </p:sldIdLst>
  <p:sldSz cy="5143500" cx="9144000"/>
  <p:notesSz cx="6858000" cy="9144000"/>
  <p:embeddedFontLst>
    <p:embeddedFont>
      <p:font typeface="DM Sans Medium"/>
      <p:regular r:id="rId36"/>
      <p:bold r:id="rId37"/>
      <p:italic r:id="rId38"/>
      <p:boldItalic r:id="rId39"/>
    </p:embeddedFont>
    <p:embeddedFont>
      <p:font typeface="Garamond"/>
      <p:regular r:id="rId40"/>
      <p:bold r:id="rId41"/>
      <p:italic r:id="rId42"/>
      <p:boldItalic r:id="rId43"/>
    </p:embeddedFont>
    <p:embeddedFont>
      <p:font typeface="EB Garamond SemiBold"/>
      <p:regular r:id="rId44"/>
      <p:bold r:id="rId45"/>
      <p:italic r:id="rId46"/>
      <p:boldItalic r:id="rId47"/>
    </p:embeddedFont>
    <p:embeddedFont>
      <p:font typeface="Asul"/>
      <p:regular r:id="rId48"/>
      <p:bold r:id="rId49"/>
    </p:embeddedFont>
    <p:embeddedFont>
      <p:font typeface="EB Garamond"/>
      <p:regular r:id="rId50"/>
      <p:bold r:id="rId51"/>
      <p:italic r:id="rId52"/>
      <p:boldItalic r:id="rId53"/>
    </p:embeddedFont>
    <p:embeddedFont>
      <p:font typeface="DM Sans SemiBold"/>
      <p:regular r:id="rId54"/>
      <p:bold r:id="rId55"/>
      <p:italic r:id="rId56"/>
      <p:boldItalic r:id="rId57"/>
    </p:embeddedFont>
    <p:embeddedFont>
      <p:font typeface="DM Sans Light"/>
      <p:regular r:id="rId58"/>
      <p:bold r:id="rId59"/>
      <p:italic r:id="rId60"/>
      <p:boldItalic r:id="rId61"/>
    </p:embeddedFont>
    <p:embeddedFont>
      <p:font typeface="Helvetica Neue"/>
      <p:regular r:id="rId62"/>
      <p:bold r:id="rId63"/>
      <p:italic r:id="rId64"/>
      <p:boldItalic r:id="rId65"/>
    </p:embeddedFont>
    <p:embeddedFont>
      <p:font typeface="EB Garamond ExtraBold"/>
      <p:bold r:id="rId66"/>
      <p:boldItalic r:id="rId67"/>
    </p:embeddedFont>
    <p:embeddedFont>
      <p:font typeface="DM Sans"/>
      <p:regular r:id="rId68"/>
      <p:bold r:id="rId69"/>
      <p:italic r:id="rId70"/>
      <p:boldItalic r:id="rId71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8B881C2D-5BEF-4293-AD87-C5492D70E260}">
  <a:tblStyle styleId="{8B881C2D-5BEF-4293-AD87-C5492D70E260}" styleName="Table_0">
    <a:wholeTbl>
      <a:tcTxStyle>
        <a:font>
          <a:latin typeface="Arial"/>
          <a:ea typeface="Arial"/>
          <a:cs typeface="Arial"/>
        </a:font>
        <a:srgbClr val="000000"/>
      </a:tcTx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18.xml"/><Relationship Id="rId42" Type="http://schemas.openxmlformats.org/officeDocument/2006/relationships/font" Target="fonts/Garamond-italic.fntdata"/><Relationship Id="rId47" Type="http://schemas.openxmlformats.org/officeDocument/2006/relationships/font" Target="fonts/EBGaramondSemiBold-boldItalic.fntdata"/><Relationship Id="rId63" Type="http://schemas.openxmlformats.org/officeDocument/2006/relationships/font" Target="fonts/HelveticaNeue-bold.fntdata"/><Relationship Id="rId21" Type="http://schemas.openxmlformats.org/officeDocument/2006/relationships/slide" Target="slides/slide13.xml"/><Relationship Id="rId68" Type="http://schemas.openxmlformats.org/officeDocument/2006/relationships/font" Target="fonts/DMSans-regular.fntdata"/><Relationship Id="rId2" Type="http://schemas.openxmlformats.org/officeDocument/2006/relationships/viewProps" Target="viewProps.xml"/><Relationship Id="rId29" Type="http://schemas.openxmlformats.org/officeDocument/2006/relationships/slide" Target="slides/slide21.xml"/><Relationship Id="rId16" Type="http://schemas.openxmlformats.org/officeDocument/2006/relationships/slide" Target="slides/slide8.xml"/><Relationship Id="rId40" Type="http://schemas.openxmlformats.org/officeDocument/2006/relationships/font" Target="fonts/Garamond-regular.fntdata"/><Relationship Id="rId45" Type="http://schemas.openxmlformats.org/officeDocument/2006/relationships/font" Target="fonts/EBGaramondSemiBold-bold.fntdata"/><Relationship Id="rId32" Type="http://schemas.openxmlformats.org/officeDocument/2006/relationships/slide" Target="slides/slide24.xml"/><Relationship Id="rId37" Type="http://schemas.openxmlformats.org/officeDocument/2006/relationships/font" Target="fonts/DMSansMedium-bold.fntdata"/><Relationship Id="rId66" Type="http://schemas.openxmlformats.org/officeDocument/2006/relationships/font" Target="fonts/EBGaramondExtraBold-bold.fntdata"/><Relationship Id="rId24" Type="http://schemas.openxmlformats.org/officeDocument/2006/relationships/slide" Target="slides/slide16.xml"/><Relationship Id="rId53" Type="http://schemas.openxmlformats.org/officeDocument/2006/relationships/font" Target="fonts/EBGaramond-boldItalic.fntdata"/><Relationship Id="rId11" Type="http://schemas.openxmlformats.org/officeDocument/2006/relationships/slide" Target="slides/slide3.xml"/><Relationship Id="rId58" Type="http://schemas.openxmlformats.org/officeDocument/2006/relationships/font" Target="fonts/DMSansLight-regular.fntdata"/><Relationship Id="rId74" Type="http://schemas.openxmlformats.org/officeDocument/2006/relationships/customXml" Target="../customXml/item3.xml"/><Relationship Id="rId5" Type="http://schemas.openxmlformats.org/officeDocument/2006/relationships/slideMaster" Target="slideMasters/slideMaster1.xml"/><Relationship Id="rId61" Type="http://schemas.openxmlformats.org/officeDocument/2006/relationships/font" Target="fonts/DMSansLight-boldItalic.fntdata"/><Relationship Id="rId19" Type="http://schemas.openxmlformats.org/officeDocument/2006/relationships/slide" Target="slides/slide11.xml"/><Relationship Id="rId43" Type="http://schemas.openxmlformats.org/officeDocument/2006/relationships/font" Target="fonts/Garamond-boldItalic.fntdata"/><Relationship Id="rId48" Type="http://schemas.openxmlformats.org/officeDocument/2006/relationships/font" Target="fonts/Asul-regular.fntdata"/><Relationship Id="rId30" Type="http://schemas.openxmlformats.org/officeDocument/2006/relationships/slide" Target="slides/slide22.xml"/><Relationship Id="rId35" Type="http://schemas.openxmlformats.org/officeDocument/2006/relationships/slide" Target="slides/slide27.xml"/><Relationship Id="rId64" Type="http://schemas.openxmlformats.org/officeDocument/2006/relationships/font" Target="fonts/HelveticaNeue-italic.fntdata"/><Relationship Id="rId22" Type="http://schemas.openxmlformats.org/officeDocument/2006/relationships/slide" Target="slides/slide14.xml"/><Relationship Id="rId69" Type="http://schemas.openxmlformats.org/officeDocument/2006/relationships/font" Target="fonts/DMSans-bold.fntdata"/><Relationship Id="rId27" Type="http://schemas.openxmlformats.org/officeDocument/2006/relationships/slide" Target="slides/slide19.xml"/><Relationship Id="rId56" Type="http://schemas.openxmlformats.org/officeDocument/2006/relationships/font" Target="fonts/DMSansSemiBold-italic.fntdata"/><Relationship Id="rId14" Type="http://schemas.openxmlformats.org/officeDocument/2006/relationships/slide" Target="slides/slide6.xml"/><Relationship Id="rId8" Type="http://schemas.openxmlformats.org/officeDocument/2006/relationships/notesMaster" Target="notesMasters/notesMaster1.xml"/><Relationship Id="rId51" Type="http://schemas.openxmlformats.org/officeDocument/2006/relationships/font" Target="fonts/EBGaramond-bold.fntdata"/><Relationship Id="rId72" Type="http://schemas.openxmlformats.org/officeDocument/2006/relationships/customXml" Target="../customXml/item1.xml"/><Relationship Id="rId3" Type="http://schemas.openxmlformats.org/officeDocument/2006/relationships/presProps" Target="presProps.xml"/><Relationship Id="rId46" Type="http://schemas.openxmlformats.org/officeDocument/2006/relationships/font" Target="fonts/EBGaramondSemiBold-italic.fntdata"/><Relationship Id="rId33" Type="http://schemas.openxmlformats.org/officeDocument/2006/relationships/slide" Target="slides/slide25.xml"/><Relationship Id="rId38" Type="http://schemas.openxmlformats.org/officeDocument/2006/relationships/font" Target="fonts/DMSansMedium-italic.fntdata"/><Relationship Id="rId67" Type="http://schemas.openxmlformats.org/officeDocument/2006/relationships/font" Target="fonts/EBGaramondExtraBold-boldItalic.fntdata"/><Relationship Id="rId25" Type="http://schemas.openxmlformats.org/officeDocument/2006/relationships/slide" Target="slides/slide17.xml"/><Relationship Id="rId12" Type="http://schemas.openxmlformats.org/officeDocument/2006/relationships/slide" Target="slides/slide4.xml"/><Relationship Id="rId59" Type="http://schemas.openxmlformats.org/officeDocument/2006/relationships/font" Target="fonts/DMSansLight-bold.fntdata"/><Relationship Id="rId17" Type="http://schemas.openxmlformats.org/officeDocument/2006/relationships/slide" Target="slides/slide9.xml"/><Relationship Id="rId41" Type="http://schemas.openxmlformats.org/officeDocument/2006/relationships/font" Target="fonts/Garamond-bold.fntdata"/><Relationship Id="rId70" Type="http://schemas.openxmlformats.org/officeDocument/2006/relationships/font" Target="fonts/DMSans-italic.fntdata"/><Relationship Id="rId62" Type="http://schemas.openxmlformats.org/officeDocument/2006/relationships/font" Target="fonts/HelveticaNeue-regular.fntdata"/><Relationship Id="rId20" Type="http://schemas.openxmlformats.org/officeDocument/2006/relationships/slide" Target="slides/slide12.xml"/><Relationship Id="rId54" Type="http://schemas.openxmlformats.org/officeDocument/2006/relationships/font" Target="fonts/DMSansSemiBold-regular.fntdata"/><Relationship Id="rId1" Type="http://schemas.openxmlformats.org/officeDocument/2006/relationships/theme" Target="theme/theme1.xml"/><Relationship Id="rId6" Type="http://schemas.openxmlformats.org/officeDocument/2006/relationships/slideMaster" Target="slideMasters/slideMaster2.xml"/><Relationship Id="rId49" Type="http://schemas.openxmlformats.org/officeDocument/2006/relationships/font" Target="fonts/Asul-bold.fntdata"/><Relationship Id="rId36" Type="http://schemas.openxmlformats.org/officeDocument/2006/relationships/font" Target="fonts/DMSansMedium-regular.fntdata"/><Relationship Id="rId23" Type="http://schemas.openxmlformats.org/officeDocument/2006/relationships/slide" Target="slides/slide15.xml"/><Relationship Id="rId28" Type="http://schemas.openxmlformats.org/officeDocument/2006/relationships/slide" Target="slides/slide20.xml"/><Relationship Id="rId57" Type="http://schemas.openxmlformats.org/officeDocument/2006/relationships/font" Target="fonts/DMSansSemiBold-boldItalic.fntdata"/><Relationship Id="rId15" Type="http://schemas.openxmlformats.org/officeDocument/2006/relationships/slide" Target="slides/slide7.xml"/><Relationship Id="rId44" Type="http://schemas.openxmlformats.org/officeDocument/2006/relationships/font" Target="fonts/EBGaramondSemiBold-regular.fntdata"/><Relationship Id="rId31" Type="http://schemas.openxmlformats.org/officeDocument/2006/relationships/slide" Target="slides/slide23.xml"/><Relationship Id="rId65" Type="http://schemas.openxmlformats.org/officeDocument/2006/relationships/font" Target="fonts/HelveticaNeue-boldItalic.fntdata"/><Relationship Id="rId60" Type="http://schemas.openxmlformats.org/officeDocument/2006/relationships/font" Target="fonts/DMSansLight-italic.fntdata"/><Relationship Id="rId52" Type="http://schemas.openxmlformats.org/officeDocument/2006/relationships/font" Target="fonts/EBGaramond-italic.fntdata"/><Relationship Id="rId10" Type="http://schemas.openxmlformats.org/officeDocument/2006/relationships/slide" Target="slides/slide2.xml"/><Relationship Id="rId73" Type="http://schemas.openxmlformats.org/officeDocument/2006/relationships/customXml" Target="../customXml/item2.xml"/><Relationship Id="rId4" Type="http://schemas.openxmlformats.org/officeDocument/2006/relationships/tableStyles" Target="tableStyles.xml"/><Relationship Id="rId9" Type="http://schemas.openxmlformats.org/officeDocument/2006/relationships/slide" Target="slides/slide1.xml"/><Relationship Id="rId39" Type="http://schemas.openxmlformats.org/officeDocument/2006/relationships/font" Target="fonts/DMSansMedium-boldItalic.fntdata"/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34" Type="http://schemas.openxmlformats.org/officeDocument/2006/relationships/slide" Target="slides/slide26.xml"/><Relationship Id="rId50" Type="http://schemas.openxmlformats.org/officeDocument/2006/relationships/font" Target="fonts/EBGaramond-regular.fntdata"/><Relationship Id="rId55" Type="http://schemas.openxmlformats.org/officeDocument/2006/relationships/font" Target="fonts/DMSansSemiBold-bold.fntdata"/><Relationship Id="rId7" Type="http://schemas.openxmlformats.org/officeDocument/2006/relationships/slideMaster" Target="slideMasters/slideMaster3.xml"/><Relationship Id="rId71" Type="http://schemas.openxmlformats.org/officeDocument/2006/relationships/font" Target="fonts/DMSans-boldItalic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8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g33ab1dd4056_1_2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89600" lIns="89600" spcFirstLastPara="1" rIns="89600" wrap="square" tIns="896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0" name="Google Shape;240;g33ab1dd4056_1_24:notes"/>
          <p:cNvSpPr/>
          <p:nvPr>
            <p:ph idx="2" type="sldImg"/>
          </p:nvPr>
        </p:nvSpPr>
        <p:spPr>
          <a:xfrm>
            <a:off x="701951" y="1143000"/>
            <a:ext cx="5454098" cy="308547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8" name="Shape 3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" name="Google Shape;349;g33e95c23ee2_0_46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0" name="Google Shape;350;g33e95c23ee2_0_46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Does the language of action steps sound okay? </a:t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4" name="Shape 3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" name="Google Shape;355;g33e95c23ee2_0_295:notes"/>
          <p:cNvSpPr/>
          <p:nvPr>
            <p:ph idx="2" type="sldImg"/>
          </p:nvPr>
        </p:nvSpPr>
        <p:spPr>
          <a:xfrm>
            <a:off x="701951" y="1143000"/>
            <a:ext cx="5454000" cy="30855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56" name="Google Shape;356;g33e95c23ee2_0_295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650" lIns="91325" spcFirstLastPara="1" rIns="91325" wrap="square" tIns="456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7" name="Google Shape;357;g33e95c23ee2_0_295:notes"/>
          <p:cNvSpPr txBox="1"/>
          <p:nvPr>
            <p:ph idx="12" type="sldNum"/>
          </p:nvPr>
        </p:nvSpPr>
        <p:spPr>
          <a:xfrm>
            <a:off x="3884613" y="8685213"/>
            <a:ext cx="2971800" cy="459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650" lIns="91325" spcFirstLastPara="1" rIns="91325" wrap="square" tIns="4565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1400"/>
              <a:t>‹#›</a:t>
            </a:fld>
            <a:endParaRPr sz="140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98" name="Shape 3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" name="Google Shape;399;g33ac3bdfd97_2_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89600" lIns="89600" spcFirstLastPara="1" rIns="89600" wrap="square" tIns="896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00" name="Google Shape;400;g33ac3bdfd97_2_6:notes"/>
          <p:cNvSpPr/>
          <p:nvPr>
            <p:ph idx="2" type="sldImg"/>
          </p:nvPr>
        </p:nvSpPr>
        <p:spPr>
          <a:xfrm>
            <a:off x="701951" y="1143000"/>
            <a:ext cx="5454098" cy="308547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03" name="Shape 4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4" name="Google Shape;404;g33f9caf0609_0_12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5" name="Google Shape;405;g33f9caf0609_0_1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09" name="Shape 4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" name="Google Shape;410;g342923d6a34_3_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1" name="Google Shape;411;g342923d6a34_3_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18" name="Shape 4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" name="Google Shape;419;g33f9caf0609_0_25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0" name="Google Shape;420;g33f9caf0609_0_25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47" name="Shape 4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8" name="Google Shape;448;g33f9caf0609_0_41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9" name="Google Shape;449;g33f9caf0609_0_4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83" name="Shape 4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4" name="Google Shape;484;g34322fc33ff_0_16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85" name="Google Shape;485;g34322fc33ff_0_16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91" name="Shape 4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2" name="Google Shape;492;g34322fc33ff_0_17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3" name="Google Shape;493;g34322fc33ff_0_17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99" name="Shape 4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0" name="Google Shape;500;g34322fc33ff_0_17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01" name="Google Shape;501;g34322fc33ff_0_179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502" name="Google Shape;502;g34322fc33ff_0_179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b="0" i="0" lang="en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6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g33e95c23ee2_0_609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8" name="Google Shape;248;g33e95c23ee2_0_609:notes"/>
          <p:cNvSpPr/>
          <p:nvPr>
            <p:ph idx="2" type="sldImg"/>
          </p:nvPr>
        </p:nvSpPr>
        <p:spPr>
          <a:xfrm>
            <a:off x="701951" y="1143000"/>
            <a:ext cx="5454000" cy="30855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43" name="Shape 5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4" name="Google Shape;544;g3331aaa89a3_0_2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5" name="Google Shape;545;g3331aaa89a3_0_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51" name="Shape 5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" name="Google Shape;552;g33fc9ed19a4_0_17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53" name="Google Shape;553;g33fc9ed19a4_0_17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56" name="Shape 5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7" name="Google Shape;557;g3331aaa89a3_0_4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58" name="Google Shape;558;g3331aaa89a3_0_4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65" name="Shape 5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6" name="Google Shape;566;g3331aaa89a3_0_3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7" name="Google Shape;567;g3331aaa89a3_0_3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71" name="Shape 5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2" name="Google Shape;572;g3331aaa89a3_0_6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3" name="Google Shape;573;g3331aaa89a3_0_6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77" name="Shape 5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8" name="Google Shape;578;g33fc9ed19a4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9" name="Google Shape;579;g33fc9ed19a4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83" name="Shape 5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4" name="Google Shape;584;g3331aaa89a3_0_5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5" name="Google Shape;585;g3331aaa89a3_0_5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88" name="Shape 5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9" name="Google Shape;589;g33fc9ed19a4_0_18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0" name="Google Shape;590;g33fc9ed19a4_0_18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8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g3357b6c49b8_0_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0" name="Google Shape;260;g3357b6c49b8_0_0:notes"/>
          <p:cNvSpPr/>
          <p:nvPr>
            <p:ph idx="2" type="sldImg"/>
          </p:nvPr>
        </p:nvSpPr>
        <p:spPr>
          <a:xfrm>
            <a:off x="701951" y="1143000"/>
            <a:ext cx="5454000" cy="30855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5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6;g33f10db52b0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7" name="Google Shape;267;g33f10db52b0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Google Shape;272;g3408ef9ec20_0_13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3" name="Google Shape;273;g3408ef9ec20_0_13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8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Google Shape;279;g33d82d0e467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0" name="Google Shape;280;g33d82d0e467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3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Google Shape;284;g33e95c23ee2_0_15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5" name="Google Shape;285;g33e95c23ee2_0_15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9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Google Shape;290;g33e95c23ee2_0_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1" name="Google Shape;291;g33e95c23ee2_0_0:notes"/>
          <p:cNvSpPr/>
          <p:nvPr>
            <p:ph idx="2" type="sldImg"/>
          </p:nvPr>
        </p:nvSpPr>
        <p:spPr>
          <a:xfrm>
            <a:off x="701951" y="1143000"/>
            <a:ext cx="5454000" cy="30855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4" name="Shape 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Google Shape;315;g33fc9ed19a4_0_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6" name="Google Shape;316;g33fc9ed19a4_0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png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Relationship Id="rId3" Type="http://schemas.openxmlformats.org/officeDocument/2006/relationships/image" Target="../media/image15.png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3.jpg"/><Relationship Id="rId3" Type="http://schemas.openxmlformats.org/officeDocument/2006/relationships/image" Target="../media/image2.png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2.jpg"/><Relationship Id="rId3" Type="http://schemas.openxmlformats.org/officeDocument/2006/relationships/image" Target="../media/image2.png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4.jpg"/><Relationship Id="rId3" Type="http://schemas.openxmlformats.org/officeDocument/2006/relationships/image" Target="../media/image2.png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8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jpg"/><Relationship Id="rId3" Type="http://schemas.openxmlformats.org/officeDocument/2006/relationships/image" Target="../media/image4.png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png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8.png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8.png"/></Relationships>
</file>

<file path=ppt/slideLayouts/_rels/slideLayout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1.png"/></Relationships>
</file>

<file path=ppt/slideLayouts/_rels/slideLayout2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9.png"/></Relationships>
</file>

<file path=ppt/slideLayouts/_rels/slideLayout2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g"/><Relationship Id="rId3" Type="http://schemas.openxmlformats.org/officeDocument/2006/relationships/image" Target="../media/image4.png"/></Relationships>
</file>

<file path=ppt/slideLayouts/_rels/slideLayout3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png"/></Relationships>
</file>

<file path=ppt/slideLayouts/_rels/slideLayout3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25.jpg"/><Relationship Id="rId3" Type="http://schemas.openxmlformats.org/officeDocument/2006/relationships/image" Target="../media/image4.png"/></Relationships>
</file>

<file path=ppt/slideLayouts/_rels/slideLayout3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29.jpg"/><Relationship Id="rId3" Type="http://schemas.openxmlformats.org/officeDocument/2006/relationships/image" Target="../media/image4.png"/></Relationships>
</file>

<file path=ppt/slideLayouts/_rels/slideLayout3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31.jpg"/><Relationship Id="rId3" Type="http://schemas.openxmlformats.org/officeDocument/2006/relationships/image" Target="../media/image4.png"/></Relationships>
</file>

<file path=ppt/slideLayouts/_rels/slideLayout3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28.jpg"/><Relationship Id="rId3" Type="http://schemas.openxmlformats.org/officeDocument/2006/relationships/image" Target="../media/image4.png"/></Relationships>
</file>

<file path=ppt/slideLayouts/_rels/slideLayout3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7.jpg"/><Relationship Id="rId3" Type="http://schemas.openxmlformats.org/officeDocument/2006/relationships/image" Target="../media/image4.png"/></Relationships>
</file>

<file path=ppt/slideLayouts/_rels/slideLayout3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38.jpg"/><Relationship Id="rId3" Type="http://schemas.openxmlformats.org/officeDocument/2006/relationships/image" Target="../media/image4.png"/></Relationships>
</file>

<file path=ppt/slideLayouts/_rels/slideLayout3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30.jpg"/><Relationship Id="rId3" Type="http://schemas.openxmlformats.org/officeDocument/2006/relationships/image" Target="../media/image4.png"/></Relationships>
</file>

<file path=ppt/slideLayouts/_rels/slideLayout3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8.png"/></Relationships>
</file>

<file path=ppt/slideLayouts/_rels/slideLayout3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21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g"/><Relationship Id="rId3" Type="http://schemas.openxmlformats.org/officeDocument/2006/relationships/image" Target="../media/image4.png"/></Relationships>
</file>

<file path=ppt/slideLayouts/_rels/slideLayout4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8.png"/></Relationships>
</file>

<file path=ppt/slideLayouts/_rels/slideLayout4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21.png"/></Relationships>
</file>

<file path=ppt/slideLayouts/_rels/slideLayout4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8.png"/></Relationships>
</file>

<file path=ppt/slideLayouts/_rels/slideLayout4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21.png"/></Relationships>
</file>

<file path=ppt/slideLayouts/_rels/slideLayout4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19.png"/><Relationship Id="rId3" Type="http://schemas.openxmlformats.org/officeDocument/2006/relationships/image" Target="../media/image15.png"/></Relationships>
</file>

<file path=ppt/slideLayouts/_rels/slideLayout4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2.png"/></Relationships>
</file>

<file path=ppt/slideLayouts/_rels/slideLayout4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13.jpg"/><Relationship Id="rId3" Type="http://schemas.openxmlformats.org/officeDocument/2006/relationships/image" Target="../media/image2.png"/></Relationships>
</file>

<file path=ppt/slideLayouts/_rels/slideLayout4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12.jpg"/><Relationship Id="rId3" Type="http://schemas.openxmlformats.org/officeDocument/2006/relationships/image" Target="../media/image2.png"/></Relationships>
</file>

<file path=ppt/slideLayouts/_rels/slideLayout4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14.jpg"/><Relationship Id="rId3" Type="http://schemas.openxmlformats.org/officeDocument/2006/relationships/image" Target="../media/image2.png"/></Relationships>
</file>

<file path=ppt/slideLayouts/_rels/slideLayout4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jpg"/><Relationship Id="rId3" Type="http://schemas.openxmlformats.org/officeDocument/2006/relationships/image" Target="../media/image4.png"/></Relationships>
</file>

<file path=ppt/slideLayouts/_rels/slideLayout5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2.png"/></Relationships>
</file>

<file path=ppt/slideLayouts/_rels/slideLayout5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2.png"/></Relationships>
</file>

<file path=ppt/slideLayouts/_rels/slideLayout5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18.png"/></Relationships>
</file>

<file path=ppt/slideLayouts/_rels/slideLayout5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34.jpg"/><Relationship Id="rId3" Type="http://schemas.openxmlformats.org/officeDocument/2006/relationships/image" Target="../media/image32.png"/></Relationships>
</file>

<file path=ppt/slideLayouts/_rels/slideLayout5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21.png"/></Relationships>
</file>

<file path=ppt/slideLayouts/_rels/slideLayout5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34.jpg"/><Relationship Id="rId3" Type="http://schemas.openxmlformats.org/officeDocument/2006/relationships/image" Target="../media/image43.png"/></Relationships>
</file>

<file path=ppt/slideLayouts/_rels/slideLayout5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40.png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png"/></Relationships>
</file>

<file path=ppt/slideLayouts/_rels/slideLayout6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png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8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/>
          <p:nvPr>
            <p:ph type="title"/>
          </p:nvPr>
        </p:nvSpPr>
        <p:spPr>
          <a:xfrm>
            <a:off x="311700" y="111600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/>
        </p:txBody>
      </p:sp>
      <p:pic>
        <p:nvPicPr>
          <p:cNvPr id="10" name="Google Shape;10;p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8464091" y="4873508"/>
            <a:ext cx="548700" cy="146336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Google Shape;11;p2"/>
          <p:cNvSpPr txBox="1"/>
          <p:nvPr/>
        </p:nvSpPr>
        <p:spPr>
          <a:xfrm>
            <a:off x="436075" y="1026425"/>
            <a:ext cx="8238300" cy="366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dk2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 1 1">
  <p:cSld name="SECTION_HEADER_1_1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11"/>
          <p:cNvSpPr txBox="1"/>
          <p:nvPr>
            <p:ph type="title"/>
          </p:nvPr>
        </p:nvSpPr>
        <p:spPr>
          <a:xfrm>
            <a:off x="311700" y="1820400"/>
            <a:ext cx="8520600" cy="841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400"/>
              <a:buFont typeface="EB Garamond"/>
              <a:buNone/>
              <a:defRPr b="1" sz="4400">
                <a:solidFill>
                  <a:srgbClr val="FFFFFF"/>
                </a:solidFill>
                <a:latin typeface="EB Garamond"/>
                <a:ea typeface="EB Garamond"/>
                <a:cs typeface="EB Garamond"/>
                <a:sym typeface="EB Garamond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400"/>
              <a:buFont typeface="EB Garamond"/>
              <a:buNone/>
              <a:defRPr b="1" sz="4400">
                <a:solidFill>
                  <a:srgbClr val="FFFFFF"/>
                </a:solidFill>
                <a:latin typeface="EB Garamond"/>
                <a:ea typeface="EB Garamond"/>
                <a:cs typeface="EB Garamond"/>
                <a:sym typeface="EB Garamond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400"/>
              <a:buFont typeface="EB Garamond"/>
              <a:buNone/>
              <a:defRPr b="1" sz="4400">
                <a:solidFill>
                  <a:srgbClr val="FFFFFF"/>
                </a:solidFill>
                <a:latin typeface="EB Garamond"/>
                <a:ea typeface="EB Garamond"/>
                <a:cs typeface="EB Garamond"/>
                <a:sym typeface="EB Garamond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400"/>
              <a:buFont typeface="EB Garamond"/>
              <a:buNone/>
              <a:defRPr b="1" sz="4400">
                <a:solidFill>
                  <a:srgbClr val="FFFFFF"/>
                </a:solidFill>
                <a:latin typeface="EB Garamond"/>
                <a:ea typeface="EB Garamond"/>
                <a:cs typeface="EB Garamond"/>
                <a:sym typeface="EB Garamond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400"/>
              <a:buFont typeface="EB Garamond"/>
              <a:buNone/>
              <a:defRPr b="1" sz="4400">
                <a:solidFill>
                  <a:srgbClr val="FFFFFF"/>
                </a:solidFill>
                <a:latin typeface="EB Garamond"/>
                <a:ea typeface="EB Garamond"/>
                <a:cs typeface="EB Garamond"/>
                <a:sym typeface="EB Garamond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400"/>
              <a:buFont typeface="EB Garamond"/>
              <a:buNone/>
              <a:defRPr b="1" sz="4400">
                <a:solidFill>
                  <a:srgbClr val="FFFFFF"/>
                </a:solidFill>
                <a:latin typeface="EB Garamond"/>
                <a:ea typeface="EB Garamond"/>
                <a:cs typeface="EB Garamond"/>
                <a:sym typeface="EB Garamond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400"/>
              <a:buFont typeface="EB Garamond"/>
              <a:buNone/>
              <a:defRPr b="1" sz="4400">
                <a:solidFill>
                  <a:srgbClr val="FFFFFF"/>
                </a:solidFill>
                <a:latin typeface="EB Garamond"/>
                <a:ea typeface="EB Garamond"/>
                <a:cs typeface="EB Garamond"/>
                <a:sym typeface="EB Garamond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400"/>
              <a:buFont typeface="EB Garamond"/>
              <a:buNone/>
              <a:defRPr b="1" sz="4400">
                <a:solidFill>
                  <a:srgbClr val="FFFFFF"/>
                </a:solidFill>
                <a:latin typeface="EB Garamond"/>
                <a:ea typeface="EB Garamond"/>
                <a:cs typeface="EB Garamond"/>
                <a:sym typeface="EB Garamond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400"/>
              <a:buFont typeface="EB Garamond"/>
              <a:buNone/>
              <a:defRPr b="1" sz="4400">
                <a:solidFill>
                  <a:srgbClr val="FFFFFF"/>
                </a:solidFill>
                <a:latin typeface="EB Garamond"/>
                <a:ea typeface="EB Garamond"/>
                <a:cs typeface="EB Garamond"/>
                <a:sym typeface="EB Garamond"/>
              </a:defRPr>
            </a:lvl9pPr>
          </a:lstStyle>
          <a:p/>
        </p:txBody>
      </p:sp>
      <p:sp>
        <p:nvSpPr>
          <p:cNvPr id="48" name="Google Shape;48;p11"/>
          <p:cNvSpPr txBox="1"/>
          <p:nvPr>
            <p:ph idx="1" type="subTitle"/>
          </p:nvPr>
        </p:nvSpPr>
        <p:spPr>
          <a:xfrm>
            <a:off x="2505000" y="2758600"/>
            <a:ext cx="4134000" cy="7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None/>
              <a:defRPr i="1" sz="2000">
                <a:solidFill>
                  <a:srgbClr val="FFFFFF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None/>
              <a:defRPr i="1" sz="2000">
                <a:solidFill>
                  <a:srgbClr val="FFFFFF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None/>
              <a:defRPr i="1" sz="2000">
                <a:solidFill>
                  <a:srgbClr val="FFFFFF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None/>
              <a:defRPr i="1" sz="2000">
                <a:solidFill>
                  <a:srgbClr val="FFFFFF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None/>
              <a:defRPr i="1" sz="2000">
                <a:solidFill>
                  <a:srgbClr val="FFFFFF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None/>
              <a:defRPr i="1" sz="2000">
                <a:solidFill>
                  <a:srgbClr val="FFFFFF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None/>
              <a:defRPr i="1" sz="2000">
                <a:solidFill>
                  <a:srgbClr val="FFFFFF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None/>
              <a:defRPr i="1" sz="2000">
                <a:solidFill>
                  <a:srgbClr val="FFFFFF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None/>
              <a:defRPr i="1" sz="2000">
                <a:solidFill>
                  <a:srgbClr val="FFFFFF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 1 1 1">
  <p:cSld name="SECTION_HEADER_1_1_1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2"/>
          <p:cNvSpPr txBox="1"/>
          <p:nvPr>
            <p:ph type="title"/>
          </p:nvPr>
        </p:nvSpPr>
        <p:spPr>
          <a:xfrm>
            <a:off x="311700" y="1820400"/>
            <a:ext cx="8520600" cy="841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400"/>
              <a:buFont typeface="EB Garamond"/>
              <a:buNone/>
              <a:defRPr b="1" sz="4400">
                <a:solidFill>
                  <a:srgbClr val="FFFFFF"/>
                </a:solidFill>
                <a:latin typeface="EB Garamond"/>
                <a:ea typeface="EB Garamond"/>
                <a:cs typeface="EB Garamond"/>
                <a:sym typeface="EB Garamond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400"/>
              <a:buFont typeface="EB Garamond"/>
              <a:buNone/>
              <a:defRPr b="1" sz="4400">
                <a:solidFill>
                  <a:srgbClr val="FFFFFF"/>
                </a:solidFill>
                <a:latin typeface="EB Garamond"/>
                <a:ea typeface="EB Garamond"/>
                <a:cs typeface="EB Garamond"/>
                <a:sym typeface="EB Garamond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400"/>
              <a:buFont typeface="EB Garamond"/>
              <a:buNone/>
              <a:defRPr b="1" sz="4400">
                <a:solidFill>
                  <a:srgbClr val="FFFFFF"/>
                </a:solidFill>
                <a:latin typeface="EB Garamond"/>
                <a:ea typeface="EB Garamond"/>
                <a:cs typeface="EB Garamond"/>
                <a:sym typeface="EB Garamond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400"/>
              <a:buFont typeface="EB Garamond"/>
              <a:buNone/>
              <a:defRPr b="1" sz="4400">
                <a:solidFill>
                  <a:srgbClr val="FFFFFF"/>
                </a:solidFill>
                <a:latin typeface="EB Garamond"/>
                <a:ea typeface="EB Garamond"/>
                <a:cs typeface="EB Garamond"/>
                <a:sym typeface="EB Garamond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400"/>
              <a:buFont typeface="EB Garamond"/>
              <a:buNone/>
              <a:defRPr b="1" sz="4400">
                <a:solidFill>
                  <a:srgbClr val="FFFFFF"/>
                </a:solidFill>
                <a:latin typeface="EB Garamond"/>
                <a:ea typeface="EB Garamond"/>
                <a:cs typeface="EB Garamond"/>
                <a:sym typeface="EB Garamond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400"/>
              <a:buFont typeface="EB Garamond"/>
              <a:buNone/>
              <a:defRPr b="1" sz="4400">
                <a:solidFill>
                  <a:srgbClr val="FFFFFF"/>
                </a:solidFill>
                <a:latin typeface="EB Garamond"/>
                <a:ea typeface="EB Garamond"/>
                <a:cs typeface="EB Garamond"/>
                <a:sym typeface="EB Garamond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400"/>
              <a:buFont typeface="EB Garamond"/>
              <a:buNone/>
              <a:defRPr b="1" sz="4400">
                <a:solidFill>
                  <a:srgbClr val="FFFFFF"/>
                </a:solidFill>
                <a:latin typeface="EB Garamond"/>
                <a:ea typeface="EB Garamond"/>
                <a:cs typeface="EB Garamond"/>
                <a:sym typeface="EB Garamond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400"/>
              <a:buFont typeface="EB Garamond"/>
              <a:buNone/>
              <a:defRPr b="1" sz="4400">
                <a:solidFill>
                  <a:srgbClr val="FFFFFF"/>
                </a:solidFill>
                <a:latin typeface="EB Garamond"/>
                <a:ea typeface="EB Garamond"/>
                <a:cs typeface="EB Garamond"/>
                <a:sym typeface="EB Garamond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400"/>
              <a:buFont typeface="EB Garamond"/>
              <a:buNone/>
              <a:defRPr b="1" sz="4400">
                <a:solidFill>
                  <a:srgbClr val="FFFFFF"/>
                </a:solidFill>
                <a:latin typeface="EB Garamond"/>
                <a:ea typeface="EB Garamond"/>
                <a:cs typeface="EB Garamond"/>
                <a:sym typeface="EB Garamond"/>
              </a:defRPr>
            </a:lvl9pPr>
          </a:lstStyle>
          <a:p/>
        </p:txBody>
      </p:sp>
      <p:sp>
        <p:nvSpPr>
          <p:cNvPr id="51" name="Google Shape;51;p12"/>
          <p:cNvSpPr txBox="1"/>
          <p:nvPr>
            <p:ph idx="1" type="subTitle"/>
          </p:nvPr>
        </p:nvSpPr>
        <p:spPr>
          <a:xfrm>
            <a:off x="2505000" y="2758600"/>
            <a:ext cx="4134000" cy="7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None/>
              <a:defRPr i="1" sz="2000">
                <a:solidFill>
                  <a:srgbClr val="FFFFFF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None/>
              <a:defRPr i="1" sz="2000">
                <a:solidFill>
                  <a:srgbClr val="FFFFFF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None/>
              <a:defRPr i="1" sz="2000">
                <a:solidFill>
                  <a:srgbClr val="FFFFFF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None/>
              <a:defRPr i="1" sz="2000">
                <a:solidFill>
                  <a:srgbClr val="FFFFFF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None/>
              <a:defRPr i="1" sz="2000">
                <a:solidFill>
                  <a:srgbClr val="FFFFFF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None/>
              <a:defRPr i="1" sz="2000">
                <a:solidFill>
                  <a:srgbClr val="FFFFFF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None/>
              <a:defRPr i="1" sz="2000">
                <a:solidFill>
                  <a:srgbClr val="FFFFFF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None/>
              <a:defRPr i="1" sz="2000">
                <a:solidFill>
                  <a:srgbClr val="FFFFFF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None/>
              <a:defRPr i="1" sz="2000">
                <a:solidFill>
                  <a:srgbClr val="FFFFFF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 1 1 1 1">
  <p:cSld name="SECTION_HEADER_1_1_1_1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3"/>
          <p:cNvSpPr txBox="1"/>
          <p:nvPr>
            <p:ph type="title"/>
          </p:nvPr>
        </p:nvSpPr>
        <p:spPr>
          <a:xfrm>
            <a:off x="311700" y="1820400"/>
            <a:ext cx="8520600" cy="841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400"/>
              <a:buFont typeface="EB Garamond"/>
              <a:buNone/>
              <a:defRPr b="1" sz="4400">
                <a:solidFill>
                  <a:srgbClr val="FFFFFF"/>
                </a:solidFill>
                <a:latin typeface="EB Garamond"/>
                <a:ea typeface="EB Garamond"/>
                <a:cs typeface="EB Garamond"/>
                <a:sym typeface="EB Garamond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400"/>
              <a:buFont typeface="EB Garamond"/>
              <a:buNone/>
              <a:defRPr b="1" sz="4400">
                <a:solidFill>
                  <a:srgbClr val="FFFFFF"/>
                </a:solidFill>
                <a:latin typeface="EB Garamond"/>
                <a:ea typeface="EB Garamond"/>
                <a:cs typeface="EB Garamond"/>
                <a:sym typeface="EB Garamond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400"/>
              <a:buFont typeface="EB Garamond"/>
              <a:buNone/>
              <a:defRPr b="1" sz="4400">
                <a:solidFill>
                  <a:srgbClr val="FFFFFF"/>
                </a:solidFill>
                <a:latin typeface="EB Garamond"/>
                <a:ea typeface="EB Garamond"/>
                <a:cs typeface="EB Garamond"/>
                <a:sym typeface="EB Garamond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400"/>
              <a:buFont typeface="EB Garamond"/>
              <a:buNone/>
              <a:defRPr b="1" sz="4400">
                <a:solidFill>
                  <a:srgbClr val="FFFFFF"/>
                </a:solidFill>
                <a:latin typeface="EB Garamond"/>
                <a:ea typeface="EB Garamond"/>
                <a:cs typeface="EB Garamond"/>
                <a:sym typeface="EB Garamond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400"/>
              <a:buFont typeface="EB Garamond"/>
              <a:buNone/>
              <a:defRPr b="1" sz="4400">
                <a:solidFill>
                  <a:srgbClr val="FFFFFF"/>
                </a:solidFill>
                <a:latin typeface="EB Garamond"/>
                <a:ea typeface="EB Garamond"/>
                <a:cs typeface="EB Garamond"/>
                <a:sym typeface="EB Garamond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400"/>
              <a:buFont typeface="EB Garamond"/>
              <a:buNone/>
              <a:defRPr b="1" sz="4400">
                <a:solidFill>
                  <a:srgbClr val="FFFFFF"/>
                </a:solidFill>
                <a:latin typeface="EB Garamond"/>
                <a:ea typeface="EB Garamond"/>
                <a:cs typeface="EB Garamond"/>
                <a:sym typeface="EB Garamond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400"/>
              <a:buFont typeface="EB Garamond"/>
              <a:buNone/>
              <a:defRPr b="1" sz="4400">
                <a:solidFill>
                  <a:srgbClr val="FFFFFF"/>
                </a:solidFill>
                <a:latin typeface="EB Garamond"/>
                <a:ea typeface="EB Garamond"/>
                <a:cs typeface="EB Garamond"/>
                <a:sym typeface="EB Garamond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400"/>
              <a:buFont typeface="EB Garamond"/>
              <a:buNone/>
              <a:defRPr b="1" sz="4400">
                <a:solidFill>
                  <a:srgbClr val="FFFFFF"/>
                </a:solidFill>
                <a:latin typeface="EB Garamond"/>
                <a:ea typeface="EB Garamond"/>
                <a:cs typeface="EB Garamond"/>
                <a:sym typeface="EB Garamond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400"/>
              <a:buFont typeface="EB Garamond"/>
              <a:buNone/>
              <a:defRPr b="1" sz="4400">
                <a:solidFill>
                  <a:srgbClr val="FFFFFF"/>
                </a:solidFill>
                <a:latin typeface="EB Garamond"/>
                <a:ea typeface="EB Garamond"/>
                <a:cs typeface="EB Garamond"/>
                <a:sym typeface="EB Garamond"/>
              </a:defRPr>
            </a:lvl9pPr>
          </a:lstStyle>
          <a:p/>
        </p:txBody>
      </p:sp>
      <p:pic>
        <p:nvPicPr>
          <p:cNvPr id="54" name="Google Shape;54;p1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887425" y="4249650"/>
            <a:ext cx="1369144" cy="365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4"/>
          <p:cNvSpPr txBox="1"/>
          <p:nvPr>
            <p:ph type="title"/>
          </p:nvPr>
        </p:nvSpPr>
        <p:spPr>
          <a:xfrm>
            <a:off x="264750" y="1467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/>
        </p:txBody>
      </p:sp>
      <p:sp>
        <p:nvSpPr>
          <p:cNvPr id="57" name="Google Shape;57;p14"/>
          <p:cNvSpPr txBox="1"/>
          <p:nvPr>
            <p:ph idx="1" type="body"/>
          </p:nvPr>
        </p:nvSpPr>
        <p:spPr>
          <a:xfrm>
            <a:off x="264750" y="832100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DM Sans"/>
              <a:buChar char="●"/>
              <a:defRPr>
                <a:latin typeface="DM Sans"/>
                <a:ea typeface="DM Sans"/>
                <a:cs typeface="DM Sans"/>
                <a:sym typeface="DM Sans"/>
              </a:defRPr>
            </a:lvl1pPr>
            <a:lvl2pPr indent="-3175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DM Sans"/>
              <a:buChar char="○"/>
              <a:defRPr>
                <a:latin typeface="DM Sans"/>
                <a:ea typeface="DM Sans"/>
                <a:cs typeface="DM Sans"/>
                <a:sym typeface="DM Sans"/>
              </a:defRPr>
            </a:lvl2pPr>
            <a:lvl3pPr indent="-3175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DM Sans"/>
              <a:buChar char="■"/>
              <a:defRPr>
                <a:latin typeface="DM Sans"/>
                <a:ea typeface="DM Sans"/>
                <a:cs typeface="DM Sans"/>
                <a:sym typeface="DM Sans"/>
              </a:defRPr>
            </a:lvl3pPr>
            <a:lvl4pPr indent="-3175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DM Sans"/>
              <a:buChar char="●"/>
              <a:defRPr>
                <a:latin typeface="DM Sans"/>
                <a:ea typeface="DM Sans"/>
                <a:cs typeface="DM Sans"/>
                <a:sym typeface="DM Sans"/>
              </a:defRPr>
            </a:lvl4pPr>
            <a:lvl5pPr indent="-3175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DM Sans"/>
              <a:buChar char="○"/>
              <a:defRPr>
                <a:latin typeface="DM Sans"/>
                <a:ea typeface="DM Sans"/>
                <a:cs typeface="DM Sans"/>
                <a:sym typeface="DM Sans"/>
              </a:defRPr>
            </a:lvl5pPr>
            <a:lvl6pPr indent="-3175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DM Sans"/>
              <a:buChar char="■"/>
              <a:defRPr>
                <a:latin typeface="DM Sans"/>
                <a:ea typeface="DM Sans"/>
                <a:cs typeface="DM Sans"/>
                <a:sym typeface="DM Sans"/>
              </a:defRPr>
            </a:lvl6pPr>
            <a:lvl7pPr indent="-3175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DM Sans"/>
              <a:buChar char="●"/>
              <a:defRPr>
                <a:latin typeface="DM Sans"/>
                <a:ea typeface="DM Sans"/>
                <a:cs typeface="DM Sans"/>
                <a:sym typeface="DM Sans"/>
              </a:defRPr>
            </a:lvl7pPr>
            <a:lvl8pPr indent="-3175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DM Sans"/>
              <a:buChar char="○"/>
              <a:defRPr>
                <a:latin typeface="DM Sans"/>
                <a:ea typeface="DM Sans"/>
                <a:cs typeface="DM Sans"/>
                <a:sym typeface="DM Sans"/>
              </a:defRPr>
            </a:lvl8pPr>
            <a:lvl9pPr indent="-3175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DM Sans"/>
              <a:buChar char="■"/>
              <a:defRPr>
                <a:latin typeface="DM Sans"/>
                <a:ea typeface="DM Sans"/>
                <a:cs typeface="DM Sans"/>
                <a:sym typeface="DM Sans"/>
              </a:defRPr>
            </a:lvl9pPr>
          </a:lstStyle>
          <a:p/>
        </p:txBody>
      </p:sp>
      <p:pic>
        <p:nvPicPr>
          <p:cNvPr id="58" name="Google Shape;58;p1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8464091" y="4873508"/>
            <a:ext cx="548700" cy="14633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 1">
  <p:cSld name="TITLE_AND_BODY_1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5"/>
          <p:cNvSpPr txBox="1"/>
          <p:nvPr>
            <p:ph type="title"/>
          </p:nvPr>
        </p:nvSpPr>
        <p:spPr>
          <a:xfrm>
            <a:off x="264750" y="203525"/>
            <a:ext cx="56811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/>
        </p:txBody>
      </p:sp>
      <p:sp>
        <p:nvSpPr>
          <p:cNvPr id="61" name="Google Shape;61;p15"/>
          <p:cNvSpPr txBox="1"/>
          <p:nvPr>
            <p:ph idx="1" type="body"/>
          </p:nvPr>
        </p:nvSpPr>
        <p:spPr>
          <a:xfrm>
            <a:off x="264750" y="924400"/>
            <a:ext cx="5578800" cy="3756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DM Sans"/>
              <a:buChar char="●"/>
              <a:defRPr>
                <a:latin typeface="DM Sans"/>
                <a:ea typeface="DM Sans"/>
                <a:cs typeface="DM Sans"/>
                <a:sym typeface="DM Sans"/>
              </a:defRPr>
            </a:lvl1pPr>
            <a:lvl2pPr indent="-3175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DM Sans"/>
              <a:buChar char="○"/>
              <a:defRPr>
                <a:latin typeface="DM Sans"/>
                <a:ea typeface="DM Sans"/>
                <a:cs typeface="DM Sans"/>
                <a:sym typeface="DM Sans"/>
              </a:defRPr>
            </a:lvl2pPr>
            <a:lvl3pPr indent="-3175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DM Sans"/>
              <a:buChar char="■"/>
              <a:defRPr>
                <a:latin typeface="DM Sans"/>
                <a:ea typeface="DM Sans"/>
                <a:cs typeface="DM Sans"/>
                <a:sym typeface="DM Sans"/>
              </a:defRPr>
            </a:lvl3pPr>
            <a:lvl4pPr indent="-3175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DM Sans"/>
              <a:buChar char="●"/>
              <a:defRPr>
                <a:latin typeface="DM Sans"/>
                <a:ea typeface="DM Sans"/>
                <a:cs typeface="DM Sans"/>
                <a:sym typeface="DM Sans"/>
              </a:defRPr>
            </a:lvl4pPr>
            <a:lvl5pPr indent="-3175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DM Sans"/>
              <a:buChar char="○"/>
              <a:defRPr>
                <a:latin typeface="DM Sans"/>
                <a:ea typeface="DM Sans"/>
                <a:cs typeface="DM Sans"/>
                <a:sym typeface="DM Sans"/>
              </a:defRPr>
            </a:lvl5pPr>
            <a:lvl6pPr indent="-3175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DM Sans"/>
              <a:buChar char="■"/>
              <a:defRPr>
                <a:latin typeface="DM Sans"/>
                <a:ea typeface="DM Sans"/>
                <a:cs typeface="DM Sans"/>
                <a:sym typeface="DM Sans"/>
              </a:defRPr>
            </a:lvl6pPr>
            <a:lvl7pPr indent="-3175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DM Sans"/>
              <a:buChar char="●"/>
              <a:defRPr>
                <a:latin typeface="DM Sans"/>
                <a:ea typeface="DM Sans"/>
                <a:cs typeface="DM Sans"/>
                <a:sym typeface="DM Sans"/>
              </a:defRPr>
            </a:lvl7pPr>
            <a:lvl8pPr indent="-3175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DM Sans"/>
              <a:buChar char="○"/>
              <a:defRPr>
                <a:latin typeface="DM Sans"/>
                <a:ea typeface="DM Sans"/>
                <a:cs typeface="DM Sans"/>
                <a:sym typeface="DM Sans"/>
              </a:defRPr>
            </a:lvl8pPr>
            <a:lvl9pPr indent="-3175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DM Sans"/>
              <a:buChar char="■"/>
              <a:defRPr>
                <a:latin typeface="DM Sans"/>
                <a:ea typeface="DM Sans"/>
                <a:cs typeface="DM Sans"/>
                <a:sym typeface="DM Sans"/>
              </a:defRPr>
            </a:lvl9pPr>
          </a:lstStyle>
          <a:p/>
        </p:txBody>
      </p:sp>
      <p:pic>
        <p:nvPicPr>
          <p:cNvPr id="62" name="Google Shape;62;p1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439493" y="307314"/>
            <a:ext cx="1368845" cy="365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 1 1">
  <p:cSld name="TITLE_AND_BODY_1_1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6"/>
          <p:cNvSpPr txBox="1"/>
          <p:nvPr>
            <p:ph type="title"/>
          </p:nvPr>
        </p:nvSpPr>
        <p:spPr>
          <a:xfrm>
            <a:off x="264750" y="203525"/>
            <a:ext cx="56811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/>
        </p:txBody>
      </p:sp>
      <p:sp>
        <p:nvSpPr>
          <p:cNvPr id="65" name="Google Shape;65;p16"/>
          <p:cNvSpPr txBox="1"/>
          <p:nvPr>
            <p:ph idx="1" type="body"/>
          </p:nvPr>
        </p:nvSpPr>
        <p:spPr>
          <a:xfrm>
            <a:off x="264750" y="924400"/>
            <a:ext cx="5578800" cy="3756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DM Sans"/>
              <a:buChar char="●"/>
              <a:defRPr>
                <a:latin typeface="DM Sans"/>
                <a:ea typeface="DM Sans"/>
                <a:cs typeface="DM Sans"/>
                <a:sym typeface="DM Sans"/>
              </a:defRPr>
            </a:lvl1pPr>
            <a:lvl2pPr indent="-3175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DM Sans"/>
              <a:buChar char="○"/>
              <a:defRPr>
                <a:latin typeface="DM Sans"/>
                <a:ea typeface="DM Sans"/>
                <a:cs typeface="DM Sans"/>
                <a:sym typeface="DM Sans"/>
              </a:defRPr>
            </a:lvl2pPr>
            <a:lvl3pPr indent="-3175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DM Sans"/>
              <a:buChar char="■"/>
              <a:defRPr>
                <a:latin typeface="DM Sans"/>
                <a:ea typeface="DM Sans"/>
                <a:cs typeface="DM Sans"/>
                <a:sym typeface="DM Sans"/>
              </a:defRPr>
            </a:lvl3pPr>
            <a:lvl4pPr indent="-3175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DM Sans"/>
              <a:buChar char="●"/>
              <a:defRPr>
                <a:latin typeface="DM Sans"/>
                <a:ea typeface="DM Sans"/>
                <a:cs typeface="DM Sans"/>
                <a:sym typeface="DM Sans"/>
              </a:defRPr>
            </a:lvl4pPr>
            <a:lvl5pPr indent="-3175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DM Sans"/>
              <a:buChar char="○"/>
              <a:defRPr>
                <a:latin typeface="DM Sans"/>
                <a:ea typeface="DM Sans"/>
                <a:cs typeface="DM Sans"/>
                <a:sym typeface="DM Sans"/>
              </a:defRPr>
            </a:lvl5pPr>
            <a:lvl6pPr indent="-3175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DM Sans"/>
              <a:buChar char="■"/>
              <a:defRPr>
                <a:latin typeface="DM Sans"/>
                <a:ea typeface="DM Sans"/>
                <a:cs typeface="DM Sans"/>
                <a:sym typeface="DM Sans"/>
              </a:defRPr>
            </a:lvl6pPr>
            <a:lvl7pPr indent="-3175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DM Sans"/>
              <a:buChar char="●"/>
              <a:defRPr>
                <a:latin typeface="DM Sans"/>
                <a:ea typeface="DM Sans"/>
                <a:cs typeface="DM Sans"/>
                <a:sym typeface="DM Sans"/>
              </a:defRPr>
            </a:lvl7pPr>
            <a:lvl8pPr indent="-3175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DM Sans"/>
              <a:buChar char="○"/>
              <a:defRPr>
                <a:latin typeface="DM Sans"/>
                <a:ea typeface="DM Sans"/>
                <a:cs typeface="DM Sans"/>
                <a:sym typeface="DM Sans"/>
              </a:defRPr>
            </a:lvl8pPr>
            <a:lvl9pPr indent="-3175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DM Sans"/>
              <a:buChar char="■"/>
              <a:defRPr>
                <a:latin typeface="DM Sans"/>
                <a:ea typeface="DM Sans"/>
                <a:cs typeface="DM Sans"/>
                <a:sym typeface="DM Sans"/>
              </a:defRPr>
            </a:lvl9pPr>
          </a:lstStyle>
          <a:p/>
        </p:txBody>
      </p:sp>
      <p:pic>
        <p:nvPicPr>
          <p:cNvPr id="66" name="Google Shape;66;p1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439493" y="307314"/>
            <a:ext cx="1368845" cy="365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 1 1 1">
  <p:cSld name="TITLE_AND_BODY_1_1_1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7"/>
          <p:cNvSpPr txBox="1"/>
          <p:nvPr>
            <p:ph type="title"/>
          </p:nvPr>
        </p:nvSpPr>
        <p:spPr>
          <a:xfrm>
            <a:off x="3143225" y="203525"/>
            <a:ext cx="56811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/>
        </p:txBody>
      </p:sp>
      <p:sp>
        <p:nvSpPr>
          <p:cNvPr id="69" name="Google Shape;69;p17"/>
          <p:cNvSpPr txBox="1"/>
          <p:nvPr>
            <p:ph idx="1" type="body"/>
          </p:nvPr>
        </p:nvSpPr>
        <p:spPr>
          <a:xfrm>
            <a:off x="3143225" y="924400"/>
            <a:ext cx="5578800" cy="3756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DM Sans"/>
              <a:buChar char="●"/>
              <a:defRPr>
                <a:latin typeface="DM Sans"/>
                <a:ea typeface="DM Sans"/>
                <a:cs typeface="DM Sans"/>
                <a:sym typeface="DM Sans"/>
              </a:defRPr>
            </a:lvl1pPr>
            <a:lvl2pPr indent="-3175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DM Sans"/>
              <a:buChar char="○"/>
              <a:defRPr>
                <a:latin typeface="DM Sans"/>
                <a:ea typeface="DM Sans"/>
                <a:cs typeface="DM Sans"/>
                <a:sym typeface="DM Sans"/>
              </a:defRPr>
            </a:lvl2pPr>
            <a:lvl3pPr indent="-3175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DM Sans"/>
              <a:buChar char="■"/>
              <a:defRPr>
                <a:latin typeface="DM Sans"/>
                <a:ea typeface="DM Sans"/>
                <a:cs typeface="DM Sans"/>
                <a:sym typeface="DM Sans"/>
              </a:defRPr>
            </a:lvl3pPr>
            <a:lvl4pPr indent="-3175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DM Sans"/>
              <a:buChar char="●"/>
              <a:defRPr>
                <a:latin typeface="DM Sans"/>
                <a:ea typeface="DM Sans"/>
                <a:cs typeface="DM Sans"/>
                <a:sym typeface="DM Sans"/>
              </a:defRPr>
            </a:lvl4pPr>
            <a:lvl5pPr indent="-3175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DM Sans"/>
              <a:buChar char="○"/>
              <a:defRPr>
                <a:latin typeface="DM Sans"/>
                <a:ea typeface="DM Sans"/>
                <a:cs typeface="DM Sans"/>
                <a:sym typeface="DM Sans"/>
              </a:defRPr>
            </a:lvl5pPr>
            <a:lvl6pPr indent="-3175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DM Sans"/>
              <a:buChar char="■"/>
              <a:defRPr>
                <a:latin typeface="DM Sans"/>
                <a:ea typeface="DM Sans"/>
                <a:cs typeface="DM Sans"/>
                <a:sym typeface="DM Sans"/>
              </a:defRPr>
            </a:lvl6pPr>
            <a:lvl7pPr indent="-3175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DM Sans"/>
              <a:buChar char="●"/>
              <a:defRPr>
                <a:latin typeface="DM Sans"/>
                <a:ea typeface="DM Sans"/>
                <a:cs typeface="DM Sans"/>
                <a:sym typeface="DM Sans"/>
              </a:defRPr>
            </a:lvl7pPr>
            <a:lvl8pPr indent="-3175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DM Sans"/>
              <a:buChar char="○"/>
              <a:defRPr>
                <a:latin typeface="DM Sans"/>
                <a:ea typeface="DM Sans"/>
                <a:cs typeface="DM Sans"/>
                <a:sym typeface="DM Sans"/>
              </a:defRPr>
            </a:lvl8pPr>
            <a:lvl9pPr indent="-3175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DM Sans"/>
              <a:buChar char="■"/>
              <a:defRPr>
                <a:latin typeface="DM Sans"/>
                <a:ea typeface="DM Sans"/>
                <a:cs typeface="DM Sans"/>
                <a:sym typeface="DM Sans"/>
              </a:defRPr>
            </a:lvl9pPr>
          </a:lstStyle>
          <a:p/>
        </p:txBody>
      </p:sp>
      <p:pic>
        <p:nvPicPr>
          <p:cNvPr id="70" name="Google Shape;70;p1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61268" y="307314"/>
            <a:ext cx="1368845" cy="365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8"/>
          <p:cNvSpPr txBox="1"/>
          <p:nvPr>
            <p:ph type="title"/>
          </p:nvPr>
        </p:nvSpPr>
        <p:spPr>
          <a:xfrm>
            <a:off x="311700" y="111600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/>
        </p:txBody>
      </p:sp>
      <p:sp>
        <p:nvSpPr>
          <p:cNvPr id="73" name="Google Shape;73;p18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74" name="Google Shape;74;p18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 - Empty">
  <p:cSld name="Title Slide - Empty">
    <p:bg>
      <p:bgPr>
        <a:solidFill>
          <a:schemeClr val="lt1"/>
        </a:solidFill>
      </p:bgPr>
    </p:bg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9"/>
          <p:cNvSpPr txBox="1"/>
          <p:nvPr>
            <p:ph idx="12" type="sldNum"/>
          </p:nvPr>
        </p:nvSpPr>
        <p:spPr>
          <a:xfrm>
            <a:off x="120080" y="4767263"/>
            <a:ext cx="4149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hank You-Green">
  <p:cSld name="Thank You-Green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20"/>
          <p:cNvSpPr txBox="1"/>
          <p:nvPr>
            <p:ph type="title"/>
          </p:nvPr>
        </p:nvSpPr>
        <p:spPr>
          <a:xfrm>
            <a:off x="470491" y="1709384"/>
            <a:ext cx="8173800" cy="17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100"/>
              <a:buFont typeface="Garamond"/>
              <a:buNone/>
              <a:defRPr sz="41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 1">
  <p:cSld name="TITLE_1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12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3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4" name="Google Shape;14;p3"/>
          <p:cNvSpPr txBox="1"/>
          <p:nvPr>
            <p:ph type="ctrTitle"/>
          </p:nvPr>
        </p:nvSpPr>
        <p:spPr>
          <a:xfrm>
            <a:off x="427000" y="1367625"/>
            <a:ext cx="5306100" cy="93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900"/>
              <a:buFont typeface="EB Garamond"/>
              <a:buNone/>
              <a:defRPr b="1" sz="3900">
                <a:solidFill>
                  <a:srgbClr val="FFFFFF"/>
                </a:solidFill>
                <a:latin typeface="EB Garamond"/>
                <a:ea typeface="EB Garamond"/>
                <a:cs typeface="EB Garamond"/>
                <a:sym typeface="EB Garamond"/>
              </a:defRPr>
            </a:lvl1pPr>
            <a:lvl2pPr lvl="1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900"/>
              <a:buFont typeface="EB Garamond"/>
              <a:buNone/>
              <a:defRPr b="1" sz="3900">
                <a:solidFill>
                  <a:srgbClr val="FFFFFF"/>
                </a:solidFill>
                <a:latin typeface="EB Garamond"/>
                <a:ea typeface="EB Garamond"/>
                <a:cs typeface="EB Garamond"/>
                <a:sym typeface="EB Garamond"/>
              </a:defRPr>
            </a:lvl2pPr>
            <a:lvl3pPr lvl="2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900"/>
              <a:buFont typeface="EB Garamond"/>
              <a:buNone/>
              <a:defRPr b="1" sz="3900">
                <a:solidFill>
                  <a:srgbClr val="FFFFFF"/>
                </a:solidFill>
                <a:latin typeface="EB Garamond"/>
                <a:ea typeface="EB Garamond"/>
                <a:cs typeface="EB Garamond"/>
                <a:sym typeface="EB Garamond"/>
              </a:defRPr>
            </a:lvl3pPr>
            <a:lvl4pPr lvl="3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900"/>
              <a:buFont typeface="EB Garamond"/>
              <a:buNone/>
              <a:defRPr b="1" sz="3900">
                <a:solidFill>
                  <a:srgbClr val="FFFFFF"/>
                </a:solidFill>
                <a:latin typeface="EB Garamond"/>
                <a:ea typeface="EB Garamond"/>
                <a:cs typeface="EB Garamond"/>
                <a:sym typeface="EB Garamond"/>
              </a:defRPr>
            </a:lvl4pPr>
            <a:lvl5pPr lvl="4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900"/>
              <a:buFont typeface="EB Garamond"/>
              <a:buNone/>
              <a:defRPr b="1" sz="3900">
                <a:solidFill>
                  <a:srgbClr val="FFFFFF"/>
                </a:solidFill>
                <a:latin typeface="EB Garamond"/>
                <a:ea typeface="EB Garamond"/>
                <a:cs typeface="EB Garamond"/>
                <a:sym typeface="EB Garamond"/>
              </a:defRPr>
            </a:lvl5pPr>
            <a:lvl6pPr lvl="5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900"/>
              <a:buFont typeface="EB Garamond"/>
              <a:buNone/>
              <a:defRPr b="1" sz="3900">
                <a:solidFill>
                  <a:srgbClr val="FFFFFF"/>
                </a:solidFill>
                <a:latin typeface="EB Garamond"/>
                <a:ea typeface="EB Garamond"/>
                <a:cs typeface="EB Garamond"/>
                <a:sym typeface="EB Garamond"/>
              </a:defRPr>
            </a:lvl6pPr>
            <a:lvl7pPr lvl="6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900"/>
              <a:buFont typeface="EB Garamond"/>
              <a:buNone/>
              <a:defRPr b="1" sz="3900">
                <a:solidFill>
                  <a:srgbClr val="FFFFFF"/>
                </a:solidFill>
                <a:latin typeface="EB Garamond"/>
                <a:ea typeface="EB Garamond"/>
                <a:cs typeface="EB Garamond"/>
                <a:sym typeface="EB Garamond"/>
              </a:defRPr>
            </a:lvl7pPr>
            <a:lvl8pPr lvl="7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900"/>
              <a:buFont typeface="EB Garamond"/>
              <a:buNone/>
              <a:defRPr b="1" sz="3900">
                <a:solidFill>
                  <a:srgbClr val="FFFFFF"/>
                </a:solidFill>
                <a:latin typeface="EB Garamond"/>
                <a:ea typeface="EB Garamond"/>
                <a:cs typeface="EB Garamond"/>
                <a:sym typeface="EB Garamond"/>
              </a:defRPr>
            </a:lvl8pPr>
            <a:lvl9pPr lvl="8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900"/>
              <a:buFont typeface="EB Garamond"/>
              <a:buNone/>
              <a:defRPr b="1" sz="3900">
                <a:solidFill>
                  <a:srgbClr val="FFFFFF"/>
                </a:solidFill>
                <a:latin typeface="EB Garamond"/>
                <a:ea typeface="EB Garamond"/>
                <a:cs typeface="EB Garamond"/>
                <a:sym typeface="EB Garamond"/>
              </a:defRPr>
            </a:lvl9pPr>
          </a:lstStyle>
          <a:p/>
        </p:txBody>
      </p:sp>
      <p:sp>
        <p:nvSpPr>
          <p:cNvPr id="15" name="Google Shape;15;p3"/>
          <p:cNvSpPr txBox="1"/>
          <p:nvPr>
            <p:ph idx="1" type="subTitle"/>
          </p:nvPr>
        </p:nvSpPr>
        <p:spPr>
          <a:xfrm>
            <a:off x="427000" y="2757500"/>
            <a:ext cx="5189400" cy="7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 i="1" sz="1600">
                <a:solidFill>
                  <a:srgbClr val="FFFFFF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 i="1" sz="1600">
                <a:solidFill>
                  <a:srgbClr val="FFFFFF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 i="1" sz="1600">
                <a:solidFill>
                  <a:srgbClr val="FFFFFF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 i="1" sz="1600">
                <a:solidFill>
                  <a:srgbClr val="FFFFFF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 i="1" sz="1600">
                <a:solidFill>
                  <a:srgbClr val="FFFFFF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 i="1" sz="1600">
                <a:solidFill>
                  <a:srgbClr val="FFFFFF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 i="1" sz="1600">
                <a:solidFill>
                  <a:srgbClr val="FFFFFF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 i="1" sz="1600">
                <a:solidFill>
                  <a:srgbClr val="FFFFFF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 i="1" sz="1600">
                <a:solidFill>
                  <a:srgbClr val="FFFFFF"/>
                </a:solidFill>
              </a:defRPr>
            </a:lvl9pPr>
          </a:lstStyle>
          <a:p/>
        </p:txBody>
      </p:sp>
      <p:pic>
        <p:nvPicPr>
          <p:cNvPr id="16" name="Google Shape;16;p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22625" y="464825"/>
            <a:ext cx="1765500" cy="723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Slide">
  <p:cSld name="Content Slide">
    <p:bg>
      <p:bgPr>
        <a:solidFill>
          <a:schemeClr val="lt1"/>
        </a:solidFill>
      </p:bgPr>
    </p:bg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21"/>
          <p:cNvSpPr txBox="1"/>
          <p:nvPr>
            <p:ph idx="12" type="sldNum"/>
          </p:nvPr>
        </p:nvSpPr>
        <p:spPr>
          <a:xfrm>
            <a:off x="121156" y="4860425"/>
            <a:ext cx="393194" cy="27384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900" u="none" cap="none" strike="noStrike">
                <a:solidFill>
                  <a:srgbClr val="2C2C2C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900" u="none" cap="none" strike="noStrike">
                <a:solidFill>
                  <a:srgbClr val="2C2C2C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900" u="none" cap="none" strike="noStrike">
                <a:solidFill>
                  <a:srgbClr val="2C2C2C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900" u="none" cap="none" strike="noStrike">
                <a:solidFill>
                  <a:srgbClr val="2C2C2C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900" u="none" cap="none" strike="noStrike">
                <a:solidFill>
                  <a:srgbClr val="2C2C2C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900" u="none" cap="none" strike="noStrike">
                <a:solidFill>
                  <a:srgbClr val="2C2C2C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900" u="none" cap="none" strike="noStrike">
                <a:solidFill>
                  <a:srgbClr val="2C2C2C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900" u="none" cap="none" strike="noStrike">
                <a:solidFill>
                  <a:srgbClr val="2C2C2C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900" u="none" cap="none" strike="noStrike">
                <a:solidFill>
                  <a:srgbClr val="2C2C2C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81" name="Google Shape;81;p21"/>
          <p:cNvSpPr txBox="1"/>
          <p:nvPr>
            <p:ph type="title"/>
          </p:nvPr>
        </p:nvSpPr>
        <p:spPr>
          <a:xfrm>
            <a:off x="285750" y="210729"/>
            <a:ext cx="8488973" cy="458116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/>
        </p:txBody>
      </p:sp>
      <p:sp>
        <p:nvSpPr>
          <p:cNvPr id="82" name="Google Shape;82;p21"/>
          <p:cNvSpPr txBox="1"/>
          <p:nvPr>
            <p:ph idx="1" type="body"/>
          </p:nvPr>
        </p:nvSpPr>
        <p:spPr>
          <a:xfrm>
            <a:off x="285749" y="778303"/>
            <a:ext cx="8488973" cy="3580484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350">
                <a:solidFill>
                  <a:srgbClr val="1C242C"/>
                </a:solidFill>
              </a:defRPr>
            </a:lvl1pPr>
            <a:lvl2pPr indent="-3175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pic>
        <p:nvPicPr>
          <p:cNvPr descr="A black and grey logo&#10;&#10;Description automatically generated" id="83" name="Google Shape;83;p2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8497063" y="4881376"/>
            <a:ext cx="510881" cy="13623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 - Empty">
  <p:cSld name="Title Slide - Empty">
    <p:bg>
      <p:bgPr>
        <a:solidFill>
          <a:schemeClr val="lt1"/>
        </a:solidFill>
      </p:bgPr>
    </p:bg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23"/>
          <p:cNvSpPr txBox="1"/>
          <p:nvPr>
            <p:ph idx="12" type="sldNum"/>
          </p:nvPr>
        </p:nvSpPr>
        <p:spPr>
          <a:xfrm>
            <a:off x="120080" y="4767263"/>
            <a:ext cx="414844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0" lvl="1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0" lvl="2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0" lvl="3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0" lvl="4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0" lvl="5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0" lvl="6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0" lvl="7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0" lvl="8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Slide">
  <p:cSld name="Content Slide">
    <p:bg>
      <p:bgPr>
        <a:solidFill>
          <a:schemeClr val="lt1"/>
        </a:solidFill>
      </p:bgPr>
    </p:bg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24"/>
          <p:cNvSpPr txBox="1"/>
          <p:nvPr>
            <p:ph idx="12" type="sldNum"/>
          </p:nvPr>
        </p:nvSpPr>
        <p:spPr>
          <a:xfrm>
            <a:off x="121157" y="4860425"/>
            <a:ext cx="393194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algn="l">
              <a:spcBef>
                <a:spcPts val="0"/>
              </a:spcBef>
              <a:buNone/>
              <a:defRPr b="0" i="0" sz="900" u="none" cap="none" strike="noStrike">
                <a:solidFill>
                  <a:srgbClr val="75707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0" lvl="1" marL="0" algn="l">
              <a:spcBef>
                <a:spcPts val="0"/>
              </a:spcBef>
              <a:buNone/>
              <a:defRPr b="0" i="0" sz="900" u="none" cap="none" strike="noStrike">
                <a:solidFill>
                  <a:srgbClr val="75707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0" lvl="2" marL="0" algn="l">
              <a:spcBef>
                <a:spcPts val="0"/>
              </a:spcBef>
              <a:buNone/>
              <a:defRPr b="0" i="0" sz="900" u="none" cap="none" strike="noStrike">
                <a:solidFill>
                  <a:srgbClr val="75707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0" lvl="3" marL="0" algn="l">
              <a:spcBef>
                <a:spcPts val="0"/>
              </a:spcBef>
              <a:buNone/>
              <a:defRPr b="0" i="0" sz="900" u="none" cap="none" strike="noStrike">
                <a:solidFill>
                  <a:srgbClr val="75707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0" lvl="4" marL="0" algn="l">
              <a:spcBef>
                <a:spcPts val="0"/>
              </a:spcBef>
              <a:buNone/>
              <a:defRPr b="0" i="0" sz="900" u="none" cap="none" strike="noStrike">
                <a:solidFill>
                  <a:srgbClr val="75707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0" lvl="5" marL="0" algn="l">
              <a:spcBef>
                <a:spcPts val="0"/>
              </a:spcBef>
              <a:buNone/>
              <a:defRPr b="0" i="0" sz="900" u="none" cap="none" strike="noStrike">
                <a:solidFill>
                  <a:srgbClr val="75707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0" lvl="6" marL="0" algn="l">
              <a:spcBef>
                <a:spcPts val="0"/>
              </a:spcBef>
              <a:buNone/>
              <a:defRPr b="0" i="0" sz="900" u="none" cap="none" strike="noStrike">
                <a:solidFill>
                  <a:srgbClr val="75707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0" lvl="7" marL="0" algn="l">
              <a:spcBef>
                <a:spcPts val="0"/>
              </a:spcBef>
              <a:buNone/>
              <a:defRPr b="0" i="0" sz="900" u="none" cap="none" strike="noStrike">
                <a:solidFill>
                  <a:srgbClr val="75707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0" lvl="8" marL="0" algn="l">
              <a:spcBef>
                <a:spcPts val="0"/>
              </a:spcBef>
              <a:buNone/>
              <a:defRPr b="0" i="0" sz="900" u="none" cap="none" strike="noStrike">
                <a:solidFill>
                  <a:srgbClr val="75707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92" name="Google Shape;92;p24"/>
          <p:cNvSpPr txBox="1"/>
          <p:nvPr>
            <p:ph type="title"/>
          </p:nvPr>
        </p:nvSpPr>
        <p:spPr>
          <a:xfrm>
            <a:off x="285749" y="210728"/>
            <a:ext cx="8488973" cy="458116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C242C"/>
              </a:buClr>
              <a:buSzPts val="3000"/>
              <a:buFont typeface="Garamond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93" name="Google Shape;93;p24"/>
          <p:cNvSpPr txBox="1"/>
          <p:nvPr>
            <p:ph idx="1" type="body"/>
          </p:nvPr>
        </p:nvSpPr>
        <p:spPr>
          <a:xfrm>
            <a:off x="285749" y="778303"/>
            <a:ext cx="8488973" cy="3580484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1C242C"/>
              </a:buClr>
              <a:buSzPts val="1400"/>
              <a:buNone/>
              <a:defRPr sz="1400">
                <a:solidFill>
                  <a:srgbClr val="1C242C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1C242C"/>
              </a:buClr>
              <a:buSzPts val="14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1C242C"/>
              </a:buClr>
              <a:buSzPts val="140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1C242C"/>
              </a:buClr>
              <a:buSzPts val="140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1C242C"/>
              </a:buClr>
              <a:buSzPts val="1400"/>
              <a:buNone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pic>
        <p:nvPicPr>
          <p:cNvPr descr="A black and grey logo&#10;&#10;Description automatically generated" id="94" name="Google Shape;94;p2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8497062" y="4881375"/>
            <a:ext cx="510881" cy="13623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hank You-Green">
  <p:cSld name="Thank You-Green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25"/>
          <p:cNvSpPr txBox="1"/>
          <p:nvPr>
            <p:ph type="title"/>
          </p:nvPr>
        </p:nvSpPr>
        <p:spPr>
          <a:xfrm>
            <a:off x="470491" y="1709383"/>
            <a:ext cx="8173779" cy="1724732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100"/>
              <a:buFont typeface="Garamond"/>
              <a:buNone/>
              <a:defRPr sz="41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Slide-sm">
  <p:cSld name="Content Slide-sm">
    <p:bg>
      <p:bgPr>
        <a:solidFill>
          <a:schemeClr val="lt1"/>
        </a:solidFill>
      </p:bgPr>
    </p:bg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26"/>
          <p:cNvSpPr txBox="1"/>
          <p:nvPr>
            <p:ph idx="12" type="sldNum"/>
          </p:nvPr>
        </p:nvSpPr>
        <p:spPr>
          <a:xfrm>
            <a:off x="121157" y="4860425"/>
            <a:ext cx="393194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algn="l">
              <a:spcBef>
                <a:spcPts val="0"/>
              </a:spcBef>
              <a:buNone/>
              <a:defRPr b="0" i="0" sz="900">
                <a:solidFill>
                  <a:srgbClr val="75707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0" lvl="1" marL="0" algn="l">
              <a:spcBef>
                <a:spcPts val="0"/>
              </a:spcBef>
              <a:buNone/>
              <a:defRPr b="0" i="0" sz="900">
                <a:solidFill>
                  <a:srgbClr val="75707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0" lvl="2" marL="0" algn="l">
              <a:spcBef>
                <a:spcPts val="0"/>
              </a:spcBef>
              <a:buNone/>
              <a:defRPr b="0" i="0" sz="900">
                <a:solidFill>
                  <a:srgbClr val="75707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0" lvl="3" marL="0" algn="l">
              <a:spcBef>
                <a:spcPts val="0"/>
              </a:spcBef>
              <a:buNone/>
              <a:defRPr b="0" i="0" sz="900">
                <a:solidFill>
                  <a:srgbClr val="75707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0" lvl="4" marL="0" algn="l">
              <a:spcBef>
                <a:spcPts val="0"/>
              </a:spcBef>
              <a:buNone/>
              <a:defRPr b="0" i="0" sz="900">
                <a:solidFill>
                  <a:srgbClr val="75707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0" lvl="5" marL="0" algn="l">
              <a:spcBef>
                <a:spcPts val="0"/>
              </a:spcBef>
              <a:buNone/>
              <a:defRPr b="0" i="0" sz="900">
                <a:solidFill>
                  <a:srgbClr val="75707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0" lvl="6" marL="0" algn="l">
              <a:spcBef>
                <a:spcPts val="0"/>
              </a:spcBef>
              <a:buNone/>
              <a:defRPr b="0" i="0" sz="900">
                <a:solidFill>
                  <a:srgbClr val="75707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0" lvl="7" marL="0" algn="l">
              <a:spcBef>
                <a:spcPts val="0"/>
              </a:spcBef>
              <a:buNone/>
              <a:defRPr b="0" i="0" sz="900">
                <a:solidFill>
                  <a:srgbClr val="75707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0" lvl="8" marL="0" algn="l">
              <a:spcBef>
                <a:spcPts val="0"/>
              </a:spcBef>
              <a:buNone/>
              <a:defRPr b="0" i="0" sz="900">
                <a:solidFill>
                  <a:srgbClr val="75707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99" name="Google Shape;99;p26"/>
          <p:cNvSpPr txBox="1"/>
          <p:nvPr>
            <p:ph type="title"/>
          </p:nvPr>
        </p:nvSpPr>
        <p:spPr>
          <a:xfrm>
            <a:off x="285749" y="210728"/>
            <a:ext cx="8488973" cy="458116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C242C"/>
              </a:buClr>
              <a:buSzPts val="3000"/>
              <a:buFont typeface="Garamond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00" name="Google Shape;100;p26"/>
          <p:cNvSpPr txBox="1"/>
          <p:nvPr>
            <p:ph idx="1" type="body"/>
          </p:nvPr>
        </p:nvSpPr>
        <p:spPr>
          <a:xfrm>
            <a:off x="285749" y="778303"/>
            <a:ext cx="8488973" cy="3580484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1C242C"/>
              </a:buClr>
              <a:buSzPts val="1400"/>
              <a:buNone/>
              <a:defRPr sz="1400">
                <a:solidFill>
                  <a:srgbClr val="1C242C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1C242C"/>
              </a:buClr>
              <a:buSzPts val="14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1C242C"/>
              </a:buClr>
              <a:buSzPts val="140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1C242C"/>
              </a:buClr>
              <a:buSzPts val="140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1C242C"/>
              </a:buClr>
              <a:buSzPts val="1400"/>
              <a:buNone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Green Title Slide">
  <p:cSld name="Green Title Slide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7"/>
          <p:cNvSpPr txBox="1"/>
          <p:nvPr>
            <p:ph type="title"/>
          </p:nvPr>
        </p:nvSpPr>
        <p:spPr>
          <a:xfrm>
            <a:off x="470491" y="1709383"/>
            <a:ext cx="8173779" cy="1724732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100"/>
              <a:buFont typeface="Garamond"/>
              <a:buNone/>
              <a:defRPr sz="41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ue-Title Slide">
  <p:cSld name="Blue-Title Slide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28"/>
          <p:cNvSpPr txBox="1"/>
          <p:nvPr>
            <p:ph type="title"/>
          </p:nvPr>
        </p:nvSpPr>
        <p:spPr>
          <a:xfrm>
            <a:off x="470491" y="1709383"/>
            <a:ext cx="8173779" cy="1724732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100"/>
              <a:buFont typeface="Garamond"/>
              <a:buNone/>
              <a:defRPr sz="41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hank You">
  <p:cSld name="Thank You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29"/>
          <p:cNvSpPr txBox="1"/>
          <p:nvPr>
            <p:ph type="title"/>
          </p:nvPr>
        </p:nvSpPr>
        <p:spPr>
          <a:xfrm>
            <a:off x="470491" y="1709383"/>
            <a:ext cx="8173779" cy="1724732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100"/>
              <a:buFont typeface="Garamond"/>
              <a:buNone/>
              <a:defRPr sz="41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 Slide">
  <p:cSld name="Blank Slide"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31"/>
          <p:cNvSpPr txBox="1"/>
          <p:nvPr>
            <p:ph type="title"/>
          </p:nvPr>
        </p:nvSpPr>
        <p:spPr>
          <a:xfrm>
            <a:off x="264750" y="146725"/>
            <a:ext cx="8520600" cy="572700"/>
          </a:xfrm>
          <a:prstGeom prst="rect">
            <a:avLst/>
          </a:prstGeom>
        </p:spPr>
        <p:txBody>
          <a:bodyPr anchorCtr="0" anchor="t" bIns="34275" lIns="68575" spcFirstLastPara="1" rIns="68575" wrap="square" tIns="3427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10" name="Google Shape;110;p31"/>
          <p:cNvSpPr txBox="1"/>
          <p:nvPr>
            <p:ph idx="1" type="body"/>
          </p:nvPr>
        </p:nvSpPr>
        <p:spPr>
          <a:xfrm>
            <a:off x="264750" y="832100"/>
            <a:ext cx="8520600" cy="3416400"/>
          </a:xfrm>
          <a:prstGeom prst="rect">
            <a:avLst/>
          </a:prstGeom>
        </p:spPr>
        <p:txBody>
          <a:bodyPr anchorCtr="0" anchor="t" bIns="34275" lIns="68575" spcFirstLastPara="1" rIns="68575" wrap="square" tIns="34275">
            <a:noAutofit/>
          </a:bodyPr>
          <a:lstStyle>
            <a:lvl1pPr indent="-228600" lvl="0" marL="457200">
              <a:spcBef>
                <a:spcPts val="800"/>
              </a:spcBef>
              <a:spcAft>
                <a:spcPts val="0"/>
              </a:spcAft>
              <a:buSzPts val="2100"/>
              <a:buFont typeface="DM Sans"/>
              <a:buNone/>
              <a:defRPr>
                <a:latin typeface="DM Sans"/>
                <a:ea typeface="DM Sans"/>
                <a:cs typeface="DM Sans"/>
                <a:sym typeface="DM Sans"/>
              </a:defRPr>
            </a:lvl1pPr>
            <a:lvl2pPr indent="-228600" lvl="1" marL="914400">
              <a:spcBef>
                <a:spcPts val="400"/>
              </a:spcBef>
              <a:spcAft>
                <a:spcPts val="0"/>
              </a:spcAft>
              <a:buSzPts val="1800"/>
              <a:buFont typeface="DM Sans"/>
              <a:buNone/>
              <a:defRPr>
                <a:latin typeface="DM Sans"/>
                <a:ea typeface="DM Sans"/>
                <a:cs typeface="DM Sans"/>
                <a:sym typeface="DM Sans"/>
              </a:defRPr>
            </a:lvl2pPr>
            <a:lvl3pPr indent="-228600" lvl="2" marL="1371600">
              <a:spcBef>
                <a:spcPts val="400"/>
              </a:spcBef>
              <a:spcAft>
                <a:spcPts val="0"/>
              </a:spcAft>
              <a:buSzPts val="1500"/>
              <a:buFont typeface="DM Sans"/>
              <a:buNone/>
              <a:defRPr>
                <a:latin typeface="DM Sans"/>
                <a:ea typeface="DM Sans"/>
                <a:cs typeface="DM Sans"/>
                <a:sym typeface="DM Sans"/>
              </a:defRPr>
            </a:lvl3pPr>
            <a:lvl4pPr indent="-228600" lvl="3" marL="1828800">
              <a:spcBef>
                <a:spcPts val="400"/>
              </a:spcBef>
              <a:spcAft>
                <a:spcPts val="0"/>
              </a:spcAft>
              <a:buSzPts val="1400"/>
              <a:buFont typeface="DM Sans"/>
              <a:buNone/>
              <a:defRPr>
                <a:latin typeface="DM Sans"/>
                <a:ea typeface="DM Sans"/>
                <a:cs typeface="DM Sans"/>
                <a:sym typeface="DM Sans"/>
              </a:defRPr>
            </a:lvl4pPr>
            <a:lvl5pPr indent="-228600" lvl="4" marL="2286000">
              <a:spcBef>
                <a:spcPts val="400"/>
              </a:spcBef>
              <a:spcAft>
                <a:spcPts val="0"/>
              </a:spcAft>
              <a:buSzPts val="1400"/>
              <a:buFont typeface="DM Sans"/>
              <a:buNone/>
              <a:defRPr>
                <a:latin typeface="DM Sans"/>
                <a:ea typeface="DM Sans"/>
                <a:cs typeface="DM Sans"/>
                <a:sym typeface="DM Sans"/>
              </a:defRPr>
            </a:lvl5pPr>
            <a:lvl6pPr indent="-317500" lvl="5" marL="2743200">
              <a:spcBef>
                <a:spcPts val="400"/>
              </a:spcBef>
              <a:spcAft>
                <a:spcPts val="0"/>
              </a:spcAft>
              <a:buSzPts val="1400"/>
              <a:buFont typeface="DM Sans"/>
              <a:buChar char="•"/>
              <a:defRPr>
                <a:latin typeface="DM Sans"/>
                <a:ea typeface="DM Sans"/>
                <a:cs typeface="DM Sans"/>
                <a:sym typeface="DM Sans"/>
              </a:defRPr>
            </a:lvl6pPr>
            <a:lvl7pPr indent="-317500" lvl="6" marL="3200400">
              <a:spcBef>
                <a:spcPts val="400"/>
              </a:spcBef>
              <a:spcAft>
                <a:spcPts val="0"/>
              </a:spcAft>
              <a:buSzPts val="1400"/>
              <a:buFont typeface="DM Sans"/>
              <a:buChar char="•"/>
              <a:defRPr>
                <a:latin typeface="DM Sans"/>
                <a:ea typeface="DM Sans"/>
                <a:cs typeface="DM Sans"/>
                <a:sym typeface="DM Sans"/>
              </a:defRPr>
            </a:lvl7pPr>
            <a:lvl8pPr indent="-317500" lvl="7" marL="3657600">
              <a:spcBef>
                <a:spcPts val="400"/>
              </a:spcBef>
              <a:spcAft>
                <a:spcPts val="0"/>
              </a:spcAft>
              <a:buSzPts val="1400"/>
              <a:buFont typeface="DM Sans"/>
              <a:buChar char="•"/>
              <a:defRPr>
                <a:latin typeface="DM Sans"/>
                <a:ea typeface="DM Sans"/>
                <a:cs typeface="DM Sans"/>
                <a:sym typeface="DM Sans"/>
              </a:defRPr>
            </a:lvl8pPr>
            <a:lvl9pPr indent="-317500" lvl="8" marL="4114800">
              <a:spcBef>
                <a:spcPts val="400"/>
              </a:spcBef>
              <a:spcAft>
                <a:spcPts val="0"/>
              </a:spcAft>
              <a:buSzPts val="1400"/>
              <a:buFont typeface="DM Sans"/>
              <a:buChar char="•"/>
              <a:defRPr>
                <a:latin typeface="DM Sans"/>
                <a:ea typeface="DM Sans"/>
                <a:cs typeface="DM Sans"/>
                <a:sym typeface="DM Sans"/>
              </a:defRPr>
            </a:lvl9pPr>
          </a:lstStyle>
          <a:p/>
        </p:txBody>
      </p:sp>
      <p:pic>
        <p:nvPicPr>
          <p:cNvPr id="111" name="Google Shape;111;p31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464091" y="4873508"/>
            <a:ext cx="548700" cy="14633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 1 1">
  <p:cSld name="TITLE_1_1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4"/>
          <p:cNvSpPr txBox="1"/>
          <p:nvPr>
            <p:ph type="ctrTitle"/>
          </p:nvPr>
        </p:nvSpPr>
        <p:spPr>
          <a:xfrm>
            <a:off x="311700" y="1726763"/>
            <a:ext cx="5410800" cy="93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900"/>
              <a:buFont typeface="EB Garamond"/>
              <a:buNone/>
              <a:defRPr b="1" sz="3900">
                <a:solidFill>
                  <a:srgbClr val="FFFFFF"/>
                </a:solidFill>
                <a:latin typeface="EB Garamond"/>
                <a:ea typeface="EB Garamond"/>
                <a:cs typeface="EB Garamond"/>
                <a:sym typeface="EB Garamond"/>
              </a:defRPr>
            </a:lvl1pPr>
            <a:lvl2pPr lvl="1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900"/>
              <a:buFont typeface="EB Garamond"/>
              <a:buNone/>
              <a:defRPr b="1" sz="3900">
                <a:solidFill>
                  <a:srgbClr val="FFFFFF"/>
                </a:solidFill>
                <a:latin typeface="EB Garamond"/>
                <a:ea typeface="EB Garamond"/>
                <a:cs typeface="EB Garamond"/>
                <a:sym typeface="EB Garamond"/>
              </a:defRPr>
            </a:lvl2pPr>
            <a:lvl3pPr lvl="2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900"/>
              <a:buFont typeface="EB Garamond"/>
              <a:buNone/>
              <a:defRPr b="1" sz="3900">
                <a:solidFill>
                  <a:srgbClr val="FFFFFF"/>
                </a:solidFill>
                <a:latin typeface="EB Garamond"/>
                <a:ea typeface="EB Garamond"/>
                <a:cs typeface="EB Garamond"/>
                <a:sym typeface="EB Garamond"/>
              </a:defRPr>
            </a:lvl3pPr>
            <a:lvl4pPr lvl="3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900"/>
              <a:buFont typeface="EB Garamond"/>
              <a:buNone/>
              <a:defRPr b="1" sz="3900">
                <a:solidFill>
                  <a:srgbClr val="FFFFFF"/>
                </a:solidFill>
                <a:latin typeface="EB Garamond"/>
                <a:ea typeface="EB Garamond"/>
                <a:cs typeface="EB Garamond"/>
                <a:sym typeface="EB Garamond"/>
              </a:defRPr>
            </a:lvl4pPr>
            <a:lvl5pPr lvl="4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900"/>
              <a:buFont typeface="EB Garamond"/>
              <a:buNone/>
              <a:defRPr b="1" sz="3900">
                <a:solidFill>
                  <a:srgbClr val="FFFFFF"/>
                </a:solidFill>
                <a:latin typeface="EB Garamond"/>
                <a:ea typeface="EB Garamond"/>
                <a:cs typeface="EB Garamond"/>
                <a:sym typeface="EB Garamond"/>
              </a:defRPr>
            </a:lvl5pPr>
            <a:lvl6pPr lvl="5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900"/>
              <a:buFont typeface="EB Garamond"/>
              <a:buNone/>
              <a:defRPr b="1" sz="3900">
                <a:solidFill>
                  <a:srgbClr val="FFFFFF"/>
                </a:solidFill>
                <a:latin typeface="EB Garamond"/>
                <a:ea typeface="EB Garamond"/>
                <a:cs typeface="EB Garamond"/>
                <a:sym typeface="EB Garamond"/>
              </a:defRPr>
            </a:lvl6pPr>
            <a:lvl7pPr lvl="6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900"/>
              <a:buFont typeface="EB Garamond"/>
              <a:buNone/>
              <a:defRPr b="1" sz="3900">
                <a:solidFill>
                  <a:srgbClr val="FFFFFF"/>
                </a:solidFill>
                <a:latin typeface="EB Garamond"/>
                <a:ea typeface="EB Garamond"/>
                <a:cs typeface="EB Garamond"/>
                <a:sym typeface="EB Garamond"/>
              </a:defRPr>
            </a:lvl7pPr>
            <a:lvl8pPr lvl="7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900"/>
              <a:buFont typeface="EB Garamond"/>
              <a:buNone/>
              <a:defRPr b="1" sz="3900">
                <a:solidFill>
                  <a:srgbClr val="FFFFFF"/>
                </a:solidFill>
                <a:latin typeface="EB Garamond"/>
                <a:ea typeface="EB Garamond"/>
                <a:cs typeface="EB Garamond"/>
                <a:sym typeface="EB Garamond"/>
              </a:defRPr>
            </a:lvl8pPr>
            <a:lvl9pPr lvl="8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900"/>
              <a:buFont typeface="EB Garamond"/>
              <a:buNone/>
              <a:defRPr b="1" sz="3900">
                <a:solidFill>
                  <a:srgbClr val="FFFFFF"/>
                </a:solidFill>
                <a:latin typeface="EB Garamond"/>
                <a:ea typeface="EB Garamond"/>
                <a:cs typeface="EB Garamond"/>
                <a:sym typeface="EB Garamond"/>
              </a:defRPr>
            </a:lvl9pPr>
          </a:lstStyle>
          <a:p/>
        </p:txBody>
      </p:sp>
      <p:sp>
        <p:nvSpPr>
          <p:cNvPr id="19" name="Google Shape;19;p4"/>
          <p:cNvSpPr txBox="1"/>
          <p:nvPr>
            <p:ph idx="1" type="subTitle"/>
          </p:nvPr>
        </p:nvSpPr>
        <p:spPr>
          <a:xfrm>
            <a:off x="311700" y="2997525"/>
            <a:ext cx="5189400" cy="7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 i="1" sz="1600">
                <a:solidFill>
                  <a:srgbClr val="FFFFFF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i="1" sz="1800">
                <a:solidFill>
                  <a:srgbClr val="FFFFFF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i="1" sz="1800">
                <a:solidFill>
                  <a:srgbClr val="FFFFFF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i="1" sz="1800">
                <a:solidFill>
                  <a:srgbClr val="FFFFFF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i="1" sz="1800">
                <a:solidFill>
                  <a:srgbClr val="FFFFFF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i="1" sz="1800">
                <a:solidFill>
                  <a:srgbClr val="FFFFFF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i="1" sz="1800">
                <a:solidFill>
                  <a:srgbClr val="FFFFFF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i="1" sz="1800">
                <a:solidFill>
                  <a:srgbClr val="FFFFFF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i="1" sz="1800">
                <a:solidFill>
                  <a:srgbClr val="FFFFFF"/>
                </a:solidFill>
              </a:defRPr>
            </a:lvl9pPr>
          </a:lstStyle>
          <a:p/>
        </p:txBody>
      </p:sp>
      <p:sp>
        <p:nvSpPr>
          <p:cNvPr id="20" name="Google Shape;20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1" name="Google Shape;21;p4"/>
          <p:cNvSpPr/>
          <p:nvPr/>
        </p:nvSpPr>
        <p:spPr>
          <a:xfrm>
            <a:off x="436075" y="-10"/>
            <a:ext cx="2368200" cy="13953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pic>
        <p:nvPicPr>
          <p:cNvPr id="22" name="Google Shape;22;p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22637" y="416816"/>
            <a:ext cx="1795075" cy="735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32"/>
          <p:cNvSpPr txBox="1"/>
          <p:nvPr>
            <p:ph type="title"/>
          </p:nvPr>
        </p:nvSpPr>
        <p:spPr>
          <a:xfrm>
            <a:off x="311700" y="111600"/>
            <a:ext cx="8520600" cy="572700"/>
          </a:xfrm>
          <a:prstGeom prst="rect">
            <a:avLst/>
          </a:prstGeom>
        </p:spPr>
        <p:txBody>
          <a:bodyPr anchorCtr="0" anchor="t" bIns="34275" lIns="68575" spcFirstLastPara="1" rIns="68575" wrap="square" tIns="3427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pic>
        <p:nvPicPr>
          <p:cNvPr id="114" name="Google Shape;114;p3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464091" y="4873508"/>
            <a:ext cx="548700" cy="146336"/>
          </a:xfrm>
          <a:prstGeom prst="rect">
            <a:avLst/>
          </a:prstGeom>
          <a:noFill/>
          <a:ln>
            <a:noFill/>
          </a:ln>
        </p:spPr>
      </p:pic>
      <p:sp>
        <p:nvSpPr>
          <p:cNvPr id="115" name="Google Shape;115;p32"/>
          <p:cNvSpPr txBox="1"/>
          <p:nvPr/>
        </p:nvSpPr>
        <p:spPr>
          <a:xfrm>
            <a:off x="436075" y="1026425"/>
            <a:ext cx="8238300" cy="366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2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3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21" name="Google Shape;121;p34"/>
          <p:cNvSpPr txBox="1"/>
          <p:nvPr>
            <p:ph type="ctrTitle"/>
          </p:nvPr>
        </p:nvSpPr>
        <p:spPr>
          <a:xfrm>
            <a:off x="311700" y="2189325"/>
            <a:ext cx="4821300" cy="93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900"/>
              <a:buFont typeface="EB Garamond"/>
              <a:buNone/>
              <a:defRPr b="1" sz="3900">
                <a:solidFill>
                  <a:srgbClr val="FFFFFF"/>
                </a:solidFill>
                <a:latin typeface="EB Garamond"/>
                <a:ea typeface="EB Garamond"/>
                <a:cs typeface="EB Garamond"/>
                <a:sym typeface="EB Garamond"/>
              </a:defRPr>
            </a:lvl1pPr>
            <a:lvl2pPr lvl="1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900"/>
              <a:buFont typeface="EB Garamond"/>
              <a:buNone/>
              <a:defRPr b="1" sz="3900">
                <a:solidFill>
                  <a:srgbClr val="FFFFFF"/>
                </a:solidFill>
                <a:latin typeface="EB Garamond"/>
                <a:ea typeface="EB Garamond"/>
                <a:cs typeface="EB Garamond"/>
                <a:sym typeface="EB Garamond"/>
              </a:defRPr>
            </a:lvl2pPr>
            <a:lvl3pPr lvl="2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900"/>
              <a:buFont typeface="EB Garamond"/>
              <a:buNone/>
              <a:defRPr b="1" sz="3900">
                <a:solidFill>
                  <a:srgbClr val="FFFFFF"/>
                </a:solidFill>
                <a:latin typeface="EB Garamond"/>
                <a:ea typeface="EB Garamond"/>
                <a:cs typeface="EB Garamond"/>
                <a:sym typeface="EB Garamond"/>
              </a:defRPr>
            </a:lvl3pPr>
            <a:lvl4pPr lvl="3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900"/>
              <a:buFont typeface="EB Garamond"/>
              <a:buNone/>
              <a:defRPr b="1" sz="3900">
                <a:solidFill>
                  <a:srgbClr val="FFFFFF"/>
                </a:solidFill>
                <a:latin typeface="EB Garamond"/>
                <a:ea typeface="EB Garamond"/>
                <a:cs typeface="EB Garamond"/>
                <a:sym typeface="EB Garamond"/>
              </a:defRPr>
            </a:lvl4pPr>
            <a:lvl5pPr lvl="4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900"/>
              <a:buFont typeface="EB Garamond"/>
              <a:buNone/>
              <a:defRPr b="1" sz="3900">
                <a:solidFill>
                  <a:srgbClr val="FFFFFF"/>
                </a:solidFill>
                <a:latin typeface="EB Garamond"/>
                <a:ea typeface="EB Garamond"/>
                <a:cs typeface="EB Garamond"/>
                <a:sym typeface="EB Garamond"/>
              </a:defRPr>
            </a:lvl5pPr>
            <a:lvl6pPr lvl="5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900"/>
              <a:buFont typeface="EB Garamond"/>
              <a:buNone/>
              <a:defRPr b="1" sz="3900">
                <a:solidFill>
                  <a:srgbClr val="FFFFFF"/>
                </a:solidFill>
                <a:latin typeface="EB Garamond"/>
                <a:ea typeface="EB Garamond"/>
                <a:cs typeface="EB Garamond"/>
                <a:sym typeface="EB Garamond"/>
              </a:defRPr>
            </a:lvl6pPr>
            <a:lvl7pPr lvl="6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900"/>
              <a:buFont typeface="EB Garamond"/>
              <a:buNone/>
              <a:defRPr b="1" sz="3900">
                <a:solidFill>
                  <a:srgbClr val="FFFFFF"/>
                </a:solidFill>
                <a:latin typeface="EB Garamond"/>
                <a:ea typeface="EB Garamond"/>
                <a:cs typeface="EB Garamond"/>
                <a:sym typeface="EB Garamond"/>
              </a:defRPr>
            </a:lvl7pPr>
            <a:lvl8pPr lvl="7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900"/>
              <a:buFont typeface="EB Garamond"/>
              <a:buNone/>
              <a:defRPr b="1" sz="3900">
                <a:solidFill>
                  <a:srgbClr val="FFFFFF"/>
                </a:solidFill>
                <a:latin typeface="EB Garamond"/>
                <a:ea typeface="EB Garamond"/>
                <a:cs typeface="EB Garamond"/>
                <a:sym typeface="EB Garamond"/>
              </a:defRPr>
            </a:lvl8pPr>
            <a:lvl9pPr lvl="8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900"/>
              <a:buFont typeface="EB Garamond"/>
              <a:buNone/>
              <a:defRPr b="1" sz="3900">
                <a:solidFill>
                  <a:srgbClr val="FFFFFF"/>
                </a:solidFill>
                <a:latin typeface="EB Garamond"/>
                <a:ea typeface="EB Garamond"/>
                <a:cs typeface="EB Garamond"/>
                <a:sym typeface="EB Garamond"/>
              </a:defRPr>
            </a:lvl9pPr>
          </a:lstStyle>
          <a:p/>
        </p:txBody>
      </p:sp>
      <p:sp>
        <p:nvSpPr>
          <p:cNvPr id="122" name="Google Shape;122;p34"/>
          <p:cNvSpPr txBox="1"/>
          <p:nvPr>
            <p:ph idx="1" type="subTitle"/>
          </p:nvPr>
        </p:nvSpPr>
        <p:spPr>
          <a:xfrm>
            <a:off x="311700" y="3579550"/>
            <a:ext cx="51894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 i="1" sz="1600">
                <a:solidFill>
                  <a:srgbClr val="FFFFFF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 i="1" sz="1600">
                <a:solidFill>
                  <a:srgbClr val="FFFFFF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 i="1" sz="1600">
                <a:solidFill>
                  <a:srgbClr val="FFFFFF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 i="1" sz="1600">
                <a:solidFill>
                  <a:srgbClr val="FFFFFF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 i="1" sz="1600">
                <a:solidFill>
                  <a:srgbClr val="FFFFFF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 i="1" sz="1600">
                <a:solidFill>
                  <a:srgbClr val="FFFFFF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 i="1" sz="1600">
                <a:solidFill>
                  <a:srgbClr val="FFFFFF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 i="1" sz="1600">
                <a:solidFill>
                  <a:srgbClr val="FFFFFF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 i="1" sz="1600">
                <a:solidFill>
                  <a:srgbClr val="FFFFFF"/>
                </a:solidFill>
              </a:defRPr>
            </a:lvl9pPr>
          </a:lstStyle>
          <a:p/>
        </p:txBody>
      </p:sp>
      <p:sp>
        <p:nvSpPr>
          <p:cNvPr id="123" name="Google Shape;123;p34"/>
          <p:cNvSpPr/>
          <p:nvPr/>
        </p:nvSpPr>
        <p:spPr>
          <a:xfrm>
            <a:off x="436075" y="-10"/>
            <a:ext cx="2368200" cy="13953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DM Sans"/>
              <a:ea typeface="DM Sans"/>
              <a:cs typeface="DM Sans"/>
              <a:sym typeface="DM Sans"/>
            </a:endParaRPr>
          </a:p>
        </p:txBody>
      </p:sp>
      <p:pic>
        <p:nvPicPr>
          <p:cNvPr id="124" name="Google Shape;124;p3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22637" y="416816"/>
            <a:ext cx="1795075" cy="735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 1">
  <p:cSld name="TITLE_1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3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27" name="Google Shape;127;p35"/>
          <p:cNvSpPr/>
          <p:nvPr/>
        </p:nvSpPr>
        <p:spPr>
          <a:xfrm>
            <a:off x="436075" y="-10"/>
            <a:ext cx="2368200" cy="13953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DM Sans"/>
              <a:ea typeface="DM Sans"/>
              <a:cs typeface="DM Sans"/>
              <a:sym typeface="DM Sans"/>
            </a:endParaRPr>
          </a:p>
        </p:txBody>
      </p:sp>
      <p:pic>
        <p:nvPicPr>
          <p:cNvPr id="128" name="Google Shape;128;p3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22637" y="416816"/>
            <a:ext cx="1795075" cy="735975"/>
          </a:xfrm>
          <a:prstGeom prst="rect">
            <a:avLst/>
          </a:prstGeom>
          <a:noFill/>
          <a:ln>
            <a:noFill/>
          </a:ln>
        </p:spPr>
      </p:pic>
      <p:sp>
        <p:nvSpPr>
          <p:cNvPr id="129" name="Google Shape;129;p35"/>
          <p:cNvSpPr txBox="1"/>
          <p:nvPr>
            <p:ph type="ctrTitle"/>
          </p:nvPr>
        </p:nvSpPr>
        <p:spPr>
          <a:xfrm>
            <a:off x="311700" y="2285525"/>
            <a:ext cx="5105100" cy="93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lnSpc>
                <a:spcPct val="91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900"/>
              <a:buFont typeface="EB Garamond"/>
              <a:buNone/>
              <a:defRPr b="1" sz="3900">
                <a:solidFill>
                  <a:srgbClr val="FFFFFF"/>
                </a:solidFill>
                <a:latin typeface="EB Garamond"/>
                <a:ea typeface="EB Garamond"/>
                <a:cs typeface="EB Garamond"/>
                <a:sym typeface="EB Garamond"/>
              </a:defRPr>
            </a:lvl1pPr>
            <a:lvl2pPr lvl="1" algn="ctr">
              <a:lnSpc>
                <a:spcPct val="91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900"/>
              <a:buFont typeface="EB Garamond"/>
              <a:buNone/>
              <a:defRPr b="1" sz="3900">
                <a:solidFill>
                  <a:srgbClr val="FFFFFF"/>
                </a:solidFill>
                <a:latin typeface="EB Garamond"/>
                <a:ea typeface="EB Garamond"/>
                <a:cs typeface="EB Garamond"/>
                <a:sym typeface="EB Garamond"/>
              </a:defRPr>
            </a:lvl2pPr>
            <a:lvl3pPr lvl="2" algn="ctr">
              <a:lnSpc>
                <a:spcPct val="91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900"/>
              <a:buFont typeface="EB Garamond"/>
              <a:buNone/>
              <a:defRPr b="1" sz="3900">
                <a:solidFill>
                  <a:srgbClr val="FFFFFF"/>
                </a:solidFill>
                <a:latin typeface="EB Garamond"/>
                <a:ea typeface="EB Garamond"/>
                <a:cs typeface="EB Garamond"/>
                <a:sym typeface="EB Garamond"/>
              </a:defRPr>
            </a:lvl3pPr>
            <a:lvl4pPr lvl="3" algn="ctr">
              <a:lnSpc>
                <a:spcPct val="91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900"/>
              <a:buFont typeface="EB Garamond"/>
              <a:buNone/>
              <a:defRPr b="1" sz="3900">
                <a:solidFill>
                  <a:srgbClr val="FFFFFF"/>
                </a:solidFill>
                <a:latin typeface="EB Garamond"/>
                <a:ea typeface="EB Garamond"/>
                <a:cs typeface="EB Garamond"/>
                <a:sym typeface="EB Garamond"/>
              </a:defRPr>
            </a:lvl4pPr>
            <a:lvl5pPr lvl="4" algn="ctr">
              <a:lnSpc>
                <a:spcPct val="91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900"/>
              <a:buFont typeface="EB Garamond"/>
              <a:buNone/>
              <a:defRPr b="1" sz="3900">
                <a:solidFill>
                  <a:srgbClr val="FFFFFF"/>
                </a:solidFill>
                <a:latin typeface="EB Garamond"/>
                <a:ea typeface="EB Garamond"/>
                <a:cs typeface="EB Garamond"/>
                <a:sym typeface="EB Garamond"/>
              </a:defRPr>
            </a:lvl5pPr>
            <a:lvl6pPr lvl="5" algn="ctr">
              <a:lnSpc>
                <a:spcPct val="91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900"/>
              <a:buFont typeface="EB Garamond"/>
              <a:buNone/>
              <a:defRPr b="1" sz="3900">
                <a:solidFill>
                  <a:srgbClr val="FFFFFF"/>
                </a:solidFill>
                <a:latin typeface="EB Garamond"/>
                <a:ea typeface="EB Garamond"/>
                <a:cs typeface="EB Garamond"/>
                <a:sym typeface="EB Garamond"/>
              </a:defRPr>
            </a:lvl6pPr>
            <a:lvl7pPr lvl="6" algn="ctr">
              <a:lnSpc>
                <a:spcPct val="91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900"/>
              <a:buFont typeface="EB Garamond"/>
              <a:buNone/>
              <a:defRPr b="1" sz="3900">
                <a:solidFill>
                  <a:srgbClr val="FFFFFF"/>
                </a:solidFill>
                <a:latin typeface="EB Garamond"/>
                <a:ea typeface="EB Garamond"/>
                <a:cs typeface="EB Garamond"/>
                <a:sym typeface="EB Garamond"/>
              </a:defRPr>
            </a:lvl7pPr>
            <a:lvl8pPr lvl="7" algn="ctr">
              <a:lnSpc>
                <a:spcPct val="91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900"/>
              <a:buFont typeface="EB Garamond"/>
              <a:buNone/>
              <a:defRPr b="1" sz="3900">
                <a:solidFill>
                  <a:srgbClr val="FFFFFF"/>
                </a:solidFill>
                <a:latin typeface="EB Garamond"/>
                <a:ea typeface="EB Garamond"/>
                <a:cs typeface="EB Garamond"/>
                <a:sym typeface="EB Garamond"/>
              </a:defRPr>
            </a:lvl8pPr>
            <a:lvl9pPr lvl="8" algn="ctr">
              <a:lnSpc>
                <a:spcPct val="91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900"/>
              <a:buFont typeface="EB Garamond"/>
              <a:buNone/>
              <a:defRPr b="1" sz="3900">
                <a:solidFill>
                  <a:srgbClr val="FFFFFF"/>
                </a:solidFill>
                <a:latin typeface="EB Garamond"/>
                <a:ea typeface="EB Garamond"/>
                <a:cs typeface="EB Garamond"/>
                <a:sym typeface="EB Garamond"/>
              </a:defRPr>
            </a:lvl9pPr>
          </a:lstStyle>
          <a:p/>
        </p:txBody>
      </p:sp>
      <p:sp>
        <p:nvSpPr>
          <p:cNvPr id="130" name="Google Shape;130;p35"/>
          <p:cNvSpPr txBox="1"/>
          <p:nvPr>
            <p:ph idx="1" type="subTitle"/>
          </p:nvPr>
        </p:nvSpPr>
        <p:spPr>
          <a:xfrm>
            <a:off x="311700" y="3618950"/>
            <a:ext cx="51894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 i="1" sz="1600">
                <a:solidFill>
                  <a:srgbClr val="FFFFFF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 i="1" sz="1600">
                <a:solidFill>
                  <a:srgbClr val="FFFFFF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 i="1" sz="1600">
                <a:solidFill>
                  <a:srgbClr val="FFFFFF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 i="1" sz="1600">
                <a:solidFill>
                  <a:srgbClr val="FFFFFF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 i="1" sz="1600">
                <a:solidFill>
                  <a:srgbClr val="FFFFFF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 i="1" sz="1600">
                <a:solidFill>
                  <a:srgbClr val="FFFFFF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 i="1" sz="1600">
                <a:solidFill>
                  <a:srgbClr val="FFFFFF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 i="1" sz="1600">
                <a:solidFill>
                  <a:srgbClr val="FFFFFF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 i="1" sz="1600">
                <a:solidFill>
                  <a:srgbClr val="FFFFFF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 1 1">
  <p:cSld name="TITLE_1_1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36"/>
          <p:cNvSpPr txBox="1"/>
          <p:nvPr>
            <p:ph type="ctrTitle"/>
          </p:nvPr>
        </p:nvSpPr>
        <p:spPr>
          <a:xfrm>
            <a:off x="311700" y="1726763"/>
            <a:ext cx="5410800" cy="93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900"/>
              <a:buFont typeface="EB Garamond"/>
              <a:buNone/>
              <a:defRPr b="1" sz="3900">
                <a:solidFill>
                  <a:srgbClr val="FFFFFF"/>
                </a:solidFill>
                <a:latin typeface="EB Garamond"/>
                <a:ea typeface="EB Garamond"/>
                <a:cs typeface="EB Garamond"/>
                <a:sym typeface="EB Garamond"/>
              </a:defRPr>
            </a:lvl1pPr>
            <a:lvl2pPr lvl="1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900"/>
              <a:buFont typeface="EB Garamond"/>
              <a:buNone/>
              <a:defRPr b="1" sz="3900">
                <a:solidFill>
                  <a:srgbClr val="FFFFFF"/>
                </a:solidFill>
                <a:latin typeface="EB Garamond"/>
                <a:ea typeface="EB Garamond"/>
                <a:cs typeface="EB Garamond"/>
                <a:sym typeface="EB Garamond"/>
              </a:defRPr>
            </a:lvl2pPr>
            <a:lvl3pPr lvl="2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900"/>
              <a:buFont typeface="EB Garamond"/>
              <a:buNone/>
              <a:defRPr b="1" sz="3900">
                <a:solidFill>
                  <a:srgbClr val="FFFFFF"/>
                </a:solidFill>
                <a:latin typeface="EB Garamond"/>
                <a:ea typeface="EB Garamond"/>
                <a:cs typeface="EB Garamond"/>
                <a:sym typeface="EB Garamond"/>
              </a:defRPr>
            </a:lvl3pPr>
            <a:lvl4pPr lvl="3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900"/>
              <a:buFont typeface="EB Garamond"/>
              <a:buNone/>
              <a:defRPr b="1" sz="3900">
                <a:solidFill>
                  <a:srgbClr val="FFFFFF"/>
                </a:solidFill>
                <a:latin typeface="EB Garamond"/>
                <a:ea typeface="EB Garamond"/>
                <a:cs typeface="EB Garamond"/>
                <a:sym typeface="EB Garamond"/>
              </a:defRPr>
            </a:lvl4pPr>
            <a:lvl5pPr lvl="4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900"/>
              <a:buFont typeface="EB Garamond"/>
              <a:buNone/>
              <a:defRPr b="1" sz="3900">
                <a:solidFill>
                  <a:srgbClr val="FFFFFF"/>
                </a:solidFill>
                <a:latin typeface="EB Garamond"/>
                <a:ea typeface="EB Garamond"/>
                <a:cs typeface="EB Garamond"/>
                <a:sym typeface="EB Garamond"/>
              </a:defRPr>
            </a:lvl5pPr>
            <a:lvl6pPr lvl="5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900"/>
              <a:buFont typeface="EB Garamond"/>
              <a:buNone/>
              <a:defRPr b="1" sz="3900">
                <a:solidFill>
                  <a:srgbClr val="FFFFFF"/>
                </a:solidFill>
                <a:latin typeface="EB Garamond"/>
                <a:ea typeface="EB Garamond"/>
                <a:cs typeface="EB Garamond"/>
                <a:sym typeface="EB Garamond"/>
              </a:defRPr>
            </a:lvl6pPr>
            <a:lvl7pPr lvl="6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900"/>
              <a:buFont typeface="EB Garamond"/>
              <a:buNone/>
              <a:defRPr b="1" sz="3900">
                <a:solidFill>
                  <a:srgbClr val="FFFFFF"/>
                </a:solidFill>
                <a:latin typeface="EB Garamond"/>
                <a:ea typeface="EB Garamond"/>
                <a:cs typeface="EB Garamond"/>
                <a:sym typeface="EB Garamond"/>
              </a:defRPr>
            </a:lvl7pPr>
            <a:lvl8pPr lvl="7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900"/>
              <a:buFont typeface="EB Garamond"/>
              <a:buNone/>
              <a:defRPr b="1" sz="3900">
                <a:solidFill>
                  <a:srgbClr val="FFFFFF"/>
                </a:solidFill>
                <a:latin typeface="EB Garamond"/>
                <a:ea typeface="EB Garamond"/>
                <a:cs typeface="EB Garamond"/>
                <a:sym typeface="EB Garamond"/>
              </a:defRPr>
            </a:lvl8pPr>
            <a:lvl9pPr lvl="8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900"/>
              <a:buFont typeface="EB Garamond"/>
              <a:buNone/>
              <a:defRPr b="1" sz="3900">
                <a:solidFill>
                  <a:srgbClr val="FFFFFF"/>
                </a:solidFill>
                <a:latin typeface="EB Garamond"/>
                <a:ea typeface="EB Garamond"/>
                <a:cs typeface="EB Garamond"/>
                <a:sym typeface="EB Garamond"/>
              </a:defRPr>
            </a:lvl9pPr>
          </a:lstStyle>
          <a:p/>
        </p:txBody>
      </p:sp>
      <p:sp>
        <p:nvSpPr>
          <p:cNvPr id="133" name="Google Shape;133;p36"/>
          <p:cNvSpPr txBox="1"/>
          <p:nvPr>
            <p:ph idx="1" type="subTitle"/>
          </p:nvPr>
        </p:nvSpPr>
        <p:spPr>
          <a:xfrm>
            <a:off x="311700" y="2997525"/>
            <a:ext cx="51894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 i="1" sz="1600">
                <a:solidFill>
                  <a:srgbClr val="FFFFFF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i="1" sz="1800">
                <a:solidFill>
                  <a:srgbClr val="FFFFFF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i="1" sz="1800">
                <a:solidFill>
                  <a:srgbClr val="FFFFFF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i="1" sz="1800">
                <a:solidFill>
                  <a:srgbClr val="FFFFFF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i="1" sz="1800">
                <a:solidFill>
                  <a:srgbClr val="FFFFFF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i="1" sz="1800">
                <a:solidFill>
                  <a:srgbClr val="FFFFFF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i="1" sz="1800">
                <a:solidFill>
                  <a:srgbClr val="FFFFFF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i="1" sz="1800">
                <a:solidFill>
                  <a:srgbClr val="FFFFFF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i="1" sz="1800">
                <a:solidFill>
                  <a:srgbClr val="FFFFFF"/>
                </a:solidFill>
              </a:defRPr>
            </a:lvl9pPr>
          </a:lstStyle>
          <a:p/>
        </p:txBody>
      </p:sp>
      <p:sp>
        <p:nvSpPr>
          <p:cNvPr id="134" name="Google Shape;134;p3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35" name="Google Shape;135;p36"/>
          <p:cNvSpPr/>
          <p:nvPr/>
        </p:nvSpPr>
        <p:spPr>
          <a:xfrm>
            <a:off x="436075" y="-10"/>
            <a:ext cx="2368200" cy="13953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DM Sans"/>
              <a:ea typeface="DM Sans"/>
              <a:cs typeface="DM Sans"/>
              <a:sym typeface="DM Sans"/>
            </a:endParaRPr>
          </a:p>
        </p:txBody>
      </p:sp>
      <p:pic>
        <p:nvPicPr>
          <p:cNvPr id="136" name="Google Shape;136;p3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22637" y="416816"/>
            <a:ext cx="1795075" cy="735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 1 1 2">
  <p:cSld name="TITLE_1_1_2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3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39" name="Google Shape;139;p37"/>
          <p:cNvSpPr/>
          <p:nvPr/>
        </p:nvSpPr>
        <p:spPr>
          <a:xfrm>
            <a:off x="436075" y="-10"/>
            <a:ext cx="2368200" cy="1395300"/>
          </a:xfrm>
          <a:prstGeom prst="rect">
            <a:avLst/>
          </a:prstGeom>
          <a:solidFill>
            <a:schemeClr val="accent3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DM Sans"/>
              <a:ea typeface="DM Sans"/>
              <a:cs typeface="DM Sans"/>
              <a:sym typeface="DM Sans"/>
            </a:endParaRPr>
          </a:p>
        </p:txBody>
      </p:sp>
      <p:pic>
        <p:nvPicPr>
          <p:cNvPr id="140" name="Google Shape;140;p3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22637" y="416816"/>
            <a:ext cx="1795075" cy="735975"/>
          </a:xfrm>
          <a:prstGeom prst="rect">
            <a:avLst/>
          </a:prstGeom>
          <a:noFill/>
          <a:ln>
            <a:noFill/>
          </a:ln>
        </p:spPr>
      </p:pic>
      <p:sp>
        <p:nvSpPr>
          <p:cNvPr id="141" name="Google Shape;141;p37"/>
          <p:cNvSpPr txBox="1"/>
          <p:nvPr>
            <p:ph type="ctrTitle"/>
          </p:nvPr>
        </p:nvSpPr>
        <p:spPr>
          <a:xfrm>
            <a:off x="311700" y="2370725"/>
            <a:ext cx="5055300" cy="93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900"/>
              <a:buFont typeface="EB Garamond"/>
              <a:buNone/>
              <a:defRPr b="1" sz="3900">
                <a:solidFill>
                  <a:srgbClr val="FFFFFF"/>
                </a:solidFill>
                <a:latin typeface="EB Garamond"/>
                <a:ea typeface="EB Garamond"/>
                <a:cs typeface="EB Garamond"/>
                <a:sym typeface="EB Garamond"/>
              </a:defRPr>
            </a:lvl1pPr>
            <a:lvl2pPr lvl="1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900"/>
              <a:buFont typeface="EB Garamond"/>
              <a:buNone/>
              <a:defRPr b="1" sz="3900">
                <a:solidFill>
                  <a:srgbClr val="FFFFFF"/>
                </a:solidFill>
                <a:latin typeface="EB Garamond"/>
                <a:ea typeface="EB Garamond"/>
                <a:cs typeface="EB Garamond"/>
                <a:sym typeface="EB Garamond"/>
              </a:defRPr>
            </a:lvl2pPr>
            <a:lvl3pPr lvl="2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900"/>
              <a:buFont typeface="EB Garamond"/>
              <a:buNone/>
              <a:defRPr b="1" sz="3900">
                <a:solidFill>
                  <a:srgbClr val="FFFFFF"/>
                </a:solidFill>
                <a:latin typeface="EB Garamond"/>
                <a:ea typeface="EB Garamond"/>
                <a:cs typeface="EB Garamond"/>
                <a:sym typeface="EB Garamond"/>
              </a:defRPr>
            </a:lvl3pPr>
            <a:lvl4pPr lvl="3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900"/>
              <a:buFont typeface="EB Garamond"/>
              <a:buNone/>
              <a:defRPr b="1" sz="3900">
                <a:solidFill>
                  <a:srgbClr val="FFFFFF"/>
                </a:solidFill>
                <a:latin typeface="EB Garamond"/>
                <a:ea typeface="EB Garamond"/>
                <a:cs typeface="EB Garamond"/>
                <a:sym typeface="EB Garamond"/>
              </a:defRPr>
            </a:lvl4pPr>
            <a:lvl5pPr lvl="4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900"/>
              <a:buFont typeface="EB Garamond"/>
              <a:buNone/>
              <a:defRPr b="1" sz="3900">
                <a:solidFill>
                  <a:srgbClr val="FFFFFF"/>
                </a:solidFill>
                <a:latin typeface="EB Garamond"/>
                <a:ea typeface="EB Garamond"/>
                <a:cs typeface="EB Garamond"/>
                <a:sym typeface="EB Garamond"/>
              </a:defRPr>
            </a:lvl5pPr>
            <a:lvl6pPr lvl="5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900"/>
              <a:buFont typeface="EB Garamond"/>
              <a:buNone/>
              <a:defRPr b="1" sz="3900">
                <a:solidFill>
                  <a:srgbClr val="FFFFFF"/>
                </a:solidFill>
                <a:latin typeface="EB Garamond"/>
                <a:ea typeface="EB Garamond"/>
                <a:cs typeface="EB Garamond"/>
                <a:sym typeface="EB Garamond"/>
              </a:defRPr>
            </a:lvl6pPr>
            <a:lvl7pPr lvl="6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900"/>
              <a:buFont typeface="EB Garamond"/>
              <a:buNone/>
              <a:defRPr b="1" sz="3900">
                <a:solidFill>
                  <a:srgbClr val="FFFFFF"/>
                </a:solidFill>
                <a:latin typeface="EB Garamond"/>
                <a:ea typeface="EB Garamond"/>
                <a:cs typeface="EB Garamond"/>
                <a:sym typeface="EB Garamond"/>
              </a:defRPr>
            </a:lvl7pPr>
            <a:lvl8pPr lvl="7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900"/>
              <a:buFont typeface="EB Garamond"/>
              <a:buNone/>
              <a:defRPr b="1" sz="3900">
                <a:solidFill>
                  <a:srgbClr val="FFFFFF"/>
                </a:solidFill>
                <a:latin typeface="EB Garamond"/>
                <a:ea typeface="EB Garamond"/>
                <a:cs typeface="EB Garamond"/>
                <a:sym typeface="EB Garamond"/>
              </a:defRPr>
            </a:lvl8pPr>
            <a:lvl9pPr lvl="8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900"/>
              <a:buFont typeface="EB Garamond"/>
              <a:buNone/>
              <a:defRPr b="1" sz="3900">
                <a:solidFill>
                  <a:srgbClr val="FFFFFF"/>
                </a:solidFill>
                <a:latin typeface="EB Garamond"/>
                <a:ea typeface="EB Garamond"/>
                <a:cs typeface="EB Garamond"/>
                <a:sym typeface="EB Garamond"/>
              </a:defRPr>
            </a:lvl9pPr>
          </a:lstStyle>
          <a:p/>
        </p:txBody>
      </p:sp>
      <p:sp>
        <p:nvSpPr>
          <p:cNvPr id="142" name="Google Shape;142;p37"/>
          <p:cNvSpPr txBox="1"/>
          <p:nvPr>
            <p:ph idx="1" type="subTitle"/>
          </p:nvPr>
        </p:nvSpPr>
        <p:spPr>
          <a:xfrm>
            <a:off x="311700" y="3803550"/>
            <a:ext cx="51894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 i="1" sz="1600">
                <a:solidFill>
                  <a:srgbClr val="FFFFFF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 i="1" sz="1600">
                <a:solidFill>
                  <a:srgbClr val="FFFFFF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 i="1" sz="1600">
                <a:solidFill>
                  <a:srgbClr val="FFFFFF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 i="1" sz="1600">
                <a:solidFill>
                  <a:srgbClr val="FFFFFF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 i="1" sz="1600">
                <a:solidFill>
                  <a:srgbClr val="FFFFFF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 i="1" sz="1600">
                <a:solidFill>
                  <a:srgbClr val="FFFFFF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 i="1" sz="1600">
                <a:solidFill>
                  <a:srgbClr val="FFFFFF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 i="1" sz="1600">
                <a:solidFill>
                  <a:srgbClr val="FFFFFF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 i="1" sz="1600">
                <a:solidFill>
                  <a:srgbClr val="FFFFFF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 1 1 2 1">
  <p:cSld name="TITLE_1_1_2_1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38"/>
          <p:cNvSpPr txBox="1"/>
          <p:nvPr>
            <p:ph type="ctrTitle"/>
          </p:nvPr>
        </p:nvSpPr>
        <p:spPr>
          <a:xfrm>
            <a:off x="472725" y="1786725"/>
            <a:ext cx="5306100" cy="93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900"/>
              <a:buFont typeface="EB Garamond"/>
              <a:buNone/>
              <a:defRPr b="1" sz="3900">
                <a:solidFill>
                  <a:srgbClr val="FFFFFF"/>
                </a:solidFill>
                <a:latin typeface="EB Garamond"/>
                <a:ea typeface="EB Garamond"/>
                <a:cs typeface="EB Garamond"/>
                <a:sym typeface="EB Garamond"/>
              </a:defRPr>
            </a:lvl1pPr>
            <a:lvl2pPr lvl="1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900"/>
              <a:buFont typeface="EB Garamond"/>
              <a:buNone/>
              <a:defRPr b="1" sz="3900">
                <a:solidFill>
                  <a:srgbClr val="FFFFFF"/>
                </a:solidFill>
                <a:latin typeface="EB Garamond"/>
                <a:ea typeface="EB Garamond"/>
                <a:cs typeface="EB Garamond"/>
                <a:sym typeface="EB Garamond"/>
              </a:defRPr>
            </a:lvl2pPr>
            <a:lvl3pPr lvl="2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900"/>
              <a:buFont typeface="EB Garamond"/>
              <a:buNone/>
              <a:defRPr b="1" sz="3900">
                <a:solidFill>
                  <a:srgbClr val="FFFFFF"/>
                </a:solidFill>
                <a:latin typeface="EB Garamond"/>
                <a:ea typeface="EB Garamond"/>
                <a:cs typeface="EB Garamond"/>
                <a:sym typeface="EB Garamond"/>
              </a:defRPr>
            </a:lvl3pPr>
            <a:lvl4pPr lvl="3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900"/>
              <a:buFont typeface="EB Garamond"/>
              <a:buNone/>
              <a:defRPr b="1" sz="3900">
                <a:solidFill>
                  <a:srgbClr val="FFFFFF"/>
                </a:solidFill>
                <a:latin typeface="EB Garamond"/>
                <a:ea typeface="EB Garamond"/>
                <a:cs typeface="EB Garamond"/>
                <a:sym typeface="EB Garamond"/>
              </a:defRPr>
            </a:lvl4pPr>
            <a:lvl5pPr lvl="4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900"/>
              <a:buFont typeface="EB Garamond"/>
              <a:buNone/>
              <a:defRPr b="1" sz="3900">
                <a:solidFill>
                  <a:srgbClr val="FFFFFF"/>
                </a:solidFill>
                <a:latin typeface="EB Garamond"/>
                <a:ea typeface="EB Garamond"/>
                <a:cs typeface="EB Garamond"/>
                <a:sym typeface="EB Garamond"/>
              </a:defRPr>
            </a:lvl5pPr>
            <a:lvl6pPr lvl="5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900"/>
              <a:buFont typeface="EB Garamond"/>
              <a:buNone/>
              <a:defRPr b="1" sz="3900">
                <a:solidFill>
                  <a:srgbClr val="FFFFFF"/>
                </a:solidFill>
                <a:latin typeface="EB Garamond"/>
                <a:ea typeface="EB Garamond"/>
                <a:cs typeface="EB Garamond"/>
                <a:sym typeface="EB Garamond"/>
              </a:defRPr>
            </a:lvl6pPr>
            <a:lvl7pPr lvl="6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900"/>
              <a:buFont typeface="EB Garamond"/>
              <a:buNone/>
              <a:defRPr b="1" sz="3900">
                <a:solidFill>
                  <a:srgbClr val="FFFFFF"/>
                </a:solidFill>
                <a:latin typeface="EB Garamond"/>
                <a:ea typeface="EB Garamond"/>
                <a:cs typeface="EB Garamond"/>
                <a:sym typeface="EB Garamond"/>
              </a:defRPr>
            </a:lvl7pPr>
            <a:lvl8pPr lvl="7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900"/>
              <a:buFont typeface="EB Garamond"/>
              <a:buNone/>
              <a:defRPr b="1" sz="3900">
                <a:solidFill>
                  <a:srgbClr val="FFFFFF"/>
                </a:solidFill>
                <a:latin typeface="EB Garamond"/>
                <a:ea typeface="EB Garamond"/>
                <a:cs typeface="EB Garamond"/>
                <a:sym typeface="EB Garamond"/>
              </a:defRPr>
            </a:lvl8pPr>
            <a:lvl9pPr lvl="8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900"/>
              <a:buFont typeface="EB Garamond"/>
              <a:buNone/>
              <a:defRPr b="1" sz="3900">
                <a:solidFill>
                  <a:srgbClr val="FFFFFF"/>
                </a:solidFill>
                <a:latin typeface="EB Garamond"/>
                <a:ea typeface="EB Garamond"/>
                <a:cs typeface="EB Garamond"/>
                <a:sym typeface="EB Garamond"/>
              </a:defRPr>
            </a:lvl9pPr>
          </a:lstStyle>
          <a:p/>
        </p:txBody>
      </p:sp>
      <p:sp>
        <p:nvSpPr>
          <p:cNvPr id="145" name="Google Shape;145;p38"/>
          <p:cNvSpPr txBox="1"/>
          <p:nvPr>
            <p:ph idx="1" type="subTitle"/>
          </p:nvPr>
        </p:nvSpPr>
        <p:spPr>
          <a:xfrm>
            <a:off x="472725" y="3176600"/>
            <a:ext cx="51894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 i="1" sz="1600">
                <a:solidFill>
                  <a:srgbClr val="FFFFFF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 i="1" sz="1600">
                <a:solidFill>
                  <a:srgbClr val="FFFFFF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 i="1" sz="1600">
                <a:solidFill>
                  <a:srgbClr val="FFFFFF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 i="1" sz="1600">
                <a:solidFill>
                  <a:srgbClr val="FFFFFF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 i="1" sz="1600">
                <a:solidFill>
                  <a:srgbClr val="FFFFFF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 i="1" sz="1600">
                <a:solidFill>
                  <a:srgbClr val="FFFFFF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 i="1" sz="1600">
                <a:solidFill>
                  <a:srgbClr val="FFFFFF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 i="1" sz="1600">
                <a:solidFill>
                  <a:srgbClr val="FFFFFF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 i="1" sz="1600">
                <a:solidFill>
                  <a:srgbClr val="FFFFFF"/>
                </a:solidFill>
              </a:defRPr>
            </a:lvl9pPr>
          </a:lstStyle>
          <a:p/>
        </p:txBody>
      </p:sp>
      <p:sp>
        <p:nvSpPr>
          <p:cNvPr id="146" name="Google Shape;146;p3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47" name="Google Shape;147;p3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68350" y="539725"/>
            <a:ext cx="2363375" cy="968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 1 1 1">
  <p:cSld name="TITLE_1_1_1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39"/>
          <p:cNvSpPr txBox="1"/>
          <p:nvPr>
            <p:ph type="ctrTitle"/>
          </p:nvPr>
        </p:nvSpPr>
        <p:spPr>
          <a:xfrm>
            <a:off x="331800" y="1939250"/>
            <a:ext cx="4451400" cy="93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700"/>
              <a:buFont typeface="EB Garamond"/>
              <a:buNone/>
              <a:defRPr b="1" sz="3700">
                <a:latin typeface="EB Garamond"/>
                <a:ea typeface="EB Garamond"/>
                <a:cs typeface="EB Garamond"/>
                <a:sym typeface="EB Garamond"/>
              </a:defRPr>
            </a:lvl1pPr>
            <a:lvl2pPr lvl="1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700"/>
              <a:buFont typeface="EB Garamond"/>
              <a:buNone/>
              <a:defRPr b="1" sz="3700">
                <a:latin typeface="EB Garamond"/>
                <a:ea typeface="EB Garamond"/>
                <a:cs typeface="EB Garamond"/>
                <a:sym typeface="EB Garamond"/>
              </a:defRPr>
            </a:lvl2pPr>
            <a:lvl3pPr lvl="2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700"/>
              <a:buFont typeface="EB Garamond"/>
              <a:buNone/>
              <a:defRPr b="1" sz="3700">
                <a:latin typeface="EB Garamond"/>
                <a:ea typeface="EB Garamond"/>
                <a:cs typeface="EB Garamond"/>
                <a:sym typeface="EB Garamond"/>
              </a:defRPr>
            </a:lvl3pPr>
            <a:lvl4pPr lvl="3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700"/>
              <a:buFont typeface="EB Garamond"/>
              <a:buNone/>
              <a:defRPr b="1" sz="3700">
                <a:latin typeface="EB Garamond"/>
                <a:ea typeface="EB Garamond"/>
                <a:cs typeface="EB Garamond"/>
                <a:sym typeface="EB Garamond"/>
              </a:defRPr>
            </a:lvl4pPr>
            <a:lvl5pPr lvl="4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700"/>
              <a:buFont typeface="EB Garamond"/>
              <a:buNone/>
              <a:defRPr b="1" sz="3700">
                <a:latin typeface="EB Garamond"/>
                <a:ea typeface="EB Garamond"/>
                <a:cs typeface="EB Garamond"/>
                <a:sym typeface="EB Garamond"/>
              </a:defRPr>
            </a:lvl5pPr>
            <a:lvl6pPr lvl="5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700"/>
              <a:buFont typeface="EB Garamond"/>
              <a:buNone/>
              <a:defRPr b="1" sz="3700">
                <a:latin typeface="EB Garamond"/>
                <a:ea typeface="EB Garamond"/>
                <a:cs typeface="EB Garamond"/>
                <a:sym typeface="EB Garamond"/>
              </a:defRPr>
            </a:lvl6pPr>
            <a:lvl7pPr lvl="6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700"/>
              <a:buFont typeface="EB Garamond"/>
              <a:buNone/>
              <a:defRPr b="1" sz="3700">
                <a:latin typeface="EB Garamond"/>
                <a:ea typeface="EB Garamond"/>
                <a:cs typeface="EB Garamond"/>
                <a:sym typeface="EB Garamond"/>
              </a:defRPr>
            </a:lvl7pPr>
            <a:lvl8pPr lvl="7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700"/>
              <a:buFont typeface="EB Garamond"/>
              <a:buNone/>
              <a:defRPr b="1" sz="3700">
                <a:latin typeface="EB Garamond"/>
                <a:ea typeface="EB Garamond"/>
                <a:cs typeface="EB Garamond"/>
                <a:sym typeface="EB Garamond"/>
              </a:defRPr>
            </a:lvl8pPr>
            <a:lvl9pPr lvl="8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700"/>
              <a:buFont typeface="EB Garamond"/>
              <a:buNone/>
              <a:defRPr b="1" sz="3700">
                <a:latin typeface="EB Garamond"/>
                <a:ea typeface="EB Garamond"/>
                <a:cs typeface="EB Garamond"/>
                <a:sym typeface="EB Garamond"/>
              </a:defRPr>
            </a:lvl9pPr>
          </a:lstStyle>
          <a:p/>
        </p:txBody>
      </p:sp>
      <p:sp>
        <p:nvSpPr>
          <p:cNvPr id="150" name="Google Shape;150;p39"/>
          <p:cNvSpPr txBox="1"/>
          <p:nvPr>
            <p:ph idx="1" type="subTitle"/>
          </p:nvPr>
        </p:nvSpPr>
        <p:spPr>
          <a:xfrm>
            <a:off x="331800" y="3177675"/>
            <a:ext cx="41340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i="1" sz="1400">
                <a:solidFill>
                  <a:schemeClr val="dk1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i="1">
                <a:solidFill>
                  <a:schemeClr val="dk1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i="1">
                <a:solidFill>
                  <a:schemeClr val="dk1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i="1">
                <a:solidFill>
                  <a:schemeClr val="dk1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i="1">
                <a:solidFill>
                  <a:schemeClr val="dk1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i="1">
                <a:solidFill>
                  <a:schemeClr val="dk1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i="1">
                <a:solidFill>
                  <a:schemeClr val="dk1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i="1">
                <a:solidFill>
                  <a:schemeClr val="dk1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i="1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151" name="Google Shape;151;p3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52" name="Google Shape;152;p39"/>
          <p:cNvSpPr/>
          <p:nvPr/>
        </p:nvSpPr>
        <p:spPr>
          <a:xfrm>
            <a:off x="436075" y="-10"/>
            <a:ext cx="2368200" cy="13953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DM Sans"/>
              <a:ea typeface="DM Sans"/>
              <a:cs typeface="DM Sans"/>
              <a:sym typeface="DM Sans"/>
            </a:endParaRPr>
          </a:p>
        </p:txBody>
      </p:sp>
      <p:pic>
        <p:nvPicPr>
          <p:cNvPr id="153" name="Google Shape;153;p3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22637" y="416816"/>
            <a:ext cx="1795075" cy="735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 1 1 1 1">
  <p:cSld name="TITLE_1_1_1_1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40"/>
          <p:cNvSpPr/>
          <p:nvPr/>
        </p:nvSpPr>
        <p:spPr>
          <a:xfrm>
            <a:off x="436075" y="-10"/>
            <a:ext cx="2368200" cy="13953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DM Sans"/>
              <a:ea typeface="DM Sans"/>
              <a:cs typeface="DM Sans"/>
              <a:sym typeface="DM Sans"/>
            </a:endParaRPr>
          </a:p>
        </p:txBody>
      </p:sp>
      <p:pic>
        <p:nvPicPr>
          <p:cNvPr id="156" name="Google Shape;156;p4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22637" y="416816"/>
            <a:ext cx="1795075" cy="735975"/>
          </a:xfrm>
          <a:prstGeom prst="rect">
            <a:avLst/>
          </a:prstGeom>
          <a:noFill/>
          <a:ln>
            <a:noFill/>
          </a:ln>
        </p:spPr>
      </p:pic>
      <p:sp>
        <p:nvSpPr>
          <p:cNvPr id="157" name="Google Shape;157;p40"/>
          <p:cNvSpPr txBox="1"/>
          <p:nvPr>
            <p:ph idx="1" type="subTitle"/>
          </p:nvPr>
        </p:nvSpPr>
        <p:spPr>
          <a:xfrm>
            <a:off x="331800" y="3177675"/>
            <a:ext cx="41340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i="1" sz="1400">
                <a:solidFill>
                  <a:schemeClr val="dk1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i="1">
                <a:solidFill>
                  <a:schemeClr val="dk1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i="1">
                <a:solidFill>
                  <a:schemeClr val="dk1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i="1">
                <a:solidFill>
                  <a:schemeClr val="dk1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i="1">
                <a:solidFill>
                  <a:schemeClr val="dk1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i="1">
                <a:solidFill>
                  <a:schemeClr val="dk1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i="1">
                <a:solidFill>
                  <a:schemeClr val="dk1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i="1">
                <a:solidFill>
                  <a:schemeClr val="dk1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i="1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158" name="Google Shape;158;p40"/>
          <p:cNvSpPr txBox="1"/>
          <p:nvPr>
            <p:ph type="ctrTitle"/>
          </p:nvPr>
        </p:nvSpPr>
        <p:spPr>
          <a:xfrm>
            <a:off x="331800" y="1939250"/>
            <a:ext cx="4451400" cy="93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700"/>
              <a:buFont typeface="EB Garamond"/>
              <a:buNone/>
              <a:defRPr b="1" sz="3700">
                <a:latin typeface="EB Garamond"/>
                <a:ea typeface="EB Garamond"/>
                <a:cs typeface="EB Garamond"/>
                <a:sym typeface="EB Garamond"/>
              </a:defRPr>
            </a:lvl1pPr>
            <a:lvl2pPr lvl="1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700"/>
              <a:buFont typeface="EB Garamond"/>
              <a:buNone/>
              <a:defRPr b="1" sz="3700">
                <a:latin typeface="EB Garamond"/>
                <a:ea typeface="EB Garamond"/>
                <a:cs typeface="EB Garamond"/>
                <a:sym typeface="EB Garamond"/>
              </a:defRPr>
            </a:lvl2pPr>
            <a:lvl3pPr lvl="2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700"/>
              <a:buFont typeface="EB Garamond"/>
              <a:buNone/>
              <a:defRPr b="1" sz="3700">
                <a:latin typeface="EB Garamond"/>
                <a:ea typeface="EB Garamond"/>
                <a:cs typeface="EB Garamond"/>
                <a:sym typeface="EB Garamond"/>
              </a:defRPr>
            </a:lvl3pPr>
            <a:lvl4pPr lvl="3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700"/>
              <a:buFont typeface="EB Garamond"/>
              <a:buNone/>
              <a:defRPr b="1" sz="3700">
                <a:latin typeface="EB Garamond"/>
                <a:ea typeface="EB Garamond"/>
                <a:cs typeface="EB Garamond"/>
                <a:sym typeface="EB Garamond"/>
              </a:defRPr>
            </a:lvl4pPr>
            <a:lvl5pPr lvl="4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700"/>
              <a:buFont typeface="EB Garamond"/>
              <a:buNone/>
              <a:defRPr b="1" sz="3700">
                <a:latin typeface="EB Garamond"/>
                <a:ea typeface="EB Garamond"/>
                <a:cs typeface="EB Garamond"/>
                <a:sym typeface="EB Garamond"/>
              </a:defRPr>
            </a:lvl5pPr>
            <a:lvl6pPr lvl="5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700"/>
              <a:buFont typeface="EB Garamond"/>
              <a:buNone/>
              <a:defRPr b="1" sz="3700">
                <a:latin typeface="EB Garamond"/>
                <a:ea typeface="EB Garamond"/>
                <a:cs typeface="EB Garamond"/>
                <a:sym typeface="EB Garamond"/>
              </a:defRPr>
            </a:lvl6pPr>
            <a:lvl7pPr lvl="6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700"/>
              <a:buFont typeface="EB Garamond"/>
              <a:buNone/>
              <a:defRPr b="1" sz="3700">
                <a:latin typeface="EB Garamond"/>
                <a:ea typeface="EB Garamond"/>
                <a:cs typeface="EB Garamond"/>
                <a:sym typeface="EB Garamond"/>
              </a:defRPr>
            </a:lvl7pPr>
            <a:lvl8pPr lvl="7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700"/>
              <a:buFont typeface="EB Garamond"/>
              <a:buNone/>
              <a:defRPr b="1" sz="3700">
                <a:latin typeface="EB Garamond"/>
                <a:ea typeface="EB Garamond"/>
                <a:cs typeface="EB Garamond"/>
                <a:sym typeface="EB Garamond"/>
              </a:defRPr>
            </a:lvl8pPr>
            <a:lvl9pPr lvl="8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700"/>
              <a:buFont typeface="EB Garamond"/>
              <a:buNone/>
              <a:defRPr b="1" sz="3700">
                <a:latin typeface="EB Garamond"/>
                <a:ea typeface="EB Garamond"/>
                <a:cs typeface="EB Garamond"/>
                <a:sym typeface="EB Garamond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41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400"/>
              <a:buFont typeface="EB Garamond"/>
              <a:buNone/>
              <a:defRPr b="1" sz="4400">
                <a:solidFill>
                  <a:srgbClr val="FFFFFF"/>
                </a:solidFill>
                <a:latin typeface="EB Garamond"/>
                <a:ea typeface="EB Garamond"/>
                <a:cs typeface="EB Garamond"/>
                <a:sym typeface="EB Garamond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400"/>
              <a:buFont typeface="EB Garamond"/>
              <a:buNone/>
              <a:defRPr b="1" sz="4400">
                <a:solidFill>
                  <a:srgbClr val="FFFFFF"/>
                </a:solidFill>
                <a:latin typeface="EB Garamond"/>
                <a:ea typeface="EB Garamond"/>
                <a:cs typeface="EB Garamond"/>
                <a:sym typeface="EB Garamond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400"/>
              <a:buFont typeface="EB Garamond"/>
              <a:buNone/>
              <a:defRPr b="1" sz="4400">
                <a:solidFill>
                  <a:srgbClr val="FFFFFF"/>
                </a:solidFill>
                <a:latin typeface="EB Garamond"/>
                <a:ea typeface="EB Garamond"/>
                <a:cs typeface="EB Garamond"/>
                <a:sym typeface="EB Garamond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400"/>
              <a:buFont typeface="EB Garamond"/>
              <a:buNone/>
              <a:defRPr b="1" sz="4400">
                <a:solidFill>
                  <a:srgbClr val="FFFFFF"/>
                </a:solidFill>
                <a:latin typeface="EB Garamond"/>
                <a:ea typeface="EB Garamond"/>
                <a:cs typeface="EB Garamond"/>
                <a:sym typeface="EB Garamond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400"/>
              <a:buFont typeface="EB Garamond"/>
              <a:buNone/>
              <a:defRPr b="1" sz="4400">
                <a:solidFill>
                  <a:srgbClr val="FFFFFF"/>
                </a:solidFill>
                <a:latin typeface="EB Garamond"/>
                <a:ea typeface="EB Garamond"/>
                <a:cs typeface="EB Garamond"/>
                <a:sym typeface="EB Garamond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400"/>
              <a:buFont typeface="EB Garamond"/>
              <a:buNone/>
              <a:defRPr b="1" sz="4400">
                <a:solidFill>
                  <a:srgbClr val="FFFFFF"/>
                </a:solidFill>
                <a:latin typeface="EB Garamond"/>
                <a:ea typeface="EB Garamond"/>
                <a:cs typeface="EB Garamond"/>
                <a:sym typeface="EB Garamond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400"/>
              <a:buFont typeface="EB Garamond"/>
              <a:buNone/>
              <a:defRPr b="1" sz="4400">
                <a:solidFill>
                  <a:srgbClr val="FFFFFF"/>
                </a:solidFill>
                <a:latin typeface="EB Garamond"/>
                <a:ea typeface="EB Garamond"/>
                <a:cs typeface="EB Garamond"/>
                <a:sym typeface="EB Garamond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400"/>
              <a:buFont typeface="EB Garamond"/>
              <a:buNone/>
              <a:defRPr b="1" sz="4400">
                <a:solidFill>
                  <a:srgbClr val="FFFFFF"/>
                </a:solidFill>
                <a:latin typeface="EB Garamond"/>
                <a:ea typeface="EB Garamond"/>
                <a:cs typeface="EB Garamond"/>
                <a:sym typeface="EB Garamond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400"/>
              <a:buFont typeface="EB Garamond"/>
              <a:buNone/>
              <a:defRPr b="1" sz="4400">
                <a:solidFill>
                  <a:srgbClr val="FFFFFF"/>
                </a:solidFill>
                <a:latin typeface="EB Garamond"/>
                <a:ea typeface="EB Garamond"/>
                <a:cs typeface="EB Garamond"/>
                <a:sym typeface="EB Garamond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 2">
  <p:cSld name="SECTION_HEADER_2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42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400"/>
              <a:buFont typeface="EB Garamond"/>
              <a:buNone/>
              <a:defRPr b="1" sz="4400">
                <a:solidFill>
                  <a:srgbClr val="FFFFFF"/>
                </a:solidFill>
                <a:latin typeface="EB Garamond"/>
                <a:ea typeface="EB Garamond"/>
                <a:cs typeface="EB Garamond"/>
                <a:sym typeface="EB Garamond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400"/>
              <a:buFont typeface="EB Garamond"/>
              <a:buNone/>
              <a:defRPr b="1" sz="4400">
                <a:solidFill>
                  <a:srgbClr val="FFFFFF"/>
                </a:solidFill>
                <a:latin typeface="EB Garamond"/>
                <a:ea typeface="EB Garamond"/>
                <a:cs typeface="EB Garamond"/>
                <a:sym typeface="EB Garamond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400"/>
              <a:buFont typeface="EB Garamond"/>
              <a:buNone/>
              <a:defRPr b="1" sz="4400">
                <a:solidFill>
                  <a:srgbClr val="FFFFFF"/>
                </a:solidFill>
                <a:latin typeface="EB Garamond"/>
                <a:ea typeface="EB Garamond"/>
                <a:cs typeface="EB Garamond"/>
                <a:sym typeface="EB Garamond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400"/>
              <a:buFont typeface="EB Garamond"/>
              <a:buNone/>
              <a:defRPr b="1" sz="4400">
                <a:solidFill>
                  <a:srgbClr val="FFFFFF"/>
                </a:solidFill>
                <a:latin typeface="EB Garamond"/>
                <a:ea typeface="EB Garamond"/>
                <a:cs typeface="EB Garamond"/>
                <a:sym typeface="EB Garamond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400"/>
              <a:buFont typeface="EB Garamond"/>
              <a:buNone/>
              <a:defRPr b="1" sz="4400">
                <a:solidFill>
                  <a:srgbClr val="FFFFFF"/>
                </a:solidFill>
                <a:latin typeface="EB Garamond"/>
                <a:ea typeface="EB Garamond"/>
                <a:cs typeface="EB Garamond"/>
                <a:sym typeface="EB Garamond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400"/>
              <a:buFont typeface="EB Garamond"/>
              <a:buNone/>
              <a:defRPr b="1" sz="4400">
                <a:solidFill>
                  <a:srgbClr val="FFFFFF"/>
                </a:solidFill>
                <a:latin typeface="EB Garamond"/>
                <a:ea typeface="EB Garamond"/>
                <a:cs typeface="EB Garamond"/>
                <a:sym typeface="EB Garamond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400"/>
              <a:buFont typeface="EB Garamond"/>
              <a:buNone/>
              <a:defRPr b="1" sz="4400">
                <a:solidFill>
                  <a:srgbClr val="FFFFFF"/>
                </a:solidFill>
                <a:latin typeface="EB Garamond"/>
                <a:ea typeface="EB Garamond"/>
                <a:cs typeface="EB Garamond"/>
                <a:sym typeface="EB Garamond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400"/>
              <a:buFont typeface="EB Garamond"/>
              <a:buNone/>
              <a:defRPr b="1" sz="4400">
                <a:solidFill>
                  <a:srgbClr val="FFFFFF"/>
                </a:solidFill>
                <a:latin typeface="EB Garamond"/>
                <a:ea typeface="EB Garamond"/>
                <a:cs typeface="EB Garamond"/>
                <a:sym typeface="EB Garamond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400"/>
              <a:buFont typeface="EB Garamond"/>
              <a:buNone/>
              <a:defRPr b="1" sz="4400">
                <a:solidFill>
                  <a:srgbClr val="FFFFFF"/>
                </a:solidFill>
                <a:latin typeface="EB Garamond"/>
                <a:ea typeface="EB Garamond"/>
                <a:cs typeface="EB Garamond"/>
                <a:sym typeface="EB Garamond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 1 1 2">
  <p:cSld name="TITLE_1_1_2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5" name="Google Shape;25;p5"/>
          <p:cNvSpPr txBox="1"/>
          <p:nvPr>
            <p:ph type="ctrTitle"/>
          </p:nvPr>
        </p:nvSpPr>
        <p:spPr>
          <a:xfrm>
            <a:off x="311700" y="1768725"/>
            <a:ext cx="5055300" cy="93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900"/>
              <a:buFont typeface="EB Garamond"/>
              <a:buNone/>
              <a:defRPr b="1" sz="3900">
                <a:solidFill>
                  <a:srgbClr val="FFFFFF"/>
                </a:solidFill>
                <a:latin typeface="EB Garamond"/>
                <a:ea typeface="EB Garamond"/>
                <a:cs typeface="EB Garamond"/>
                <a:sym typeface="EB Garamond"/>
              </a:defRPr>
            </a:lvl1pPr>
            <a:lvl2pPr lvl="1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900"/>
              <a:buFont typeface="EB Garamond"/>
              <a:buNone/>
              <a:defRPr b="1" sz="3900">
                <a:solidFill>
                  <a:srgbClr val="FFFFFF"/>
                </a:solidFill>
                <a:latin typeface="EB Garamond"/>
                <a:ea typeface="EB Garamond"/>
                <a:cs typeface="EB Garamond"/>
                <a:sym typeface="EB Garamond"/>
              </a:defRPr>
            </a:lvl2pPr>
            <a:lvl3pPr lvl="2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900"/>
              <a:buFont typeface="EB Garamond"/>
              <a:buNone/>
              <a:defRPr b="1" sz="3900">
                <a:solidFill>
                  <a:srgbClr val="FFFFFF"/>
                </a:solidFill>
                <a:latin typeface="EB Garamond"/>
                <a:ea typeface="EB Garamond"/>
                <a:cs typeface="EB Garamond"/>
                <a:sym typeface="EB Garamond"/>
              </a:defRPr>
            </a:lvl3pPr>
            <a:lvl4pPr lvl="3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900"/>
              <a:buFont typeface="EB Garamond"/>
              <a:buNone/>
              <a:defRPr b="1" sz="3900">
                <a:solidFill>
                  <a:srgbClr val="FFFFFF"/>
                </a:solidFill>
                <a:latin typeface="EB Garamond"/>
                <a:ea typeface="EB Garamond"/>
                <a:cs typeface="EB Garamond"/>
                <a:sym typeface="EB Garamond"/>
              </a:defRPr>
            </a:lvl4pPr>
            <a:lvl5pPr lvl="4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900"/>
              <a:buFont typeface="EB Garamond"/>
              <a:buNone/>
              <a:defRPr b="1" sz="3900">
                <a:solidFill>
                  <a:srgbClr val="FFFFFF"/>
                </a:solidFill>
                <a:latin typeface="EB Garamond"/>
                <a:ea typeface="EB Garamond"/>
                <a:cs typeface="EB Garamond"/>
                <a:sym typeface="EB Garamond"/>
              </a:defRPr>
            </a:lvl5pPr>
            <a:lvl6pPr lvl="5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900"/>
              <a:buFont typeface="EB Garamond"/>
              <a:buNone/>
              <a:defRPr b="1" sz="3900">
                <a:solidFill>
                  <a:srgbClr val="FFFFFF"/>
                </a:solidFill>
                <a:latin typeface="EB Garamond"/>
                <a:ea typeface="EB Garamond"/>
                <a:cs typeface="EB Garamond"/>
                <a:sym typeface="EB Garamond"/>
              </a:defRPr>
            </a:lvl6pPr>
            <a:lvl7pPr lvl="6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900"/>
              <a:buFont typeface="EB Garamond"/>
              <a:buNone/>
              <a:defRPr b="1" sz="3900">
                <a:solidFill>
                  <a:srgbClr val="FFFFFF"/>
                </a:solidFill>
                <a:latin typeface="EB Garamond"/>
                <a:ea typeface="EB Garamond"/>
                <a:cs typeface="EB Garamond"/>
                <a:sym typeface="EB Garamond"/>
              </a:defRPr>
            </a:lvl7pPr>
            <a:lvl8pPr lvl="7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900"/>
              <a:buFont typeface="EB Garamond"/>
              <a:buNone/>
              <a:defRPr b="1" sz="3900">
                <a:solidFill>
                  <a:srgbClr val="FFFFFF"/>
                </a:solidFill>
                <a:latin typeface="EB Garamond"/>
                <a:ea typeface="EB Garamond"/>
                <a:cs typeface="EB Garamond"/>
                <a:sym typeface="EB Garamond"/>
              </a:defRPr>
            </a:lvl8pPr>
            <a:lvl9pPr lvl="8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900"/>
              <a:buFont typeface="EB Garamond"/>
              <a:buNone/>
              <a:defRPr b="1" sz="3900">
                <a:solidFill>
                  <a:srgbClr val="FFFFFF"/>
                </a:solidFill>
                <a:latin typeface="EB Garamond"/>
                <a:ea typeface="EB Garamond"/>
                <a:cs typeface="EB Garamond"/>
                <a:sym typeface="EB Garamond"/>
              </a:defRPr>
            </a:lvl9pPr>
          </a:lstStyle>
          <a:p/>
        </p:txBody>
      </p:sp>
      <p:sp>
        <p:nvSpPr>
          <p:cNvPr id="26" name="Google Shape;26;p5"/>
          <p:cNvSpPr txBox="1"/>
          <p:nvPr>
            <p:ph idx="1" type="subTitle"/>
          </p:nvPr>
        </p:nvSpPr>
        <p:spPr>
          <a:xfrm>
            <a:off x="311700" y="3201550"/>
            <a:ext cx="5189400" cy="7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 i="1" sz="1600">
                <a:solidFill>
                  <a:srgbClr val="FFFFFF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 i="1" sz="1600">
                <a:solidFill>
                  <a:srgbClr val="FFFFFF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 i="1" sz="1600">
                <a:solidFill>
                  <a:srgbClr val="FFFFFF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 i="1" sz="1600">
                <a:solidFill>
                  <a:srgbClr val="FFFFFF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 i="1" sz="1600">
                <a:solidFill>
                  <a:srgbClr val="FFFFFF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 i="1" sz="1600">
                <a:solidFill>
                  <a:srgbClr val="FFFFFF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 i="1" sz="1600">
                <a:solidFill>
                  <a:srgbClr val="FFFFFF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 i="1" sz="1600">
                <a:solidFill>
                  <a:srgbClr val="FFFFFF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 i="1" sz="1600">
                <a:solidFill>
                  <a:srgbClr val="FFFFFF"/>
                </a:solidFill>
              </a:defRPr>
            </a:lvl9pPr>
          </a:lstStyle>
          <a:p/>
        </p:txBody>
      </p:sp>
      <p:sp>
        <p:nvSpPr>
          <p:cNvPr id="27" name="Google Shape;27;p5"/>
          <p:cNvSpPr/>
          <p:nvPr/>
        </p:nvSpPr>
        <p:spPr>
          <a:xfrm>
            <a:off x="436075" y="-10"/>
            <a:ext cx="2368200" cy="13953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pic>
        <p:nvPicPr>
          <p:cNvPr id="28" name="Google Shape;28;p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22637" y="416816"/>
            <a:ext cx="1795075" cy="735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 1">
  <p:cSld name="SECTION_HEADER_1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43"/>
          <p:cNvSpPr txBox="1"/>
          <p:nvPr>
            <p:ph type="title"/>
          </p:nvPr>
        </p:nvSpPr>
        <p:spPr>
          <a:xfrm>
            <a:off x="311700" y="167160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400"/>
              <a:buFont typeface="EB Garamond"/>
              <a:buNone/>
              <a:defRPr b="1" sz="4400">
                <a:solidFill>
                  <a:srgbClr val="FFFFFF"/>
                </a:solidFill>
                <a:latin typeface="EB Garamond"/>
                <a:ea typeface="EB Garamond"/>
                <a:cs typeface="EB Garamond"/>
                <a:sym typeface="EB Garamond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400"/>
              <a:buFont typeface="EB Garamond"/>
              <a:buNone/>
              <a:defRPr b="1" sz="4400">
                <a:solidFill>
                  <a:srgbClr val="FFFFFF"/>
                </a:solidFill>
                <a:latin typeface="EB Garamond"/>
                <a:ea typeface="EB Garamond"/>
                <a:cs typeface="EB Garamond"/>
                <a:sym typeface="EB Garamond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400"/>
              <a:buFont typeface="EB Garamond"/>
              <a:buNone/>
              <a:defRPr b="1" sz="4400">
                <a:solidFill>
                  <a:srgbClr val="FFFFFF"/>
                </a:solidFill>
                <a:latin typeface="EB Garamond"/>
                <a:ea typeface="EB Garamond"/>
                <a:cs typeface="EB Garamond"/>
                <a:sym typeface="EB Garamond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400"/>
              <a:buFont typeface="EB Garamond"/>
              <a:buNone/>
              <a:defRPr b="1" sz="4400">
                <a:solidFill>
                  <a:srgbClr val="FFFFFF"/>
                </a:solidFill>
                <a:latin typeface="EB Garamond"/>
                <a:ea typeface="EB Garamond"/>
                <a:cs typeface="EB Garamond"/>
                <a:sym typeface="EB Garamond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400"/>
              <a:buFont typeface="EB Garamond"/>
              <a:buNone/>
              <a:defRPr b="1" sz="4400">
                <a:solidFill>
                  <a:srgbClr val="FFFFFF"/>
                </a:solidFill>
                <a:latin typeface="EB Garamond"/>
                <a:ea typeface="EB Garamond"/>
                <a:cs typeface="EB Garamond"/>
                <a:sym typeface="EB Garamond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400"/>
              <a:buFont typeface="EB Garamond"/>
              <a:buNone/>
              <a:defRPr b="1" sz="4400">
                <a:solidFill>
                  <a:srgbClr val="FFFFFF"/>
                </a:solidFill>
                <a:latin typeface="EB Garamond"/>
                <a:ea typeface="EB Garamond"/>
                <a:cs typeface="EB Garamond"/>
                <a:sym typeface="EB Garamond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400"/>
              <a:buFont typeface="EB Garamond"/>
              <a:buNone/>
              <a:defRPr b="1" sz="4400">
                <a:solidFill>
                  <a:srgbClr val="FFFFFF"/>
                </a:solidFill>
                <a:latin typeface="EB Garamond"/>
                <a:ea typeface="EB Garamond"/>
                <a:cs typeface="EB Garamond"/>
                <a:sym typeface="EB Garamond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400"/>
              <a:buFont typeface="EB Garamond"/>
              <a:buNone/>
              <a:defRPr b="1" sz="4400">
                <a:solidFill>
                  <a:srgbClr val="FFFFFF"/>
                </a:solidFill>
                <a:latin typeface="EB Garamond"/>
                <a:ea typeface="EB Garamond"/>
                <a:cs typeface="EB Garamond"/>
                <a:sym typeface="EB Garamond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400"/>
              <a:buFont typeface="EB Garamond"/>
              <a:buNone/>
              <a:defRPr b="1" sz="4400">
                <a:solidFill>
                  <a:srgbClr val="FFFFFF"/>
                </a:solidFill>
                <a:latin typeface="EB Garamond"/>
                <a:ea typeface="EB Garamond"/>
                <a:cs typeface="EB Garamond"/>
                <a:sym typeface="EB Garamond"/>
              </a:defRPr>
            </a:lvl9pPr>
          </a:lstStyle>
          <a:p/>
        </p:txBody>
      </p:sp>
      <p:sp>
        <p:nvSpPr>
          <p:cNvPr id="165" name="Google Shape;165;p43"/>
          <p:cNvSpPr txBox="1"/>
          <p:nvPr>
            <p:ph idx="1" type="subTitle"/>
          </p:nvPr>
        </p:nvSpPr>
        <p:spPr>
          <a:xfrm>
            <a:off x="2505000" y="2912875"/>
            <a:ext cx="41340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None/>
              <a:defRPr i="1" sz="2000">
                <a:solidFill>
                  <a:srgbClr val="FFFFFF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None/>
              <a:defRPr i="1" sz="2000">
                <a:solidFill>
                  <a:srgbClr val="FFFFFF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None/>
              <a:defRPr i="1" sz="2000">
                <a:solidFill>
                  <a:srgbClr val="FFFFFF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None/>
              <a:defRPr i="1" sz="2000">
                <a:solidFill>
                  <a:srgbClr val="FFFFFF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None/>
              <a:defRPr i="1" sz="2000">
                <a:solidFill>
                  <a:srgbClr val="FFFFFF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None/>
              <a:defRPr i="1" sz="2000">
                <a:solidFill>
                  <a:srgbClr val="FFFFFF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None/>
              <a:defRPr i="1" sz="2000">
                <a:solidFill>
                  <a:srgbClr val="FFFFFF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None/>
              <a:defRPr i="1" sz="2000">
                <a:solidFill>
                  <a:srgbClr val="FFFFFF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None/>
              <a:defRPr i="1" sz="2000">
                <a:solidFill>
                  <a:srgbClr val="FFFFFF"/>
                </a:solidFill>
              </a:defRPr>
            </a:lvl9pPr>
          </a:lstStyle>
          <a:p/>
        </p:txBody>
      </p:sp>
      <p:sp>
        <p:nvSpPr>
          <p:cNvPr id="166" name="Google Shape;166;p43"/>
          <p:cNvSpPr/>
          <p:nvPr/>
        </p:nvSpPr>
        <p:spPr>
          <a:xfrm>
            <a:off x="3605850" y="2662200"/>
            <a:ext cx="1932300" cy="348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DM Sans"/>
              <a:ea typeface="DM Sans"/>
              <a:cs typeface="DM Sans"/>
              <a:sym typeface="DM Sans"/>
            </a:endParaRPr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 1 2">
  <p:cSld name="SECTION_HEADER_1_2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44"/>
          <p:cNvSpPr txBox="1"/>
          <p:nvPr>
            <p:ph type="title"/>
          </p:nvPr>
        </p:nvSpPr>
        <p:spPr>
          <a:xfrm>
            <a:off x="311700" y="167160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400"/>
              <a:buFont typeface="EB Garamond"/>
              <a:buNone/>
              <a:defRPr b="1" sz="4400">
                <a:solidFill>
                  <a:srgbClr val="FFFFFF"/>
                </a:solidFill>
                <a:latin typeface="EB Garamond"/>
                <a:ea typeface="EB Garamond"/>
                <a:cs typeface="EB Garamond"/>
                <a:sym typeface="EB Garamond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400"/>
              <a:buFont typeface="EB Garamond"/>
              <a:buNone/>
              <a:defRPr b="1" sz="4400">
                <a:solidFill>
                  <a:srgbClr val="FFFFFF"/>
                </a:solidFill>
                <a:latin typeface="EB Garamond"/>
                <a:ea typeface="EB Garamond"/>
                <a:cs typeface="EB Garamond"/>
                <a:sym typeface="EB Garamond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400"/>
              <a:buFont typeface="EB Garamond"/>
              <a:buNone/>
              <a:defRPr b="1" sz="4400">
                <a:solidFill>
                  <a:srgbClr val="FFFFFF"/>
                </a:solidFill>
                <a:latin typeface="EB Garamond"/>
                <a:ea typeface="EB Garamond"/>
                <a:cs typeface="EB Garamond"/>
                <a:sym typeface="EB Garamond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400"/>
              <a:buFont typeface="EB Garamond"/>
              <a:buNone/>
              <a:defRPr b="1" sz="4400">
                <a:solidFill>
                  <a:srgbClr val="FFFFFF"/>
                </a:solidFill>
                <a:latin typeface="EB Garamond"/>
                <a:ea typeface="EB Garamond"/>
                <a:cs typeface="EB Garamond"/>
                <a:sym typeface="EB Garamond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400"/>
              <a:buFont typeface="EB Garamond"/>
              <a:buNone/>
              <a:defRPr b="1" sz="4400">
                <a:solidFill>
                  <a:srgbClr val="FFFFFF"/>
                </a:solidFill>
                <a:latin typeface="EB Garamond"/>
                <a:ea typeface="EB Garamond"/>
                <a:cs typeface="EB Garamond"/>
                <a:sym typeface="EB Garamond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400"/>
              <a:buFont typeface="EB Garamond"/>
              <a:buNone/>
              <a:defRPr b="1" sz="4400">
                <a:solidFill>
                  <a:srgbClr val="FFFFFF"/>
                </a:solidFill>
                <a:latin typeface="EB Garamond"/>
                <a:ea typeface="EB Garamond"/>
                <a:cs typeface="EB Garamond"/>
                <a:sym typeface="EB Garamond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400"/>
              <a:buFont typeface="EB Garamond"/>
              <a:buNone/>
              <a:defRPr b="1" sz="4400">
                <a:solidFill>
                  <a:srgbClr val="FFFFFF"/>
                </a:solidFill>
                <a:latin typeface="EB Garamond"/>
                <a:ea typeface="EB Garamond"/>
                <a:cs typeface="EB Garamond"/>
                <a:sym typeface="EB Garamond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400"/>
              <a:buFont typeface="EB Garamond"/>
              <a:buNone/>
              <a:defRPr b="1" sz="4400">
                <a:solidFill>
                  <a:srgbClr val="FFFFFF"/>
                </a:solidFill>
                <a:latin typeface="EB Garamond"/>
                <a:ea typeface="EB Garamond"/>
                <a:cs typeface="EB Garamond"/>
                <a:sym typeface="EB Garamond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400"/>
              <a:buFont typeface="EB Garamond"/>
              <a:buNone/>
              <a:defRPr b="1" sz="4400">
                <a:solidFill>
                  <a:srgbClr val="FFFFFF"/>
                </a:solidFill>
                <a:latin typeface="EB Garamond"/>
                <a:ea typeface="EB Garamond"/>
                <a:cs typeface="EB Garamond"/>
                <a:sym typeface="EB Garamond"/>
              </a:defRPr>
            </a:lvl9pPr>
          </a:lstStyle>
          <a:p/>
        </p:txBody>
      </p:sp>
      <p:sp>
        <p:nvSpPr>
          <p:cNvPr id="169" name="Google Shape;169;p44"/>
          <p:cNvSpPr txBox="1"/>
          <p:nvPr>
            <p:ph idx="1" type="subTitle"/>
          </p:nvPr>
        </p:nvSpPr>
        <p:spPr>
          <a:xfrm>
            <a:off x="2505000" y="2912875"/>
            <a:ext cx="41340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None/>
              <a:defRPr i="1" sz="2000">
                <a:solidFill>
                  <a:srgbClr val="FFFFFF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None/>
              <a:defRPr i="1" sz="2000">
                <a:solidFill>
                  <a:srgbClr val="FFFFFF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None/>
              <a:defRPr i="1" sz="2000">
                <a:solidFill>
                  <a:srgbClr val="FFFFFF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None/>
              <a:defRPr i="1" sz="2000">
                <a:solidFill>
                  <a:srgbClr val="FFFFFF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None/>
              <a:defRPr i="1" sz="2000">
                <a:solidFill>
                  <a:srgbClr val="FFFFFF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None/>
              <a:defRPr i="1" sz="2000">
                <a:solidFill>
                  <a:srgbClr val="FFFFFF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None/>
              <a:defRPr i="1" sz="2000">
                <a:solidFill>
                  <a:srgbClr val="FFFFFF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None/>
              <a:defRPr i="1" sz="2000">
                <a:solidFill>
                  <a:srgbClr val="FFFFFF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None/>
              <a:defRPr i="1" sz="2000">
                <a:solidFill>
                  <a:srgbClr val="FFFFFF"/>
                </a:solidFill>
              </a:defRPr>
            </a:lvl9pPr>
          </a:lstStyle>
          <a:p/>
        </p:txBody>
      </p:sp>
      <p:sp>
        <p:nvSpPr>
          <p:cNvPr id="170" name="Google Shape;170;p44"/>
          <p:cNvSpPr/>
          <p:nvPr/>
        </p:nvSpPr>
        <p:spPr>
          <a:xfrm>
            <a:off x="3605850" y="2662200"/>
            <a:ext cx="1932300" cy="348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DM Sans"/>
              <a:ea typeface="DM Sans"/>
              <a:cs typeface="DM Sans"/>
              <a:sym typeface="DM Sans"/>
            </a:endParaRPr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 1 1">
  <p:cSld name="SECTION_HEADER_1_1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45"/>
          <p:cNvSpPr txBox="1"/>
          <p:nvPr>
            <p:ph type="title"/>
          </p:nvPr>
        </p:nvSpPr>
        <p:spPr>
          <a:xfrm>
            <a:off x="311700" y="182040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400"/>
              <a:buFont typeface="EB Garamond"/>
              <a:buNone/>
              <a:defRPr b="1" sz="4400">
                <a:solidFill>
                  <a:srgbClr val="FFFFFF"/>
                </a:solidFill>
                <a:latin typeface="EB Garamond"/>
                <a:ea typeface="EB Garamond"/>
                <a:cs typeface="EB Garamond"/>
                <a:sym typeface="EB Garamond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400"/>
              <a:buFont typeface="EB Garamond"/>
              <a:buNone/>
              <a:defRPr b="1" sz="4400">
                <a:solidFill>
                  <a:srgbClr val="FFFFFF"/>
                </a:solidFill>
                <a:latin typeface="EB Garamond"/>
                <a:ea typeface="EB Garamond"/>
                <a:cs typeface="EB Garamond"/>
                <a:sym typeface="EB Garamond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400"/>
              <a:buFont typeface="EB Garamond"/>
              <a:buNone/>
              <a:defRPr b="1" sz="4400">
                <a:solidFill>
                  <a:srgbClr val="FFFFFF"/>
                </a:solidFill>
                <a:latin typeface="EB Garamond"/>
                <a:ea typeface="EB Garamond"/>
                <a:cs typeface="EB Garamond"/>
                <a:sym typeface="EB Garamond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400"/>
              <a:buFont typeface="EB Garamond"/>
              <a:buNone/>
              <a:defRPr b="1" sz="4400">
                <a:solidFill>
                  <a:srgbClr val="FFFFFF"/>
                </a:solidFill>
                <a:latin typeface="EB Garamond"/>
                <a:ea typeface="EB Garamond"/>
                <a:cs typeface="EB Garamond"/>
                <a:sym typeface="EB Garamond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400"/>
              <a:buFont typeface="EB Garamond"/>
              <a:buNone/>
              <a:defRPr b="1" sz="4400">
                <a:solidFill>
                  <a:srgbClr val="FFFFFF"/>
                </a:solidFill>
                <a:latin typeface="EB Garamond"/>
                <a:ea typeface="EB Garamond"/>
                <a:cs typeface="EB Garamond"/>
                <a:sym typeface="EB Garamond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400"/>
              <a:buFont typeface="EB Garamond"/>
              <a:buNone/>
              <a:defRPr b="1" sz="4400">
                <a:solidFill>
                  <a:srgbClr val="FFFFFF"/>
                </a:solidFill>
                <a:latin typeface="EB Garamond"/>
                <a:ea typeface="EB Garamond"/>
                <a:cs typeface="EB Garamond"/>
                <a:sym typeface="EB Garamond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400"/>
              <a:buFont typeface="EB Garamond"/>
              <a:buNone/>
              <a:defRPr b="1" sz="4400">
                <a:solidFill>
                  <a:srgbClr val="FFFFFF"/>
                </a:solidFill>
                <a:latin typeface="EB Garamond"/>
                <a:ea typeface="EB Garamond"/>
                <a:cs typeface="EB Garamond"/>
                <a:sym typeface="EB Garamond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400"/>
              <a:buFont typeface="EB Garamond"/>
              <a:buNone/>
              <a:defRPr b="1" sz="4400">
                <a:solidFill>
                  <a:srgbClr val="FFFFFF"/>
                </a:solidFill>
                <a:latin typeface="EB Garamond"/>
                <a:ea typeface="EB Garamond"/>
                <a:cs typeface="EB Garamond"/>
                <a:sym typeface="EB Garamond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400"/>
              <a:buFont typeface="EB Garamond"/>
              <a:buNone/>
              <a:defRPr b="1" sz="4400">
                <a:solidFill>
                  <a:srgbClr val="FFFFFF"/>
                </a:solidFill>
                <a:latin typeface="EB Garamond"/>
                <a:ea typeface="EB Garamond"/>
                <a:cs typeface="EB Garamond"/>
                <a:sym typeface="EB Garamond"/>
              </a:defRPr>
            </a:lvl9pPr>
          </a:lstStyle>
          <a:p/>
        </p:txBody>
      </p:sp>
      <p:sp>
        <p:nvSpPr>
          <p:cNvPr id="173" name="Google Shape;173;p45"/>
          <p:cNvSpPr txBox="1"/>
          <p:nvPr>
            <p:ph idx="1" type="subTitle"/>
          </p:nvPr>
        </p:nvSpPr>
        <p:spPr>
          <a:xfrm>
            <a:off x="2505000" y="2758600"/>
            <a:ext cx="41340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None/>
              <a:defRPr i="1" sz="2000">
                <a:solidFill>
                  <a:srgbClr val="FFFFFF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None/>
              <a:defRPr i="1" sz="2000">
                <a:solidFill>
                  <a:srgbClr val="FFFFFF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None/>
              <a:defRPr i="1" sz="2000">
                <a:solidFill>
                  <a:srgbClr val="FFFFFF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None/>
              <a:defRPr i="1" sz="2000">
                <a:solidFill>
                  <a:srgbClr val="FFFFFF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None/>
              <a:defRPr i="1" sz="2000">
                <a:solidFill>
                  <a:srgbClr val="FFFFFF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None/>
              <a:defRPr i="1" sz="2000">
                <a:solidFill>
                  <a:srgbClr val="FFFFFF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None/>
              <a:defRPr i="1" sz="2000">
                <a:solidFill>
                  <a:srgbClr val="FFFFFF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None/>
              <a:defRPr i="1" sz="2000">
                <a:solidFill>
                  <a:srgbClr val="FFFFFF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None/>
              <a:defRPr i="1" sz="2000">
                <a:solidFill>
                  <a:srgbClr val="FFFFFF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 1 1 1">
  <p:cSld name="SECTION_HEADER_1_1_1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46"/>
          <p:cNvSpPr txBox="1"/>
          <p:nvPr>
            <p:ph type="title"/>
          </p:nvPr>
        </p:nvSpPr>
        <p:spPr>
          <a:xfrm>
            <a:off x="311700" y="182040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400"/>
              <a:buFont typeface="EB Garamond"/>
              <a:buNone/>
              <a:defRPr b="1" sz="4400">
                <a:solidFill>
                  <a:srgbClr val="FFFFFF"/>
                </a:solidFill>
                <a:latin typeface="EB Garamond"/>
                <a:ea typeface="EB Garamond"/>
                <a:cs typeface="EB Garamond"/>
                <a:sym typeface="EB Garamond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400"/>
              <a:buFont typeface="EB Garamond"/>
              <a:buNone/>
              <a:defRPr b="1" sz="4400">
                <a:solidFill>
                  <a:srgbClr val="FFFFFF"/>
                </a:solidFill>
                <a:latin typeface="EB Garamond"/>
                <a:ea typeface="EB Garamond"/>
                <a:cs typeface="EB Garamond"/>
                <a:sym typeface="EB Garamond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400"/>
              <a:buFont typeface="EB Garamond"/>
              <a:buNone/>
              <a:defRPr b="1" sz="4400">
                <a:solidFill>
                  <a:srgbClr val="FFFFFF"/>
                </a:solidFill>
                <a:latin typeface="EB Garamond"/>
                <a:ea typeface="EB Garamond"/>
                <a:cs typeface="EB Garamond"/>
                <a:sym typeface="EB Garamond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400"/>
              <a:buFont typeface="EB Garamond"/>
              <a:buNone/>
              <a:defRPr b="1" sz="4400">
                <a:solidFill>
                  <a:srgbClr val="FFFFFF"/>
                </a:solidFill>
                <a:latin typeface="EB Garamond"/>
                <a:ea typeface="EB Garamond"/>
                <a:cs typeface="EB Garamond"/>
                <a:sym typeface="EB Garamond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400"/>
              <a:buFont typeface="EB Garamond"/>
              <a:buNone/>
              <a:defRPr b="1" sz="4400">
                <a:solidFill>
                  <a:srgbClr val="FFFFFF"/>
                </a:solidFill>
                <a:latin typeface="EB Garamond"/>
                <a:ea typeface="EB Garamond"/>
                <a:cs typeface="EB Garamond"/>
                <a:sym typeface="EB Garamond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400"/>
              <a:buFont typeface="EB Garamond"/>
              <a:buNone/>
              <a:defRPr b="1" sz="4400">
                <a:solidFill>
                  <a:srgbClr val="FFFFFF"/>
                </a:solidFill>
                <a:latin typeface="EB Garamond"/>
                <a:ea typeface="EB Garamond"/>
                <a:cs typeface="EB Garamond"/>
                <a:sym typeface="EB Garamond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400"/>
              <a:buFont typeface="EB Garamond"/>
              <a:buNone/>
              <a:defRPr b="1" sz="4400">
                <a:solidFill>
                  <a:srgbClr val="FFFFFF"/>
                </a:solidFill>
                <a:latin typeface="EB Garamond"/>
                <a:ea typeface="EB Garamond"/>
                <a:cs typeface="EB Garamond"/>
                <a:sym typeface="EB Garamond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400"/>
              <a:buFont typeface="EB Garamond"/>
              <a:buNone/>
              <a:defRPr b="1" sz="4400">
                <a:solidFill>
                  <a:srgbClr val="FFFFFF"/>
                </a:solidFill>
                <a:latin typeface="EB Garamond"/>
                <a:ea typeface="EB Garamond"/>
                <a:cs typeface="EB Garamond"/>
                <a:sym typeface="EB Garamond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400"/>
              <a:buFont typeface="EB Garamond"/>
              <a:buNone/>
              <a:defRPr b="1" sz="4400">
                <a:solidFill>
                  <a:srgbClr val="FFFFFF"/>
                </a:solidFill>
                <a:latin typeface="EB Garamond"/>
                <a:ea typeface="EB Garamond"/>
                <a:cs typeface="EB Garamond"/>
                <a:sym typeface="EB Garamond"/>
              </a:defRPr>
            </a:lvl9pPr>
          </a:lstStyle>
          <a:p/>
        </p:txBody>
      </p:sp>
      <p:sp>
        <p:nvSpPr>
          <p:cNvPr id="176" name="Google Shape;176;p46"/>
          <p:cNvSpPr txBox="1"/>
          <p:nvPr>
            <p:ph idx="1" type="subTitle"/>
          </p:nvPr>
        </p:nvSpPr>
        <p:spPr>
          <a:xfrm>
            <a:off x="2505000" y="2758600"/>
            <a:ext cx="41340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None/>
              <a:defRPr i="1" sz="2000">
                <a:solidFill>
                  <a:srgbClr val="FFFFFF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None/>
              <a:defRPr i="1" sz="2000">
                <a:solidFill>
                  <a:srgbClr val="FFFFFF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None/>
              <a:defRPr i="1" sz="2000">
                <a:solidFill>
                  <a:srgbClr val="FFFFFF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None/>
              <a:defRPr i="1" sz="2000">
                <a:solidFill>
                  <a:srgbClr val="FFFFFF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None/>
              <a:defRPr i="1" sz="2000">
                <a:solidFill>
                  <a:srgbClr val="FFFFFF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None/>
              <a:defRPr i="1" sz="2000">
                <a:solidFill>
                  <a:srgbClr val="FFFFFF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None/>
              <a:defRPr i="1" sz="2000">
                <a:solidFill>
                  <a:srgbClr val="FFFFFF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None/>
              <a:defRPr i="1" sz="2000">
                <a:solidFill>
                  <a:srgbClr val="FFFFFF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None/>
              <a:defRPr i="1" sz="2000">
                <a:solidFill>
                  <a:srgbClr val="FFFFFF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 1 1 1 1">
  <p:cSld name="SECTION_HEADER_1_1_1_1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177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47"/>
          <p:cNvSpPr txBox="1"/>
          <p:nvPr>
            <p:ph type="title"/>
          </p:nvPr>
        </p:nvSpPr>
        <p:spPr>
          <a:xfrm>
            <a:off x="311700" y="182040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400"/>
              <a:buFont typeface="EB Garamond"/>
              <a:buNone/>
              <a:defRPr b="1" sz="4400">
                <a:solidFill>
                  <a:srgbClr val="FFFFFF"/>
                </a:solidFill>
                <a:latin typeface="EB Garamond"/>
                <a:ea typeface="EB Garamond"/>
                <a:cs typeface="EB Garamond"/>
                <a:sym typeface="EB Garamond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400"/>
              <a:buFont typeface="EB Garamond"/>
              <a:buNone/>
              <a:defRPr b="1" sz="4400">
                <a:solidFill>
                  <a:srgbClr val="FFFFFF"/>
                </a:solidFill>
                <a:latin typeface="EB Garamond"/>
                <a:ea typeface="EB Garamond"/>
                <a:cs typeface="EB Garamond"/>
                <a:sym typeface="EB Garamond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400"/>
              <a:buFont typeface="EB Garamond"/>
              <a:buNone/>
              <a:defRPr b="1" sz="4400">
                <a:solidFill>
                  <a:srgbClr val="FFFFFF"/>
                </a:solidFill>
                <a:latin typeface="EB Garamond"/>
                <a:ea typeface="EB Garamond"/>
                <a:cs typeface="EB Garamond"/>
                <a:sym typeface="EB Garamond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400"/>
              <a:buFont typeface="EB Garamond"/>
              <a:buNone/>
              <a:defRPr b="1" sz="4400">
                <a:solidFill>
                  <a:srgbClr val="FFFFFF"/>
                </a:solidFill>
                <a:latin typeface="EB Garamond"/>
                <a:ea typeface="EB Garamond"/>
                <a:cs typeface="EB Garamond"/>
                <a:sym typeface="EB Garamond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400"/>
              <a:buFont typeface="EB Garamond"/>
              <a:buNone/>
              <a:defRPr b="1" sz="4400">
                <a:solidFill>
                  <a:srgbClr val="FFFFFF"/>
                </a:solidFill>
                <a:latin typeface="EB Garamond"/>
                <a:ea typeface="EB Garamond"/>
                <a:cs typeface="EB Garamond"/>
                <a:sym typeface="EB Garamond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400"/>
              <a:buFont typeface="EB Garamond"/>
              <a:buNone/>
              <a:defRPr b="1" sz="4400">
                <a:solidFill>
                  <a:srgbClr val="FFFFFF"/>
                </a:solidFill>
                <a:latin typeface="EB Garamond"/>
                <a:ea typeface="EB Garamond"/>
                <a:cs typeface="EB Garamond"/>
                <a:sym typeface="EB Garamond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400"/>
              <a:buFont typeface="EB Garamond"/>
              <a:buNone/>
              <a:defRPr b="1" sz="4400">
                <a:solidFill>
                  <a:srgbClr val="FFFFFF"/>
                </a:solidFill>
                <a:latin typeface="EB Garamond"/>
                <a:ea typeface="EB Garamond"/>
                <a:cs typeface="EB Garamond"/>
                <a:sym typeface="EB Garamond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400"/>
              <a:buFont typeface="EB Garamond"/>
              <a:buNone/>
              <a:defRPr b="1" sz="4400">
                <a:solidFill>
                  <a:srgbClr val="FFFFFF"/>
                </a:solidFill>
                <a:latin typeface="EB Garamond"/>
                <a:ea typeface="EB Garamond"/>
                <a:cs typeface="EB Garamond"/>
                <a:sym typeface="EB Garamond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400"/>
              <a:buFont typeface="EB Garamond"/>
              <a:buNone/>
              <a:defRPr b="1" sz="4400">
                <a:solidFill>
                  <a:srgbClr val="FFFFFF"/>
                </a:solidFill>
                <a:latin typeface="EB Garamond"/>
                <a:ea typeface="EB Garamond"/>
                <a:cs typeface="EB Garamond"/>
                <a:sym typeface="EB Garamond"/>
              </a:defRPr>
            </a:lvl9pPr>
          </a:lstStyle>
          <a:p/>
        </p:txBody>
      </p:sp>
      <p:pic>
        <p:nvPicPr>
          <p:cNvPr id="179" name="Google Shape;179;p4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887425" y="4249650"/>
            <a:ext cx="1369144" cy="365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48"/>
          <p:cNvSpPr txBox="1"/>
          <p:nvPr>
            <p:ph type="title"/>
          </p:nvPr>
        </p:nvSpPr>
        <p:spPr>
          <a:xfrm>
            <a:off x="264750" y="1467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/>
        </p:txBody>
      </p:sp>
      <p:sp>
        <p:nvSpPr>
          <p:cNvPr id="182" name="Google Shape;182;p48"/>
          <p:cNvSpPr txBox="1"/>
          <p:nvPr>
            <p:ph idx="1" type="body"/>
          </p:nvPr>
        </p:nvSpPr>
        <p:spPr>
          <a:xfrm>
            <a:off x="264750" y="832100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Font typeface="DM Sans"/>
              <a:buChar char="●"/>
              <a:defRPr>
                <a:latin typeface="DM Sans"/>
                <a:ea typeface="DM Sans"/>
                <a:cs typeface="DM Sans"/>
                <a:sym typeface="DM Sans"/>
              </a:defRPr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Font typeface="DM Sans"/>
              <a:buChar char="○"/>
              <a:defRPr>
                <a:latin typeface="DM Sans"/>
                <a:ea typeface="DM Sans"/>
                <a:cs typeface="DM Sans"/>
                <a:sym typeface="DM Sans"/>
              </a:defRPr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Font typeface="DM Sans"/>
              <a:buChar char="■"/>
              <a:defRPr>
                <a:latin typeface="DM Sans"/>
                <a:ea typeface="DM Sans"/>
                <a:cs typeface="DM Sans"/>
                <a:sym typeface="DM Sans"/>
              </a:defRPr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Font typeface="DM Sans"/>
              <a:buChar char="●"/>
              <a:defRPr>
                <a:latin typeface="DM Sans"/>
                <a:ea typeface="DM Sans"/>
                <a:cs typeface="DM Sans"/>
                <a:sym typeface="DM Sans"/>
              </a:defRPr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Font typeface="DM Sans"/>
              <a:buChar char="○"/>
              <a:defRPr>
                <a:latin typeface="DM Sans"/>
                <a:ea typeface="DM Sans"/>
                <a:cs typeface="DM Sans"/>
                <a:sym typeface="DM Sans"/>
              </a:defRPr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Font typeface="DM Sans"/>
              <a:buChar char="■"/>
              <a:defRPr>
                <a:latin typeface="DM Sans"/>
                <a:ea typeface="DM Sans"/>
                <a:cs typeface="DM Sans"/>
                <a:sym typeface="DM Sans"/>
              </a:defRPr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Font typeface="DM Sans"/>
              <a:buChar char="●"/>
              <a:defRPr>
                <a:latin typeface="DM Sans"/>
                <a:ea typeface="DM Sans"/>
                <a:cs typeface="DM Sans"/>
                <a:sym typeface="DM Sans"/>
              </a:defRPr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Font typeface="DM Sans"/>
              <a:buChar char="○"/>
              <a:defRPr>
                <a:latin typeface="DM Sans"/>
                <a:ea typeface="DM Sans"/>
                <a:cs typeface="DM Sans"/>
                <a:sym typeface="DM Sans"/>
              </a:defRPr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Font typeface="DM Sans"/>
              <a:buChar char="■"/>
              <a:defRPr>
                <a:latin typeface="DM Sans"/>
                <a:ea typeface="DM Sans"/>
                <a:cs typeface="DM Sans"/>
                <a:sym typeface="DM Sans"/>
              </a:defRPr>
            </a:lvl9pPr>
          </a:lstStyle>
          <a:p/>
        </p:txBody>
      </p:sp>
      <p:pic>
        <p:nvPicPr>
          <p:cNvPr id="183" name="Google Shape;183;p48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464091" y="4873508"/>
            <a:ext cx="548700" cy="14633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 1">
  <p:cSld name="TITLE_AND_BODY_1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184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49"/>
          <p:cNvSpPr txBox="1"/>
          <p:nvPr>
            <p:ph type="title"/>
          </p:nvPr>
        </p:nvSpPr>
        <p:spPr>
          <a:xfrm>
            <a:off x="264750" y="203525"/>
            <a:ext cx="56811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/>
        </p:txBody>
      </p:sp>
      <p:sp>
        <p:nvSpPr>
          <p:cNvPr id="186" name="Google Shape;186;p49"/>
          <p:cNvSpPr txBox="1"/>
          <p:nvPr>
            <p:ph idx="1" type="body"/>
          </p:nvPr>
        </p:nvSpPr>
        <p:spPr>
          <a:xfrm>
            <a:off x="264750" y="924400"/>
            <a:ext cx="5578800" cy="3756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Font typeface="DM Sans"/>
              <a:buChar char="●"/>
              <a:defRPr>
                <a:latin typeface="DM Sans"/>
                <a:ea typeface="DM Sans"/>
                <a:cs typeface="DM Sans"/>
                <a:sym typeface="DM Sans"/>
              </a:defRPr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Font typeface="DM Sans"/>
              <a:buChar char="○"/>
              <a:defRPr>
                <a:latin typeface="DM Sans"/>
                <a:ea typeface="DM Sans"/>
                <a:cs typeface="DM Sans"/>
                <a:sym typeface="DM Sans"/>
              </a:defRPr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Font typeface="DM Sans"/>
              <a:buChar char="■"/>
              <a:defRPr>
                <a:latin typeface="DM Sans"/>
                <a:ea typeface="DM Sans"/>
                <a:cs typeface="DM Sans"/>
                <a:sym typeface="DM Sans"/>
              </a:defRPr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Font typeface="DM Sans"/>
              <a:buChar char="●"/>
              <a:defRPr>
                <a:latin typeface="DM Sans"/>
                <a:ea typeface="DM Sans"/>
                <a:cs typeface="DM Sans"/>
                <a:sym typeface="DM Sans"/>
              </a:defRPr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Font typeface="DM Sans"/>
              <a:buChar char="○"/>
              <a:defRPr>
                <a:latin typeface="DM Sans"/>
                <a:ea typeface="DM Sans"/>
                <a:cs typeface="DM Sans"/>
                <a:sym typeface="DM Sans"/>
              </a:defRPr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Font typeface="DM Sans"/>
              <a:buChar char="■"/>
              <a:defRPr>
                <a:latin typeface="DM Sans"/>
                <a:ea typeface="DM Sans"/>
                <a:cs typeface="DM Sans"/>
                <a:sym typeface="DM Sans"/>
              </a:defRPr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Font typeface="DM Sans"/>
              <a:buChar char="●"/>
              <a:defRPr>
                <a:latin typeface="DM Sans"/>
                <a:ea typeface="DM Sans"/>
                <a:cs typeface="DM Sans"/>
                <a:sym typeface="DM Sans"/>
              </a:defRPr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Font typeface="DM Sans"/>
              <a:buChar char="○"/>
              <a:defRPr>
                <a:latin typeface="DM Sans"/>
                <a:ea typeface="DM Sans"/>
                <a:cs typeface="DM Sans"/>
                <a:sym typeface="DM Sans"/>
              </a:defRPr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Font typeface="DM Sans"/>
              <a:buChar char="■"/>
              <a:defRPr>
                <a:latin typeface="DM Sans"/>
                <a:ea typeface="DM Sans"/>
                <a:cs typeface="DM Sans"/>
                <a:sym typeface="DM Sans"/>
              </a:defRPr>
            </a:lvl9pPr>
          </a:lstStyle>
          <a:p/>
        </p:txBody>
      </p:sp>
      <p:pic>
        <p:nvPicPr>
          <p:cNvPr id="187" name="Google Shape;187;p4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439493" y="307314"/>
            <a:ext cx="1368845" cy="365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 1 1">
  <p:cSld name="TITLE_AND_BODY_1_1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188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50"/>
          <p:cNvSpPr txBox="1"/>
          <p:nvPr>
            <p:ph type="title"/>
          </p:nvPr>
        </p:nvSpPr>
        <p:spPr>
          <a:xfrm>
            <a:off x="264750" y="203525"/>
            <a:ext cx="56811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/>
        </p:txBody>
      </p:sp>
      <p:sp>
        <p:nvSpPr>
          <p:cNvPr id="190" name="Google Shape;190;p50"/>
          <p:cNvSpPr txBox="1"/>
          <p:nvPr>
            <p:ph idx="1" type="body"/>
          </p:nvPr>
        </p:nvSpPr>
        <p:spPr>
          <a:xfrm>
            <a:off x="264750" y="924400"/>
            <a:ext cx="5578800" cy="3756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Font typeface="DM Sans"/>
              <a:buChar char="●"/>
              <a:defRPr>
                <a:latin typeface="DM Sans"/>
                <a:ea typeface="DM Sans"/>
                <a:cs typeface="DM Sans"/>
                <a:sym typeface="DM Sans"/>
              </a:defRPr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Font typeface="DM Sans"/>
              <a:buChar char="○"/>
              <a:defRPr>
                <a:latin typeface="DM Sans"/>
                <a:ea typeface="DM Sans"/>
                <a:cs typeface="DM Sans"/>
                <a:sym typeface="DM Sans"/>
              </a:defRPr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Font typeface="DM Sans"/>
              <a:buChar char="■"/>
              <a:defRPr>
                <a:latin typeface="DM Sans"/>
                <a:ea typeface="DM Sans"/>
                <a:cs typeface="DM Sans"/>
                <a:sym typeface="DM Sans"/>
              </a:defRPr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Font typeface="DM Sans"/>
              <a:buChar char="●"/>
              <a:defRPr>
                <a:latin typeface="DM Sans"/>
                <a:ea typeface="DM Sans"/>
                <a:cs typeface="DM Sans"/>
                <a:sym typeface="DM Sans"/>
              </a:defRPr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Font typeface="DM Sans"/>
              <a:buChar char="○"/>
              <a:defRPr>
                <a:latin typeface="DM Sans"/>
                <a:ea typeface="DM Sans"/>
                <a:cs typeface="DM Sans"/>
                <a:sym typeface="DM Sans"/>
              </a:defRPr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Font typeface="DM Sans"/>
              <a:buChar char="■"/>
              <a:defRPr>
                <a:latin typeface="DM Sans"/>
                <a:ea typeface="DM Sans"/>
                <a:cs typeface="DM Sans"/>
                <a:sym typeface="DM Sans"/>
              </a:defRPr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Font typeface="DM Sans"/>
              <a:buChar char="●"/>
              <a:defRPr>
                <a:latin typeface="DM Sans"/>
                <a:ea typeface="DM Sans"/>
                <a:cs typeface="DM Sans"/>
                <a:sym typeface="DM Sans"/>
              </a:defRPr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Font typeface="DM Sans"/>
              <a:buChar char="○"/>
              <a:defRPr>
                <a:latin typeface="DM Sans"/>
                <a:ea typeface="DM Sans"/>
                <a:cs typeface="DM Sans"/>
                <a:sym typeface="DM Sans"/>
              </a:defRPr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Font typeface="DM Sans"/>
              <a:buChar char="■"/>
              <a:defRPr>
                <a:latin typeface="DM Sans"/>
                <a:ea typeface="DM Sans"/>
                <a:cs typeface="DM Sans"/>
                <a:sym typeface="DM Sans"/>
              </a:defRPr>
            </a:lvl9pPr>
          </a:lstStyle>
          <a:p/>
        </p:txBody>
      </p:sp>
      <p:pic>
        <p:nvPicPr>
          <p:cNvPr id="191" name="Google Shape;191;p5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439493" y="307314"/>
            <a:ext cx="1368845" cy="365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 1 1 1">
  <p:cSld name="TITLE_AND_BODY_1_1_1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192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51"/>
          <p:cNvSpPr txBox="1"/>
          <p:nvPr>
            <p:ph type="title"/>
          </p:nvPr>
        </p:nvSpPr>
        <p:spPr>
          <a:xfrm>
            <a:off x="3143225" y="203525"/>
            <a:ext cx="56811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/>
        </p:txBody>
      </p:sp>
      <p:sp>
        <p:nvSpPr>
          <p:cNvPr id="194" name="Google Shape;194;p51"/>
          <p:cNvSpPr txBox="1"/>
          <p:nvPr>
            <p:ph idx="1" type="body"/>
          </p:nvPr>
        </p:nvSpPr>
        <p:spPr>
          <a:xfrm>
            <a:off x="3143225" y="924400"/>
            <a:ext cx="5578800" cy="3756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Font typeface="DM Sans"/>
              <a:buChar char="●"/>
              <a:defRPr>
                <a:latin typeface="DM Sans"/>
                <a:ea typeface="DM Sans"/>
                <a:cs typeface="DM Sans"/>
                <a:sym typeface="DM Sans"/>
              </a:defRPr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Font typeface="DM Sans"/>
              <a:buChar char="○"/>
              <a:defRPr>
                <a:latin typeface="DM Sans"/>
                <a:ea typeface="DM Sans"/>
                <a:cs typeface="DM Sans"/>
                <a:sym typeface="DM Sans"/>
              </a:defRPr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Font typeface="DM Sans"/>
              <a:buChar char="■"/>
              <a:defRPr>
                <a:latin typeface="DM Sans"/>
                <a:ea typeface="DM Sans"/>
                <a:cs typeface="DM Sans"/>
                <a:sym typeface="DM Sans"/>
              </a:defRPr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Font typeface="DM Sans"/>
              <a:buChar char="●"/>
              <a:defRPr>
                <a:latin typeface="DM Sans"/>
                <a:ea typeface="DM Sans"/>
                <a:cs typeface="DM Sans"/>
                <a:sym typeface="DM Sans"/>
              </a:defRPr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Font typeface="DM Sans"/>
              <a:buChar char="○"/>
              <a:defRPr>
                <a:latin typeface="DM Sans"/>
                <a:ea typeface="DM Sans"/>
                <a:cs typeface="DM Sans"/>
                <a:sym typeface="DM Sans"/>
              </a:defRPr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Font typeface="DM Sans"/>
              <a:buChar char="■"/>
              <a:defRPr>
                <a:latin typeface="DM Sans"/>
                <a:ea typeface="DM Sans"/>
                <a:cs typeface="DM Sans"/>
                <a:sym typeface="DM Sans"/>
              </a:defRPr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Font typeface="DM Sans"/>
              <a:buChar char="●"/>
              <a:defRPr>
                <a:latin typeface="DM Sans"/>
                <a:ea typeface="DM Sans"/>
                <a:cs typeface="DM Sans"/>
                <a:sym typeface="DM Sans"/>
              </a:defRPr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Font typeface="DM Sans"/>
              <a:buChar char="○"/>
              <a:defRPr>
                <a:latin typeface="DM Sans"/>
                <a:ea typeface="DM Sans"/>
                <a:cs typeface="DM Sans"/>
                <a:sym typeface="DM Sans"/>
              </a:defRPr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Font typeface="DM Sans"/>
              <a:buChar char="■"/>
              <a:defRPr>
                <a:latin typeface="DM Sans"/>
                <a:ea typeface="DM Sans"/>
                <a:cs typeface="DM Sans"/>
                <a:sym typeface="DM Sans"/>
              </a:defRPr>
            </a:lvl9pPr>
          </a:lstStyle>
          <a:p/>
        </p:txBody>
      </p:sp>
      <p:pic>
        <p:nvPicPr>
          <p:cNvPr id="195" name="Google Shape;195;p5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61268" y="307314"/>
            <a:ext cx="1368845" cy="365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196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52"/>
          <p:cNvSpPr txBox="1"/>
          <p:nvPr>
            <p:ph type="title"/>
          </p:nvPr>
        </p:nvSpPr>
        <p:spPr>
          <a:xfrm>
            <a:off x="311700" y="111600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/>
        </p:txBody>
      </p:sp>
      <p:sp>
        <p:nvSpPr>
          <p:cNvPr id="198" name="Google Shape;198;p52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199" name="Google Shape;199;p52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 1 1 2 1">
  <p:cSld name="TITLE_1_1_2_1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6"/>
          <p:cNvSpPr txBox="1"/>
          <p:nvPr>
            <p:ph type="ctrTitle"/>
          </p:nvPr>
        </p:nvSpPr>
        <p:spPr>
          <a:xfrm>
            <a:off x="472725" y="1786725"/>
            <a:ext cx="5306100" cy="93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900"/>
              <a:buFont typeface="EB Garamond"/>
              <a:buNone/>
              <a:defRPr b="1" sz="3900">
                <a:solidFill>
                  <a:srgbClr val="FFFFFF"/>
                </a:solidFill>
                <a:latin typeface="EB Garamond"/>
                <a:ea typeface="EB Garamond"/>
                <a:cs typeface="EB Garamond"/>
                <a:sym typeface="EB Garamond"/>
              </a:defRPr>
            </a:lvl1pPr>
            <a:lvl2pPr lvl="1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900"/>
              <a:buFont typeface="EB Garamond"/>
              <a:buNone/>
              <a:defRPr b="1" sz="3900">
                <a:solidFill>
                  <a:srgbClr val="FFFFFF"/>
                </a:solidFill>
                <a:latin typeface="EB Garamond"/>
                <a:ea typeface="EB Garamond"/>
                <a:cs typeface="EB Garamond"/>
                <a:sym typeface="EB Garamond"/>
              </a:defRPr>
            </a:lvl2pPr>
            <a:lvl3pPr lvl="2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900"/>
              <a:buFont typeface="EB Garamond"/>
              <a:buNone/>
              <a:defRPr b="1" sz="3900">
                <a:solidFill>
                  <a:srgbClr val="FFFFFF"/>
                </a:solidFill>
                <a:latin typeface="EB Garamond"/>
                <a:ea typeface="EB Garamond"/>
                <a:cs typeface="EB Garamond"/>
                <a:sym typeface="EB Garamond"/>
              </a:defRPr>
            </a:lvl3pPr>
            <a:lvl4pPr lvl="3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900"/>
              <a:buFont typeface="EB Garamond"/>
              <a:buNone/>
              <a:defRPr b="1" sz="3900">
                <a:solidFill>
                  <a:srgbClr val="FFFFFF"/>
                </a:solidFill>
                <a:latin typeface="EB Garamond"/>
                <a:ea typeface="EB Garamond"/>
                <a:cs typeface="EB Garamond"/>
                <a:sym typeface="EB Garamond"/>
              </a:defRPr>
            </a:lvl4pPr>
            <a:lvl5pPr lvl="4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900"/>
              <a:buFont typeface="EB Garamond"/>
              <a:buNone/>
              <a:defRPr b="1" sz="3900">
                <a:solidFill>
                  <a:srgbClr val="FFFFFF"/>
                </a:solidFill>
                <a:latin typeface="EB Garamond"/>
                <a:ea typeface="EB Garamond"/>
                <a:cs typeface="EB Garamond"/>
                <a:sym typeface="EB Garamond"/>
              </a:defRPr>
            </a:lvl5pPr>
            <a:lvl6pPr lvl="5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900"/>
              <a:buFont typeface="EB Garamond"/>
              <a:buNone/>
              <a:defRPr b="1" sz="3900">
                <a:solidFill>
                  <a:srgbClr val="FFFFFF"/>
                </a:solidFill>
                <a:latin typeface="EB Garamond"/>
                <a:ea typeface="EB Garamond"/>
                <a:cs typeface="EB Garamond"/>
                <a:sym typeface="EB Garamond"/>
              </a:defRPr>
            </a:lvl6pPr>
            <a:lvl7pPr lvl="6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900"/>
              <a:buFont typeface="EB Garamond"/>
              <a:buNone/>
              <a:defRPr b="1" sz="3900">
                <a:solidFill>
                  <a:srgbClr val="FFFFFF"/>
                </a:solidFill>
                <a:latin typeface="EB Garamond"/>
                <a:ea typeface="EB Garamond"/>
                <a:cs typeface="EB Garamond"/>
                <a:sym typeface="EB Garamond"/>
              </a:defRPr>
            </a:lvl7pPr>
            <a:lvl8pPr lvl="7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900"/>
              <a:buFont typeface="EB Garamond"/>
              <a:buNone/>
              <a:defRPr b="1" sz="3900">
                <a:solidFill>
                  <a:srgbClr val="FFFFFF"/>
                </a:solidFill>
                <a:latin typeface="EB Garamond"/>
                <a:ea typeface="EB Garamond"/>
                <a:cs typeface="EB Garamond"/>
                <a:sym typeface="EB Garamond"/>
              </a:defRPr>
            </a:lvl8pPr>
            <a:lvl9pPr lvl="8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900"/>
              <a:buFont typeface="EB Garamond"/>
              <a:buNone/>
              <a:defRPr b="1" sz="3900">
                <a:solidFill>
                  <a:srgbClr val="FFFFFF"/>
                </a:solidFill>
                <a:latin typeface="EB Garamond"/>
                <a:ea typeface="EB Garamond"/>
                <a:cs typeface="EB Garamond"/>
                <a:sym typeface="EB Garamond"/>
              </a:defRPr>
            </a:lvl9pPr>
          </a:lstStyle>
          <a:p/>
        </p:txBody>
      </p:sp>
      <p:sp>
        <p:nvSpPr>
          <p:cNvPr id="31" name="Google Shape;31;p6"/>
          <p:cNvSpPr txBox="1"/>
          <p:nvPr>
            <p:ph idx="1" type="subTitle"/>
          </p:nvPr>
        </p:nvSpPr>
        <p:spPr>
          <a:xfrm>
            <a:off x="472725" y="3176600"/>
            <a:ext cx="5189400" cy="7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 i="1" sz="1600">
                <a:solidFill>
                  <a:srgbClr val="FFFFFF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 i="1" sz="1600">
                <a:solidFill>
                  <a:srgbClr val="FFFFFF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 i="1" sz="1600">
                <a:solidFill>
                  <a:srgbClr val="FFFFFF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 i="1" sz="1600">
                <a:solidFill>
                  <a:srgbClr val="FFFFFF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 i="1" sz="1600">
                <a:solidFill>
                  <a:srgbClr val="FFFFFF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 i="1" sz="1600">
                <a:solidFill>
                  <a:srgbClr val="FFFFFF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 i="1" sz="1600">
                <a:solidFill>
                  <a:srgbClr val="FFFFFF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 i="1" sz="1600">
                <a:solidFill>
                  <a:srgbClr val="FFFFFF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 i="1" sz="1600">
                <a:solidFill>
                  <a:srgbClr val="FFFFFF"/>
                </a:solidFill>
              </a:defRPr>
            </a:lvl9pPr>
          </a:lstStyle>
          <a:p/>
        </p:txBody>
      </p:sp>
      <p:sp>
        <p:nvSpPr>
          <p:cNvPr id="32" name="Google Shape;32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33" name="Google Shape;33;p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68350" y="883925"/>
            <a:ext cx="1765500" cy="723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00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53"/>
          <p:cNvSpPr txBox="1"/>
          <p:nvPr>
            <p:ph type="title"/>
          </p:nvPr>
        </p:nvSpPr>
        <p:spPr>
          <a:xfrm>
            <a:off x="311700" y="111600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/>
        </p:txBody>
      </p:sp>
      <p:pic>
        <p:nvPicPr>
          <p:cNvPr id="202" name="Google Shape;202;p5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464091" y="4873508"/>
            <a:ext cx="548700" cy="146336"/>
          </a:xfrm>
          <a:prstGeom prst="rect">
            <a:avLst/>
          </a:prstGeom>
          <a:noFill/>
          <a:ln>
            <a:noFill/>
          </a:ln>
        </p:spPr>
      </p:pic>
      <p:sp>
        <p:nvSpPr>
          <p:cNvPr id="203" name="Google Shape;203;p53"/>
          <p:cNvSpPr txBox="1"/>
          <p:nvPr/>
        </p:nvSpPr>
        <p:spPr>
          <a:xfrm>
            <a:off x="436075" y="1026425"/>
            <a:ext cx="8238300" cy="366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2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204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" name="Google Shape;205;p5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464091" y="4873508"/>
            <a:ext cx="548700" cy="14633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 - Empty">
  <p:cSld name="Title Slide - Empty">
    <p:bg>
      <p:bgPr>
        <a:solidFill>
          <a:schemeClr val="lt1"/>
        </a:solidFill>
      </p:bgPr>
    </p:bg>
    <p:spTree>
      <p:nvGrpSpPr>
        <p:cNvPr id="206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55"/>
          <p:cNvSpPr txBox="1"/>
          <p:nvPr>
            <p:ph idx="12" type="sldNum"/>
          </p:nvPr>
        </p:nvSpPr>
        <p:spPr>
          <a:xfrm>
            <a:off x="120080" y="4767263"/>
            <a:ext cx="4149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0" lvl="1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0" lvl="2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0" lvl="3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0" lvl="4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0" lvl="5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0" lvl="6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0" lvl="7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0" lvl="8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hank You-Green">
  <p:cSld name="Thank You-Green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208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56"/>
          <p:cNvSpPr txBox="1"/>
          <p:nvPr>
            <p:ph type="title"/>
          </p:nvPr>
        </p:nvSpPr>
        <p:spPr>
          <a:xfrm>
            <a:off x="470491" y="1709384"/>
            <a:ext cx="8173800" cy="17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100"/>
              <a:buFont typeface="Garamond"/>
              <a:buNone/>
              <a:defRPr sz="41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">
  <p:cSld name="Content">
    <p:bg>
      <p:bgPr>
        <a:solidFill>
          <a:schemeClr val="lt1"/>
        </a:solidFill>
      </p:bgPr>
    </p:bg>
    <p:spTree>
      <p:nvGrpSpPr>
        <p:cNvPr id="210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1" name="Google Shape;211;p5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9" y="4932772"/>
            <a:ext cx="9143980" cy="216381"/>
          </a:xfrm>
          <a:prstGeom prst="rect">
            <a:avLst/>
          </a:prstGeom>
          <a:noFill/>
          <a:ln>
            <a:noFill/>
          </a:ln>
        </p:spPr>
      </p:pic>
      <p:sp>
        <p:nvSpPr>
          <p:cNvPr id="212" name="Google Shape;212;p57"/>
          <p:cNvSpPr txBox="1"/>
          <p:nvPr>
            <p:ph idx="12" type="sldNum"/>
          </p:nvPr>
        </p:nvSpPr>
        <p:spPr>
          <a:xfrm>
            <a:off x="89257" y="4908273"/>
            <a:ext cx="6399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0" lvl="1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0" lvl="2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0" lvl="3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0" lvl="4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0" lvl="5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0" lvl="6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0" lvl="7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0" lvl="8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13" name="Google Shape;213;p57"/>
          <p:cNvSpPr txBox="1"/>
          <p:nvPr>
            <p:ph type="title"/>
          </p:nvPr>
        </p:nvSpPr>
        <p:spPr>
          <a:xfrm>
            <a:off x="285749" y="210728"/>
            <a:ext cx="8489100" cy="4581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Arial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/>
        </p:txBody>
      </p:sp>
      <p:sp>
        <p:nvSpPr>
          <p:cNvPr id="214" name="Google Shape;214;p57"/>
          <p:cNvSpPr txBox="1"/>
          <p:nvPr>
            <p:ph idx="1" type="body"/>
          </p:nvPr>
        </p:nvSpPr>
        <p:spPr>
          <a:xfrm>
            <a:off x="285749" y="778303"/>
            <a:ext cx="8489100" cy="35805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17500" lvl="0" marL="4572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3F3F3F"/>
              </a:buClr>
              <a:buSzPts val="1400"/>
              <a:buChar char="●"/>
              <a:defRPr sz="1400">
                <a:solidFill>
                  <a:srgbClr val="3F3F3F"/>
                </a:solidFill>
              </a:defRPr>
            </a:lvl1pPr>
            <a:lvl2pPr indent="-317500" lvl="1" marL="9144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262626"/>
              </a:buClr>
              <a:buSzPts val="1400"/>
              <a:buChar char="○"/>
              <a:defRPr/>
            </a:lvl2pPr>
            <a:lvl3pPr indent="-317500" lvl="2" marL="13716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262626"/>
              </a:buClr>
              <a:buSzPts val="1400"/>
              <a:buChar char="■"/>
              <a:defRPr/>
            </a:lvl3pPr>
            <a:lvl4pPr indent="-317500" lvl="3" marL="18288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262626"/>
              </a:buClr>
              <a:buSzPts val="1400"/>
              <a:buChar char="●"/>
              <a:defRPr/>
            </a:lvl4pPr>
            <a:lvl5pPr indent="-317500" lvl="4" marL="22860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262626"/>
              </a:buClr>
              <a:buSzPts val="1400"/>
              <a:buChar char="○"/>
              <a:defRPr/>
            </a:lvl5pPr>
            <a:lvl6pPr indent="-317500" lvl="5" marL="27432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/>
            </a:lvl6pPr>
            <a:lvl7pPr indent="-317500" lvl="6" marL="32004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/>
            </a:lvl7pPr>
            <a:lvl8pPr indent="-317500" lvl="7" marL="36576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/>
            </a:lvl8pPr>
            <a:lvl9pPr indent="-317500" lvl="8" marL="4114800" algn="l">
              <a:lnSpc>
                <a:spcPct val="90000"/>
              </a:lnSpc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1400"/>
              <a:buChar char="■"/>
              <a:defRPr/>
            </a:lvl9pPr>
          </a:lstStyle>
          <a:p/>
        </p:txBody>
      </p:sp>
      <p:pic>
        <p:nvPicPr>
          <p:cNvPr id="215" name="Google Shape;215;p5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684267" y="4972209"/>
            <a:ext cx="309961" cy="13506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ue-Title Slide">
  <p:cSld name="Blue-Title Slide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216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58"/>
          <p:cNvSpPr txBox="1"/>
          <p:nvPr>
            <p:ph type="title"/>
          </p:nvPr>
        </p:nvSpPr>
        <p:spPr>
          <a:xfrm>
            <a:off x="470491" y="1709384"/>
            <a:ext cx="8173800" cy="17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100"/>
              <a:buFont typeface="Garamond"/>
              <a:buNone/>
              <a:defRPr sz="41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ub-Page">
  <p:cSld name="Sub-Page">
    <p:bg>
      <p:bgPr>
        <a:solidFill>
          <a:schemeClr val="lt1"/>
        </a:solidFill>
      </p:bgPr>
    </p:bg>
    <p:spTree>
      <p:nvGrpSpPr>
        <p:cNvPr id="218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9" name="Google Shape;219;p5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4932769"/>
            <a:ext cx="9143998" cy="216375"/>
          </a:xfrm>
          <a:prstGeom prst="rect">
            <a:avLst/>
          </a:prstGeom>
          <a:noFill/>
          <a:ln>
            <a:noFill/>
          </a:ln>
        </p:spPr>
      </p:pic>
      <p:sp>
        <p:nvSpPr>
          <p:cNvPr id="220" name="Google Shape;220;p59"/>
          <p:cNvSpPr txBox="1"/>
          <p:nvPr>
            <p:ph idx="12" type="sldNum"/>
          </p:nvPr>
        </p:nvSpPr>
        <p:spPr>
          <a:xfrm>
            <a:off x="89257" y="490827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21" name="Google Shape;221;p59"/>
          <p:cNvSpPr txBox="1"/>
          <p:nvPr>
            <p:ph type="title"/>
          </p:nvPr>
        </p:nvSpPr>
        <p:spPr>
          <a:xfrm>
            <a:off x="195244" y="165845"/>
            <a:ext cx="8489100" cy="606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A94C4"/>
              </a:buClr>
              <a:buSzPts val="2400"/>
              <a:buFont typeface="Arial"/>
              <a:buNone/>
              <a:defRPr sz="2400">
                <a:solidFill>
                  <a:srgbClr val="2A94C4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pic>
        <p:nvPicPr>
          <p:cNvPr id="222" name="Google Shape;222;p5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684266" y="4972209"/>
            <a:ext cx="309961" cy="135067"/>
          </a:xfrm>
          <a:prstGeom prst="rect">
            <a:avLst/>
          </a:prstGeom>
          <a:noFill/>
          <a:ln>
            <a:noFill/>
          </a:ln>
        </p:spPr>
      </p:pic>
      <p:sp>
        <p:nvSpPr>
          <p:cNvPr id="223" name="Google Shape;223;p59"/>
          <p:cNvSpPr txBox="1"/>
          <p:nvPr>
            <p:ph idx="1" type="body"/>
          </p:nvPr>
        </p:nvSpPr>
        <p:spPr>
          <a:xfrm>
            <a:off x="278269" y="838406"/>
            <a:ext cx="8559000" cy="3786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228600" lvl="0" marL="457200" marR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400"/>
              <a:buFont typeface="Arial"/>
              <a:buNone/>
              <a:defRPr i="0" sz="1400" u="none" cap="none" strike="noStrike"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Font typeface="Arial"/>
              <a:buNone/>
              <a:defRPr i="0" sz="1400" u="none" cap="none" strike="noStrike"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Font typeface="Arial"/>
              <a:buNone/>
              <a:defRPr i="0" sz="1400" u="none" cap="none" strike="noStrike"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Font typeface="Arial"/>
              <a:buNone/>
              <a:defRPr i="0" sz="1400" u="none" cap="none" strike="noStrike"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Font typeface="Arial"/>
              <a:buNone/>
              <a:defRPr i="0" sz="1400" u="none" cap="none" strike="noStrike"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marR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Font typeface="Arial"/>
              <a:buChar char="•"/>
              <a:defRPr i="0" sz="1400" u="none" cap="none" strike="noStrike">
                <a:latin typeface="Arial"/>
                <a:ea typeface="Arial"/>
                <a:cs typeface="Arial"/>
                <a:sym typeface="Arial"/>
              </a:defRPr>
            </a:lvl6pPr>
            <a:lvl7pPr indent="-317500" lvl="6" marL="3200400" marR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Font typeface="Arial"/>
              <a:buChar char="•"/>
              <a:defRPr i="0" sz="1400" u="none" cap="none" strike="noStrike">
                <a:latin typeface="Arial"/>
                <a:ea typeface="Arial"/>
                <a:cs typeface="Arial"/>
                <a:sym typeface="Arial"/>
              </a:defRPr>
            </a:lvl7pPr>
            <a:lvl8pPr indent="-317500" lvl="7" marL="3657600" marR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Font typeface="Arial"/>
              <a:buChar char="•"/>
              <a:defRPr i="0" sz="1400" u="none" cap="none" strike="noStrike">
                <a:latin typeface="Arial"/>
                <a:ea typeface="Arial"/>
                <a:cs typeface="Arial"/>
                <a:sym typeface="Arial"/>
              </a:defRPr>
            </a:lvl8pPr>
            <a:lvl9pPr indent="-317500" lvl="8" marL="4114800" marR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Font typeface="Arial"/>
              <a:buChar char="•"/>
              <a:defRPr i="0" sz="1400" u="none" cap="none" strike="noStrike"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5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224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p60"/>
          <p:cNvSpPr txBox="1"/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226" name="Google Shape;226;p60"/>
          <p:cNvSpPr txBox="1"/>
          <p:nvPr>
            <p:ph idx="1" type="body"/>
          </p:nvPr>
        </p:nvSpPr>
        <p:spPr>
          <a:xfrm>
            <a:off x="628650" y="1369219"/>
            <a:ext cx="7886700" cy="3263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6195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102747"/>
              </a:buClr>
              <a:buSzPts val="2100"/>
              <a:buFont typeface="Garamond"/>
              <a:buChar char="›"/>
              <a:defRPr/>
            </a:lvl1pPr>
            <a:lvl2pPr indent="-3429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102747"/>
              </a:buClr>
              <a:buSzPts val="1800"/>
              <a:buFont typeface="Garamond"/>
              <a:buChar char="›"/>
              <a:defRPr/>
            </a:lvl2pPr>
            <a:lvl3pPr indent="-32385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102747"/>
              </a:buClr>
              <a:buSzPts val="1500"/>
              <a:buFont typeface="Garamond"/>
              <a:buChar char="›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102747"/>
              </a:buClr>
              <a:buSzPts val="1400"/>
              <a:buFont typeface="Garamond"/>
              <a:buChar char="›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102747"/>
              </a:buClr>
              <a:buSzPts val="1400"/>
              <a:buFont typeface="Garamond"/>
              <a:buChar char="›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▫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▫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▫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dk1"/>
              </a:buClr>
              <a:buSzPts val="1400"/>
              <a:buChar char="▫"/>
              <a:defRPr/>
            </a:lvl9pPr>
          </a:lstStyle>
          <a:p/>
        </p:txBody>
      </p:sp>
      <p:sp>
        <p:nvSpPr>
          <p:cNvPr id="227" name="Google Shape;227;p60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28" name="Google Shape;228;p60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29" name="Google Shape;229;p60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 Gray Screen">
  <p:cSld name="Blank Gray Screen">
    <p:bg>
      <p:bgPr>
        <a:solidFill>
          <a:srgbClr val="F3F6F8"/>
        </a:solidFill>
      </p:bgPr>
    </p:bg>
    <p:spTree>
      <p:nvGrpSpPr>
        <p:cNvPr id="230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p61"/>
          <p:cNvSpPr txBox="1"/>
          <p:nvPr/>
        </p:nvSpPr>
        <p:spPr>
          <a:xfrm>
            <a:off x="4314825" y="4686300"/>
            <a:ext cx="4572000" cy="314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fld id="{00000000-1234-1234-1234-123412341234}" type="slidenum">
              <a:rPr b="0" i="0" lang="en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1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ransition spd="slow">
    <p:fade thruBlk="1"/>
  </p:transition>
</p:sldLayout>
</file>

<file path=ppt/slideLayouts/slideLayout5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Alternate">
  <p:cSld name="Content Alternate">
    <p:bg>
      <p:bgPr>
        <a:solidFill>
          <a:schemeClr val="lt1"/>
        </a:solidFill>
      </p:bgPr>
    </p:bg>
    <p:spTree>
      <p:nvGrpSpPr>
        <p:cNvPr id="232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p62"/>
          <p:cNvSpPr txBox="1"/>
          <p:nvPr>
            <p:ph idx="12" type="sldNum"/>
          </p:nvPr>
        </p:nvSpPr>
        <p:spPr>
          <a:xfrm>
            <a:off x="89257" y="4864961"/>
            <a:ext cx="6399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BFBFB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BFBFB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BFBFB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BFBFB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BFBFB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BFBFB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BFBFB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BFBFB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BFBFB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34" name="Google Shape;234;p62"/>
          <p:cNvSpPr txBox="1"/>
          <p:nvPr>
            <p:ph type="title"/>
          </p:nvPr>
        </p:nvSpPr>
        <p:spPr>
          <a:xfrm>
            <a:off x="285749" y="210728"/>
            <a:ext cx="8489100" cy="4581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Arial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235" name="Google Shape;235;p62"/>
          <p:cNvSpPr txBox="1"/>
          <p:nvPr>
            <p:ph idx="1" type="body"/>
          </p:nvPr>
        </p:nvSpPr>
        <p:spPr>
          <a:xfrm>
            <a:off x="285749" y="778303"/>
            <a:ext cx="8489100" cy="35805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3F3F3F"/>
              </a:buClr>
              <a:buSzPts val="1400"/>
              <a:buNone/>
              <a:defRPr sz="1400">
                <a:solidFill>
                  <a:srgbClr val="3F3F3F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262626"/>
              </a:buClr>
              <a:buSzPts val="14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262626"/>
              </a:buClr>
              <a:buSzPts val="140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262626"/>
              </a:buClr>
              <a:buSzPts val="140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262626"/>
              </a:buClr>
              <a:buSzPts val="1400"/>
              <a:buNone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pic>
        <p:nvPicPr>
          <p:cNvPr id="236" name="Google Shape;236;p6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8709624" y="4910866"/>
            <a:ext cx="370476" cy="17168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34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7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400"/>
              <a:buFont typeface="EB Garamond"/>
              <a:buNone/>
              <a:defRPr b="1" sz="4400">
                <a:solidFill>
                  <a:srgbClr val="FFFFFF"/>
                </a:solidFill>
                <a:latin typeface="EB Garamond"/>
                <a:ea typeface="EB Garamond"/>
                <a:cs typeface="EB Garamond"/>
                <a:sym typeface="EB Garamond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400"/>
              <a:buFont typeface="EB Garamond"/>
              <a:buNone/>
              <a:defRPr b="1" sz="4400">
                <a:solidFill>
                  <a:srgbClr val="FFFFFF"/>
                </a:solidFill>
                <a:latin typeface="EB Garamond"/>
                <a:ea typeface="EB Garamond"/>
                <a:cs typeface="EB Garamond"/>
                <a:sym typeface="EB Garamond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400"/>
              <a:buFont typeface="EB Garamond"/>
              <a:buNone/>
              <a:defRPr b="1" sz="4400">
                <a:solidFill>
                  <a:srgbClr val="FFFFFF"/>
                </a:solidFill>
                <a:latin typeface="EB Garamond"/>
                <a:ea typeface="EB Garamond"/>
                <a:cs typeface="EB Garamond"/>
                <a:sym typeface="EB Garamond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400"/>
              <a:buFont typeface="EB Garamond"/>
              <a:buNone/>
              <a:defRPr b="1" sz="4400">
                <a:solidFill>
                  <a:srgbClr val="FFFFFF"/>
                </a:solidFill>
                <a:latin typeface="EB Garamond"/>
                <a:ea typeface="EB Garamond"/>
                <a:cs typeface="EB Garamond"/>
                <a:sym typeface="EB Garamond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400"/>
              <a:buFont typeface="EB Garamond"/>
              <a:buNone/>
              <a:defRPr b="1" sz="4400">
                <a:solidFill>
                  <a:srgbClr val="FFFFFF"/>
                </a:solidFill>
                <a:latin typeface="EB Garamond"/>
                <a:ea typeface="EB Garamond"/>
                <a:cs typeface="EB Garamond"/>
                <a:sym typeface="EB Garamond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400"/>
              <a:buFont typeface="EB Garamond"/>
              <a:buNone/>
              <a:defRPr b="1" sz="4400">
                <a:solidFill>
                  <a:srgbClr val="FFFFFF"/>
                </a:solidFill>
                <a:latin typeface="EB Garamond"/>
                <a:ea typeface="EB Garamond"/>
                <a:cs typeface="EB Garamond"/>
                <a:sym typeface="EB Garamond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400"/>
              <a:buFont typeface="EB Garamond"/>
              <a:buNone/>
              <a:defRPr b="1" sz="4400">
                <a:solidFill>
                  <a:srgbClr val="FFFFFF"/>
                </a:solidFill>
                <a:latin typeface="EB Garamond"/>
                <a:ea typeface="EB Garamond"/>
                <a:cs typeface="EB Garamond"/>
                <a:sym typeface="EB Garamond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400"/>
              <a:buFont typeface="EB Garamond"/>
              <a:buNone/>
              <a:defRPr b="1" sz="4400">
                <a:solidFill>
                  <a:srgbClr val="FFFFFF"/>
                </a:solidFill>
                <a:latin typeface="EB Garamond"/>
                <a:ea typeface="EB Garamond"/>
                <a:cs typeface="EB Garamond"/>
                <a:sym typeface="EB Garamond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400"/>
              <a:buFont typeface="EB Garamond"/>
              <a:buNone/>
              <a:defRPr b="1" sz="4400">
                <a:solidFill>
                  <a:srgbClr val="FFFFFF"/>
                </a:solidFill>
                <a:latin typeface="EB Garamond"/>
                <a:ea typeface="EB Garamond"/>
                <a:cs typeface="EB Garamond"/>
                <a:sym typeface="EB Garamond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 1">
  <p:cSld name="Blank">
    <p:spTree>
      <p:nvGrpSpPr>
        <p:cNvPr id="237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 2">
  <p:cSld name="SECTION_HEADER_2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8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400"/>
              <a:buFont typeface="EB Garamond"/>
              <a:buNone/>
              <a:defRPr b="1" sz="4400">
                <a:solidFill>
                  <a:srgbClr val="FFFFFF"/>
                </a:solidFill>
                <a:latin typeface="EB Garamond"/>
                <a:ea typeface="EB Garamond"/>
                <a:cs typeface="EB Garamond"/>
                <a:sym typeface="EB Garamond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400"/>
              <a:buFont typeface="EB Garamond"/>
              <a:buNone/>
              <a:defRPr b="1" sz="4400">
                <a:solidFill>
                  <a:srgbClr val="FFFFFF"/>
                </a:solidFill>
                <a:latin typeface="EB Garamond"/>
                <a:ea typeface="EB Garamond"/>
                <a:cs typeface="EB Garamond"/>
                <a:sym typeface="EB Garamond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400"/>
              <a:buFont typeface="EB Garamond"/>
              <a:buNone/>
              <a:defRPr b="1" sz="4400">
                <a:solidFill>
                  <a:srgbClr val="FFFFFF"/>
                </a:solidFill>
                <a:latin typeface="EB Garamond"/>
                <a:ea typeface="EB Garamond"/>
                <a:cs typeface="EB Garamond"/>
                <a:sym typeface="EB Garamond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400"/>
              <a:buFont typeface="EB Garamond"/>
              <a:buNone/>
              <a:defRPr b="1" sz="4400">
                <a:solidFill>
                  <a:srgbClr val="FFFFFF"/>
                </a:solidFill>
                <a:latin typeface="EB Garamond"/>
                <a:ea typeface="EB Garamond"/>
                <a:cs typeface="EB Garamond"/>
                <a:sym typeface="EB Garamond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400"/>
              <a:buFont typeface="EB Garamond"/>
              <a:buNone/>
              <a:defRPr b="1" sz="4400">
                <a:solidFill>
                  <a:srgbClr val="FFFFFF"/>
                </a:solidFill>
                <a:latin typeface="EB Garamond"/>
                <a:ea typeface="EB Garamond"/>
                <a:cs typeface="EB Garamond"/>
                <a:sym typeface="EB Garamond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400"/>
              <a:buFont typeface="EB Garamond"/>
              <a:buNone/>
              <a:defRPr b="1" sz="4400">
                <a:solidFill>
                  <a:srgbClr val="FFFFFF"/>
                </a:solidFill>
                <a:latin typeface="EB Garamond"/>
                <a:ea typeface="EB Garamond"/>
                <a:cs typeface="EB Garamond"/>
                <a:sym typeface="EB Garamond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400"/>
              <a:buFont typeface="EB Garamond"/>
              <a:buNone/>
              <a:defRPr b="1" sz="4400">
                <a:solidFill>
                  <a:srgbClr val="FFFFFF"/>
                </a:solidFill>
                <a:latin typeface="EB Garamond"/>
                <a:ea typeface="EB Garamond"/>
                <a:cs typeface="EB Garamond"/>
                <a:sym typeface="EB Garamond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400"/>
              <a:buFont typeface="EB Garamond"/>
              <a:buNone/>
              <a:defRPr b="1" sz="4400">
                <a:solidFill>
                  <a:srgbClr val="FFFFFF"/>
                </a:solidFill>
                <a:latin typeface="EB Garamond"/>
                <a:ea typeface="EB Garamond"/>
                <a:cs typeface="EB Garamond"/>
                <a:sym typeface="EB Garamond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400"/>
              <a:buFont typeface="EB Garamond"/>
              <a:buNone/>
              <a:defRPr b="1" sz="4400">
                <a:solidFill>
                  <a:srgbClr val="FFFFFF"/>
                </a:solidFill>
                <a:latin typeface="EB Garamond"/>
                <a:ea typeface="EB Garamond"/>
                <a:cs typeface="EB Garamond"/>
                <a:sym typeface="EB Garamond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 1">
  <p:cSld name="SECTION_HEADER_1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38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9"/>
          <p:cNvSpPr txBox="1"/>
          <p:nvPr>
            <p:ph type="title"/>
          </p:nvPr>
        </p:nvSpPr>
        <p:spPr>
          <a:xfrm>
            <a:off x="311700" y="1671600"/>
            <a:ext cx="8520600" cy="841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400"/>
              <a:buFont typeface="EB Garamond"/>
              <a:buNone/>
              <a:defRPr b="1" sz="4400">
                <a:solidFill>
                  <a:srgbClr val="FFFFFF"/>
                </a:solidFill>
                <a:latin typeface="EB Garamond"/>
                <a:ea typeface="EB Garamond"/>
                <a:cs typeface="EB Garamond"/>
                <a:sym typeface="EB Garamond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400"/>
              <a:buFont typeface="EB Garamond"/>
              <a:buNone/>
              <a:defRPr b="1" sz="4400">
                <a:solidFill>
                  <a:srgbClr val="FFFFFF"/>
                </a:solidFill>
                <a:latin typeface="EB Garamond"/>
                <a:ea typeface="EB Garamond"/>
                <a:cs typeface="EB Garamond"/>
                <a:sym typeface="EB Garamond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400"/>
              <a:buFont typeface="EB Garamond"/>
              <a:buNone/>
              <a:defRPr b="1" sz="4400">
                <a:solidFill>
                  <a:srgbClr val="FFFFFF"/>
                </a:solidFill>
                <a:latin typeface="EB Garamond"/>
                <a:ea typeface="EB Garamond"/>
                <a:cs typeface="EB Garamond"/>
                <a:sym typeface="EB Garamond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400"/>
              <a:buFont typeface="EB Garamond"/>
              <a:buNone/>
              <a:defRPr b="1" sz="4400">
                <a:solidFill>
                  <a:srgbClr val="FFFFFF"/>
                </a:solidFill>
                <a:latin typeface="EB Garamond"/>
                <a:ea typeface="EB Garamond"/>
                <a:cs typeface="EB Garamond"/>
                <a:sym typeface="EB Garamond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400"/>
              <a:buFont typeface="EB Garamond"/>
              <a:buNone/>
              <a:defRPr b="1" sz="4400">
                <a:solidFill>
                  <a:srgbClr val="FFFFFF"/>
                </a:solidFill>
                <a:latin typeface="EB Garamond"/>
                <a:ea typeface="EB Garamond"/>
                <a:cs typeface="EB Garamond"/>
                <a:sym typeface="EB Garamond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400"/>
              <a:buFont typeface="EB Garamond"/>
              <a:buNone/>
              <a:defRPr b="1" sz="4400">
                <a:solidFill>
                  <a:srgbClr val="FFFFFF"/>
                </a:solidFill>
                <a:latin typeface="EB Garamond"/>
                <a:ea typeface="EB Garamond"/>
                <a:cs typeface="EB Garamond"/>
                <a:sym typeface="EB Garamond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400"/>
              <a:buFont typeface="EB Garamond"/>
              <a:buNone/>
              <a:defRPr b="1" sz="4400">
                <a:solidFill>
                  <a:srgbClr val="FFFFFF"/>
                </a:solidFill>
                <a:latin typeface="EB Garamond"/>
                <a:ea typeface="EB Garamond"/>
                <a:cs typeface="EB Garamond"/>
                <a:sym typeface="EB Garamond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400"/>
              <a:buFont typeface="EB Garamond"/>
              <a:buNone/>
              <a:defRPr b="1" sz="4400">
                <a:solidFill>
                  <a:srgbClr val="FFFFFF"/>
                </a:solidFill>
                <a:latin typeface="EB Garamond"/>
                <a:ea typeface="EB Garamond"/>
                <a:cs typeface="EB Garamond"/>
                <a:sym typeface="EB Garamond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400"/>
              <a:buFont typeface="EB Garamond"/>
              <a:buNone/>
              <a:defRPr b="1" sz="4400">
                <a:solidFill>
                  <a:srgbClr val="FFFFFF"/>
                </a:solidFill>
                <a:latin typeface="EB Garamond"/>
                <a:ea typeface="EB Garamond"/>
                <a:cs typeface="EB Garamond"/>
                <a:sym typeface="EB Garamond"/>
              </a:defRPr>
            </a:lvl9pPr>
          </a:lstStyle>
          <a:p/>
        </p:txBody>
      </p:sp>
      <p:sp>
        <p:nvSpPr>
          <p:cNvPr id="40" name="Google Shape;40;p9"/>
          <p:cNvSpPr txBox="1"/>
          <p:nvPr>
            <p:ph idx="1" type="subTitle"/>
          </p:nvPr>
        </p:nvSpPr>
        <p:spPr>
          <a:xfrm>
            <a:off x="2505000" y="2912875"/>
            <a:ext cx="4134000" cy="7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None/>
              <a:defRPr i="1" sz="2000">
                <a:solidFill>
                  <a:srgbClr val="FFFFFF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None/>
              <a:defRPr i="1" sz="2000">
                <a:solidFill>
                  <a:srgbClr val="FFFFFF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None/>
              <a:defRPr i="1" sz="2000">
                <a:solidFill>
                  <a:srgbClr val="FFFFFF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None/>
              <a:defRPr i="1" sz="2000">
                <a:solidFill>
                  <a:srgbClr val="FFFFFF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None/>
              <a:defRPr i="1" sz="2000">
                <a:solidFill>
                  <a:srgbClr val="FFFFFF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None/>
              <a:defRPr i="1" sz="2000">
                <a:solidFill>
                  <a:srgbClr val="FFFFFF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None/>
              <a:defRPr i="1" sz="2000">
                <a:solidFill>
                  <a:srgbClr val="FFFFFF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None/>
              <a:defRPr i="1" sz="2000">
                <a:solidFill>
                  <a:srgbClr val="FFFFFF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None/>
              <a:defRPr i="1" sz="2000">
                <a:solidFill>
                  <a:srgbClr val="FFFFFF"/>
                </a:solidFill>
              </a:defRPr>
            </a:lvl9pPr>
          </a:lstStyle>
          <a:p/>
        </p:txBody>
      </p:sp>
      <p:sp>
        <p:nvSpPr>
          <p:cNvPr id="41" name="Google Shape;41;p9"/>
          <p:cNvSpPr/>
          <p:nvPr/>
        </p:nvSpPr>
        <p:spPr>
          <a:xfrm>
            <a:off x="3605850" y="2662200"/>
            <a:ext cx="1932300" cy="348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 1 2">
  <p:cSld name="SECTION_HEADER_1_2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10"/>
          <p:cNvSpPr txBox="1"/>
          <p:nvPr>
            <p:ph type="title"/>
          </p:nvPr>
        </p:nvSpPr>
        <p:spPr>
          <a:xfrm>
            <a:off x="311700" y="1671600"/>
            <a:ext cx="8520600" cy="841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400"/>
              <a:buFont typeface="EB Garamond"/>
              <a:buNone/>
              <a:defRPr b="1" sz="4400">
                <a:solidFill>
                  <a:srgbClr val="FFFFFF"/>
                </a:solidFill>
                <a:latin typeface="EB Garamond"/>
                <a:ea typeface="EB Garamond"/>
                <a:cs typeface="EB Garamond"/>
                <a:sym typeface="EB Garamond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400"/>
              <a:buFont typeface="EB Garamond"/>
              <a:buNone/>
              <a:defRPr b="1" sz="4400">
                <a:solidFill>
                  <a:srgbClr val="FFFFFF"/>
                </a:solidFill>
                <a:latin typeface="EB Garamond"/>
                <a:ea typeface="EB Garamond"/>
                <a:cs typeface="EB Garamond"/>
                <a:sym typeface="EB Garamond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400"/>
              <a:buFont typeface="EB Garamond"/>
              <a:buNone/>
              <a:defRPr b="1" sz="4400">
                <a:solidFill>
                  <a:srgbClr val="FFFFFF"/>
                </a:solidFill>
                <a:latin typeface="EB Garamond"/>
                <a:ea typeface="EB Garamond"/>
                <a:cs typeface="EB Garamond"/>
                <a:sym typeface="EB Garamond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400"/>
              <a:buFont typeface="EB Garamond"/>
              <a:buNone/>
              <a:defRPr b="1" sz="4400">
                <a:solidFill>
                  <a:srgbClr val="FFFFFF"/>
                </a:solidFill>
                <a:latin typeface="EB Garamond"/>
                <a:ea typeface="EB Garamond"/>
                <a:cs typeface="EB Garamond"/>
                <a:sym typeface="EB Garamond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400"/>
              <a:buFont typeface="EB Garamond"/>
              <a:buNone/>
              <a:defRPr b="1" sz="4400">
                <a:solidFill>
                  <a:srgbClr val="FFFFFF"/>
                </a:solidFill>
                <a:latin typeface="EB Garamond"/>
                <a:ea typeface="EB Garamond"/>
                <a:cs typeface="EB Garamond"/>
                <a:sym typeface="EB Garamond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400"/>
              <a:buFont typeface="EB Garamond"/>
              <a:buNone/>
              <a:defRPr b="1" sz="4400">
                <a:solidFill>
                  <a:srgbClr val="FFFFFF"/>
                </a:solidFill>
                <a:latin typeface="EB Garamond"/>
                <a:ea typeface="EB Garamond"/>
                <a:cs typeface="EB Garamond"/>
                <a:sym typeface="EB Garamond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400"/>
              <a:buFont typeface="EB Garamond"/>
              <a:buNone/>
              <a:defRPr b="1" sz="4400">
                <a:solidFill>
                  <a:srgbClr val="FFFFFF"/>
                </a:solidFill>
                <a:latin typeface="EB Garamond"/>
                <a:ea typeface="EB Garamond"/>
                <a:cs typeface="EB Garamond"/>
                <a:sym typeface="EB Garamond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400"/>
              <a:buFont typeface="EB Garamond"/>
              <a:buNone/>
              <a:defRPr b="1" sz="4400">
                <a:solidFill>
                  <a:srgbClr val="FFFFFF"/>
                </a:solidFill>
                <a:latin typeface="EB Garamond"/>
                <a:ea typeface="EB Garamond"/>
                <a:cs typeface="EB Garamond"/>
                <a:sym typeface="EB Garamond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400"/>
              <a:buFont typeface="EB Garamond"/>
              <a:buNone/>
              <a:defRPr b="1" sz="4400">
                <a:solidFill>
                  <a:srgbClr val="FFFFFF"/>
                </a:solidFill>
                <a:latin typeface="EB Garamond"/>
                <a:ea typeface="EB Garamond"/>
                <a:cs typeface="EB Garamond"/>
                <a:sym typeface="EB Garamond"/>
              </a:defRPr>
            </a:lvl9pPr>
          </a:lstStyle>
          <a:p/>
        </p:txBody>
      </p:sp>
      <p:sp>
        <p:nvSpPr>
          <p:cNvPr id="44" name="Google Shape;44;p10"/>
          <p:cNvSpPr txBox="1"/>
          <p:nvPr>
            <p:ph idx="1" type="subTitle"/>
          </p:nvPr>
        </p:nvSpPr>
        <p:spPr>
          <a:xfrm>
            <a:off x="2505000" y="2912875"/>
            <a:ext cx="4134000" cy="7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None/>
              <a:defRPr i="1" sz="2000">
                <a:solidFill>
                  <a:srgbClr val="FFFFFF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None/>
              <a:defRPr i="1" sz="2000">
                <a:solidFill>
                  <a:srgbClr val="FFFFFF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None/>
              <a:defRPr i="1" sz="2000">
                <a:solidFill>
                  <a:srgbClr val="FFFFFF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None/>
              <a:defRPr i="1" sz="2000">
                <a:solidFill>
                  <a:srgbClr val="FFFFFF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None/>
              <a:defRPr i="1" sz="2000">
                <a:solidFill>
                  <a:srgbClr val="FFFFFF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None/>
              <a:defRPr i="1" sz="2000">
                <a:solidFill>
                  <a:srgbClr val="FFFFFF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None/>
              <a:defRPr i="1" sz="2000">
                <a:solidFill>
                  <a:srgbClr val="FFFFFF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None/>
              <a:defRPr i="1" sz="2000">
                <a:solidFill>
                  <a:srgbClr val="FFFFFF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None/>
              <a:defRPr i="1" sz="2000">
                <a:solidFill>
                  <a:srgbClr val="FFFFFF"/>
                </a:solidFill>
              </a:defRPr>
            </a:lvl9pPr>
          </a:lstStyle>
          <a:p/>
        </p:txBody>
      </p:sp>
      <p:sp>
        <p:nvSpPr>
          <p:cNvPr id="45" name="Google Shape;45;p10"/>
          <p:cNvSpPr/>
          <p:nvPr/>
        </p:nvSpPr>
        <p:spPr>
          <a:xfrm>
            <a:off x="3605850" y="2662200"/>
            <a:ext cx="1932300" cy="348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20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21" Type="http://schemas.openxmlformats.org/officeDocument/2006/relationships/theme" Target="../theme/theme1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5" Type="http://schemas.openxmlformats.org/officeDocument/2006/relationships/slideLayout" Target="../slideLayouts/slideLayout5.xml"/><Relationship Id="rId19" Type="http://schemas.openxmlformats.org/officeDocument/2006/relationships/slideLayout" Target="../slideLayouts/slideLayout19.xml"/><Relationship Id="rId6" Type="http://schemas.openxmlformats.org/officeDocument/2006/relationships/slideLayout" Target="../slideLayouts/slideLayout6.xml"/><Relationship Id="rId18" Type="http://schemas.openxmlformats.org/officeDocument/2006/relationships/slideLayout" Target="../slideLayouts/slideLayout18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<Relationships xmlns="http://schemas.openxmlformats.org/package/2006/relationships"><Relationship Id="rId11" Type="http://schemas.openxmlformats.org/officeDocument/2006/relationships/theme" Target="../theme/theme4.xml"/><Relationship Id="rId10" Type="http://schemas.openxmlformats.org/officeDocument/2006/relationships/slideLayout" Target="../slideLayouts/slideLayout30.xml"/><Relationship Id="rId1" Type="http://schemas.openxmlformats.org/officeDocument/2006/relationships/slideLayout" Target="../slideLayouts/slideLayout21.xml"/><Relationship Id="rId2" Type="http://schemas.openxmlformats.org/officeDocument/2006/relationships/slideLayout" Target="../slideLayouts/slideLayout22.xml"/><Relationship Id="rId3" Type="http://schemas.openxmlformats.org/officeDocument/2006/relationships/slideLayout" Target="../slideLayouts/slideLayout23.xml"/><Relationship Id="rId4" Type="http://schemas.openxmlformats.org/officeDocument/2006/relationships/slideLayout" Target="../slideLayouts/slideLayout24.xml"/><Relationship Id="rId9" Type="http://schemas.openxmlformats.org/officeDocument/2006/relationships/slideLayout" Target="../slideLayouts/slideLayout29.xml"/><Relationship Id="rId5" Type="http://schemas.openxmlformats.org/officeDocument/2006/relationships/slideLayout" Target="../slideLayouts/slideLayout25.xml"/><Relationship Id="rId6" Type="http://schemas.openxmlformats.org/officeDocument/2006/relationships/slideLayout" Target="../slideLayouts/slideLayout26.xml"/><Relationship Id="rId7" Type="http://schemas.openxmlformats.org/officeDocument/2006/relationships/slideLayout" Target="../slideLayouts/slideLayout27.xml"/><Relationship Id="rId8" Type="http://schemas.openxmlformats.org/officeDocument/2006/relationships/slideLayout" Target="../slideLayouts/slideLayout28.xml"/></Relationships>
</file>

<file path=ppt/slideMasters/_rels/slideMaster3.xml.rels><?xml version="1.0" encoding="UTF-8" standalone="yes"?><Relationships xmlns="http://schemas.openxmlformats.org/package/2006/relationships"><Relationship Id="rId20" Type="http://schemas.openxmlformats.org/officeDocument/2006/relationships/slideLayout" Target="../slideLayouts/slideLayout50.xml"/><Relationship Id="rId22" Type="http://schemas.openxmlformats.org/officeDocument/2006/relationships/slideLayout" Target="../slideLayouts/slideLayout52.xml"/><Relationship Id="rId21" Type="http://schemas.openxmlformats.org/officeDocument/2006/relationships/slideLayout" Target="../slideLayouts/slideLayout51.xml"/><Relationship Id="rId24" Type="http://schemas.openxmlformats.org/officeDocument/2006/relationships/slideLayout" Target="../slideLayouts/slideLayout54.xml"/><Relationship Id="rId23" Type="http://schemas.openxmlformats.org/officeDocument/2006/relationships/slideLayout" Target="../slideLayouts/slideLayout53.xml"/><Relationship Id="rId1" Type="http://schemas.openxmlformats.org/officeDocument/2006/relationships/slideLayout" Target="../slideLayouts/slideLayout31.xml"/><Relationship Id="rId2" Type="http://schemas.openxmlformats.org/officeDocument/2006/relationships/slideLayout" Target="../slideLayouts/slideLayout32.xml"/><Relationship Id="rId3" Type="http://schemas.openxmlformats.org/officeDocument/2006/relationships/slideLayout" Target="../slideLayouts/slideLayout33.xml"/><Relationship Id="rId4" Type="http://schemas.openxmlformats.org/officeDocument/2006/relationships/slideLayout" Target="../slideLayouts/slideLayout34.xml"/><Relationship Id="rId9" Type="http://schemas.openxmlformats.org/officeDocument/2006/relationships/slideLayout" Target="../slideLayouts/slideLayout39.xml"/><Relationship Id="rId26" Type="http://schemas.openxmlformats.org/officeDocument/2006/relationships/slideLayout" Target="../slideLayouts/slideLayout56.xml"/><Relationship Id="rId25" Type="http://schemas.openxmlformats.org/officeDocument/2006/relationships/slideLayout" Target="../slideLayouts/slideLayout55.xml"/><Relationship Id="rId28" Type="http://schemas.openxmlformats.org/officeDocument/2006/relationships/slideLayout" Target="../slideLayouts/slideLayout58.xml"/><Relationship Id="rId27" Type="http://schemas.openxmlformats.org/officeDocument/2006/relationships/slideLayout" Target="../slideLayouts/slideLayout57.xml"/><Relationship Id="rId5" Type="http://schemas.openxmlformats.org/officeDocument/2006/relationships/slideLayout" Target="../slideLayouts/slideLayout35.xml"/><Relationship Id="rId6" Type="http://schemas.openxmlformats.org/officeDocument/2006/relationships/slideLayout" Target="../slideLayouts/slideLayout36.xml"/><Relationship Id="rId29" Type="http://schemas.openxmlformats.org/officeDocument/2006/relationships/slideLayout" Target="../slideLayouts/slideLayout59.xml"/><Relationship Id="rId7" Type="http://schemas.openxmlformats.org/officeDocument/2006/relationships/slideLayout" Target="../slideLayouts/slideLayout37.xml"/><Relationship Id="rId8" Type="http://schemas.openxmlformats.org/officeDocument/2006/relationships/slideLayout" Target="../slideLayouts/slideLayout38.xml"/><Relationship Id="rId31" Type="http://schemas.openxmlformats.org/officeDocument/2006/relationships/theme" Target="../theme/theme3.xml"/><Relationship Id="rId30" Type="http://schemas.openxmlformats.org/officeDocument/2006/relationships/slideLayout" Target="../slideLayouts/slideLayout60.xml"/><Relationship Id="rId11" Type="http://schemas.openxmlformats.org/officeDocument/2006/relationships/slideLayout" Target="../slideLayouts/slideLayout41.xml"/><Relationship Id="rId10" Type="http://schemas.openxmlformats.org/officeDocument/2006/relationships/slideLayout" Target="../slideLayouts/slideLayout40.xml"/><Relationship Id="rId13" Type="http://schemas.openxmlformats.org/officeDocument/2006/relationships/slideLayout" Target="../slideLayouts/slideLayout43.xml"/><Relationship Id="rId12" Type="http://schemas.openxmlformats.org/officeDocument/2006/relationships/slideLayout" Target="../slideLayouts/slideLayout42.xml"/><Relationship Id="rId15" Type="http://schemas.openxmlformats.org/officeDocument/2006/relationships/slideLayout" Target="../slideLayouts/slideLayout45.xml"/><Relationship Id="rId14" Type="http://schemas.openxmlformats.org/officeDocument/2006/relationships/slideLayout" Target="../slideLayouts/slideLayout44.xml"/><Relationship Id="rId17" Type="http://schemas.openxmlformats.org/officeDocument/2006/relationships/slideLayout" Target="../slideLayouts/slideLayout47.xml"/><Relationship Id="rId16" Type="http://schemas.openxmlformats.org/officeDocument/2006/relationships/slideLayout" Target="../slideLayouts/slideLayout46.xml"/><Relationship Id="rId19" Type="http://schemas.openxmlformats.org/officeDocument/2006/relationships/slideLayout" Target="../slideLayouts/slideLayout49.xml"/><Relationship Id="rId18" Type="http://schemas.openxmlformats.org/officeDocument/2006/relationships/slideLayout" Target="../slideLayouts/slideLayout4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111600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EB Garamond SemiBold"/>
              <a:buNone/>
              <a:defRPr b="0" i="0" sz="3200" u="none" cap="none" strike="noStrike">
                <a:solidFill>
                  <a:schemeClr val="dk1"/>
                </a:solidFill>
                <a:latin typeface="EB Garamond SemiBold"/>
                <a:ea typeface="EB Garamond SemiBold"/>
                <a:cs typeface="EB Garamond SemiBold"/>
                <a:sym typeface="EB Garamond SemiBold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EB Garamond SemiBold"/>
              <a:buNone/>
              <a:defRPr b="0" i="0" sz="3200" u="none" cap="none" strike="noStrike">
                <a:solidFill>
                  <a:schemeClr val="dk1"/>
                </a:solidFill>
                <a:latin typeface="EB Garamond SemiBold"/>
                <a:ea typeface="EB Garamond SemiBold"/>
                <a:cs typeface="EB Garamond SemiBold"/>
                <a:sym typeface="EB Garamond SemiBold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EB Garamond SemiBold"/>
              <a:buNone/>
              <a:defRPr b="0" i="0" sz="3200" u="none" cap="none" strike="noStrike">
                <a:solidFill>
                  <a:schemeClr val="dk1"/>
                </a:solidFill>
                <a:latin typeface="EB Garamond SemiBold"/>
                <a:ea typeface="EB Garamond SemiBold"/>
                <a:cs typeface="EB Garamond SemiBold"/>
                <a:sym typeface="EB Garamond SemiBold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EB Garamond SemiBold"/>
              <a:buNone/>
              <a:defRPr b="0" i="0" sz="3200" u="none" cap="none" strike="noStrike">
                <a:solidFill>
                  <a:schemeClr val="dk1"/>
                </a:solidFill>
                <a:latin typeface="EB Garamond SemiBold"/>
                <a:ea typeface="EB Garamond SemiBold"/>
                <a:cs typeface="EB Garamond SemiBold"/>
                <a:sym typeface="EB Garamond SemiBold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EB Garamond SemiBold"/>
              <a:buNone/>
              <a:defRPr b="0" i="0" sz="3200" u="none" cap="none" strike="noStrike">
                <a:solidFill>
                  <a:schemeClr val="dk1"/>
                </a:solidFill>
                <a:latin typeface="EB Garamond SemiBold"/>
                <a:ea typeface="EB Garamond SemiBold"/>
                <a:cs typeface="EB Garamond SemiBold"/>
                <a:sym typeface="EB Garamond SemiBold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EB Garamond SemiBold"/>
              <a:buNone/>
              <a:defRPr b="0" i="0" sz="3200" u="none" cap="none" strike="noStrike">
                <a:solidFill>
                  <a:schemeClr val="dk1"/>
                </a:solidFill>
                <a:latin typeface="EB Garamond SemiBold"/>
                <a:ea typeface="EB Garamond SemiBold"/>
                <a:cs typeface="EB Garamond SemiBold"/>
                <a:sym typeface="EB Garamond SemiBold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EB Garamond SemiBold"/>
              <a:buNone/>
              <a:defRPr b="0" i="0" sz="3200" u="none" cap="none" strike="noStrike">
                <a:solidFill>
                  <a:schemeClr val="dk1"/>
                </a:solidFill>
                <a:latin typeface="EB Garamond SemiBold"/>
                <a:ea typeface="EB Garamond SemiBold"/>
                <a:cs typeface="EB Garamond SemiBold"/>
                <a:sym typeface="EB Garamond SemiBold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EB Garamond SemiBold"/>
              <a:buNone/>
              <a:defRPr b="0" i="0" sz="3200" u="none" cap="none" strike="noStrike">
                <a:solidFill>
                  <a:schemeClr val="dk1"/>
                </a:solidFill>
                <a:latin typeface="EB Garamond SemiBold"/>
                <a:ea typeface="EB Garamond SemiBold"/>
                <a:cs typeface="EB Garamond SemiBold"/>
                <a:sym typeface="EB Garamond SemiBold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EB Garamond SemiBold"/>
              <a:buNone/>
              <a:defRPr b="0" i="0" sz="3200" u="none" cap="none" strike="noStrike">
                <a:solidFill>
                  <a:schemeClr val="dk1"/>
                </a:solidFill>
                <a:latin typeface="EB Garamond SemiBold"/>
                <a:ea typeface="EB Garamond SemiBold"/>
                <a:cs typeface="EB Garamond SemiBold"/>
                <a:sym typeface="EB Garamond SemiBold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90422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DM Sans"/>
              <a:buChar char="●"/>
              <a:defRPr b="0" i="0" sz="1200" u="none" cap="none" strike="noStrik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-31750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M Sans"/>
              <a:buChar char="○"/>
              <a:defRPr b="0" i="0" sz="1400" u="none" cap="none" strike="noStrik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indent="-317500" lvl="2" marL="13716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M Sans"/>
              <a:buChar char="■"/>
              <a:defRPr b="0" i="0" sz="1400" u="none" cap="none" strike="noStrik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indent="-317500" lvl="3" marL="18288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M Sans"/>
              <a:buChar char="●"/>
              <a:defRPr b="0" i="0" sz="1400" u="none" cap="none" strike="noStrik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indent="-317500" lvl="4" marL="22860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M Sans"/>
              <a:buChar char="○"/>
              <a:defRPr b="0" i="0" sz="1400" u="none" cap="none" strike="noStrik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indent="-317500" lvl="5" marL="2743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M Sans"/>
              <a:buChar char="■"/>
              <a:defRPr b="0" i="0" sz="1400" u="none" cap="none" strike="noStrik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indent="-317500" lvl="6" marL="3200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M Sans"/>
              <a:buChar char="●"/>
              <a:defRPr b="0" i="0" sz="1400" u="none" cap="none" strike="noStrik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indent="-317500" lvl="7" marL="36576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M Sans"/>
              <a:buChar char="○"/>
              <a:defRPr b="0" i="0" sz="1400" u="none" cap="none" strike="noStrik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indent="-317500" lvl="8" marL="41148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M Sans"/>
              <a:buChar char="■"/>
              <a:defRPr b="0" i="0" sz="1400" u="none" cap="none" strike="noStrik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  <p:sldLayoutId id="2147483666" r:id="rId19"/>
    <p:sldLayoutId id="2147483667" r:id="rId20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>
        <p15:guide id="1" orient="horz" pos="701">
          <p15:clr>
            <a:srgbClr val="F26B43"/>
          </p15:clr>
        </p15:guide>
        <p15:guide id="2" orient="horz" pos="453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22"/>
          <p:cNvSpPr txBox="1"/>
          <p:nvPr>
            <p:ph type="title"/>
          </p:nvPr>
        </p:nvSpPr>
        <p:spPr>
          <a:xfrm>
            <a:off x="293204" y="334300"/>
            <a:ext cx="7886700" cy="681917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C242C"/>
              </a:buClr>
              <a:buSzPts val="3000"/>
              <a:buFont typeface="Garamond"/>
              <a:buNone/>
              <a:defRPr b="1" i="0" sz="3000" u="none" cap="none" strike="noStrike">
                <a:solidFill>
                  <a:srgbClr val="1C242C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/>
        </p:txBody>
      </p:sp>
      <p:sp>
        <p:nvSpPr>
          <p:cNvPr id="86" name="Google Shape;86;p22"/>
          <p:cNvSpPr txBox="1"/>
          <p:nvPr>
            <p:ph idx="1" type="body"/>
          </p:nvPr>
        </p:nvSpPr>
        <p:spPr>
          <a:xfrm>
            <a:off x="293204" y="1163600"/>
            <a:ext cx="7886700" cy="3263503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1C242C"/>
              </a:buClr>
              <a:buSzPts val="2100"/>
              <a:buFont typeface="Arial"/>
              <a:buNone/>
              <a:defRPr b="0" i="0" sz="2100" u="none" cap="none" strike="noStrike">
                <a:solidFill>
                  <a:srgbClr val="1C242C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1C242C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1C242C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1C242C"/>
              </a:buClr>
              <a:buSzPts val="1500"/>
              <a:buFont typeface="Arial"/>
              <a:buNone/>
              <a:defRPr b="0" i="0" sz="1500" u="none" cap="none" strike="noStrike">
                <a:solidFill>
                  <a:srgbClr val="1C242C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1C242C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1C242C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1C242C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1C242C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17500" lvl="6" marL="3200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17500" lvl="7" marL="3657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17500" lvl="8" marL="4114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7" name="Google Shape;87;p22"/>
          <p:cNvSpPr txBox="1"/>
          <p:nvPr>
            <p:ph idx="12" type="sldNum"/>
          </p:nvPr>
        </p:nvSpPr>
        <p:spPr>
          <a:xfrm>
            <a:off x="293204" y="4632722"/>
            <a:ext cx="392596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rtl="0" algn="l">
              <a:spcBef>
                <a:spcPts val="0"/>
              </a:spcBef>
              <a:buNone/>
              <a:defRPr b="0" i="0" sz="9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spcBef>
                <a:spcPts val="0"/>
              </a:spcBef>
              <a:buNone/>
              <a:defRPr b="0" i="0" sz="9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spcBef>
                <a:spcPts val="0"/>
              </a:spcBef>
              <a:buNone/>
              <a:defRPr b="0" i="0" sz="9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spcBef>
                <a:spcPts val="0"/>
              </a:spcBef>
              <a:buNone/>
              <a:defRPr b="0" i="0" sz="9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spcBef>
                <a:spcPts val="0"/>
              </a:spcBef>
              <a:buNone/>
              <a:defRPr b="0" i="0" sz="9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l">
              <a:spcBef>
                <a:spcPts val="0"/>
              </a:spcBef>
              <a:buNone/>
              <a:defRPr b="0" i="0" sz="9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l">
              <a:spcBef>
                <a:spcPts val="0"/>
              </a:spcBef>
              <a:buNone/>
              <a:defRPr b="0" i="0" sz="9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l">
              <a:spcBef>
                <a:spcPts val="0"/>
              </a:spcBef>
              <a:buNone/>
              <a:defRPr b="0" i="0" sz="9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l">
              <a:spcBef>
                <a:spcPts val="0"/>
              </a:spcBef>
              <a:buNone/>
              <a:defRPr b="0" i="0" sz="9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68" r:id="rId1"/>
    <p:sldLayoutId id="2147483669" r:id="rId2"/>
    <p:sldLayoutId id="2147483670" r:id="rId3"/>
    <p:sldLayoutId id="2147483671" r:id="rId4"/>
    <p:sldLayoutId id="2147483672" r:id="rId5"/>
    <p:sldLayoutId id="2147483673" r:id="rId6"/>
    <p:sldLayoutId id="2147483674" r:id="rId7"/>
    <p:sldLayoutId id="2147483675" r:id="rId8"/>
    <p:sldLayoutId id="2147483676" r:id="rId9"/>
    <p:sldLayoutId id="2147483677" r:id="rId10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33"/>
          <p:cNvSpPr txBox="1"/>
          <p:nvPr>
            <p:ph type="title"/>
          </p:nvPr>
        </p:nvSpPr>
        <p:spPr>
          <a:xfrm>
            <a:off x="311700" y="111600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EB Garamond SemiBold"/>
              <a:buNone/>
              <a:defRPr sz="3200">
                <a:solidFill>
                  <a:schemeClr val="dk1"/>
                </a:solidFill>
                <a:latin typeface="EB Garamond SemiBold"/>
                <a:ea typeface="EB Garamond SemiBold"/>
                <a:cs typeface="EB Garamond SemiBold"/>
                <a:sym typeface="EB Garamond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EB Garamond SemiBold"/>
              <a:buNone/>
              <a:defRPr sz="3200">
                <a:solidFill>
                  <a:schemeClr val="dk1"/>
                </a:solidFill>
                <a:latin typeface="EB Garamond SemiBold"/>
                <a:ea typeface="EB Garamond SemiBold"/>
                <a:cs typeface="EB Garamond SemiBold"/>
                <a:sym typeface="EB Garamond SemiBo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EB Garamond SemiBold"/>
              <a:buNone/>
              <a:defRPr sz="3200">
                <a:solidFill>
                  <a:schemeClr val="dk1"/>
                </a:solidFill>
                <a:latin typeface="EB Garamond SemiBold"/>
                <a:ea typeface="EB Garamond SemiBold"/>
                <a:cs typeface="EB Garamond SemiBold"/>
                <a:sym typeface="EB Garamond SemiBo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EB Garamond SemiBold"/>
              <a:buNone/>
              <a:defRPr sz="3200">
                <a:solidFill>
                  <a:schemeClr val="dk1"/>
                </a:solidFill>
                <a:latin typeface="EB Garamond SemiBold"/>
                <a:ea typeface="EB Garamond SemiBold"/>
                <a:cs typeface="EB Garamond SemiBold"/>
                <a:sym typeface="EB Garamond SemiBo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EB Garamond SemiBold"/>
              <a:buNone/>
              <a:defRPr sz="3200">
                <a:solidFill>
                  <a:schemeClr val="dk1"/>
                </a:solidFill>
                <a:latin typeface="EB Garamond SemiBold"/>
                <a:ea typeface="EB Garamond SemiBold"/>
                <a:cs typeface="EB Garamond SemiBold"/>
                <a:sym typeface="EB Garamond SemiBo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EB Garamond SemiBold"/>
              <a:buNone/>
              <a:defRPr sz="3200">
                <a:solidFill>
                  <a:schemeClr val="dk1"/>
                </a:solidFill>
                <a:latin typeface="EB Garamond SemiBold"/>
                <a:ea typeface="EB Garamond SemiBold"/>
                <a:cs typeface="EB Garamond SemiBold"/>
                <a:sym typeface="EB Garamond SemiBo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EB Garamond SemiBold"/>
              <a:buNone/>
              <a:defRPr sz="3200">
                <a:solidFill>
                  <a:schemeClr val="dk1"/>
                </a:solidFill>
                <a:latin typeface="EB Garamond SemiBold"/>
                <a:ea typeface="EB Garamond SemiBold"/>
                <a:cs typeface="EB Garamond SemiBold"/>
                <a:sym typeface="EB Garamond SemiBo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EB Garamond SemiBold"/>
              <a:buNone/>
              <a:defRPr sz="3200">
                <a:solidFill>
                  <a:schemeClr val="dk1"/>
                </a:solidFill>
                <a:latin typeface="EB Garamond SemiBold"/>
                <a:ea typeface="EB Garamond SemiBold"/>
                <a:cs typeface="EB Garamond SemiBold"/>
                <a:sym typeface="EB Garamond SemiBo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EB Garamond SemiBold"/>
              <a:buNone/>
              <a:defRPr sz="3200">
                <a:solidFill>
                  <a:schemeClr val="dk1"/>
                </a:solidFill>
                <a:latin typeface="EB Garamond SemiBold"/>
                <a:ea typeface="EB Garamond SemiBold"/>
                <a:cs typeface="EB Garamond SemiBold"/>
                <a:sym typeface="EB Garamond SemiBold"/>
              </a:defRPr>
            </a:lvl9pPr>
          </a:lstStyle>
          <a:p/>
        </p:txBody>
      </p:sp>
      <p:sp>
        <p:nvSpPr>
          <p:cNvPr id="118" name="Google Shape;118;p33"/>
          <p:cNvSpPr txBox="1"/>
          <p:nvPr>
            <p:ph idx="1" type="body"/>
          </p:nvPr>
        </p:nvSpPr>
        <p:spPr>
          <a:xfrm>
            <a:off x="311700" y="90422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DM Sans"/>
              <a:buChar char="●"/>
              <a:defRPr sz="12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M Sans"/>
              <a:buChar char="○"/>
              <a:defRPr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M Sans"/>
              <a:buChar char="■"/>
              <a:defRPr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M Sans"/>
              <a:buChar char="●"/>
              <a:defRPr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M Sans"/>
              <a:buChar char="○"/>
              <a:defRPr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M Sans"/>
              <a:buChar char="■"/>
              <a:defRPr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M Sans"/>
              <a:buChar char="●"/>
              <a:defRPr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M Sans"/>
              <a:buChar char="○"/>
              <a:defRPr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M Sans"/>
              <a:buChar char="■"/>
              <a:defRPr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  <p:sldLayoutId id="2147483690" r:id="rId13"/>
    <p:sldLayoutId id="2147483691" r:id="rId14"/>
    <p:sldLayoutId id="2147483692" r:id="rId15"/>
    <p:sldLayoutId id="2147483693" r:id="rId16"/>
    <p:sldLayoutId id="2147483694" r:id="rId17"/>
    <p:sldLayoutId id="2147483695" r:id="rId18"/>
    <p:sldLayoutId id="2147483696" r:id="rId19"/>
    <p:sldLayoutId id="2147483697" r:id="rId20"/>
    <p:sldLayoutId id="2147483698" r:id="rId21"/>
    <p:sldLayoutId id="2147483699" r:id="rId22"/>
    <p:sldLayoutId id="2147483700" r:id="rId23"/>
    <p:sldLayoutId id="2147483701" r:id="rId24"/>
    <p:sldLayoutId id="2147483702" r:id="rId25"/>
    <p:sldLayoutId id="2147483703" r:id="rId26"/>
    <p:sldLayoutId id="2147483704" r:id="rId27"/>
    <p:sldLayoutId id="2147483705" r:id="rId28"/>
    <p:sldLayoutId id="2147483706" r:id="rId29"/>
    <p:sldLayoutId id="2147483707" r:id="rId30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7.jpg"/><Relationship Id="rId4" Type="http://schemas.openxmlformats.org/officeDocument/2006/relationships/image" Target="../media/image4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0.xml"/><Relationship Id="rId2" Type="http://schemas.openxmlformats.org/officeDocument/2006/relationships/notesSlide" Target="../notesSlides/notesSlide10.xml"/><Relationship Id="rId3" Type="http://schemas.openxmlformats.org/officeDocument/2006/relationships/hyperlink" Target="https://link.springer.com/article/10.1007/s10755-021-09554-w" TargetMode="External"/><Relationship Id="rId4" Type="http://schemas.openxmlformats.org/officeDocument/2006/relationships/hyperlink" Target="https://link.springer.com/article/10.1007/s10755-021-09554-w" TargetMode="External"/><Relationship Id="rId5" Type="http://schemas.openxmlformats.org/officeDocument/2006/relationships/hyperlink" Target="https://www.tandfonline.com/doi/abs/10.1080/10668926.2019.1621786" TargetMode="External"/><Relationship Id="rId6" Type="http://schemas.openxmlformats.org/officeDocument/2006/relationships/hyperlink" Target="https://link.springer.com/article/10.1007/s10755-019-9459-1" TargetMode="External"/><Relationship Id="rId7" Type="http://schemas.openxmlformats.org/officeDocument/2006/relationships/hyperlink" Target="https://www.nber.org/system/files/working_papers/w16881/w16881.pdf" TargetMode="External"/><Relationship Id="rId8" Type="http://schemas.openxmlformats.org/officeDocument/2006/relationships/hyperlink" Target="https://www.nber.org/system/files/working_papers/w16881/w16881.pdf" TargetMode="Externa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6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21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5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5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54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5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70.png"/><Relationship Id="rId4" Type="http://schemas.openxmlformats.org/officeDocument/2006/relationships/image" Target="../media/image66.png"/><Relationship Id="rId5" Type="http://schemas.openxmlformats.org/officeDocument/2006/relationships/image" Target="../media/image59.png"/><Relationship Id="rId6" Type="http://schemas.openxmlformats.org/officeDocument/2006/relationships/image" Target="../media/image65.png"/><Relationship Id="rId7" Type="http://schemas.openxmlformats.org/officeDocument/2006/relationships/image" Target="../media/image69.png"/><Relationship Id="rId8" Type="http://schemas.openxmlformats.org/officeDocument/2006/relationships/image" Target="../media/image61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5.xml"/><Relationship Id="rId2" Type="http://schemas.openxmlformats.org/officeDocument/2006/relationships/notesSlide" Target="../notesSlides/notesSlide16.xml"/><Relationship Id="rId3" Type="http://schemas.openxmlformats.org/officeDocument/2006/relationships/hyperlink" Target="https://www.aacu.org/trending-topics/high-impact" TargetMode="External"/><Relationship Id="rId4" Type="http://schemas.openxmlformats.org/officeDocument/2006/relationships/hyperlink" Target="https://stradaeducation.org/report/talent-disrupted/" TargetMode="External"/><Relationship Id="rId9" Type="http://schemas.openxmlformats.org/officeDocument/2006/relationships/hyperlink" Target="https://stradaeducation.org/press-release/new-study-shows-paid-internships-boost-first-job-salaries-by-3000-and-student-confidence-about-their-careers/" TargetMode="External"/><Relationship Id="rId5" Type="http://schemas.openxmlformats.org/officeDocument/2006/relationships/image" Target="../media/image51.png"/><Relationship Id="rId6" Type="http://schemas.openxmlformats.org/officeDocument/2006/relationships/image" Target="../media/image52.png"/><Relationship Id="rId7" Type="http://schemas.openxmlformats.org/officeDocument/2006/relationships/image" Target="../media/image57.png"/><Relationship Id="rId8" Type="http://schemas.openxmlformats.org/officeDocument/2006/relationships/hyperlink" Target="https://virginiatop.org/wp-content/uploads/2023/11/Understanding-the-Implications-of-Work-Based-Learning-for-Students-PK-12-School-Systems-Institutions-of-Higher-Education-and-Hosting-Organizations.pdf" TargetMode="External"/><Relationship Id="rId10" Type="http://schemas.openxmlformats.org/officeDocument/2006/relationships/image" Target="../media/image71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8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4.jp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1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58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1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72.jpg"/><Relationship Id="rId4" Type="http://schemas.openxmlformats.org/officeDocument/2006/relationships/image" Target="../media/image39.jp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68.png"/><Relationship Id="rId4" Type="http://schemas.openxmlformats.org/officeDocument/2006/relationships/image" Target="../media/image60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notesSlide" Target="../notesSlides/notesSlide22.xml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notesSlide" Target="../notesSlides/notesSlide23.xml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notesSlide" Target="../notesSlides/notesSlide24.xml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notesSlide" Target="../notesSlides/notesSlide25.xml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notesSlide" Target="../notesSlides/notesSlide26.xml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notesSlide" Target="../notesSlides/notesSlide27.xml"/><Relationship Id="rId3" Type="http://schemas.openxmlformats.org/officeDocument/2006/relationships/hyperlink" Target="mailto:kevin.grubb@stradaeducation.org" TargetMode="External"/><Relationship Id="rId4" Type="http://schemas.openxmlformats.org/officeDocument/2006/relationships/hyperlink" Target="mailto:marcus.kolb@stradaeducation.org" TargetMode="Externa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30.jpg"/><Relationship Id="rId4" Type="http://schemas.openxmlformats.org/officeDocument/2006/relationships/image" Target="../media/image44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notesSlide" Target="../notesSlides/notesSlide4.xml"/><Relationship Id="rId3" Type="http://schemas.openxmlformats.org/officeDocument/2006/relationships/hyperlink" Target="https://www.polleverywhere.com/free_text_polls/O9HIBYkkLwvOnekBILG60?preview=true&amp;controls=none" TargetMode="External"/><Relationship Id="rId4" Type="http://schemas.openxmlformats.org/officeDocument/2006/relationships/hyperlink" Target="https://www.polleverywhere.com/free_text_polls/O9HIBYkkLwvOnekBILG60?preview=true&amp;controls=none" TargetMode="Externa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6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9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9.xml"/><Relationship Id="rId2" Type="http://schemas.openxmlformats.org/officeDocument/2006/relationships/notesSlide" Target="../notesSlides/notesSlide9.xml"/><Relationship Id="rId3" Type="http://schemas.openxmlformats.org/officeDocument/2006/relationships/hyperlink" Target="https://onemilliondegrees.org/" TargetMode="External"/><Relationship Id="rId4" Type="http://schemas.openxmlformats.org/officeDocument/2006/relationships/image" Target="../media/image41.png"/><Relationship Id="rId5" Type="http://schemas.openxmlformats.org/officeDocument/2006/relationships/hyperlink" Target="https://collegeadvisingcorps.org/" TargetMode="External"/><Relationship Id="rId6" Type="http://schemas.openxmlformats.org/officeDocument/2006/relationships/image" Target="../media/image47.png"/><Relationship Id="rId7" Type="http://schemas.openxmlformats.org/officeDocument/2006/relationships/image" Target="../media/image45.png"/><Relationship Id="rId8" Type="http://schemas.openxmlformats.org/officeDocument/2006/relationships/image" Target="../media/image56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24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p64"/>
          <p:cNvSpPr txBox="1"/>
          <p:nvPr>
            <p:ph idx="12" type="sldNum"/>
          </p:nvPr>
        </p:nvSpPr>
        <p:spPr>
          <a:xfrm>
            <a:off x="120080" y="4767263"/>
            <a:ext cx="414844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latin typeface="Arial"/>
                <a:ea typeface="Arial"/>
                <a:cs typeface="Arial"/>
                <a:sym typeface="Arial"/>
              </a:rPr>
              <a:t>‹#›</a:t>
            </a:fld>
            <a:endParaRPr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A black and white logo&#10;&#10;Description automatically generated" id="243" name="Google Shape;243;p6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43980" y="953196"/>
            <a:ext cx="2108684" cy="864560"/>
          </a:xfrm>
          <a:prstGeom prst="rect">
            <a:avLst/>
          </a:prstGeom>
          <a:noFill/>
          <a:ln>
            <a:noFill/>
          </a:ln>
        </p:spPr>
      </p:pic>
      <p:sp>
        <p:nvSpPr>
          <p:cNvPr id="244" name="Google Shape;244;p64"/>
          <p:cNvSpPr txBox="1"/>
          <p:nvPr/>
        </p:nvSpPr>
        <p:spPr>
          <a:xfrm>
            <a:off x="448286" y="2094201"/>
            <a:ext cx="4642200" cy="20586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rtl="0" algn="l">
              <a:lnSpc>
                <a:spcPct val="11583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500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A Roadmap for Change: Building Institutional Support for Career-Integrated Learning</a:t>
            </a:r>
            <a:endParaRPr b="1" sz="2500">
              <a:solidFill>
                <a:schemeClr val="lt1"/>
              </a:solidFill>
              <a:latin typeface="Garamond"/>
              <a:ea typeface="Garamond"/>
              <a:cs typeface="Garamond"/>
              <a:sym typeface="Garamond"/>
            </a:endParaRPr>
          </a:p>
          <a:p>
            <a:pPr indent="0" lvl="0" marL="0" marR="0" rtl="0" algn="l">
              <a:lnSpc>
                <a:spcPct val="99166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t/>
            </a:r>
            <a:endParaRPr b="1" sz="3600">
              <a:solidFill>
                <a:schemeClr val="lt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245" name="Google Shape;245;p64"/>
          <p:cNvSpPr txBox="1"/>
          <p:nvPr/>
        </p:nvSpPr>
        <p:spPr>
          <a:xfrm>
            <a:off x="448286" y="3632055"/>
            <a:ext cx="5179500" cy="3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lnSpc>
                <a:spcPct val="133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1500">
                <a:solidFill>
                  <a:schemeClr val="lt1"/>
                </a:solidFill>
              </a:rPr>
              <a:t>April </a:t>
            </a:r>
            <a:r>
              <a:rPr b="0" i="1" lang="en" sz="15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2025</a:t>
            </a:r>
            <a:endParaRPr sz="110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1" name="Shape 3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" name="Google Shape;352;p73"/>
          <p:cNvSpPr txBox="1"/>
          <p:nvPr>
            <p:ph type="title"/>
          </p:nvPr>
        </p:nvSpPr>
        <p:spPr>
          <a:xfrm>
            <a:off x="311700" y="111600"/>
            <a:ext cx="8520600" cy="572700"/>
          </a:xfrm>
          <a:prstGeom prst="rect">
            <a:avLst/>
          </a:prstGeom>
        </p:spPr>
        <p:txBody>
          <a:bodyPr anchorCtr="0" anchor="t" bIns="34275" lIns="68575" spcFirstLastPara="1" rIns="68575" wrap="square" tIns="3427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300"/>
              <a:t>Data suggests that quality education to career coaching:</a:t>
            </a:r>
            <a:endParaRPr sz="2300"/>
          </a:p>
        </p:txBody>
      </p:sp>
      <p:sp>
        <p:nvSpPr>
          <p:cNvPr id="353" name="Google Shape;353;p73"/>
          <p:cNvSpPr txBox="1"/>
          <p:nvPr/>
        </p:nvSpPr>
        <p:spPr>
          <a:xfrm>
            <a:off x="105125" y="684300"/>
            <a:ext cx="8892900" cy="3879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SzPts val="1500"/>
              <a:buFont typeface="DM Sans"/>
              <a:buChar char="-"/>
            </a:pPr>
            <a:r>
              <a:rPr lang="en" sz="1500" u="sng">
                <a:solidFill>
                  <a:schemeClr val="hlink"/>
                </a:solidFill>
                <a:latin typeface="DM Sans"/>
                <a:ea typeface="DM Sans"/>
                <a:cs typeface="DM Sans"/>
                <a:sym typeface="DM Sans"/>
                <a:hlinkClick r:id="rId3"/>
              </a:rPr>
              <a:t>Leads to GPA improvement of .4 points for low performing learners</a:t>
            </a:r>
            <a:r>
              <a:rPr lang="en" sz="1500">
                <a:latin typeface="DM Sans"/>
                <a:ea typeface="DM Sans"/>
                <a:cs typeface="DM Sans"/>
                <a:sym typeface="DM Sans"/>
              </a:rPr>
              <a:t>.</a:t>
            </a:r>
            <a:endParaRPr sz="1500">
              <a:latin typeface="DM Sans"/>
              <a:ea typeface="DM Sans"/>
              <a:cs typeface="DM Sans"/>
              <a:sym typeface="DM Sans"/>
            </a:endParaRPr>
          </a:p>
          <a:p>
            <a:pPr indent="0" lvl="0" marL="9144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00">
              <a:latin typeface="DM Sans"/>
              <a:ea typeface="DM Sans"/>
              <a:cs typeface="DM Sans"/>
              <a:sym typeface="DM Sans"/>
            </a:endParaRPr>
          </a:p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SzPts val="1500"/>
              <a:buFont typeface="DM Sans"/>
              <a:buChar char="-"/>
            </a:pPr>
            <a:r>
              <a:rPr lang="en" sz="1500" u="sng">
                <a:solidFill>
                  <a:schemeClr val="hlink"/>
                </a:solidFill>
                <a:latin typeface="DM Sans"/>
                <a:ea typeface="DM Sans"/>
                <a:cs typeface="DM Sans"/>
                <a:sym typeface="DM Sans"/>
                <a:hlinkClick r:id="rId4"/>
              </a:rPr>
              <a:t>Leads to a 10% increase in enrollment for the subsequent term, with an average of two more credits enrolled</a:t>
            </a:r>
            <a:r>
              <a:rPr lang="en" sz="1500">
                <a:latin typeface="DM Sans"/>
                <a:ea typeface="DM Sans"/>
                <a:cs typeface="DM Sans"/>
                <a:sym typeface="DM Sans"/>
              </a:rPr>
              <a:t>.</a:t>
            </a:r>
            <a:endParaRPr sz="1500">
              <a:latin typeface="DM Sans"/>
              <a:ea typeface="DM Sans"/>
              <a:cs typeface="DM Sans"/>
              <a:sym typeface="DM Sans"/>
            </a:endParaRPr>
          </a:p>
          <a:p>
            <a:pPr indent="0" lvl="0" marL="9144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00">
              <a:latin typeface="DM Sans"/>
              <a:ea typeface="DM Sans"/>
              <a:cs typeface="DM Sans"/>
              <a:sym typeface="DM Sans"/>
            </a:endParaRPr>
          </a:p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SzPts val="1500"/>
              <a:buFont typeface="DM Sans"/>
              <a:buChar char="-"/>
            </a:pPr>
            <a:r>
              <a:rPr lang="en" sz="1500" u="sng">
                <a:solidFill>
                  <a:schemeClr val="hlink"/>
                </a:solidFill>
                <a:latin typeface="DM Sans"/>
                <a:ea typeface="DM Sans"/>
                <a:cs typeface="DM Sans"/>
                <a:sym typeface="DM Sans"/>
                <a:hlinkClick r:id="rId5"/>
              </a:rPr>
              <a:t>Increases retention and achievement in community college when “intense”, meaning two or more engagements in a term.</a:t>
            </a:r>
            <a:endParaRPr sz="1500">
              <a:latin typeface="DM Sans"/>
              <a:ea typeface="DM Sans"/>
              <a:cs typeface="DM Sans"/>
              <a:sym typeface="DM Sans"/>
            </a:endParaRPr>
          </a:p>
          <a:p>
            <a:pPr indent="0" lvl="0" marL="9144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00">
              <a:latin typeface="DM Sans"/>
              <a:ea typeface="DM Sans"/>
              <a:cs typeface="DM Sans"/>
              <a:sym typeface="DM Sans"/>
            </a:endParaRPr>
          </a:p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SzPts val="1500"/>
              <a:buFont typeface="DM Sans"/>
              <a:buChar char="-"/>
            </a:pPr>
            <a:r>
              <a:rPr lang="en" sz="1500" u="sng">
                <a:solidFill>
                  <a:schemeClr val="hlink"/>
                </a:solidFill>
                <a:latin typeface="DM Sans"/>
                <a:ea typeface="DM Sans"/>
                <a:cs typeface="DM Sans"/>
                <a:sym typeface="DM Sans"/>
                <a:hlinkClick r:id="rId6"/>
              </a:rPr>
              <a:t>Makes a GPA of 2.0 or better more likely, as well as increases the likelihood that a learner will be retained.</a:t>
            </a:r>
            <a:endParaRPr sz="1500">
              <a:latin typeface="DM Sans"/>
              <a:ea typeface="DM Sans"/>
              <a:cs typeface="DM Sans"/>
              <a:sym typeface="DM Sans"/>
            </a:endParaRPr>
          </a:p>
          <a:p>
            <a:pPr indent="0" lvl="0" marL="9144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00">
              <a:latin typeface="DM Sans"/>
              <a:ea typeface="DM Sans"/>
              <a:cs typeface="DM Sans"/>
              <a:sym typeface="DM Sans"/>
            </a:endParaRPr>
          </a:p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SzPts val="1500"/>
              <a:buFont typeface="DM Sans"/>
              <a:buChar char="-"/>
            </a:pPr>
            <a:r>
              <a:rPr lang="en" sz="1500" u="sng">
                <a:solidFill>
                  <a:schemeClr val="hlink"/>
                </a:solidFill>
                <a:latin typeface="DM Sans"/>
                <a:ea typeface="DM Sans"/>
                <a:cs typeface="DM Sans"/>
                <a:sym typeface="DM Sans"/>
                <a:hlinkClick r:id="rId7"/>
              </a:rPr>
              <a:t>Increases the likelihood for learners to complete the term during the coaching and learners were more likely to be enrolled one year later.</a:t>
            </a:r>
            <a:endParaRPr sz="1500">
              <a:latin typeface="DM Sans"/>
              <a:ea typeface="DM Sans"/>
              <a:cs typeface="DM Sans"/>
              <a:sym typeface="DM Sans"/>
            </a:endParaRPr>
          </a:p>
          <a:p>
            <a:pPr indent="0" lvl="0" marL="9144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00">
              <a:latin typeface="DM Sans"/>
              <a:ea typeface="DM Sans"/>
              <a:cs typeface="DM Sans"/>
              <a:sym typeface="DM Sans"/>
            </a:endParaRPr>
          </a:p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SzPts val="1500"/>
              <a:buFont typeface="DM Sans"/>
              <a:buChar char="-"/>
            </a:pPr>
            <a:r>
              <a:rPr lang="en" sz="1500" u="sng">
                <a:solidFill>
                  <a:schemeClr val="hlink"/>
                </a:solidFill>
                <a:latin typeface="DM Sans"/>
                <a:ea typeface="DM Sans"/>
                <a:cs typeface="DM Sans"/>
                <a:sym typeface="DM Sans"/>
                <a:hlinkClick r:id="rId8"/>
              </a:rPr>
              <a:t>Is a more cost effective approach to supporting retention and completion gains than increased financial aid.</a:t>
            </a:r>
            <a:endParaRPr sz="1500">
              <a:latin typeface="DM Sans"/>
              <a:ea typeface="DM Sans"/>
              <a:cs typeface="DM Sans"/>
              <a:sym typeface="DM Sans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8" name="Shape 3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" name="Google Shape;359;p74"/>
          <p:cNvSpPr txBox="1"/>
          <p:nvPr>
            <p:ph idx="12" type="sldNum"/>
          </p:nvPr>
        </p:nvSpPr>
        <p:spPr>
          <a:xfrm>
            <a:off x="90060" y="3575447"/>
            <a:ext cx="311100" cy="205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360" name="Google Shape;360;p74"/>
          <p:cNvSpPr txBox="1"/>
          <p:nvPr/>
        </p:nvSpPr>
        <p:spPr>
          <a:xfrm>
            <a:off x="6040607" y="4108322"/>
            <a:ext cx="2274600" cy="525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b="1" i="0" lang="en" sz="1400" u="none" cap="none" strike="noStrike">
                <a:solidFill>
                  <a:schemeClr val="accent5"/>
                </a:solidFill>
                <a:latin typeface="DM Sans"/>
                <a:ea typeface="DM Sans"/>
                <a:cs typeface="DM Sans"/>
                <a:sym typeface="DM Sans"/>
              </a:rPr>
              <a:t>21%</a:t>
            </a:r>
            <a:endParaRPr b="1" i="0" sz="1400" u="none" cap="none" strike="noStrike">
              <a:solidFill>
                <a:schemeClr val="accent5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0" lvl="0" marL="0" marR="0" rtl="0" algn="l">
              <a:lnSpc>
                <a:spcPct val="120000"/>
              </a:lnSpc>
              <a:spcBef>
                <a:spcPts val="11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i="0" lang="en" sz="1100" u="none" cap="none" strike="noStrike">
                <a:solidFill>
                  <a:schemeClr val="dk2"/>
                </a:solidFill>
                <a:latin typeface="DM Sans"/>
                <a:ea typeface="DM Sans"/>
                <a:cs typeface="DM Sans"/>
                <a:sym typeface="DM Sans"/>
              </a:rPr>
              <a:t>TEXAS FOUR-YEAR</a:t>
            </a:r>
            <a:endParaRPr b="1" i="0" sz="3000" u="none" cap="none" strike="noStrike">
              <a:solidFill>
                <a:schemeClr val="dk2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361" name="Google Shape;361;p74"/>
          <p:cNvSpPr txBox="1"/>
          <p:nvPr/>
        </p:nvSpPr>
        <p:spPr>
          <a:xfrm>
            <a:off x="3486149" y="4108322"/>
            <a:ext cx="2274600" cy="525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b="1" i="0" lang="en" sz="1400" u="none" cap="none" strike="noStrike">
                <a:solidFill>
                  <a:schemeClr val="accent5"/>
                </a:solidFill>
                <a:latin typeface="DM Sans"/>
                <a:ea typeface="DM Sans"/>
                <a:cs typeface="DM Sans"/>
                <a:sym typeface="DM Sans"/>
              </a:rPr>
              <a:t>18%</a:t>
            </a:r>
            <a:endParaRPr i="0" sz="1100" u="none" cap="none" strike="noStrike">
              <a:solidFill>
                <a:schemeClr val="accent5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0" lvl="0" marL="0" marR="0" rtl="0" algn="l">
              <a:lnSpc>
                <a:spcPct val="120000"/>
              </a:lnSpc>
              <a:spcBef>
                <a:spcPts val="11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i="0" lang="en" sz="1100" u="none" cap="none" strike="noStrike">
                <a:solidFill>
                  <a:schemeClr val="dk2"/>
                </a:solidFill>
                <a:latin typeface="DM Sans"/>
                <a:ea typeface="DM Sans"/>
                <a:cs typeface="DM Sans"/>
                <a:sym typeface="DM Sans"/>
              </a:rPr>
              <a:t>NEW YORK FOUR-YEAR</a:t>
            </a:r>
            <a:endParaRPr b="1" i="0" sz="3000" u="none" cap="none" strike="noStrike">
              <a:solidFill>
                <a:schemeClr val="dk2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362" name="Google Shape;362;p74"/>
          <p:cNvSpPr txBox="1"/>
          <p:nvPr/>
        </p:nvSpPr>
        <p:spPr>
          <a:xfrm>
            <a:off x="6046616" y="2658575"/>
            <a:ext cx="2274600" cy="671400"/>
          </a:xfrm>
          <a:prstGeom prst="rect">
            <a:avLst/>
          </a:prstGeom>
          <a:noFill/>
          <a:ln>
            <a:noFill/>
          </a:ln>
        </p:spPr>
        <p:txBody>
          <a:bodyPr anchorCtr="0" anchor="t" bIns="14400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b="1" i="0" lang="en" sz="1400" u="none" cap="none" strike="noStrike">
                <a:solidFill>
                  <a:schemeClr val="accent5"/>
                </a:solidFill>
                <a:latin typeface="DM Sans"/>
                <a:ea typeface="DM Sans"/>
                <a:cs typeface="DM Sans"/>
                <a:sym typeface="DM Sans"/>
              </a:rPr>
              <a:t>22%</a:t>
            </a:r>
            <a:endParaRPr i="0" sz="1100" u="none" cap="none" strike="noStrike">
              <a:solidFill>
                <a:schemeClr val="accent5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0" lvl="0" marL="0" marR="0" rtl="0" algn="l">
              <a:lnSpc>
                <a:spcPct val="120000"/>
              </a:lnSpc>
              <a:spcBef>
                <a:spcPts val="11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i="0" lang="en" sz="1100" u="none" cap="none" strike="noStrike">
                <a:solidFill>
                  <a:schemeClr val="dk2"/>
                </a:solidFill>
                <a:latin typeface="DM Sans"/>
                <a:ea typeface="DM Sans"/>
                <a:cs typeface="DM Sans"/>
                <a:sym typeface="DM Sans"/>
              </a:rPr>
              <a:t>FLORIDA FOUR-YEAR</a:t>
            </a:r>
            <a:endParaRPr b="1" i="0" sz="3000" u="none" cap="none" strike="noStrike">
              <a:solidFill>
                <a:schemeClr val="dk2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363" name="Google Shape;363;p74"/>
          <p:cNvSpPr txBox="1"/>
          <p:nvPr/>
        </p:nvSpPr>
        <p:spPr>
          <a:xfrm>
            <a:off x="3492158" y="2658575"/>
            <a:ext cx="2274600" cy="671400"/>
          </a:xfrm>
          <a:prstGeom prst="rect">
            <a:avLst/>
          </a:prstGeom>
          <a:noFill/>
          <a:ln>
            <a:noFill/>
          </a:ln>
        </p:spPr>
        <p:txBody>
          <a:bodyPr anchorCtr="0" anchor="t" bIns="14400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b="1" i="0" lang="en" sz="1400" u="none" cap="none" strike="noStrike">
                <a:solidFill>
                  <a:schemeClr val="accent5"/>
                </a:solidFill>
                <a:latin typeface="DM Sans"/>
                <a:ea typeface="DM Sans"/>
                <a:cs typeface="DM Sans"/>
                <a:sym typeface="DM Sans"/>
              </a:rPr>
              <a:t>18%</a:t>
            </a:r>
            <a:endParaRPr i="0" sz="1100" u="none" cap="none" strike="noStrike">
              <a:solidFill>
                <a:schemeClr val="accent5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0" lvl="0" marL="0" marR="0" rtl="0" algn="l">
              <a:lnSpc>
                <a:spcPct val="120000"/>
              </a:lnSpc>
              <a:spcBef>
                <a:spcPts val="11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i="0" lang="en" sz="1100" u="none" cap="none" strike="noStrike">
                <a:solidFill>
                  <a:schemeClr val="dk2"/>
                </a:solidFill>
                <a:latin typeface="DM Sans"/>
                <a:ea typeface="DM Sans"/>
                <a:cs typeface="DM Sans"/>
                <a:sym typeface="DM Sans"/>
              </a:rPr>
              <a:t>CALIFORNIA FOUR-YEAR</a:t>
            </a:r>
            <a:endParaRPr b="1" i="0" sz="3000" u="none" cap="none" strike="noStrike">
              <a:solidFill>
                <a:schemeClr val="dk2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364" name="Google Shape;364;p74"/>
          <p:cNvSpPr txBox="1"/>
          <p:nvPr/>
        </p:nvSpPr>
        <p:spPr>
          <a:xfrm>
            <a:off x="6040607" y="1202750"/>
            <a:ext cx="2274600" cy="671400"/>
          </a:xfrm>
          <a:prstGeom prst="rect">
            <a:avLst/>
          </a:prstGeom>
          <a:noFill/>
          <a:ln>
            <a:noFill/>
          </a:ln>
        </p:spPr>
        <p:txBody>
          <a:bodyPr anchorCtr="0" anchor="t" bIns="14400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b="1" i="0" lang="en" sz="1400" u="none" cap="none" strike="noStrike">
                <a:solidFill>
                  <a:schemeClr val="accent5"/>
                </a:solidFill>
                <a:latin typeface="DM Sans"/>
                <a:ea typeface="DM Sans"/>
                <a:cs typeface="DM Sans"/>
                <a:sym typeface="DM Sans"/>
              </a:rPr>
              <a:t>20%</a:t>
            </a:r>
            <a:endParaRPr i="0" sz="1100" u="none" cap="none" strike="noStrike">
              <a:solidFill>
                <a:schemeClr val="accent5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0" lvl="0" marL="0" marR="0" rtl="0" algn="l">
              <a:lnSpc>
                <a:spcPct val="120000"/>
              </a:lnSpc>
              <a:spcBef>
                <a:spcPts val="11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i="0" lang="en" sz="1100" u="none" cap="none" strike="noStrike">
                <a:solidFill>
                  <a:schemeClr val="dk2"/>
                </a:solidFill>
                <a:latin typeface="DM Sans"/>
                <a:ea typeface="DM Sans"/>
                <a:cs typeface="DM Sans"/>
                <a:sym typeface="DM Sans"/>
              </a:rPr>
              <a:t>NATIONAL FOUR-YEAR</a:t>
            </a:r>
            <a:endParaRPr b="1" i="0" sz="3000" u="none" cap="none" strike="noStrike">
              <a:solidFill>
                <a:schemeClr val="dk2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365" name="Google Shape;365;p74"/>
          <p:cNvSpPr txBox="1"/>
          <p:nvPr/>
        </p:nvSpPr>
        <p:spPr>
          <a:xfrm>
            <a:off x="3486150" y="1222370"/>
            <a:ext cx="2274600" cy="671400"/>
          </a:xfrm>
          <a:prstGeom prst="rect">
            <a:avLst/>
          </a:prstGeom>
          <a:noFill/>
          <a:ln>
            <a:noFill/>
          </a:ln>
        </p:spPr>
        <p:txBody>
          <a:bodyPr anchorCtr="0" anchor="t" bIns="14400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b="1" i="0" lang="en" sz="1400" u="none" cap="none" strike="noStrike">
                <a:solidFill>
                  <a:schemeClr val="accent5"/>
                </a:solidFill>
                <a:latin typeface="DM Sans"/>
                <a:ea typeface="DM Sans"/>
                <a:cs typeface="DM Sans"/>
                <a:sym typeface="DM Sans"/>
              </a:rPr>
              <a:t>24%</a:t>
            </a:r>
            <a:endParaRPr i="0" sz="1100" u="none" cap="none" strike="noStrike">
              <a:solidFill>
                <a:schemeClr val="accent5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0" lvl="0" marL="0" marR="0" rtl="0" algn="l">
              <a:lnSpc>
                <a:spcPct val="120000"/>
              </a:lnSpc>
              <a:spcBef>
                <a:spcPts val="11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i="0" lang="en" sz="1100" u="none" cap="none" strike="noStrike">
                <a:solidFill>
                  <a:schemeClr val="dk2"/>
                </a:solidFill>
                <a:latin typeface="DM Sans"/>
                <a:ea typeface="DM Sans"/>
                <a:cs typeface="DM Sans"/>
                <a:sym typeface="DM Sans"/>
              </a:rPr>
              <a:t>NATIONAL TWO-YEAR</a:t>
            </a:r>
            <a:endParaRPr b="1" i="0" sz="3000" u="none" cap="none" strike="noStrike">
              <a:solidFill>
                <a:schemeClr val="dk2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cxnSp>
        <p:nvCxnSpPr>
          <p:cNvPr id="366" name="Google Shape;366;p74"/>
          <p:cNvCxnSpPr/>
          <p:nvPr/>
        </p:nvCxnSpPr>
        <p:spPr>
          <a:xfrm>
            <a:off x="3486151" y="2945974"/>
            <a:ext cx="5115000" cy="0"/>
          </a:xfrm>
          <a:prstGeom prst="straightConnector1">
            <a:avLst/>
          </a:prstGeom>
          <a:noFill/>
          <a:ln cap="flat" cmpd="sng" w="15875">
            <a:solidFill>
              <a:srgbClr val="AEDCFF">
                <a:alpha val="48240"/>
              </a:srgbClr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367" name="Google Shape;367;p74"/>
          <p:cNvSpPr/>
          <p:nvPr/>
        </p:nvSpPr>
        <p:spPr>
          <a:xfrm>
            <a:off x="0" y="0"/>
            <a:ext cx="3059400" cy="5143500"/>
          </a:xfrm>
          <a:prstGeom prst="rect">
            <a:avLst/>
          </a:prstGeom>
          <a:gradFill>
            <a:gsLst>
              <a:gs pos="0">
                <a:srgbClr val="E1F5FA"/>
              </a:gs>
              <a:gs pos="98000">
                <a:schemeClr val="lt2"/>
              </a:gs>
              <a:gs pos="100000">
                <a:schemeClr val="lt2"/>
              </a:gs>
            </a:gsLst>
            <a:lin ang="5400012" scaled="0"/>
          </a:gra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t/>
            </a:r>
            <a:endParaRPr i="0" sz="1400" u="none" cap="none" strike="noStrike">
              <a:solidFill>
                <a:schemeClr val="lt1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368" name="Google Shape;368;p74"/>
          <p:cNvSpPr/>
          <p:nvPr/>
        </p:nvSpPr>
        <p:spPr>
          <a:xfrm>
            <a:off x="542924" y="2701191"/>
            <a:ext cx="1204200" cy="285900"/>
          </a:xfrm>
          <a:prstGeom prst="round2SameRect">
            <a:avLst>
              <a:gd fmla="val 50000" name="adj1"/>
              <a:gd fmla="val 50000" name="adj2"/>
            </a:avLst>
          </a:prstGeom>
          <a:solidFill>
            <a:srgbClr val="5BB695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rPr>
              <a:t>Leading</a:t>
            </a:r>
            <a:endParaRPr b="1" sz="1200">
              <a:solidFill>
                <a:schemeClr val="lt1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369" name="Google Shape;369;p74"/>
          <p:cNvSpPr/>
          <p:nvPr/>
        </p:nvSpPr>
        <p:spPr>
          <a:xfrm>
            <a:off x="542924" y="3134990"/>
            <a:ext cx="1204200" cy="285900"/>
          </a:xfrm>
          <a:prstGeom prst="round2SameRect">
            <a:avLst>
              <a:gd fmla="val 50000" name="adj1"/>
              <a:gd fmla="val 50000" name="adj2"/>
            </a:avLst>
          </a:prstGeom>
          <a:solidFill>
            <a:srgbClr val="4AA4DB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rPr>
              <a:t>Advanced</a:t>
            </a:r>
            <a:endParaRPr b="1" sz="1200">
              <a:solidFill>
                <a:schemeClr val="lt1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370" name="Google Shape;370;p74"/>
          <p:cNvSpPr/>
          <p:nvPr/>
        </p:nvSpPr>
        <p:spPr>
          <a:xfrm>
            <a:off x="542924" y="3564293"/>
            <a:ext cx="1204200" cy="285900"/>
          </a:xfrm>
          <a:prstGeom prst="round2SameRect">
            <a:avLst>
              <a:gd fmla="val 50000" name="adj1"/>
              <a:gd fmla="val 50000" name="adj2"/>
            </a:avLst>
          </a:prstGeom>
          <a:solidFill>
            <a:srgbClr val="D7AF4C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rPr>
              <a:t>Developing</a:t>
            </a:r>
            <a:endParaRPr b="1" sz="1200">
              <a:solidFill>
                <a:schemeClr val="lt1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371" name="Google Shape;371;p74"/>
          <p:cNvSpPr/>
          <p:nvPr/>
        </p:nvSpPr>
        <p:spPr>
          <a:xfrm>
            <a:off x="542924" y="3993597"/>
            <a:ext cx="1204200" cy="285900"/>
          </a:xfrm>
          <a:prstGeom prst="round2SameRect">
            <a:avLst>
              <a:gd fmla="val 50000" name="adj1"/>
              <a:gd fmla="val 50000" name="adj2"/>
            </a:avLst>
          </a:prstGeom>
          <a:solidFill>
            <a:srgbClr val="C3574B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rPr>
              <a:t>Foundational</a:t>
            </a:r>
            <a:endParaRPr b="1" sz="1200">
              <a:solidFill>
                <a:schemeClr val="lt1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372" name="Google Shape;372;p74"/>
          <p:cNvSpPr txBox="1"/>
          <p:nvPr/>
        </p:nvSpPr>
        <p:spPr>
          <a:xfrm>
            <a:off x="1747220" y="3997852"/>
            <a:ext cx="1198200" cy="215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137150" spcFirstLastPara="1" rIns="0" wrap="square" tIns="0">
            <a:sp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i="0" lang="en" sz="1400" u="none" cap="none" strike="noStrik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rPr>
              <a:t>0 - 25%</a:t>
            </a:r>
            <a:endParaRPr i="0" sz="1100" u="none" cap="none" strike="noStrike">
              <a:solidFill>
                <a:srgbClr val="000000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373" name="Google Shape;373;p74"/>
          <p:cNvSpPr txBox="1"/>
          <p:nvPr/>
        </p:nvSpPr>
        <p:spPr>
          <a:xfrm>
            <a:off x="1747220" y="3568549"/>
            <a:ext cx="1198200" cy="215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137150" spcFirstLastPara="1" rIns="0" wrap="square" tIns="0">
            <a:sp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i="0" lang="en" sz="1400" u="none" cap="none" strike="noStrik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rPr>
              <a:t>26 - 50%</a:t>
            </a:r>
            <a:endParaRPr i="0" sz="1100" u="none" cap="none" strike="noStrike">
              <a:solidFill>
                <a:srgbClr val="000000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374" name="Google Shape;374;p74"/>
          <p:cNvSpPr txBox="1"/>
          <p:nvPr/>
        </p:nvSpPr>
        <p:spPr>
          <a:xfrm>
            <a:off x="1747220" y="3139245"/>
            <a:ext cx="1198200" cy="215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137150" spcFirstLastPara="1" rIns="0" wrap="square" tIns="0">
            <a:sp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i="0" lang="en" sz="1400" u="none" cap="none" strike="noStrik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rPr>
              <a:t>51 - 75%</a:t>
            </a:r>
            <a:endParaRPr i="0" sz="1100" u="none" cap="none" strike="noStrike">
              <a:solidFill>
                <a:srgbClr val="000000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375" name="Google Shape;375;p74"/>
          <p:cNvSpPr txBox="1"/>
          <p:nvPr/>
        </p:nvSpPr>
        <p:spPr>
          <a:xfrm>
            <a:off x="1747220" y="2705446"/>
            <a:ext cx="1198200" cy="215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137150" spcFirstLastPara="1" rIns="0" wrap="square" tIns="0">
            <a:sp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i="0" lang="en" sz="1400" u="none" cap="none" strike="noStrik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rPr>
              <a:t>76 - 100%</a:t>
            </a:r>
            <a:endParaRPr i="0" sz="1100" u="none" cap="none" strike="noStrike">
              <a:solidFill>
                <a:srgbClr val="000000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grpSp>
        <p:nvGrpSpPr>
          <p:cNvPr id="376" name="Google Shape;376;p74"/>
          <p:cNvGrpSpPr/>
          <p:nvPr/>
        </p:nvGrpSpPr>
        <p:grpSpPr>
          <a:xfrm>
            <a:off x="3492344" y="1912186"/>
            <a:ext cx="811517" cy="914213"/>
            <a:chOff x="7300330" y="3"/>
            <a:chExt cx="1420225" cy="1599953"/>
          </a:xfrm>
        </p:grpSpPr>
        <p:sp>
          <p:nvSpPr>
            <p:cNvPr id="377" name="Google Shape;377;p74"/>
            <p:cNvSpPr/>
            <p:nvPr/>
          </p:nvSpPr>
          <p:spPr>
            <a:xfrm>
              <a:off x="7300330" y="3"/>
              <a:ext cx="1419796" cy="1598937"/>
            </a:xfrm>
            <a:custGeom>
              <a:rect b="b" l="l" r="r" t="t"/>
              <a:pathLst>
                <a:path extrusionOk="0" h="1289465" w="1144997">
                  <a:moveTo>
                    <a:pt x="434860" y="693064"/>
                  </a:moveTo>
                  <a:cubicBezTo>
                    <a:pt x="434860" y="702179"/>
                    <a:pt x="442554" y="709966"/>
                    <a:pt x="451768" y="709966"/>
                  </a:cubicBezTo>
                  <a:cubicBezTo>
                    <a:pt x="460982" y="709966"/>
                    <a:pt x="468676" y="702749"/>
                    <a:pt x="468676" y="693064"/>
                  </a:cubicBezTo>
                  <a:cubicBezTo>
                    <a:pt x="468676" y="683379"/>
                    <a:pt x="460982" y="676257"/>
                    <a:pt x="451768" y="676257"/>
                  </a:cubicBezTo>
                  <a:cubicBezTo>
                    <a:pt x="442554" y="676257"/>
                    <a:pt x="434860" y="683948"/>
                    <a:pt x="434860" y="693064"/>
                  </a:cubicBezTo>
                  <a:moveTo>
                    <a:pt x="531464" y="693064"/>
                  </a:moveTo>
                  <a:cubicBezTo>
                    <a:pt x="531464" y="702179"/>
                    <a:pt x="539158" y="709966"/>
                    <a:pt x="548372" y="709966"/>
                  </a:cubicBezTo>
                  <a:cubicBezTo>
                    <a:pt x="557586" y="709966"/>
                    <a:pt x="565280" y="702749"/>
                    <a:pt x="565280" y="693064"/>
                  </a:cubicBezTo>
                  <a:cubicBezTo>
                    <a:pt x="565280" y="683379"/>
                    <a:pt x="557586" y="676257"/>
                    <a:pt x="548372" y="676257"/>
                  </a:cubicBezTo>
                  <a:cubicBezTo>
                    <a:pt x="539158" y="676257"/>
                    <a:pt x="531464" y="683948"/>
                    <a:pt x="531464" y="693064"/>
                  </a:cubicBezTo>
                  <a:moveTo>
                    <a:pt x="483114" y="693064"/>
                  </a:moveTo>
                  <a:cubicBezTo>
                    <a:pt x="483114" y="702179"/>
                    <a:pt x="490808" y="709966"/>
                    <a:pt x="500022" y="709966"/>
                  </a:cubicBezTo>
                  <a:cubicBezTo>
                    <a:pt x="509236" y="709966"/>
                    <a:pt x="516930" y="702749"/>
                    <a:pt x="516930" y="693064"/>
                  </a:cubicBezTo>
                  <a:cubicBezTo>
                    <a:pt x="516930" y="683379"/>
                    <a:pt x="509236" y="676257"/>
                    <a:pt x="500022" y="676257"/>
                  </a:cubicBezTo>
                  <a:cubicBezTo>
                    <a:pt x="490808" y="676257"/>
                    <a:pt x="483114" y="683948"/>
                    <a:pt x="483114" y="693064"/>
                  </a:cubicBezTo>
                  <a:moveTo>
                    <a:pt x="579718" y="693064"/>
                  </a:moveTo>
                  <a:cubicBezTo>
                    <a:pt x="579718" y="702179"/>
                    <a:pt x="587412" y="709966"/>
                    <a:pt x="596626" y="709966"/>
                  </a:cubicBezTo>
                  <a:cubicBezTo>
                    <a:pt x="605840" y="709966"/>
                    <a:pt x="613534" y="702749"/>
                    <a:pt x="613534" y="693064"/>
                  </a:cubicBezTo>
                  <a:cubicBezTo>
                    <a:pt x="613534" y="683379"/>
                    <a:pt x="605840" y="676257"/>
                    <a:pt x="596626" y="676257"/>
                  </a:cubicBezTo>
                  <a:cubicBezTo>
                    <a:pt x="587412" y="676257"/>
                    <a:pt x="579718" y="683948"/>
                    <a:pt x="579718" y="693064"/>
                  </a:cubicBezTo>
                  <a:moveTo>
                    <a:pt x="241557" y="693064"/>
                  </a:moveTo>
                  <a:cubicBezTo>
                    <a:pt x="241557" y="702179"/>
                    <a:pt x="249251" y="709966"/>
                    <a:pt x="258465" y="709966"/>
                  </a:cubicBezTo>
                  <a:cubicBezTo>
                    <a:pt x="267679" y="709966"/>
                    <a:pt x="275373" y="702749"/>
                    <a:pt x="275373" y="693064"/>
                  </a:cubicBezTo>
                  <a:cubicBezTo>
                    <a:pt x="275373" y="683379"/>
                    <a:pt x="267679" y="676257"/>
                    <a:pt x="258465" y="676257"/>
                  </a:cubicBezTo>
                  <a:cubicBezTo>
                    <a:pt x="249251" y="676257"/>
                    <a:pt x="241557" y="683948"/>
                    <a:pt x="241557" y="693064"/>
                  </a:cubicBezTo>
                  <a:moveTo>
                    <a:pt x="338161" y="693064"/>
                  </a:moveTo>
                  <a:cubicBezTo>
                    <a:pt x="338161" y="702179"/>
                    <a:pt x="345855" y="709966"/>
                    <a:pt x="355069" y="709966"/>
                  </a:cubicBezTo>
                  <a:cubicBezTo>
                    <a:pt x="364283" y="709966"/>
                    <a:pt x="371977" y="702749"/>
                    <a:pt x="371977" y="693064"/>
                  </a:cubicBezTo>
                  <a:cubicBezTo>
                    <a:pt x="371977" y="683379"/>
                    <a:pt x="364283" y="676257"/>
                    <a:pt x="355069" y="676257"/>
                  </a:cubicBezTo>
                  <a:cubicBezTo>
                    <a:pt x="345855" y="676257"/>
                    <a:pt x="338161" y="683948"/>
                    <a:pt x="338161" y="693064"/>
                  </a:cubicBezTo>
                  <a:moveTo>
                    <a:pt x="289907" y="693064"/>
                  </a:moveTo>
                  <a:cubicBezTo>
                    <a:pt x="289907" y="702179"/>
                    <a:pt x="297601" y="709966"/>
                    <a:pt x="306815" y="709966"/>
                  </a:cubicBezTo>
                  <a:cubicBezTo>
                    <a:pt x="316029" y="709966"/>
                    <a:pt x="323723" y="702749"/>
                    <a:pt x="323723" y="693064"/>
                  </a:cubicBezTo>
                  <a:cubicBezTo>
                    <a:pt x="323723" y="683379"/>
                    <a:pt x="316029" y="676257"/>
                    <a:pt x="306815" y="676257"/>
                  </a:cubicBezTo>
                  <a:cubicBezTo>
                    <a:pt x="297601" y="676257"/>
                    <a:pt x="289907" y="683948"/>
                    <a:pt x="289907" y="693064"/>
                  </a:cubicBezTo>
                  <a:moveTo>
                    <a:pt x="628068" y="693064"/>
                  </a:moveTo>
                  <a:cubicBezTo>
                    <a:pt x="628068" y="702179"/>
                    <a:pt x="635762" y="709966"/>
                    <a:pt x="644976" y="709966"/>
                  </a:cubicBezTo>
                  <a:cubicBezTo>
                    <a:pt x="654190" y="709966"/>
                    <a:pt x="661884" y="702749"/>
                    <a:pt x="661884" y="693064"/>
                  </a:cubicBezTo>
                  <a:cubicBezTo>
                    <a:pt x="661884" y="683379"/>
                    <a:pt x="654190" y="676162"/>
                    <a:pt x="644976" y="676162"/>
                  </a:cubicBezTo>
                  <a:cubicBezTo>
                    <a:pt x="635762" y="676162"/>
                    <a:pt x="628068" y="683853"/>
                    <a:pt x="628068" y="693064"/>
                  </a:cubicBezTo>
                  <a:moveTo>
                    <a:pt x="676417" y="693064"/>
                  </a:moveTo>
                  <a:cubicBezTo>
                    <a:pt x="676417" y="702179"/>
                    <a:pt x="684111" y="709966"/>
                    <a:pt x="693325" y="709966"/>
                  </a:cubicBezTo>
                  <a:cubicBezTo>
                    <a:pt x="702539" y="709966"/>
                    <a:pt x="710233" y="702749"/>
                    <a:pt x="710233" y="693064"/>
                  </a:cubicBezTo>
                  <a:cubicBezTo>
                    <a:pt x="710233" y="683379"/>
                    <a:pt x="702444" y="676162"/>
                    <a:pt x="693325" y="676162"/>
                  </a:cubicBezTo>
                  <a:cubicBezTo>
                    <a:pt x="684206" y="676162"/>
                    <a:pt x="676417" y="683853"/>
                    <a:pt x="676417" y="693064"/>
                  </a:cubicBezTo>
                  <a:moveTo>
                    <a:pt x="724671" y="693064"/>
                  </a:moveTo>
                  <a:cubicBezTo>
                    <a:pt x="724671" y="702179"/>
                    <a:pt x="732461" y="709966"/>
                    <a:pt x="741579" y="709966"/>
                  </a:cubicBezTo>
                  <a:cubicBezTo>
                    <a:pt x="750698" y="709966"/>
                    <a:pt x="758488" y="702274"/>
                    <a:pt x="758488" y="693064"/>
                  </a:cubicBezTo>
                  <a:cubicBezTo>
                    <a:pt x="758488" y="683853"/>
                    <a:pt x="750793" y="676162"/>
                    <a:pt x="741579" y="676162"/>
                  </a:cubicBezTo>
                  <a:cubicBezTo>
                    <a:pt x="731891" y="676162"/>
                    <a:pt x="724671" y="683853"/>
                    <a:pt x="724671" y="693064"/>
                  </a:cubicBezTo>
                  <a:moveTo>
                    <a:pt x="434860" y="741395"/>
                  </a:moveTo>
                  <a:cubicBezTo>
                    <a:pt x="434860" y="750511"/>
                    <a:pt x="442554" y="758297"/>
                    <a:pt x="451768" y="758297"/>
                  </a:cubicBezTo>
                  <a:cubicBezTo>
                    <a:pt x="460982" y="758297"/>
                    <a:pt x="468676" y="751080"/>
                    <a:pt x="468676" y="741395"/>
                  </a:cubicBezTo>
                  <a:cubicBezTo>
                    <a:pt x="468676" y="731710"/>
                    <a:pt x="460982" y="724588"/>
                    <a:pt x="451768" y="724588"/>
                  </a:cubicBezTo>
                  <a:cubicBezTo>
                    <a:pt x="442554" y="724588"/>
                    <a:pt x="434860" y="732280"/>
                    <a:pt x="434860" y="741395"/>
                  </a:cubicBezTo>
                  <a:moveTo>
                    <a:pt x="531464" y="741395"/>
                  </a:moveTo>
                  <a:cubicBezTo>
                    <a:pt x="531464" y="750511"/>
                    <a:pt x="539158" y="758297"/>
                    <a:pt x="548372" y="758297"/>
                  </a:cubicBezTo>
                  <a:cubicBezTo>
                    <a:pt x="557586" y="758297"/>
                    <a:pt x="565280" y="751080"/>
                    <a:pt x="565280" y="741395"/>
                  </a:cubicBezTo>
                  <a:cubicBezTo>
                    <a:pt x="565280" y="731710"/>
                    <a:pt x="557586" y="724588"/>
                    <a:pt x="548372" y="724588"/>
                  </a:cubicBezTo>
                  <a:cubicBezTo>
                    <a:pt x="539158" y="724588"/>
                    <a:pt x="531464" y="732280"/>
                    <a:pt x="531464" y="741395"/>
                  </a:cubicBezTo>
                  <a:moveTo>
                    <a:pt x="483114" y="741395"/>
                  </a:moveTo>
                  <a:cubicBezTo>
                    <a:pt x="483114" y="750511"/>
                    <a:pt x="490808" y="758297"/>
                    <a:pt x="500022" y="758297"/>
                  </a:cubicBezTo>
                  <a:cubicBezTo>
                    <a:pt x="509236" y="758297"/>
                    <a:pt x="516930" y="751080"/>
                    <a:pt x="516930" y="741395"/>
                  </a:cubicBezTo>
                  <a:cubicBezTo>
                    <a:pt x="516930" y="731710"/>
                    <a:pt x="509236" y="724588"/>
                    <a:pt x="500022" y="724588"/>
                  </a:cubicBezTo>
                  <a:cubicBezTo>
                    <a:pt x="490808" y="724588"/>
                    <a:pt x="483114" y="732280"/>
                    <a:pt x="483114" y="741395"/>
                  </a:cubicBezTo>
                  <a:moveTo>
                    <a:pt x="579718" y="741395"/>
                  </a:moveTo>
                  <a:cubicBezTo>
                    <a:pt x="579718" y="750511"/>
                    <a:pt x="587412" y="758297"/>
                    <a:pt x="596626" y="758297"/>
                  </a:cubicBezTo>
                  <a:cubicBezTo>
                    <a:pt x="605840" y="758297"/>
                    <a:pt x="613534" y="751080"/>
                    <a:pt x="613534" y="741395"/>
                  </a:cubicBezTo>
                  <a:cubicBezTo>
                    <a:pt x="613534" y="731710"/>
                    <a:pt x="605840" y="724588"/>
                    <a:pt x="596626" y="724588"/>
                  </a:cubicBezTo>
                  <a:cubicBezTo>
                    <a:pt x="587412" y="724588"/>
                    <a:pt x="579718" y="732280"/>
                    <a:pt x="579718" y="741395"/>
                  </a:cubicBezTo>
                  <a:moveTo>
                    <a:pt x="338161" y="741395"/>
                  </a:moveTo>
                  <a:cubicBezTo>
                    <a:pt x="338161" y="750511"/>
                    <a:pt x="345855" y="758297"/>
                    <a:pt x="355069" y="758297"/>
                  </a:cubicBezTo>
                  <a:cubicBezTo>
                    <a:pt x="364283" y="758297"/>
                    <a:pt x="371977" y="751080"/>
                    <a:pt x="371977" y="741395"/>
                  </a:cubicBezTo>
                  <a:cubicBezTo>
                    <a:pt x="371977" y="731710"/>
                    <a:pt x="364283" y="724588"/>
                    <a:pt x="355069" y="724588"/>
                  </a:cubicBezTo>
                  <a:cubicBezTo>
                    <a:pt x="345855" y="724588"/>
                    <a:pt x="338161" y="732280"/>
                    <a:pt x="338161" y="741395"/>
                  </a:cubicBezTo>
                  <a:moveTo>
                    <a:pt x="289907" y="741395"/>
                  </a:moveTo>
                  <a:cubicBezTo>
                    <a:pt x="289907" y="750511"/>
                    <a:pt x="297601" y="758297"/>
                    <a:pt x="306815" y="758297"/>
                  </a:cubicBezTo>
                  <a:cubicBezTo>
                    <a:pt x="316029" y="758297"/>
                    <a:pt x="323723" y="751080"/>
                    <a:pt x="323723" y="741395"/>
                  </a:cubicBezTo>
                  <a:cubicBezTo>
                    <a:pt x="323723" y="731710"/>
                    <a:pt x="316029" y="724588"/>
                    <a:pt x="306815" y="724588"/>
                  </a:cubicBezTo>
                  <a:cubicBezTo>
                    <a:pt x="297601" y="724588"/>
                    <a:pt x="289907" y="732280"/>
                    <a:pt x="289907" y="741395"/>
                  </a:cubicBezTo>
                  <a:moveTo>
                    <a:pt x="628068" y="741395"/>
                  </a:moveTo>
                  <a:cubicBezTo>
                    <a:pt x="628068" y="750511"/>
                    <a:pt x="635762" y="758297"/>
                    <a:pt x="644976" y="758297"/>
                  </a:cubicBezTo>
                  <a:cubicBezTo>
                    <a:pt x="654190" y="758297"/>
                    <a:pt x="661884" y="751080"/>
                    <a:pt x="661884" y="741395"/>
                  </a:cubicBezTo>
                  <a:cubicBezTo>
                    <a:pt x="661884" y="731710"/>
                    <a:pt x="654190" y="724494"/>
                    <a:pt x="644976" y="724494"/>
                  </a:cubicBezTo>
                  <a:cubicBezTo>
                    <a:pt x="635762" y="724494"/>
                    <a:pt x="628068" y="732185"/>
                    <a:pt x="628068" y="741395"/>
                  </a:cubicBezTo>
                  <a:moveTo>
                    <a:pt x="676417" y="741395"/>
                  </a:moveTo>
                  <a:cubicBezTo>
                    <a:pt x="676417" y="750511"/>
                    <a:pt x="684111" y="758297"/>
                    <a:pt x="693325" y="758297"/>
                  </a:cubicBezTo>
                  <a:cubicBezTo>
                    <a:pt x="702539" y="758297"/>
                    <a:pt x="710233" y="751080"/>
                    <a:pt x="710233" y="741395"/>
                  </a:cubicBezTo>
                  <a:cubicBezTo>
                    <a:pt x="710233" y="731710"/>
                    <a:pt x="702444" y="724494"/>
                    <a:pt x="693325" y="724494"/>
                  </a:cubicBezTo>
                  <a:cubicBezTo>
                    <a:pt x="684206" y="724494"/>
                    <a:pt x="676417" y="732185"/>
                    <a:pt x="676417" y="741395"/>
                  </a:cubicBezTo>
                  <a:moveTo>
                    <a:pt x="724671" y="741395"/>
                  </a:moveTo>
                  <a:cubicBezTo>
                    <a:pt x="724671" y="750511"/>
                    <a:pt x="732461" y="758297"/>
                    <a:pt x="741579" y="758297"/>
                  </a:cubicBezTo>
                  <a:cubicBezTo>
                    <a:pt x="750698" y="758297"/>
                    <a:pt x="758488" y="750606"/>
                    <a:pt x="758488" y="741395"/>
                  </a:cubicBezTo>
                  <a:cubicBezTo>
                    <a:pt x="758488" y="732185"/>
                    <a:pt x="750793" y="724494"/>
                    <a:pt x="741579" y="724494"/>
                  </a:cubicBezTo>
                  <a:cubicBezTo>
                    <a:pt x="731891" y="724494"/>
                    <a:pt x="724671" y="732185"/>
                    <a:pt x="724671" y="741395"/>
                  </a:cubicBezTo>
                  <a:moveTo>
                    <a:pt x="773021" y="741395"/>
                  </a:moveTo>
                  <a:cubicBezTo>
                    <a:pt x="773021" y="750511"/>
                    <a:pt x="780810" y="758297"/>
                    <a:pt x="789929" y="758297"/>
                  </a:cubicBezTo>
                  <a:cubicBezTo>
                    <a:pt x="799048" y="758297"/>
                    <a:pt x="806837" y="750606"/>
                    <a:pt x="806837" y="741395"/>
                  </a:cubicBezTo>
                  <a:cubicBezTo>
                    <a:pt x="806837" y="732185"/>
                    <a:pt x="799143" y="724494"/>
                    <a:pt x="789929" y="724494"/>
                  </a:cubicBezTo>
                  <a:cubicBezTo>
                    <a:pt x="780240" y="724494"/>
                    <a:pt x="773021" y="732185"/>
                    <a:pt x="773021" y="741395"/>
                  </a:cubicBezTo>
                  <a:moveTo>
                    <a:pt x="434860" y="789631"/>
                  </a:moveTo>
                  <a:cubicBezTo>
                    <a:pt x="434860" y="798747"/>
                    <a:pt x="442554" y="806533"/>
                    <a:pt x="451768" y="806533"/>
                  </a:cubicBezTo>
                  <a:cubicBezTo>
                    <a:pt x="460982" y="806533"/>
                    <a:pt x="468676" y="799317"/>
                    <a:pt x="468676" y="789631"/>
                  </a:cubicBezTo>
                  <a:cubicBezTo>
                    <a:pt x="468676" y="779946"/>
                    <a:pt x="460982" y="772825"/>
                    <a:pt x="451768" y="772825"/>
                  </a:cubicBezTo>
                  <a:cubicBezTo>
                    <a:pt x="442554" y="772825"/>
                    <a:pt x="434860" y="780516"/>
                    <a:pt x="434860" y="789631"/>
                  </a:cubicBezTo>
                  <a:moveTo>
                    <a:pt x="531464" y="789631"/>
                  </a:moveTo>
                  <a:cubicBezTo>
                    <a:pt x="531464" y="798747"/>
                    <a:pt x="539158" y="806533"/>
                    <a:pt x="548372" y="806533"/>
                  </a:cubicBezTo>
                  <a:cubicBezTo>
                    <a:pt x="557586" y="806533"/>
                    <a:pt x="565280" y="799317"/>
                    <a:pt x="565280" y="789631"/>
                  </a:cubicBezTo>
                  <a:cubicBezTo>
                    <a:pt x="565280" y="779946"/>
                    <a:pt x="557586" y="772825"/>
                    <a:pt x="548372" y="772825"/>
                  </a:cubicBezTo>
                  <a:cubicBezTo>
                    <a:pt x="539158" y="772825"/>
                    <a:pt x="531464" y="780516"/>
                    <a:pt x="531464" y="789631"/>
                  </a:cubicBezTo>
                  <a:moveTo>
                    <a:pt x="483114" y="789631"/>
                  </a:moveTo>
                  <a:cubicBezTo>
                    <a:pt x="483114" y="798747"/>
                    <a:pt x="490808" y="806533"/>
                    <a:pt x="500022" y="806533"/>
                  </a:cubicBezTo>
                  <a:cubicBezTo>
                    <a:pt x="509236" y="806533"/>
                    <a:pt x="516930" y="799317"/>
                    <a:pt x="516930" y="789631"/>
                  </a:cubicBezTo>
                  <a:cubicBezTo>
                    <a:pt x="516930" y="779946"/>
                    <a:pt x="509236" y="772825"/>
                    <a:pt x="500022" y="772825"/>
                  </a:cubicBezTo>
                  <a:cubicBezTo>
                    <a:pt x="490808" y="772825"/>
                    <a:pt x="483114" y="780516"/>
                    <a:pt x="483114" y="789631"/>
                  </a:cubicBezTo>
                  <a:moveTo>
                    <a:pt x="579718" y="789631"/>
                  </a:moveTo>
                  <a:cubicBezTo>
                    <a:pt x="579718" y="798747"/>
                    <a:pt x="587412" y="806533"/>
                    <a:pt x="596626" y="806533"/>
                  </a:cubicBezTo>
                  <a:cubicBezTo>
                    <a:pt x="605840" y="806533"/>
                    <a:pt x="613534" y="799317"/>
                    <a:pt x="613534" y="789631"/>
                  </a:cubicBezTo>
                  <a:cubicBezTo>
                    <a:pt x="613534" y="779946"/>
                    <a:pt x="605840" y="772825"/>
                    <a:pt x="596626" y="772825"/>
                  </a:cubicBezTo>
                  <a:cubicBezTo>
                    <a:pt x="587412" y="772825"/>
                    <a:pt x="579718" y="780516"/>
                    <a:pt x="579718" y="789631"/>
                  </a:cubicBezTo>
                  <a:moveTo>
                    <a:pt x="338161" y="789631"/>
                  </a:moveTo>
                  <a:cubicBezTo>
                    <a:pt x="338161" y="798747"/>
                    <a:pt x="345855" y="806533"/>
                    <a:pt x="355069" y="806533"/>
                  </a:cubicBezTo>
                  <a:cubicBezTo>
                    <a:pt x="364283" y="806533"/>
                    <a:pt x="371977" y="799317"/>
                    <a:pt x="371977" y="789631"/>
                  </a:cubicBezTo>
                  <a:cubicBezTo>
                    <a:pt x="371977" y="779946"/>
                    <a:pt x="364283" y="772825"/>
                    <a:pt x="355069" y="772825"/>
                  </a:cubicBezTo>
                  <a:cubicBezTo>
                    <a:pt x="345855" y="772825"/>
                    <a:pt x="338161" y="780516"/>
                    <a:pt x="338161" y="789631"/>
                  </a:cubicBezTo>
                  <a:moveTo>
                    <a:pt x="289907" y="789631"/>
                  </a:moveTo>
                  <a:cubicBezTo>
                    <a:pt x="289907" y="798747"/>
                    <a:pt x="297601" y="806533"/>
                    <a:pt x="306815" y="806533"/>
                  </a:cubicBezTo>
                  <a:cubicBezTo>
                    <a:pt x="316029" y="806533"/>
                    <a:pt x="323723" y="799317"/>
                    <a:pt x="323723" y="789631"/>
                  </a:cubicBezTo>
                  <a:cubicBezTo>
                    <a:pt x="323723" y="779946"/>
                    <a:pt x="316029" y="772825"/>
                    <a:pt x="306815" y="772825"/>
                  </a:cubicBezTo>
                  <a:cubicBezTo>
                    <a:pt x="297601" y="772825"/>
                    <a:pt x="289907" y="780516"/>
                    <a:pt x="289907" y="789631"/>
                  </a:cubicBezTo>
                  <a:moveTo>
                    <a:pt x="628068" y="789631"/>
                  </a:moveTo>
                  <a:cubicBezTo>
                    <a:pt x="628068" y="798747"/>
                    <a:pt x="635762" y="806533"/>
                    <a:pt x="644976" y="806533"/>
                  </a:cubicBezTo>
                  <a:cubicBezTo>
                    <a:pt x="654190" y="806533"/>
                    <a:pt x="661884" y="799317"/>
                    <a:pt x="661884" y="789631"/>
                  </a:cubicBezTo>
                  <a:cubicBezTo>
                    <a:pt x="661884" y="779946"/>
                    <a:pt x="654190" y="772730"/>
                    <a:pt x="644976" y="772730"/>
                  </a:cubicBezTo>
                  <a:cubicBezTo>
                    <a:pt x="635762" y="772730"/>
                    <a:pt x="628068" y="780421"/>
                    <a:pt x="628068" y="789631"/>
                  </a:cubicBezTo>
                  <a:moveTo>
                    <a:pt x="676417" y="789631"/>
                  </a:moveTo>
                  <a:cubicBezTo>
                    <a:pt x="676417" y="798747"/>
                    <a:pt x="684111" y="806533"/>
                    <a:pt x="693325" y="806533"/>
                  </a:cubicBezTo>
                  <a:cubicBezTo>
                    <a:pt x="702539" y="806533"/>
                    <a:pt x="710233" y="799317"/>
                    <a:pt x="710233" y="789631"/>
                  </a:cubicBezTo>
                  <a:cubicBezTo>
                    <a:pt x="710233" y="779946"/>
                    <a:pt x="702444" y="772730"/>
                    <a:pt x="693325" y="772730"/>
                  </a:cubicBezTo>
                  <a:cubicBezTo>
                    <a:pt x="684206" y="772730"/>
                    <a:pt x="676417" y="780421"/>
                    <a:pt x="676417" y="789631"/>
                  </a:cubicBezTo>
                  <a:moveTo>
                    <a:pt x="821275" y="789631"/>
                  </a:moveTo>
                  <a:cubicBezTo>
                    <a:pt x="821275" y="780516"/>
                    <a:pt x="828494" y="772730"/>
                    <a:pt x="838183" y="772730"/>
                  </a:cubicBezTo>
                  <a:cubicBezTo>
                    <a:pt x="847872" y="772730"/>
                    <a:pt x="855091" y="780421"/>
                    <a:pt x="855091" y="789631"/>
                  </a:cubicBezTo>
                  <a:cubicBezTo>
                    <a:pt x="855091" y="798842"/>
                    <a:pt x="847397" y="806438"/>
                    <a:pt x="838183" y="806438"/>
                  </a:cubicBezTo>
                  <a:cubicBezTo>
                    <a:pt x="828969" y="806438"/>
                    <a:pt x="821275" y="798747"/>
                    <a:pt x="821275" y="789631"/>
                  </a:cubicBezTo>
                  <a:moveTo>
                    <a:pt x="724671" y="789631"/>
                  </a:moveTo>
                  <a:cubicBezTo>
                    <a:pt x="724671" y="798747"/>
                    <a:pt x="732461" y="806533"/>
                    <a:pt x="741579" y="806533"/>
                  </a:cubicBezTo>
                  <a:cubicBezTo>
                    <a:pt x="750698" y="806533"/>
                    <a:pt x="758488" y="798842"/>
                    <a:pt x="758488" y="789631"/>
                  </a:cubicBezTo>
                  <a:cubicBezTo>
                    <a:pt x="758488" y="780421"/>
                    <a:pt x="750793" y="772730"/>
                    <a:pt x="741579" y="772730"/>
                  </a:cubicBezTo>
                  <a:cubicBezTo>
                    <a:pt x="731891" y="772730"/>
                    <a:pt x="724671" y="780421"/>
                    <a:pt x="724671" y="789631"/>
                  </a:cubicBezTo>
                  <a:moveTo>
                    <a:pt x="773021" y="789631"/>
                  </a:moveTo>
                  <a:cubicBezTo>
                    <a:pt x="773021" y="798747"/>
                    <a:pt x="780810" y="806533"/>
                    <a:pt x="789929" y="806533"/>
                  </a:cubicBezTo>
                  <a:cubicBezTo>
                    <a:pt x="799048" y="806533"/>
                    <a:pt x="806837" y="798842"/>
                    <a:pt x="806837" y="789631"/>
                  </a:cubicBezTo>
                  <a:cubicBezTo>
                    <a:pt x="806837" y="780421"/>
                    <a:pt x="799143" y="772730"/>
                    <a:pt x="789929" y="772730"/>
                  </a:cubicBezTo>
                  <a:cubicBezTo>
                    <a:pt x="780240" y="772730"/>
                    <a:pt x="773021" y="780421"/>
                    <a:pt x="773021" y="789631"/>
                  </a:cubicBezTo>
                  <a:moveTo>
                    <a:pt x="434860" y="837963"/>
                  </a:moveTo>
                  <a:cubicBezTo>
                    <a:pt x="434860" y="847078"/>
                    <a:pt x="442554" y="854864"/>
                    <a:pt x="451768" y="854864"/>
                  </a:cubicBezTo>
                  <a:cubicBezTo>
                    <a:pt x="460982" y="854864"/>
                    <a:pt x="468676" y="847648"/>
                    <a:pt x="468676" y="837963"/>
                  </a:cubicBezTo>
                  <a:cubicBezTo>
                    <a:pt x="468676" y="828277"/>
                    <a:pt x="460982" y="821156"/>
                    <a:pt x="451768" y="821156"/>
                  </a:cubicBezTo>
                  <a:cubicBezTo>
                    <a:pt x="442554" y="821156"/>
                    <a:pt x="434860" y="828847"/>
                    <a:pt x="434860" y="837963"/>
                  </a:cubicBezTo>
                  <a:moveTo>
                    <a:pt x="531464" y="837963"/>
                  </a:moveTo>
                  <a:cubicBezTo>
                    <a:pt x="531464" y="847078"/>
                    <a:pt x="539158" y="854864"/>
                    <a:pt x="548372" y="854864"/>
                  </a:cubicBezTo>
                  <a:cubicBezTo>
                    <a:pt x="557586" y="854864"/>
                    <a:pt x="565280" y="847648"/>
                    <a:pt x="565280" y="837963"/>
                  </a:cubicBezTo>
                  <a:cubicBezTo>
                    <a:pt x="565280" y="828277"/>
                    <a:pt x="557586" y="821156"/>
                    <a:pt x="548372" y="821156"/>
                  </a:cubicBezTo>
                  <a:cubicBezTo>
                    <a:pt x="539158" y="821156"/>
                    <a:pt x="531464" y="828847"/>
                    <a:pt x="531464" y="837963"/>
                  </a:cubicBezTo>
                  <a:moveTo>
                    <a:pt x="483114" y="837963"/>
                  </a:moveTo>
                  <a:cubicBezTo>
                    <a:pt x="483114" y="847078"/>
                    <a:pt x="490808" y="854864"/>
                    <a:pt x="500022" y="854864"/>
                  </a:cubicBezTo>
                  <a:cubicBezTo>
                    <a:pt x="509236" y="854864"/>
                    <a:pt x="516930" y="847648"/>
                    <a:pt x="516930" y="837963"/>
                  </a:cubicBezTo>
                  <a:cubicBezTo>
                    <a:pt x="516930" y="828277"/>
                    <a:pt x="509236" y="821156"/>
                    <a:pt x="500022" y="821156"/>
                  </a:cubicBezTo>
                  <a:cubicBezTo>
                    <a:pt x="490808" y="821156"/>
                    <a:pt x="483114" y="828847"/>
                    <a:pt x="483114" y="837963"/>
                  </a:cubicBezTo>
                  <a:moveTo>
                    <a:pt x="579718" y="837963"/>
                  </a:moveTo>
                  <a:cubicBezTo>
                    <a:pt x="579718" y="847078"/>
                    <a:pt x="587412" y="854864"/>
                    <a:pt x="596626" y="854864"/>
                  </a:cubicBezTo>
                  <a:cubicBezTo>
                    <a:pt x="605840" y="854864"/>
                    <a:pt x="613534" y="847648"/>
                    <a:pt x="613534" y="837963"/>
                  </a:cubicBezTo>
                  <a:cubicBezTo>
                    <a:pt x="613534" y="828277"/>
                    <a:pt x="605840" y="821156"/>
                    <a:pt x="596626" y="821156"/>
                  </a:cubicBezTo>
                  <a:cubicBezTo>
                    <a:pt x="587412" y="821156"/>
                    <a:pt x="579718" y="828847"/>
                    <a:pt x="579718" y="837963"/>
                  </a:cubicBezTo>
                  <a:moveTo>
                    <a:pt x="338161" y="837963"/>
                  </a:moveTo>
                  <a:cubicBezTo>
                    <a:pt x="338161" y="847078"/>
                    <a:pt x="345855" y="854864"/>
                    <a:pt x="355069" y="854864"/>
                  </a:cubicBezTo>
                  <a:cubicBezTo>
                    <a:pt x="364283" y="854864"/>
                    <a:pt x="371977" y="847648"/>
                    <a:pt x="371977" y="837963"/>
                  </a:cubicBezTo>
                  <a:cubicBezTo>
                    <a:pt x="371977" y="828277"/>
                    <a:pt x="364283" y="821156"/>
                    <a:pt x="355069" y="821156"/>
                  </a:cubicBezTo>
                  <a:cubicBezTo>
                    <a:pt x="345855" y="821156"/>
                    <a:pt x="338161" y="828847"/>
                    <a:pt x="338161" y="837963"/>
                  </a:cubicBezTo>
                  <a:moveTo>
                    <a:pt x="628068" y="837963"/>
                  </a:moveTo>
                  <a:cubicBezTo>
                    <a:pt x="628068" y="847078"/>
                    <a:pt x="635762" y="854864"/>
                    <a:pt x="644976" y="854864"/>
                  </a:cubicBezTo>
                  <a:cubicBezTo>
                    <a:pt x="654190" y="854864"/>
                    <a:pt x="661884" y="847648"/>
                    <a:pt x="661884" y="837963"/>
                  </a:cubicBezTo>
                  <a:cubicBezTo>
                    <a:pt x="661884" y="828277"/>
                    <a:pt x="654190" y="821061"/>
                    <a:pt x="644976" y="821061"/>
                  </a:cubicBezTo>
                  <a:cubicBezTo>
                    <a:pt x="635762" y="821061"/>
                    <a:pt x="628068" y="828752"/>
                    <a:pt x="628068" y="837963"/>
                  </a:cubicBezTo>
                  <a:moveTo>
                    <a:pt x="676417" y="837963"/>
                  </a:moveTo>
                  <a:cubicBezTo>
                    <a:pt x="676417" y="847078"/>
                    <a:pt x="684111" y="854864"/>
                    <a:pt x="693325" y="854864"/>
                  </a:cubicBezTo>
                  <a:cubicBezTo>
                    <a:pt x="702539" y="854864"/>
                    <a:pt x="710233" y="847648"/>
                    <a:pt x="710233" y="837963"/>
                  </a:cubicBezTo>
                  <a:cubicBezTo>
                    <a:pt x="710233" y="828277"/>
                    <a:pt x="702444" y="821061"/>
                    <a:pt x="693325" y="821061"/>
                  </a:cubicBezTo>
                  <a:cubicBezTo>
                    <a:pt x="684206" y="821061"/>
                    <a:pt x="676417" y="828752"/>
                    <a:pt x="676417" y="837963"/>
                  </a:cubicBezTo>
                  <a:moveTo>
                    <a:pt x="821275" y="837963"/>
                  </a:moveTo>
                  <a:cubicBezTo>
                    <a:pt x="821275" y="828847"/>
                    <a:pt x="828494" y="821061"/>
                    <a:pt x="838183" y="821061"/>
                  </a:cubicBezTo>
                  <a:cubicBezTo>
                    <a:pt x="847872" y="821061"/>
                    <a:pt x="855091" y="828752"/>
                    <a:pt x="855091" y="837963"/>
                  </a:cubicBezTo>
                  <a:cubicBezTo>
                    <a:pt x="855091" y="847173"/>
                    <a:pt x="847397" y="854769"/>
                    <a:pt x="838183" y="854769"/>
                  </a:cubicBezTo>
                  <a:cubicBezTo>
                    <a:pt x="828969" y="854769"/>
                    <a:pt x="821275" y="847078"/>
                    <a:pt x="821275" y="837963"/>
                  </a:cubicBezTo>
                  <a:moveTo>
                    <a:pt x="869625" y="837963"/>
                  </a:moveTo>
                  <a:cubicBezTo>
                    <a:pt x="869625" y="828847"/>
                    <a:pt x="876844" y="821156"/>
                    <a:pt x="886533" y="821156"/>
                  </a:cubicBezTo>
                  <a:cubicBezTo>
                    <a:pt x="896222" y="821156"/>
                    <a:pt x="903441" y="828847"/>
                    <a:pt x="903441" y="837963"/>
                  </a:cubicBezTo>
                  <a:cubicBezTo>
                    <a:pt x="903441" y="847078"/>
                    <a:pt x="895747" y="854864"/>
                    <a:pt x="886533" y="854864"/>
                  </a:cubicBezTo>
                  <a:cubicBezTo>
                    <a:pt x="877319" y="854864"/>
                    <a:pt x="869625" y="847173"/>
                    <a:pt x="869625" y="837963"/>
                  </a:cubicBezTo>
                  <a:moveTo>
                    <a:pt x="724671" y="837963"/>
                  </a:moveTo>
                  <a:cubicBezTo>
                    <a:pt x="724671" y="847078"/>
                    <a:pt x="732461" y="854864"/>
                    <a:pt x="741579" y="854864"/>
                  </a:cubicBezTo>
                  <a:cubicBezTo>
                    <a:pt x="750698" y="854864"/>
                    <a:pt x="758488" y="847173"/>
                    <a:pt x="758488" y="837963"/>
                  </a:cubicBezTo>
                  <a:cubicBezTo>
                    <a:pt x="758488" y="828752"/>
                    <a:pt x="750793" y="821061"/>
                    <a:pt x="741579" y="821061"/>
                  </a:cubicBezTo>
                  <a:cubicBezTo>
                    <a:pt x="731891" y="821061"/>
                    <a:pt x="724671" y="828752"/>
                    <a:pt x="724671" y="837963"/>
                  </a:cubicBezTo>
                  <a:moveTo>
                    <a:pt x="773021" y="837963"/>
                  </a:moveTo>
                  <a:cubicBezTo>
                    <a:pt x="773021" y="847078"/>
                    <a:pt x="780810" y="854864"/>
                    <a:pt x="789929" y="854864"/>
                  </a:cubicBezTo>
                  <a:cubicBezTo>
                    <a:pt x="799048" y="854864"/>
                    <a:pt x="806837" y="847173"/>
                    <a:pt x="806837" y="837963"/>
                  </a:cubicBezTo>
                  <a:cubicBezTo>
                    <a:pt x="806837" y="828752"/>
                    <a:pt x="799143" y="821061"/>
                    <a:pt x="789929" y="821061"/>
                  </a:cubicBezTo>
                  <a:cubicBezTo>
                    <a:pt x="780240" y="821061"/>
                    <a:pt x="773021" y="828752"/>
                    <a:pt x="773021" y="837963"/>
                  </a:cubicBezTo>
                  <a:moveTo>
                    <a:pt x="434860" y="886294"/>
                  </a:moveTo>
                  <a:cubicBezTo>
                    <a:pt x="434860" y="895409"/>
                    <a:pt x="442554" y="903196"/>
                    <a:pt x="451768" y="903196"/>
                  </a:cubicBezTo>
                  <a:cubicBezTo>
                    <a:pt x="460982" y="903196"/>
                    <a:pt x="468676" y="895979"/>
                    <a:pt x="468676" y="886294"/>
                  </a:cubicBezTo>
                  <a:cubicBezTo>
                    <a:pt x="468676" y="876609"/>
                    <a:pt x="460982" y="869392"/>
                    <a:pt x="451768" y="869392"/>
                  </a:cubicBezTo>
                  <a:cubicBezTo>
                    <a:pt x="442554" y="869392"/>
                    <a:pt x="434860" y="877083"/>
                    <a:pt x="434860" y="886294"/>
                  </a:cubicBezTo>
                  <a:moveTo>
                    <a:pt x="531464" y="886294"/>
                  </a:moveTo>
                  <a:cubicBezTo>
                    <a:pt x="531464" y="895409"/>
                    <a:pt x="539158" y="903196"/>
                    <a:pt x="548372" y="903196"/>
                  </a:cubicBezTo>
                  <a:cubicBezTo>
                    <a:pt x="557586" y="903196"/>
                    <a:pt x="565280" y="895979"/>
                    <a:pt x="565280" y="886294"/>
                  </a:cubicBezTo>
                  <a:cubicBezTo>
                    <a:pt x="565280" y="876609"/>
                    <a:pt x="557586" y="869392"/>
                    <a:pt x="548372" y="869392"/>
                  </a:cubicBezTo>
                  <a:cubicBezTo>
                    <a:pt x="539158" y="869392"/>
                    <a:pt x="531464" y="877083"/>
                    <a:pt x="531464" y="886294"/>
                  </a:cubicBezTo>
                  <a:moveTo>
                    <a:pt x="483114" y="886294"/>
                  </a:moveTo>
                  <a:cubicBezTo>
                    <a:pt x="483114" y="895409"/>
                    <a:pt x="490808" y="903196"/>
                    <a:pt x="500022" y="903196"/>
                  </a:cubicBezTo>
                  <a:cubicBezTo>
                    <a:pt x="509236" y="903196"/>
                    <a:pt x="516930" y="895979"/>
                    <a:pt x="516930" y="886294"/>
                  </a:cubicBezTo>
                  <a:cubicBezTo>
                    <a:pt x="516930" y="876609"/>
                    <a:pt x="509236" y="869392"/>
                    <a:pt x="500022" y="869392"/>
                  </a:cubicBezTo>
                  <a:cubicBezTo>
                    <a:pt x="490808" y="869392"/>
                    <a:pt x="483114" y="877083"/>
                    <a:pt x="483114" y="886294"/>
                  </a:cubicBezTo>
                  <a:moveTo>
                    <a:pt x="579718" y="886294"/>
                  </a:moveTo>
                  <a:cubicBezTo>
                    <a:pt x="579718" y="895409"/>
                    <a:pt x="587412" y="903196"/>
                    <a:pt x="596626" y="903196"/>
                  </a:cubicBezTo>
                  <a:cubicBezTo>
                    <a:pt x="605840" y="903196"/>
                    <a:pt x="613534" y="895979"/>
                    <a:pt x="613534" y="886294"/>
                  </a:cubicBezTo>
                  <a:cubicBezTo>
                    <a:pt x="613534" y="876609"/>
                    <a:pt x="605840" y="869392"/>
                    <a:pt x="596626" y="869392"/>
                  </a:cubicBezTo>
                  <a:cubicBezTo>
                    <a:pt x="587412" y="869392"/>
                    <a:pt x="579718" y="877083"/>
                    <a:pt x="579718" y="886294"/>
                  </a:cubicBezTo>
                  <a:moveTo>
                    <a:pt x="338161" y="886294"/>
                  </a:moveTo>
                  <a:cubicBezTo>
                    <a:pt x="338161" y="895409"/>
                    <a:pt x="345855" y="903196"/>
                    <a:pt x="355069" y="903196"/>
                  </a:cubicBezTo>
                  <a:cubicBezTo>
                    <a:pt x="364283" y="903196"/>
                    <a:pt x="371977" y="895979"/>
                    <a:pt x="371977" y="886294"/>
                  </a:cubicBezTo>
                  <a:cubicBezTo>
                    <a:pt x="371977" y="876609"/>
                    <a:pt x="364283" y="869392"/>
                    <a:pt x="355069" y="869392"/>
                  </a:cubicBezTo>
                  <a:cubicBezTo>
                    <a:pt x="345855" y="869392"/>
                    <a:pt x="338161" y="877083"/>
                    <a:pt x="338161" y="886294"/>
                  </a:cubicBezTo>
                  <a:moveTo>
                    <a:pt x="628068" y="886294"/>
                  </a:moveTo>
                  <a:cubicBezTo>
                    <a:pt x="628068" y="895409"/>
                    <a:pt x="635762" y="903196"/>
                    <a:pt x="644976" y="903196"/>
                  </a:cubicBezTo>
                  <a:cubicBezTo>
                    <a:pt x="654190" y="903196"/>
                    <a:pt x="661884" y="895979"/>
                    <a:pt x="661884" y="886294"/>
                  </a:cubicBezTo>
                  <a:cubicBezTo>
                    <a:pt x="661884" y="876609"/>
                    <a:pt x="654190" y="869392"/>
                    <a:pt x="644976" y="869392"/>
                  </a:cubicBezTo>
                  <a:cubicBezTo>
                    <a:pt x="635762" y="869392"/>
                    <a:pt x="628068" y="877083"/>
                    <a:pt x="628068" y="886294"/>
                  </a:cubicBezTo>
                  <a:moveTo>
                    <a:pt x="676417" y="886294"/>
                  </a:moveTo>
                  <a:cubicBezTo>
                    <a:pt x="676417" y="895409"/>
                    <a:pt x="684111" y="903196"/>
                    <a:pt x="693325" y="903196"/>
                  </a:cubicBezTo>
                  <a:cubicBezTo>
                    <a:pt x="702539" y="903196"/>
                    <a:pt x="710233" y="895979"/>
                    <a:pt x="710233" y="886294"/>
                  </a:cubicBezTo>
                  <a:cubicBezTo>
                    <a:pt x="710233" y="876609"/>
                    <a:pt x="702444" y="869392"/>
                    <a:pt x="693325" y="869392"/>
                  </a:cubicBezTo>
                  <a:cubicBezTo>
                    <a:pt x="684206" y="869392"/>
                    <a:pt x="676417" y="877083"/>
                    <a:pt x="676417" y="886294"/>
                  </a:cubicBezTo>
                  <a:moveTo>
                    <a:pt x="917974" y="886294"/>
                  </a:moveTo>
                  <a:cubicBezTo>
                    <a:pt x="917974" y="877178"/>
                    <a:pt x="925193" y="869392"/>
                    <a:pt x="934882" y="869392"/>
                  </a:cubicBezTo>
                  <a:cubicBezTo>
                    <a:pt x="944571" y="869392"/>
                    <a:pt x="951790" y="877083"/>
                    <a:pt x="951790" y="886294"/>
                  </a:cubicBezTo>
                  <a:cubicBezTo>
                    <a:pt x="951790" y="895504"/>
                    <a:pt x="944096" y="903196"/>
                    <a:pt x="934882" y="903196"/>
                  </a:cubicBezTo>
                  <a:cubicBezTo>
                    <a:pt x="925668" y="903196"/>
                    <a:pt x="917974" y="895504"/>
                    <a:pt x="917974" y="886294"/>
                  </a:cubicBezTo>
                  <a:moveTo>
                    <a:pt x="821275" y="886294"/>
                  </a:moveTo>
                  <a:cubicBezTo>
                    <a:pt x="821275" y="877178"/>
                    <a:pt x="828494" y="869392"/>
                    <a:pt x="838183" y="869392"/>
                  </a:cubicBezTo>
                  <a:cubicBezTo>
                    <a:pt x="847872" y="869392"/>
                    <a:pt x="855091" y="877083"/>
                    <a:pt x="855091" y="886294"/>
                  </a:cubicBezTo>
                  <a:cubicBezTo>
                    <a:pt x="855091" y="895504"/>
                    <a:pt x="847397" y="903101"/>
                    <a:pt x="838183" y="903101"/>
                  </a:cubicBezTo>
                  <a:cubicBezTo>
                    <a:pt x="828969" y="903101"/>
                    <a:pt x="821275" y="895409"/>
                    <a:pt x="821275" y="886294"/>
                  </a:cubicBezTo>
                  <a:moveTo>
                    <a:pt x="869625" y="886294"/>
                  </a:moveTo>
                  <a:cubicBezTo>
                    <a:pt x="869625" y="877178"/>
                    <a:pt x="876844" y="869392"/>
                    <a:pt x="886533" y="869392"/>
                  </a:cubicBezTo>
                  <a:cubicBezTo>
                    <a:pt x="896222" y="869392"/>
                    <a:pt x="903441" y="877083"/>
                    <a:pt x="903441" y="886294"/>
                  </a:cubicBezTo>
                  <a:cubicBezTo>
                    <a:pt x="903441" y="895504"/>
                    <a:pt x="895747" y="903196"/>
                    <a:pt x="886533" y="903196"/>
                  </a:cubicBezTo>
                  <a:cubicBezTo>
                    <a:pt x="877319" y="903196"/>
                    <a:pt x="869625" y="895504"/>
                    <a:pt x="869625" y="886294"/>
                  </a:cubicBezTo>
                  <a:moveTo>
                    <a:pt x="724671" y="886294"/>
                  </a:moveTo>
                  <a:cubicBezTo>
                    <a:pt x="724671" y="895409"/>
                    <a:pt x="732461" y="903196"/>
                    <a:pt x="741579" y="903196"/>
                  </a:cubicBezTo>
                  <a:cubicBezTo>
                    <a:pt x="750698" y="903196"/>
                    <a:pt x="758488" y="895504"/>
                    <a:pt x="758488" y="886294"/>
                  </a:cubicBezTo>
                  <a:cubicBezTo>
                    <a:pt x="758488" y="877083"/>
                    <a:pt x="750793" y="869392"/>
                    <a:pt x="741579" y="869392"/>
                  </a:cubicBezTo>
                  <a:cubicBezTo>
                    <a:pt x="731891" y="869392"/>
                    <a:pt x="724671" y="877083"/>
                    <a:pt x="724671" y="886294"/>
                  </a:cubicBezTo>
                  <a:moveTo>
                    <a:pt x="773021" y="886294"/>
                  </a:moveTo>
                  <a:cubicBezTo>
                    <a:pt x="773021" y="895409"/>
                    <a:pt x="780810" y="903196"/>
                    <a:pt x="789929" y="903196"/>
                  </a:cubicBezTo>
                  <a:cubicBezTo>
                    <a:pt x="799048" y="903196"/>
                    <a:pt x="806837" y="895504"/>
                    <a:pt x="806837" y="886294"/>
                  </a:cubicBezTo>
                  <a:cubicBezTo>
                    <a:pt x="806837" y="877083"/>
                    <a:pt x="799143" y="869392"/>
                    <a:pt x="789929" y="869392"/>
                  </a:cubicBezTo>
                  <a:cubicBezTo>
                    <a:pt x="780240" y="869392"/>
                    <a:pt x="773021" y="877083"/>
                    <a:pt x="773021" y="886294"/>
                  </a:cubicBezTo>
                  <a:moveTo>
                    <a:pt x="434860" y="934530"/>
                  </a:moveTo>
                  <a:cubicBezTo>
                    <a:pt x="434860" y="943646"/>
                    <a:pt x="442554" y="951432"/>
                    <a:pt x="451768" y="951432"/>
                  </a:cubicBezTo>
                  <a:cubicBezTo>
                    <a:pt x="460982" y="951432"/>
                    <a:pt x="468676" y="944215"/>
                    <a:pt x="468676" y="934530"/>
                  </a:cubicBezTo>
                  <a:cubicBezTo>
                    <a:pt x="468676" y="924845"/>
                    <a:pt x="460982" y="917628"/>
                    <a:pt x="451768" y="917628"/>
                  </a:cubicBezTo>
                  <a:cubicBezTo>
                    <a:pt x="442554" y="917628"/>
                    <a:pt x="434860" y="925320"/>
                    <a:pt x="434860" y="934530"/>
                  </a:cubicBezTo>
                  <a:moveTo>
                    <a:pt x="531464" y="934530"/>
                  </a:moveTo>
                  <a:cubicBezTo>
                    <a:pt x="531464" y="943646"/>
                    <a:pt x="539158" y="951432"/>
                    <a:pt x="548372" y="951432"/>
                  </a:cubicBezTo>
                  <a:cubicBezTo>
                    <a:pt x="557586" y="951432"/>
                    <a:pt x="565280" y="944215"/>
                    <a:pt x="565280" y="934530"/>
                  </a:cubicBezTo>
                  <a:cubicBezTo>
                    <a:pt x="565280" y="924845"/>
                    <a:pt x="557586" y="917628"/>
                    <a:pt x="548372" y="917628"/>
                  </a:cubicBezTo>
                  <a:cubicBezTo>
                    <a:pt x="539158" y="917628"/>
                    <a:pt x="531464" y="925320"/>
                    <a:pt x="531464" y="934530"/>
                  </a:cubicBezTo>
                  <a:moveTo>
                    <a:pt x="483114" y="934530"/>
                  </a:moveTo>
                  <a:cubicBezTo>
                    <a:pt x="483114" y="943646"/>
                    <a:pt x="490808" y="951432"/>
                    <a:pt x="500022" y="951432"/>
                  </a:cubicBezTo>
                  <a:cubicBezTo>
                    <a:pt x="509236" y="951432"/>
                    <a:pt x="516930" y="944215"/>
                    <a:pt x="516930" y="934530"/>
                  </a:cubicBezTo>
                  <a:cubicBezTo>
                    <a:pt x="516930" y="924845"/>
                    <a:pt x="509236" y="917628"/>
                    <a:pt x="500022" y="917628"/>
                  </a:cubicBezTo>
                  <a:cubicBezTo>
                    <a:pt x="490808" y="917628"/>
                    <a:pt x="483114" y="925320"/>
                    <a:pt x="483114" y="934530"/>
                  </a:cubicBezTo>
                  <a:moveTo>
                    <a:pt x="579718" y="934530"/>
                  </a:moveTo>
                  <a:cubicBezTo>
                    <a:pt x="579718" y="943646"/>
                    <a:pt x="587412" y="951432"/>
                    <a:pt x="596626" y="951432"/>
                  </a:cubicBezTo>
                  <a:cubicBezTo>
                    <a:pt x="605840" y="951432"/>
                    <a:pt x="613534" y="944215"/>
                    <a:pt x="613534" y="934530"/>
                  </a:cubicBezTo>
                  <a:cubicBezTo>
                    <a:pt x="613534" y="924845"/>
                    <a:pt x="605840" y="917628"/>
                    <a:pt x="596626" y="917628"/>
                  </a:cubicBezTo>
                  <a:cubicBezTo>
                    <a:pt x="587412" y="917628"/>
                    <a:pt x="579718" y="925320"/>
                    <a:pt x="579718" y="934530"/>
                  </a:cubicBezTo>
                  <a:moveTo>
                    <a:pt x="628068" y="934530"/>
                  </a:moveTo>
                  <a:cubicBezTo>
                    <a:pt x="628068" y="943646"/>
                    <a:pt x="635762" y="951432"/>
                    <a:pt x="644976" y="951432"/>
                  </a:cubicBezTo>
                  <a:cubicBezTo>
                    <a:pt x="654190" y="951432"/>
                    <a:pt x="661884" y="944215"/>
                    <a:pt x="661884" y="934530"/>
                  </a:cubicBezTo>
                  <a:cubicBezTo>
                    <a:pt x="661884" y="924845"/>
                    <a:pt x="654190" y="917628"/>
                    <a:pt x="644976" y="917628"/>
                  </a:cubicBezTo>
                  <a:cubicBezTo>
                    <a:pt x="635762" y="917628"/>
                    <a:pt x="628068" y="925320"/>
                    <a:pt x="628068" y="934530"/>
                  </a:cubicBezTo>
                  <a:moveTo>
                    <a:pt x="676417" y="934530"/>
                  </a:moveTo>
                  <a:cubicBezTo>
                    <a:pt x="676417" y="943646"/>
                    <a:pt x="684111" y="951432"/>
                    <a:pt x="693325" y="951432"/>
                  </a:cubicBezTo>
                  <a:cubicBezTo>
                    <a:pt x="702539" y="951432"/>
                    <a:pt x="710233" y="944215"/>
                    <a:pt x="710233" y="934530"/>
                  </a:cubicBezTo>
                  <a:cubicBezTo>
                    <a:pt x="710233" y="924845"/>
                    <a:pt x="702444" y="917628"/>
                    <a:pt x="693325" y="917628"/>
                  </a:cubicBezTo>
                  <a:cubicBezTo>
                    <a:pt x="684206" y="917628"/>
                    <a:pt x="676417" y="925320"/>
                    <a:pt x="676417" y="934530"/>
                  </a:cubicBezTo>
                  <a:moveTo>
                    <a:pt x="917974" y="934530"/>
                  </a:moveTo>
                  <a:cubicBezTo>
                    <a:pt x="917974" y="925415"/>
                    <a:pt x="925193" y="917628"/>
                    <a:pt x="934882" y="917628"/>
                  </a:cubicBezTo>
                  <a:cubicBezTo>
                    <a:pt x="944571" y="917628"/>
                    <a:pt x="951790" y="925320"/>
                    <a:pt x="951790" y="934530"/>
                  </a:cubicBezTo>
                  <a:cubicBezTo>
                    <a:pt x="951790" y="943741"/>
                    <a:pt x="944096" y="951432"/>
                    <a:pt x="934882" y="951432"/>
                  </a:cubicBezTo>
                  <a:cubicBezTo>
                    <a:pt x="925668" y="951432"/>
                    <a:pt x="917974" y="943741"/>
                    <a:pt x="917974" y="934530"/>
                  </a:cubicBezTo>
                  <a:moveTo>
                    <a:pt x="966229" y="934530"/>
                  </a:moveTo>
                  <a:cubicBezTo>
                    <a:pt x="966229" y="925415"/>
                    <a:pt x="973923" y="917628"/>
                    <a:pt x="983137" y="917628"/>
                  </a:cubicBezTo>
                  <a:cubicBezTo>
                    <a:pt x="992351" y="917628"/>
                    <a:pt x="1000045" y="925320"/>
                    <a:pt x="1000045" y="934530"/>
                  </a:cubicBezTo>
                  <a:cubicBezTo>
                    <a:pt x="1000045" y="944120"/>
                    <a:pt x="992351" y="951432"/>
                    <a:pt x="983137" y="951432"/>
                  </a:cubicBezTo>
                  <a:cubicBezTo>
                    <a:pt x="973923" y="951432"/>
                    <a:pt x="966229" y="943741"/>
                    <a:pt x="966229" y="934530"/>
                  </a:cubicBezTo>
                  <a:moveTo>
                    <a:pt x="821275" y="934530"/>
                  </a:moveTo>
                  <a:cubicBezTo>
                    <a:pt x="821275" y="925415"/>
                    <a:pt x="828494" y="917628"/>
                    <a:pt x="838183" y="917628"/>
                  </a:cubicBezTo>
                  <a:cubicBezTo>
                    <a:pt x="847872" y="917628"/>
                    <a:pt x="855091" y="925320"/>
                    <a:pt x="855091" y="934530"/>
                  </a:cubicBezTo>
                  <a:cubicBezTo>
                    <a:pt x="855091" y="943741"/>
                    <a:pt x="847397" y="951432"/>
                    <a:pt x="838183" y="951432"/>
                  </a:cubicBezTo>
                  <a:cubicBezTo>
                    <a:pt x="828969" y="951432"/>
                    <a:pt x="821275" y="943741"/>
                    <a:pt x="821275" y="934530"/>
                  </a:cubicBezTo>
                  <a:moveTo>
                    <a:pt x="869625" y="934530"/>
                  </a:moveTo>
                  <a:cubicBezTo>
                    <a:pt x="869625" y="925415"/>
                    <a:pt x="876844" y="917628"/>
                    <a:pt x="886533" y="917628"/>
                  </a:cubicBezTo>
                  <a:cubicBezTo>
                    <a:pt x="896222" y="917628"/>
                    <a:pt x="903441" y="925320"/>
                    <a:pt x="903441" y="934530"/>
                  </a:cubicBezTo>
                  <a:cubicBezTo>
                    <a:pt x="903441" y="943741"/>
                    <a:pt x="895747" y="951432"/>
                    <a:pt x="886533" y="951432"/>
                  </a:cubicBezTo>
                  <a:cubicBezTo>
                    <a:pt x="877319" y="951432"/>
                    <a:pt x="869625" y="943741"/>
                    <a:pt x="869625" y="934530"/>
                  </a:cubicBezTo>
                  <a:moveTo>
                    <a:pt x="724671" y="934530"/>
                  </a:moveTo>
                  <a:cubicBezTo>
                    <a:pt x="724671" y="943646"/>
                    <a:pt x="732461" y="951432"/>
                    <a:pt x="741579" y="951432"/>
                  </a:cubicBezTo>
                  <a:cubicBezTo>
                    <a:pt x="750698" y="951432"/>
                    <a:pt x="758488" y="943741"/>
                    <a:pt x="758488" y="934530"/>
                  </a:cubicBezTo>
                  <a:cubicBezTo>
                    <a:pt x="758488" y="925320"/>
                    <a:pt x="750793" y="917628"/>
                    <a:pt x="741579" y="917628"/>
                  </a:cubicBezTo>
                  <a:cubicBezTo>
                    <a:pt x="731891" y="917628"/>
                    <a:pt x="724671" y="925320"/>
                    <a:pt x="724671" y="934530"/>
                  </a:cubicBezTo>
                  <a:moveTo>
                    <a:pt x="773021" y="934530"/>
                  </a:moveTo>
                  <a:cubicBezTo>
                    <a:pt x="773021" y="943646"/>
                    <a:pt x="780810" y="951432"/>
                    <a:pt x="789929" y="951432"/>
                  </a:cubicBezTo>
                  <a:cubicBezTo>
                    <a:pt x="799048" y="951432"/>
                    <a:pt x="806837" y="943741"/>
                    <a:pt x="806837" y="934530"/>
                  </a:cubicBezTo>
                  <a:cubicBezTo>
                    <a:pt x="806837" y="925320"/>
                    <a:pt x="799143" y="917628"/>
                    <a:pt x="789929" y="917628"/>
                  </a:cubicBezTo>
                  <a:cubicBezTo>
                    <a:pt x="780240" y="917628"/>
                    <a:pt x="773021" y="925320"/>
                    <a:pt x="773021" y="934530"/>
                  </a:cubicBezTo>
                  <a:moveTo>
                    <a:pt x="434860" y="982861"/>
                  </a:moveTo>
                  <a:cubicBezTo>
                    <a:pt x="434860" y="991977"/>
                    <a:pt x="442554" y="999763"/>
                    <a:pt x="451768" y="999763"/>
                  </a:cubicBezTo>
                  <a:cubicBezTo>
                    <a:pt x="460982" y="999763"/>
                    <a:pt x="468676" y="992547"/>
                    <a:pt x="468676" y="982861"/>
                  </a:cubicBezTo>
                  <a:cubicBezTo>
                    <a:pt x="468676" y="973176"/>
                    <a:pt x="460982" y="966055"/>
                    <a:pt x="451768" y="966055"/>
                  </a:cubicBezTo>
                  <a:cubicBezTo>
                    <a:pt x="442554" y="966055"/>
                    <a:pt x="434860" y="973746"/>
                    <a:pt x="434860" y="982861"/>
                  </a:cubicBezTo>
                  <a:moveTo>
                    <a:pt x="531464" y="982861"/>
                  </a:moveTo>
                  <a:cubicBezTo>
                    <a:pt x="531464" y="991977"/>
                    <a:pt x="539158" y="999763"/>
                    <a:pt x="548372" y="999763"/>
                  </a:cubicBezTo>
                  <a:cubicBezTo>
                    <a:pt x="557586" y="999763"/>
                    <a:pt x="565280" y="992547"/>
                    <a:pt x="565280" y="982861"/>
                  </a:cubicBezTo>
                  <a:cubicBezTo>
                    <a:pt x="565280" y="973176"/>
                    <a:pt x="557586" y="966055"/>
                    <a:pt x="548372" y="966055"/>
                  </a:cubicBezTo>
                  <a:cubicBezTo>
                    <a:pt x="539158" y="966055"/>
                    <a:pt x="531464" y="973746"/>
                    <a:pt x="531464" y="982861"/>
                  </a:cubicBezTo>
                  <a:moveTo>
                    <a:pt x="483114" y="982861"/>
                  </a:moveTo>
                  <a:cubicBezTo>
                    <a:pt x="483114" y="991977"/>
                    <a:pt x="490808" y="999763"/>
                    <a:pt x="500022" y="999763"/>
                  </a:cubicBezTo>
                  <a:cubicBezTo>
                    <a:pt x="509236" y="999763"/>
                    <a:pt x="516930" y="992547"/>
                    <a:pt x="516930" y="982861"/>
                  </a:cubicBezTo>
                  <a:cubicBezTo>
                    <a:pt x="516930" y="973176"/>
                    <a:pt x="509236" y="966055"/>
                    <a:pt x="500022" y="966055"/>
                  </a:cubicBezTo>
                  <a:cubicBezTo>
                    <a:pt x="490808" y="966055"/>
                    <a:pt x="483114" y="973746"/>
                    <a:pt x="483114" y="982861"/>
                  </a:cubicBezTo>
                  <a:moveTo>
                    <a:pt x="579718" y="982861"/>
                  </a:moveTo>
                  <a:cubicBezTo>
                    <a:pt x="579718" y="991977"/>
                    <a:pt x="587412" y="999763"/>
                    <a:pt x="596626" y="999763"/>
                  </a:cubicBezTo>
                  <a:cubicBezTo>
                    <a:pt x="605840" y="999763"/>
                    <a:pt x="613534" y="992547"/>
                    <a:pt x="613534" y="982861"/>
                  </a:cubicBezTo>
                  <a:cubicBezTo>
                    <a:pt x="613534" y="973176"/>
                    <a:pt x="605840" y="966055"/>
                    <a:pt x="596626" y="966055"/>
                  </a:cubicBezTo>
                  <a:cubicBezTo>
                    <a:pt x="587412" y="966055"/>
                    <a:pt x="579718" y="973746"/>
                    <a:pt x="579718" y="982861"/>
                  </a:cubicBezTo>
                  <a:moveTo>
                    <a:pt x="628068" y="982861"/>
                  </a:moveTo>
                  <a:cubicBezTo>
                    <a:pt x="628068" y="991977"/>
                    <a:pt x="635762" y="999763"/>
                    <a:pt x="644976" y="999763"/>
                  </a:cubicBezTo>
                  <a:cubicBezTo>
                    <a:pt x="654190" y="999763"/>
                    <a:pt x="661884" y="992547"/>
                    <a:pt x="661884" y="982861"/>
                  </a:cubicBezTo>
                  <a:cubicBezTo>
                    <a:pt x="661884" y="973176"/>
                    <a:pt x="654190" y="965960"/>
                    <a:pt x="644976" y="965960"/>
                  </a:cubicBezTo>
                  <a:cubicBezTo>
                    <a:pt x="635762" y="965960"/>
                    <a:pt x="628068" y="973651"/>
                    <a:pt x="628068" y="982861"/>
                  </a:cubicBezTo>
                  <a:moveTo>
                    <a:pt x="676417" y="982861"/>
                  </a:moveTo>
                  <a:cubicBezTo>
                    <a:pt x="676417" y="991977"/>
                    <a:pt x="684111" y="999763"/>
                    <a:pt x="693325" y="999763"/>
                  </a:cubicBezTo>
                  <a:cubicBezTo>
                    <a:pt x="702539" y="999763"/>
                    <a:pt x="710233" y="992547"/>
                    <a:pt x="710233" y="982861"/>
                  </a:cubicBezTo>
                  <a:cubicBezTo>
                    <a:pt x="710233" y="973176"/>
                    <a:pt x="702444" y="965960"/>
                    <a:pt x="693325" y="965960"/>
                  </a:cubicBezTo>
                  <a:cubicBezTo>
                    <a:pt x="684206" y="965960"/>
                    <a:pt x="676417" y="973651"/>
                    <a:pt x="676417" y="982861"/>
                  </a:cubicBezTo>
                  <a:moveTo>
                    <a:pt x="1014578" y="982861"/>
                  </a:moveTo>
                  <a:cubicBezTo>
                    <a:pt x="1014578" y="973746"/>
                    <a:pt x="1022272" y="965960"/>
                    <a:pt x="1031486" y="965960"/>
                  </a:cubicBezTo>
                  <a:cubicBezTo>
                    <a:pt x="1040700" y="965960"/>
                    <a:pt x="1048394" y="973651"/>
                    <a:pt x="1048394" y="982861"/>
                  </a:cubicBezTo>
                  <a:cubicBezTo>
                    <a:pt x="1048394" y="992452"/>
                    <a:pt x="1040605" y="999763"/>
                    <a:pt x="1031486" y="999763"/>
                  </a:cubicBezTo>
                  <a:cubicBezTo>
                    <a:pt x="1022367" y="999763"/>
                    <a:pt x="1014578" y="992072"/>
                    <a:pt x="1014578" y="982861"/>
                  </a:cubicBezTo>
                  <a:moveTo>
                    <a:pt x="917974" y="982861"/>
                  </a:moveTo>
                  <a:cubicBezTo>
                    <a:pt x="917974" y="973746"/>
                    <a:pt x="925193" y="966055"/>
                    <a:pt x="934882" y="966055"/>
                  </a:cubicBezTo>
                  <a:cubicBezTo>
                    <a:pt x="944571" y="966055"/>
                    <a:pt x="951790" y="973746"/>
                    <a:pt x="951790" y="982861"/>
                  </a:cubicBezTo>
                  <a:cubicBezTo>
                    <a:pt x="951790" y="991977"/>
                    <a:pt x="944096" y="999763"/>
                    <a:pt x="934882" y="999763"/>
                  </a:cubicBezTo>
                  <a:cubicBezTo>
                    <a:pt x="925668" y="999763"/>
                    <a:pt x="917974" y="992072"/>
                    <a:pt x="917974" y="982861"/>
                  </a:cubicBezTo>
                  <a:moveTo>
                    <a:pt x="966229" y="982861"/>
                  </a:moveTo>
                  <a:cubicBezTo>
                    <a:pt x="966229" y="973746"/>
                    <a:pt x="973923" y="965960"/>
                    <a:pt x="983137" y="965960"/>
                  </a:cubicBezTo>
                  <a:cubicBezTo>
                    <a:pt x="992351" y="965960"/>
                    <a:pt x="1000045" y="973651"/>
                    <a:pt x="1000045" y="982861"/>
                  </a:cubicBezTo>
                  <a:cubicBezTo>
                    <a:pt x="1000045" y="992452"/>
                    <a:pt x="992351" y="999763"/>
                    <a:pt x="983137" y="999763"/>
                  </a:cubicBezTo>
                  <a:cubicBezTo>
                    <a:pt x="973923" y="999763"/>
                    <a:pt x="966229" y="992072"/>
                    <a:pt x="966229" y="982861"/>
                  </a:cubicBezTo>
                  <a:moveTo>
                    <a:pt x="821275" y="982861"/>
                  </a:moveTo>
                  <a:cubicBezTo>
                    <a:pt x="821275" y="973746"/>
                    <a:pt x="828494" y="965960"/>
                    <a:pt x="838183" y="965960"/>
                  </a:cubicBezTo>
                  <a:cubicBezTo>
                    <a:pt x="847872" y="965960"/>
                    <a:pt x="855091" y="973651"/>
                    <a:pt x="855091" y="982861"/>
                  </a:cubicBezTo>
                  <a:cubicBezTo>
                    <a:pt x="855091" y="992072"/>
                    <a:pt x="847397" y="999668"/>
                    <a:pt x="838183" y="999668"/>
                  </a:cubicBezTo>
                  <a:cubicBezTo>
                    <a:pt x="828969" y="999668"/>
                    <a:pt x="821275" y="991977"/>
                    <a:pt x="821275" y="982861"/>
                  </a:cubicBezTo>
                  <a:moveTo>
                    <a:pt x="869625" y="982861"/>
                  </a:moveTo>
                  <a:cubicBezTo>
                    <a:pt x="869625" y="973746"/>
                    <a:pt x="876844" y="966055"/>
                    <a:pt x="886533" y="966055"/>
                  </a:cubicBezTo>
                  <a:cubicBezTo>
                    <a:pt x="896222" y="966055"/>
                    <a:pt x="903441" y="973746"/>
                    <a:pt x="903441" y="982861"/>
                  </a:cubicBezTo>
                  <a:cubicBezTo>
                    <a:pt x="903441" y="991977"/>
                    <a:pt x="895747" y="999763"/>
                    <a:pt x="886533" y="999763"/>
                  </a:cubicBezTo>
                  <a:cubicBezTo>
                    <a:pt x="877319" y="999763"/>
                    <a:pt x="869625" y="992072"/>
                    <a:pt x="869625" y="982861"/>
                  </a:cubicBezTo>
                  <a:moveTo>
                    <a:pt x="724671" y="982861"/>
                  </a:moveTo>
                  <a:cubicBezTo>
                    <a:pt x="724671" y="991977"/>
                    <a:pt x="732461" y="999763"/>
                    <a:pt x="741579" y="999763"/>
                  </a:cubicBezTo>
                  <a:cubicBezTo>
                    <a:pt x="750698" y="999763"/>
                    <a:pt x="758488" y="992072"/>
                    <a:pt x="758488" y="982861"/>
                  </a:cubicBezTo>
                  <a:cubicBezTo>
                    <a:pt x="758488" y="973651"/>
                    <a:pt x="750793" y="965960"/>
                    <a:pt x="741579" y="965960"/>
                  </a:cubicBezTo>
                  <a:cubicBezTo>
                    <a:pt x="731891" y="965960"/>
                    <a:pt x="724671" y="973651"/>
                    <a:pt x="724671" y="982861"/>
                  </a:cubicBezTo>
                  <a:moveTo>
                    <a:pt x="773021" y="982861"/>
                  </a:moveTo>
                  <a:cubicBezTo>
                    <a:pt x="773021" y="991977"/>
                    <a:pt x="780810" y="999763"/>
                    <a:pt x="789929" y="999763"/>
                  </a:cubicBezTo>
                  <a:cubicBezTo>
                    <a:pt x="799048" y="999763"/>
                    <a:pt x="806837" y="992072"/>
                    <a:pt x="806837" y="982861"/>
                  </a:cubicBezTo>
                  <a:cubicBezTo>
                    <a:pt x="806837" y="973651"/>
                    <a:pt x="799143" y="965960"/>
                    <a:pt x="789929" y="965960"/>
                  </a:cubicBezTo>
                  <a:cubicBezTo>
                    <a:pt x="780240" y="965960"/>
                    <a:pt x="773021" y="973651"/>
                    <a:pt x="773021" y="982861"/>
                  </a:cubicBezTo>
                  <a:moveTo>
                    <a:pt x="434860" y="1031098"/>
                  </a:moveTo>
                  <a:cubicBezTo>
                    <a:pt x="434860" y="1040213"/>
                    <a:pt x="442554" y="1047999"/>
                    <a:pt x="451768" y="1047999"/>
                  </a:cubicBezTo>
                  <a:cubicBezTo>
                    <a:pt x="460982" y="1047999"/>
                    <a:pt x="468676" y="1040783"/>
                    <a:pt x="468676" y="1031098"/>
                  </a:cubicBezTo>
                  <a:cubicBezTo>
                    <a:pt x="468676" y="1021412"/>
                    <a:pt x="460982" y="1014291"/>
                    <a:pt x="451768" y="1014291"/>
                  </a:cubicBezTo>
                  <a:cubicBezTo>
                    <a:pt x="442554" y="1014291"/>
                    <a:pt x="434860" y="1021982"/>
                    <a:pt x="434860" y="1031098"/>
                  </a:cubicBezTo>
                  <a:moveTo>
                    <a:pt x="531464" y="1031098"/>
                  </a:moveTo>
                  <a:cubicBezTo>
                    <a:pt x="531464" y="1040213"/>
                    <a:pt x="539158" y="1047999"/>
                    <a:pt x="548372" y="1047999"/>
                  </a:cubicBezTo>
                  <a:cubicBezTo>
                    <a:pt x="557586" y="1047999"/>
                    <a:pt x="565280" y="1040783"/>
                    <a:pt x="565280" y="1031098"/>
                  </a:cubicBezTo>
                  <a:cubicBezTo>
                    <a:pt x="565280" y="1021412"/>
                    <a:pt x="557586" y="1014291"/>
                    <a:pt x="548372" y="1014291"/>
                  </a:cubicBezTo>
                  <a:cubicBezTo>
                    <a:pt x="539158" y="1014291"/>
                    <a:pt x="531464" y="1021982"/>
                    <a:pt x="531464" y="1031098"/>
                  </a:cubicBezTo>
                  <a:moveTo>
                    <a:pt x="483114" y="1031098"/>
                  </a:moveTo>
                  <a:cubicBezTo>
                    <a:pt x="483114" y="1040213"/>
                    <a:pt x="490808" y="1047999"/>
                    <a:pt x="500022" y="1047999"/>
                  </a:cubicBezTo>
                  <a:cubicBezTo>
                    <a:pt x="509236" y="1047999"/>
                    <a:pt x="516930" y="1040783"/>
                    <a:pt x="516930" y="1031098"/>
                  </a:cubicBezTo>
                  <a:cubicBezTo>
                    <a:pt x="516930" y="1021412"/>
                    <a:pt x="509236" y="1014291"/>
                    <a:pt x="500022" y="1014291"/>
                  </a:cubicBezTo>
                  <a:cubicBezTo>
                    <a:pt x="490808" y="1014291"/>
                    <a:pt x="483114" y="1021982"/>
                    <a:pt x="483114" y="1031098"/>
                  </a:cubicBezTo>
                  <a:moveTo>
                    <a:pt x="579718" y="1031098"/>
                  </a:moveTo>
                  <a:cubicBezTo>
                    <a:pt x="579718" y="1040213"/>
                    <a:pt x="587412" y="1047999"/>
                    <a:pt x="596626" y="1047999"/>
                  </a:cubicBezTo>
                  <a:cubicBezTo>
                    <a:pt x="605840" y="1047999"/>
                    <a:pt x="613534" y="1040783"/>
                    <a:pt x="613534" y="1031098"/>
                  </a:cubicBezTo>
                  <a:cubicBezTo>
                    <a:pt x="613534" y="1021412"/>
                    <a:pt x="605840" y="1014291"/>
                    <a:pt x="596626" y="1014291"/>
                  </a:cubicBezTo>
                  <a:cubicBezTo>
                    <a:pt x="587412" y="1014291"/>
                    <a:pt x="579718" y="1021982"/>
                    <a:pt x="579718" y="1031098"/>
                  </a:cubicBezTo>
                  <a:moveTo>
                    <a:pt x="628068" y="1031193"/>
                  </a:moveTo>
                  <a:cubicBezTo>
                    <a:pt x="628068" y="1040308"/>
                    <a:pt x="635762" y="1048094"/>
                    <a:pt x="644976" y="1048094"/>
                  </a:cubicBezTo>
                  <a:cubicBezTo>
                    <a:pt x="654190" y="1048094"/>
                    <a:pt x="661884" y="1040878"/>
                    <a:pt x="661884" y="1031193"/>
                  </a:cubicBezTo>
                  <a:cubicBezTo>
                    <a:pt x="661884" y="1021507"/>
                    <a:pt x="654190" y="1014291"/>
                    <a:pt x="644976" y="1014291"/>
                  </a:cubicBezTo>
                  <a:cubicBezTo>
                    <a:pt x="635762" y="1014291"/>
                    <a:pt x="628068" y="1021982"/>
                    <a:pt x="628068" y="1031193"/>
                  </a:cubicBezTo>
                  <a:moveTo>
                    <a:pt x="676417" y="1031193"/>
                  </a:moveTo>
                  <a:cubicBezTo>
                    <a:pt x="676417" y="1040308"/>
                    <a:pt x="684111" y="1048094"/>
                    <a:pt x="693325" y="1048094"/>
                  </a:cubicBezTo>
                  <a:cubicBezTo>
                    <a:pt x="702539" y="1048094"/>
                    <a:pt x="710233" y="1040878"/>
                    <a:pt x="710233" y="1031193"/>
                  </a:cubicBezTo>
                  <a:cubicBezTo>
                    <a:pt x="710233" y="1021507"/>
                    <a:pt x="702444" y="1014291"/>
                    <a:pt x="693325" y="1014291"/>
                  </a:cubicBezTo>
                  <a:cubicBezTo>
                    <a:pt x="684206" y="1014291"/>
                    <a:pt x="676417" y="1021982"/>
                    <a:pt x="676417" y="1031193"/>
                  </a:cubicBezTo>
                  <a:moveTo>
                    <a:pt x="1014578" y="1031193"/>
                  </a:moveTo>
                  <a:cubicBezTo>
                    <a:pt x="1014578" y="1022077"/>
                    <a:pt x="1022272" y="1014291"/>
                    <a:pt x="1031486" y="1014291"/>
                  </a:cubicBezTo>
                  <a:cubicBezTo>
                    <a:pt x="1040700" y="1014291"/>
                    <a:pt x="1048394" y="1021982"/>
                    <a:pt x="1048394" y="1031193"/>
                  </a:cubicBezTo>
                  <a:cubicBezTo>
                    <a:pt x="1048394" y="1040783"/>
                    <a:pt x="1040605" y="1048094"/>
                    <a:pt x="1031486" y="1048094"/>
                  </a:cubicBezTo>
                  <a:cubicBezTo>
                    <a:pt x="1022367" y="1048094"/>
                    <a:pt x="1014578" y="1040403"/>
                    <a:pt x="1014578" y="1031193"/>
                  </a:cubicBezTo>
                  <a:moveTo>
                    <a:pt x="917974" y="1031098"/>
                  </a:moveTo>
                  <a:cubicBezTo>
                    <a:pt x="917974" y="1021982"/>
                    <a:pt x="925193" y="1014291"/>
                    <a:pt x="934882" y="1014291"/>
                  </a:cubicBezTo>
                  <a:cubicBezTo>
                    <a:pt x="944571" y="1014291"/>
                    <a:pt x="951790" y="1021982"/>
                    <a:pt x="951790" y="1031098"/>
                  </a:cubicBezTo>
                  <a:cubicBezTo>
                    <a:pt x="951790" y="1040213"/>
                    <a:pt x="944096" y="1047999"/>
                    <a:pt x="934882" y="1047999"/>
                  </a:cubicBezTo>
                  <a:cubicBezTo>
                    <a:pt x="925668" y="1047999"/>
                    <a:pt x="917974" y="1040308"/>
                    <a:pt x="917974" y="1031098"/>
                  </a:cubicBezTo>
                  <a:moveTo>
                    <a:pt x="966229" y="1031193"/>
                  </a:moveTo>
                  <a:cubicBezTo>
                    <a:pt x="966229" y="1022077"/>
                    <a:pt x="973923" y="1014291"/>
                    <a:pt x="983137" y="1014291"/>
                  </a:cubicBezTo>
                  <a:cubicBezTo>
                    <a:pt x="992351" y="1014291"/>
                    <a:pt x="1000045" y="1021982"/>
                    <a:pt x="1000045" y="1031193"/>
                  </a:cubicBezTo>
                  <a:cubicBezTo>
                    <a:pt x="1000045" y="1040783"/>
                    <a:pt x="992351" y="1048094"/>
                    <a:pt x="983137" y="1048094"/>
                  </a:cubicBezTo>
                  <a:cubicBezTo>
                    <a:pt x="973923" y="1048094"/>
                    <a:pt x="966229" y="1040403"/>
                    <a:pt x="966229" y="1031193"/>
                  </a:cubicBezTo>
                  <a:moveTo>
                    <a:pt x="821275" y="1031193"/>
                  </a:moveTo>
                  <a:cubicBezTo>
                    <a:pt x="821275" y="1022077"/>
                    <a:pt x="828494" y="1014291"/>
                    <a:pt x="838183" y="1014291"/>
                  </a:cubicBezTo>
                  <a:cubicBezTo>
                    <a:pt x="847872" y="1014291"/>
                    <a:pt x="855091" y="1021982"/>
                    <a:pt x="855091" y="1031193"/>
                  </a:cubicBezTo>
                  <a:cubicBezTo>
                    <a:pt x="855091" y="1040403"/>
                    <a:pt x="847397" y="1047999"/>
                    <a:pt x="838183" y="1047999"/>
                  </a:cubicBezTo>
                  <a:cubicBezTo>
                    <a:pt x="828969" y="1047999"/>
                    <a:pt x="821275" y="1040308"/>
                    <a:pt x="821275" y="1031193"/>
                  </a:cubicBezTo>
                  <a:moveTo>
                    <a:pt x="869625" y="1031098"/>
                  </a:moveTo>
                  <a:cubicBezTo>
                    <a:pt x="869625" y="1021982"/>
                    <a:pt x="876844" y="1014291"/>
                    <a:pt x="886533" y="1014291"/>
                  </a:cubicBezTo>
                  <a:cubicBezTo>
                    <a:pt x="896222" y="1014291"/>
                    <a:pt x="903441" y="1021982"/>
                    <a:pt x="903441" y="1031098"/>
                  </a:cubicBezTo>
                  <a:cubicBezTo>
                    <a:pt x="903441" y="1040213"/>
                    <a:pt x="895747" y="1047999"/>
                    <a:pt x="886533" y="1047999"/>
                  </a:cubicBezTo>
                  <a:cubicBezTo>
                    <a:pt x="877319" y="1047999"/>
                    <a:pt x="869625" y="1040308"/>
                    <a:pt x="869625" y="1031098"/>
                  </a:cubicBezTo>
                  <a:moveTo>
                    <a:pt x="724671" y="1031193"/>
                  </a:moveTo>
                  <a:cubicBezTo>
                    <a:pt x="724671" y="1040308"/>
                    <a:pt x="732461" y="1048094"/>
                    <a:pt x="741579" y="1048094"/>
                  </a:cubicBezTo>
                  <a:cubicBezTo>
                    <a:pt x="750698" y="1048094"/>
                    <a:pt x="758488" y="1040403"/>
                    <a:pt x="758488" y="1031193"/>
                  </a:cubicBezTo>
                  <a:cubicBezTo>
                    <a:pt x="758488" y="1021982"/>
                    <a:pt x="750793" y="1014291"/>
                    <a:pt x="741579" y="1014291"/>
                  </a:cubicBezTo>
                  <a:cubicBezTo>
                    <a:pt x="731891" y="1014291"/>
                    <a:pt x="724671" y="1021982"/>
                    <a:pt x="724671" y="1031193"/>
                  </a:cubicBezTo>
                  <a:moveTo>
                    <a:pt x="773021" y="1031193"/>
                  </a:moveTo>
                  <a:cubicBezTo>
                    <a:pt x="773021" y="1040308"/>
                    <a:pt x="780810" y="1048094"/>
                    <a:pt x="789929" y="1048094"/>
                  </a:cubicBezTo>
                  <a:cubicBezTo>
                    <a:pt x="799048" y="1048094"/>
                    <a:pt x="806837" y="1040403"/>
                    <a:pt x="806837" y="1031193"/>
                  </a:cubicBezTo>
                  <a:cubicBezTo>
                    <a:pt x="806837" y="1021982"/>
                    <a:pt x="799143" y="1014291"/>
                    <a:pt x="789929" y="1014291"/>
                  </a:cubicBezTo>
                  <a:cubicBezTo>
                    <a:pt x="780240" y="1014291"/>
                    <a:pt x="773021" y="1021982"/>
                    <a:pt x="773021" y="1031193"/>
                  </a:cubicBezTo>
                  <a:moveTo>
                    <a:pt x="1111182" y="1079429"/>
                  </a:moveTo>
                  <a:cubicBezTo>
                    <a:pt x="1111182" y="1070313"/>
                    <a:pt x="1118876" y="1062527"/>
                    <a:pt x="1128090" y="1062527"/>
                  </a:cubicBezTo>
                  <a:cubicBezTo>
                    <a:pt x="1137304" y="1062527"/>
                    <a:pt x="1144998" y="1070218"/>
                    <a:pt x="1144998" y="1079429"/>
                  </a:cubicBezTo>
                  <a:cubicBezTo>
                    <a:pt x="1144998" y="1089019"/>
                    <a:pt x="1137304" y="1096331"/>
                    <a:pt x="1128090" y="1096331"/>
                  </a:cubicBezTo>
                  <a:cubicBezTo>
                    <a:pt x="1118876" y="1096331"/>
                    <a:pt x="1111182" y="1088639"/>
                    <a:pt x="1111182" y="1079429"/>
                  </a:cubicBezTo>
                  <a:moveTo>
                    <a:pt x="1062927" y="1079429"/>
                  </a:moveTo>
                  <a:cubicBezTo>
                    <a:pt x="1062927" y="1070313"/>
                    <a:pt x="1070622" y="1062527"/>
                    <a:pt x="1079835" y="1062527"/>
                  </a:cubicBezTo>
                  <a:cubicBezTo>
                    <a:pt x="1089049" y="1062527"/>
                    <a:pt x="1096744" y="1070218"/>
                    <a:pt x="1096744" y="1079429"/>
                  </a:cubicBezTo>
                  <a:cubicBezTo>
                    <a:pt x="1096744" y="1089019"/>
                    <a:pt x="1089049" y="1096331"/>
                    <a:pt x="1079835" y="1096331"/>
                  </a:cubicBezTo>
                  <a:cubicBezTo>
                    <a:pt x="1070622" y="1096331"/>
                    <a:pt x="1062927" y="1088639"/>
                    <a:pt x="1062927" y="1079429"/>
                  </a:cubicBezTo>
                  <a:moveTo>
                    <a:pt x="531464" y="1079429"/>
                  </a:moveTo>
                  <a:cubicBezTo>
                    <a:pt x="531464" y="1088544"/>
                    <a:pt x="539158" y="1096331"/>
                    <a:pt x="548372" y="1096331"/>
                  </a:cubicBezTo>
                  <a:cubicBezTo>
                    <a:pt x="557586" y="1096331"/>
                    <a:pt x="565280" y="1089114"/>
                    <a:pt x="565280" y="1079429"/>
                  </a:cubicBezTo>
                  <a:cubicBezTo>
                    <a:pt x="565280" y="1069744"/>
                    <a:pt x="557586" y="1062622"/>
                    <a:pt x="548372" y="1062622"/>
                  </a:cubicBezTo>
                  <a:cubicBezTo>
                    <a:pt x="539158" y="1062622"/>
                    <a:pt x="531464" y="1070313"/>
                    <a:pt x="531464" y="1079429"/>
                  </a:cubicBezTo>
                  <a:moveTo>
                    <a:pt x="579718" y="1079429"/>
                  </a:moveTo>
                  <a:cubicBezTo>
                    <a:pt x="579718" y="1088544"/>
                    <a:pt x="587412" y="1096331"/>
                    <a:pt x="596626" y="1096331"/>
                  </a:cubicBezTo>
                  <a:cubicBezTo>
                    <a:pt x="605840" y="1096331"/>
                    <a:pt x="613534" y="1089114"/>
                    <a:pt x="613534" y="1079429"/>
                  </a:cubicBezTo>
                  <a:cubicBezTo>
                    <a:pt x="613534" y="1069744"/>
                    <a:pt x="605840" y="1062622"/>
                    <a:pt x="596626" y="1062622"/>
                  </a:cubicBezTo>
                  <a:cubicBezTo>
                    <a:pt x="587412" y="1062622"/>
                    <a:pt x="579718" y="1070313"/>
                    <a:pt x="579718" y="1079429"/>
                  </a:cubicBezTo>
                  <a:moveTo>
                    <a:pt x="628068" y="1079429"/>
                  </a:moveTo>
                  <a:cubicBezTo>
                    <a:pt x="628068" y="1088544"/>
                    <a:pt x="635762" y="1096331"/>
                    <a:pt x="644976" y="1096331"/>
                  </a:cubicBezTo>
                  <a:cubicBezTo>
                    <a:pt x="654190" y="1096331"/>
                    <a:pt x="661884" y="1089114"/>
                    <a:pt x="661884" y="1079429"/>
                  </a:cubicBezTo>
                  <a:cubicBezTo>
                    <a:pt x="661884" y="1069744"/>
                    <a:pt x="654190" y="1062527"/>
                    <a:pt x="644976" y="1062527"/>
                  </a:cubicBezTo>
                  <a:cubicBezTo>
                    <a:pt x="635762" y="1062527"/>
                    <a:pt x="628068" y="1070218"/>
                    <a:pt x="628068" y="1079429"/>
                  </a:cubicBezTo>
                  <a:moveTo>
                    <a:pt x="676417" y="1079429"/>
                  </a:moveTo>
                  <a:cubicBezTo>
                    <a:pt x="676417" y="1088544"/>
                    <a:pt x="684111" y="1096331"/>
                    <a:pt x="693325" y="1096331"/>
                  </a:cubicBezTo>
                  <a:cubicBezTo>
                    <a:pt x="702539" y="1096331"/>
                    <a:pt x="710233" y="1089114"/>
                    <a:pt x="710233" y="1079429"/>
                  </a:cubicBezTo>
                  <a:cubicBezTo>
                    <a:pt x="710233" y="1069744"/>
                    <a:pt x="702444" y="1062527"/>
                    <a:pt x="693325" y="1062527"/>
                  </a:cubicBezTo>
                  <a:cubicBezTo>
                    <a:pt x="684206" y="1062527"/>
                    <a:pt x="676417" y="1070218"/>
                    <a:pt x="676417" y="1079429"/>
                  </a:cubicBezTo>
                  <a:moveTo>
                    <a:pt x="1014578" y="1079429"/>
                  </a:moveTo>
                  <a:cubicBezTo>
                    <a:pt x="1014578" y="1070313"/>
                    <a:pt x="1022272" y="1062527"/>
                    <a:pt x="1031486" y="1062527"/>
                  </a:cubicBezTo>
                  <a:cubicBezTo>
                    <a:pt x="1040700" y="1062527"/>
                    <a:pt x="1048394" y="1070218"/>
                    <a:pt x="1048394" y="1079429"/>
                  </a:cubicBezTo>
                  <a:cubicBezTo>
                    <a:pt x="1048394" y="1089019"/>
                    <a:pt x="1040605" y="1096331"/>
                    <a:pt x="1031486" y="1096331"/>
                  </a:cubicBezTo>
                  <a:cubicBezTo>
                    <a:pt x="1022367" y="1096331"/>
                    <a:pt x="1014578" y="1088639"/>
                    <a:pt x="1014578" y="1079429"/>
                  </a:cubicBezTo>
                  <a:moveTo>
                    <a:pt x="917974" y="1079429"/>
                  </a:moveTo>
                  <a:cubicBezTo>
                    <a:pt x="917974" y="1070313"/>
                    <a:pt x="925193" y="1062622"/>
                    <a:pt x="934882" y="1062622"/>
                  </a:cubicBezTo>
                  <a:cubicBezTo>
                    <a:pt x="944571" y="1062622"/>
                    <a:pt x="951790" y="1070313"/>
                    <a:pt x="951790" y="1079429"/>
                  </a:cubicBezTo>
                  <a:cubicBezTo>
                    <a:pt x="951790" y="1088544"/>
                    <a:pt x="944096" y="1096331"/>
                    <a:pt x="934882" y="1096331"/>
                  </a:cubicBezTo>
                  <a:cubicBezTo>
                    <a:pt x="925668" y="1096331"/>
                    <a:pt x="917974" y="1088639"/>
                    <a:pt x="917974" y="1079429"/>
                  </a:cubicBezTo>
                  <a:moveTo>
                    <a:pt x="966229" y="1079429"/>
                  </a:moveTo>
                  <a:cubicBezTo>
                    <a:pt x="966229" y="1070313"/>
                    <a:pt x="973923" y="1062527"/>
                    <a:pt x="983137" y="1062527"/>
                  </a:cubicBezTo>
                  <a:cubicBezTo>
                    <a:pt x="992351" y="1062527"/>
                    <a:pt x="1000045" y="1070218"/>
                    <a:pt x="1000045" y="1079429"/>
                  </a:cubicBezTo>
                  <a:cubicBezTo>
                    <a:pt x="1000045" y="1089019"/>
                    <a:pt x="992351" y="1096331"/>
                    <a:pt x="983137" y="1096331"/>
                  </a:cubicBezTo>
                  <a:cubicBezTo>
                    <a:pt x="973923" y="1096331"/>
                    <a:pt x="966229" y="1088639"/>
                    <a:pt x="966229" y="1079429"/>
                  </a:cubicBezTo>
                  <a:moveTo>
                    <a:pt x="821275" y="1079429"/>
                  </a:moveTo>
                  <a:cubicBezTo>
                    <a:pt x="821275" y="1070313"/>
                    <a:pt x="828494" y="1062527"/>
                    <a:pt x="838183" y="1062527"/>
                  </a:cubicBezTo>
                  <a:cubicBezTo>
                    <a:pt x="847872" y="1062527"/>
                    <a:pt x="855091" y="1070218"/>
                    <a:pt x="855091" y="1079429"/>
                  </a:cubicBezTo>
                  <a:cubicBezTo>
                    <a:pt x="855091" y="1088639"/>
                    <a:pt x="847397" y="1096236"/>
                    <a:pt x="838183" y="1096236"/>
                  </a:cubicBezTo>
                  <a:cubicBezTo>
                    <a:pt x="828969" y="1096236"/>
                    <a:pt x="821275" y="1088544"/>
                    <a:pt x="821275" y="1079429"/>
                  </a:cubicBezTo>
                  <a:moveTo>
                    <a:pt x="869625" y="1079429"/>
                  </a:moveTo>
                  <a:cubicBezTo>
                    <a:pt x="869625" y="1070313"/>
                    <a:pt x="876844" y="1062622"/>
                    <a:pt x="886533" y="1062622"/>
                  </a:cubicBezTo>
                  <a:cubicBezTo>
                    <a:pt x="896222" y="1062622"/>
                    <a:pt x="903441" y="1070313"/>
                    <a:pt x="903441" y="1079429"/>
                  </a:cubicBezTo>
                  <a:cubicBezTo>
                    <a:pt x="903441" y="1088544"/>
                    <a:pt x="895747" y="1096331"/>
                    <a:pt x="886533" y="1096331"/>
                  </a:cubicBezTo>
                  <a:cubicBezTo>
                    <a:pt x="877319" y="1096331"/>
                    <a:pt x="869625" y="1088639"/>
                    <a:pt x="869625" y="1079429"/>
                  </a:cubicBezTo>
                  <a:moveTo>
                    <a:pt x="724671" y="1079429"/>
                  </a:moveTo>
                  <a:cubicBezTo>
                    <a:pt x="724671" y="1088544"/>
                    <a:pt x="732461" y="1096331"/>
                    <a:pt x="741579" y="1096331"/>
                  </a:cubicBezTo>
                  <a:cubicBezTo>
                    <a:pt x="750698" y="1096331"/>
                    <a:pt x="758488" y="1088639"/>
                    <a:pt x="758488" y="1079429"/>
                  </a:cubicBezTo>
                  <a:cubicBezTo>
                    <a:pt x="758488" y="1070218"/>
                    <a:pt x="750793" y="1062527"/>
                    <a:pt x="741579" y="1062527"/>
                  </a:cubicBezTo>
                  <a:cubicBezTo>
                    <a:pt x="731891" y="1062527"/>
                    <a:pt x="724671" y="1070218"/>
                    <a:pt x="724671" y="1079429"/>
                  </a:cubicBezTo>
                  <a:moveTo>
                    <a:pt x="773021" y="1079429"/>
                  </a:moveTo>
                  <a:cubicBezTo>
                    <a:pt x="773021" y="1088544"/>
                    <a:pt x="780810" y="1096331"/>
                    <a:pt x="789929" y="1096331"/>
                  </a:cubicBezTo>
                  <a:cubicBezTo>
                    <a:pt x="799048" y="1096331"/>
                    <a:pt x="806837" y="1088639"/>
                    <a:pt x="806837" y="1079429"/>
                  </a:cubicBezTo>
                  <a:cubicBezTo>
                    <a:pt x="806837" y="1070218"/>
                    <a:pt x="799143" y="1062527"/>
                    <a:pt x="789929" y="1062527"/>
                  </a:cubicBezTo>
                  <a:cubicBezTo>
                    <a:pt x="780240" y="1062527"/>
                    <a:pt x="773021" y="1070218"/>
                    <a:pt x="773021" y="1079429"/>
                  </a:cubicBezTo>
                  <a:moveTo>
                    <a:pt x="1062927" y="1127760"/>
                  </a:moveTo>
                  <a:cubicBezTo>
                    <a:pt x="1062927" y="1118645"/>
                    <a:pt x="1070622" y="1110858"/>
                    <a:pt x="1079835" y="1110858"/>
                  </a:cubicBezTo>
                  <a:cubicBezTo>
                    <a:pt x="1089049" y="1110858"/>
                    <a:pt x="1096744" y="1118550"/>
                    <a:pt x="1096744" y="1127760"/>
                  </a:cubicBezTo>
                  <a:cubicBezTo>
                    <a:pt x="1096744" y="1137350"/>
                    <a:pt x="1089049" y="1144662"/>
                    <a:pt x="1079835" y="1144662"/>
                  </a:cubicBezTo>
                  <a:cubicBezTo>
                    <a:pt x="1070622" y="1144662"/>
                    <a:pt x="1062927" y="1136971"/>
                    <a:pt x="1062927" y="1127760"/>
                  </a:cubicBezTo>
                  <a:moveTo>
                    <a:pt x="628068" y="1127760"/>
                  </a:moveTo>
                  <a:cubicBezTo>
                    <a:pt x="628068" y="1136876"/>
                    <a:pt x="635762" y="1144662"/>
                    <a:pt x="644976" y="1144662"/>
                  </a:cubicBezTo>
                  <a:cubicBezTo>
                    <a:pt x="654190" y="1144662"/>
                    <a:pt x="661884" y="1137445"/>
                    <a:pt x="661884" y="1127760"/>
                  </a:cubicBezTo>
                  <a:cubicBezTo>
                    <a:pt x="661884" y="1118075"/>
                    <a:pt x="654190" y="1110858"/>
                    <a:pt x="644976" y="1110858"/>
                  </a:cubicBezTo>
                  <a:cubicBezTo>
                    <a:pt x="635762" y="1110858"/>
                    <a:pt x="628068" y="1118550"/>
                    <a:pt x="628068" y="1127760"/>
                  </a:cubicBezTo>
                  <a:moveTo>
                    <a:pt x="676417" y="1127760"/>
                  </a:moveTo>
                  <a:cubicBezTo>
                    <a:pt x="676417" y="1136876"/>
                    <a:pt x="684111" y="1144662"/>
                    <a:pt x="693325" y="1144662"/>
                  </a:cubicBezTo>
                  <a:cubicBezTo>
                    <a:pt x="702539" y="1144662"/>
                    <a:pt x="710233" y="1137445"/>
                    <a:pt x="710233" y="1127760"/>
                  </a:cubicBezTo>
                  <a:cubicBezTo>
                    <a:pt x="710233" y="1118075"/>
                    <a:pt x="702444" y="1110858"/>
                    <a:pt x="693325" y="1110858"/>
                  </a:cubicBezTo>
                  <a:cubicBezTo>
                    <a:pt x="684206" y="1110858"/>
                    <a:pt x="676417" y="1118550"/>
                    <a:pt x="676417" y="1127760"/>
                  </a:cubicBezTo>
                  <a:moveTo>
                    <a:pt x="1014578" y="1127760"/>
                  </a:moveTo>
                  <a:cubicBezTo>
                    <a:pt x="1014578" y="1118645"/>
                    <a:pt x="1022272" y="1110858"/>
                    <a:pt x="1031486" y="1110858"/>
                  </a:cubicBezTo>
                  <a:cubicBezTo>
                    <a:pt x="1040700" y="1110858"/>
                    <a:pt x="1048394" y="1118550"/>
                    <a:pt x="1048394" y="1127760"/>
                  </a:cubicBezTo>
                  <a:cubicBezTo>
                    <a:pt x="1048394" y="1137350"/>
                    <a:pt x="1040605" y="1144662"/>
                    <a:pt x="1031486" y="1144662"/>
                  </a:cubicBezTo>
                  <a:cubicBezTo>
                    <a:pt x="1022367" y="1144662"/>
                    <a:pt x="1014578" y="1136971"/>
                    <a:pt x="1014578" y="1127760"/>
                  </a:cubicBezTo>
                  <a:moveTo>
                    <a:pt x="917974" y="1127760"/>
                  </a:moveTo>
                  <a:cubicBezTo>
                    <a:pt x="917974" y="1118645"/>
                    <a:pt x="925193" y="1110953"/>
                    <a:pt x="934882" y="1110953"/>
                  </a:cubicBezTo>
                  <a:cubicBezTo>
                    <a:pt x="944571" y="1110953"/>
                    <a:pt x="951790" y="1118645"/>
                    <a:pt x="951790" y="1127760"/>
                  </a:cubicBezTo>
                  <a:cubicBezTo>
                    <a:pt x="951790" y="1136876"/>
                    <a:pt x="944096" y="1144662"/>
                    <a:pt x="934882" y="1144662"/>
                  </a:cubicBezTo>
                  <a:cubicBezTo>
                    <a:pt x="925668" y="1144662"/>
                    <a:pt x="917974" y="1136971"/>
                    <a:pt x="917974" y="1127760"/>
                  </a:cubicBezTo>
                  <a:moveTo>
                    <a:pt x="966229" y="1127760"/>
                  </a:moveTo>
                  <a:cubicBezTo>
                    <a:pt x="966229" y="1118645"/>
                    <a:pt x="973923" y="1110858"/>
                    <a:pt x="983137" y="1110858"/>
                  </a:cubicBezTo>
                  <a:cubicBezTo>
                    <a:pt x="992351" y="1110858"/>
                    <a:pt x="1000045" y="1118550"/>
                    <a:pt x="1000045" y="1127760"/>
                  </a:cubicBezTo>
                  <a:cubicBezTo>
                    <a:pt x="1000045" y="1137350"/>
                    <a:pt x="992351" y="1144662"/>
                    <a:pt x="983137" y="1144662"/>
                  </a:cubicBezTo>
                  <a:cubicBezTo>
                    <a:pt x="973923" y="1144662"/>
                    <a:pt x="966229" y="1136971"/>
                    <a:pt x="966229" y="1127760"/>
                  </a:cubicBezTo>
                  <a:moveTo>
                    <a:pt x="821275" y="1127760"/>
                  </a:moveTo>
                  <a:cubicBezTo>
                    <a:pt x="821275" y="1118645"/>
                    <a:pt x="828494" y="1110858"/>
                    <a:pt x="838183" y="1110858"/>
                  </a:cubicBezTo>
                  <a:cubicBezTo>
                    <a:pt x="847872" y="1110858"/>
                    <a:pt x="855091" y="1118550"/>
                    <a:pt x="855091" y="1127760"/>
                  </a:cubicBezTo>
                  <a:cubicBezTo>
                    <a:pt x="855091" y="1136971"/>
                    <a:pt x="847397" y="1144567"/>
                    <a:pt x="838183" y="1144567"/>
                  </a:cubicBezTo>
                  <a:cubicBezTo>
                    <a:pt x="828969" y="1144567"/>
                    <a:pt x="821275" y="1136876"/>
                    <a:pt x="821275" y="1127760"/>
                  </a:cubicBezTo>
                  <a:moveTo>
                    <a:pt x="869625" y="1127760"/>
                  </a:moveTo>
                  <a:cubicBezTo>
                    <a:pt x="869625" y="1118645"/>
                    <a:pt x="876844" y="1110953"/>
                    <a:pt x="886533" y="1110953"/>
                  </a:cubicBezTo>
                  <a:cubicBezTo>
                    <a:pt x="896222" y="1110953"/>
                    <a:pt x="903441" y="1118645"/>
                    <a:pt x="903441" y="1127760"/>
                  </a:cubicBezTo>
                  <a:cubicBezTo>
                    <a:pt x="903441" y="1136876"/>
                    <a:pt x="895747" y="1144662"/>
                    <a:pt x="886533" y="1144662"/>
                  </a:cubicBezTo>
                  <a:cubicBezTo>
                    <a:pt x="877319" y="1144662"/>
                    <a:pt x="869625" y="1136971"/>
                    <a:pt x="869625" y="1127760"/>
                  </a:cubicBezTo>
                  <a:moveTo>
                    <a:pt x="724671" y="1127760"/>
                  </a:moveTo>
                  <a:cubicBezTo>
                    <a:pt x="724671" y="1136876"/>
                    <a:pt x="732461" y="1144662"/>
                    <a:pt x="741579" y="1144662"/>
                  </a:cubicBezTo>
                  <a:cubicBezTo>
                    <a:pt x="750698" y="1144662"/>
                    <a:pt x="758488" y="1136971"/>
                    <a:pt x="758488" y="1127760"/>
                  </a:cubicBezTo>
                  <a:cubicBezTo>
                    <a:pt x="758488" y="1118550"/>
                    <a:pt x="750793" y="1110858"/>
                    <a:pt x="741579" y="1110858"/>
                  </a:cubicBezTo>
                  <a:cubicBezTo>
                    <a:pt x="731891" y="1110858"/>
                    <a:pt x="724671" y="1118550"/>
                    <a:pt x="724671" y="1127760"/>
                  </a:cubicBezTo>
                  <a:moveTo>
                    <a:pt x="773021" y="1127760"/>
                  </a:moveTo>
                  <a:cubicBezTo>
                    <a:pt x="773021" y="1136876"/>
                    <a:pt x="780810" y="1144662"/>
                    <a:pt x="789929" y="1144662"/>
                  </a:cubicBezTo>
                  <a:cubicBezTo>
                    <a:pt x="799048" y="1144662"/>
                    <a:pt x="806837" y="1136971"/>
                    <a:pt x="806837" y="1127760"/>
                  </a:cubicBezTo>
                  <a:cubicBezTo>
                    <a:pt x="806837" y="1118550"/>
                    <a:pt x="799143" y="1110858"/>
                    <a:pt x="789929" y="1110858"/>
                  </a:cubicBezTo>
                  <a:cubicBezTo>
                    <a:pt x="780240" y="1110858"/>
                    <a:pt x="773021" y="1118550"/>
                    <a:pt x="773021" y="1127760"/>
                  </a:cubicBezTo>
                  <a:moveTo>
                    <a:pt x="1014578" y="1175996"/>
                  </a:moveTo>
                  <a:cubicBezTo>
                    <a:pt x="1014578" y="1166881"/>
                    <a:pt x="1022272" y="1159095"/>
                    <a:pt x="1031486" y="1159095"/>
                  </a:cubicBezTo>
                  <a:cubicBezTo>
                    <a:pt x="1040700" y="1159095"/>
                    <a:pt x="1048394" y="1166786"/>
                    <a:pt x="1048394" y="1175996"/>
                  </a:cubicBezTo>
                  <a:cubicBezTo>
                    <a:pt x="1048394" y="1185587"/>
                    <a:pt x="1040605" y="1192898"/>
                    <a:pt x="1031486" y="1192898"/>
                  </a:cubicBezTo>
                  <a:cubicBezTo>
                    <a:pt x="1022367" y="1192898"/>
                    <a:pt x="1014578" y="1185207"/>
                    <a:pt x="1014578" y="1175996"/>
                  </a:cubicBezTo>
                  <a:moveTo>
                    <a:pt x="917974" y="1175996"/>
                  </a:moveTo>
                  <a:cubicBezTo>
                    <a:pt x="917974" y="1166881"/>
                    <a:pt x="925193" y="1159095"/>
                    <a:pt x="934882" y="1159095"/>
                  </a:cubicBezTo>
                  <a:cubicBezTo>
                    <a:pt x="944571" y="1159095"/>
                    <a:pt x="951790" y="1166786"/>
                    <a:pt x="951790" y="1175996"/>
                  </a:cubicBezTo>
                  <a:cubicBezTo>
                    <a:pt x="951790" y="1185207"/>
                    <a:pt x="944096" y="1192898"/>
                    <a:pt x="934882" y="1192898"/>
                  </a:cubicBezTo>
                  <a:cubicBezTo>
                    <a:pt x="925668" y="1192898"/>
                    <a:pt x="917974" y="1185207"/>
                    <a:pt x="917974" y="1175996"/>
                  </a:cubicBezTo>
                  <a:moveTo>
                    <a:pt x="966229" y="1175996"/>
                  </a:moveTo>
                  <a:cubicBezTo>
                    <a:pt x="966229" y="1166881"/>
                    <a:pt x="973923" y="1159095"/>
                    <a:pt x="983137" y="1159095"/>
                  </a:cubicBezTo>
                  <a:cubicBezTo>
                    <a:pt x="992351" y="1159095"/>
                    <a:pt x="1000045" y="1166786"/>
                    <a:pt x="1000045" y="1175996"/>
                  </a:cubicBezTo>
                  <a:cubicBezTo>
                    <a:pt x="1000045" y="1185587"/>
                    <a:pt x="992351" y="1192898"/>
                    <a:pt x="983137" y="1192898"/>
                  </a:cubicBezTo>
                  <a:cubicBezTo>
                    <a:pt x="973923" y="1192898"/>
                    <a:pt x="966229" y="1185207"/>
                    <a:pt x="966229" y="1175996"/>
                  </a:cubicBezTo>
                  <a:moveTo>
                    <a:pt x="821275" y="1175996"/>
                  </a:moveTo>
                  <a:cubicBezTo>
                    <a:pt x="821275" y="1166881"/>
                    <a:pt x="828494" y="1159095"/>
                    <a:pt x="838183" y="1159095"/>
                  </a:cubicBezTo>
                  <a:cubicBezTo>
                    <a:pt x="847872" y="1159095"/>
                    <a:pt x="855091" y="1166786"/>
                    <a:pt x="855091" y="1175996"/>
                  </a:cubicBezTo>
                  <a:cubicBezTo>
                    <a:pt x="855091" y="1185207"/>
                    <a:pt x="847397" y="1192898"/>
                    <a:pt x="838183" y="1192898"/>
                  </a:cubicBezTo>
                  <a:cubicBezTo>
                    <a:pt x="828969" y="1192898"/>
                    <a:pt x="821275" y="1185207"/>
                    <a:pt x="821275" y="1175996"/>
                  </a:cubicBezTo>
                  <a:moveTo>
                    <a:pt x="869625" y="1175996"/>
                  </a:moveTo>
                  <a:cubicBezTo>
                    <a:pt x="869625" y="1166881"/>
                    <a:pt x="876844" y="1159095"/>
                    <a:pt x="886533" y="1159095"/>
                  </a:cubicBezTo>
                  <a:cubicBezTo>
                    <a:pt x="896222" y="1159095"/>
                    <a:pt x="903441" y="1166786"/>
                    <a:pt x="903441" y="1175996"/>
                  </a:cubicBezTo>
                  <a:cubicBezTo>
                    <a:pt x="903441" y="1185207"/>
                    <a:pt x="895747" y="1192898"/>
                    <a:pt x="886533" y="1192898"/>
                  </a:cubicBezTo>
                  <a:cubicBezTo>
                    <a:pt x="877319" y="1192898"/>
                    <a:pt x="869625" y="1185207"/>
                    <a:pt x="869625" y="1175996"/>
                  </a:cubicBezTo>
                  <a:moveTo>
                    <a:pt x="724671" y="1175996"/>
                  </a:moveTo>
                  <a:cubicBezTo>
                    <a:pt x="724671" y="1185112"/>
                    <a:pt x="732461" y="1192898"/>
                    <a:pt x="741579" y="1192898"/>
                  </a:cubicBezTo>
                  <a:cubicBezTo>
                    <a:pt x="750698" y="1192898"/>
                    <a:pt x="758488" y="1185207"/>
                    <a:pt x="758488" y="1175996"/>
                  </a:cubicBezTo>
                  <a:cubicBezTo>
                    <a:pt x="758488" y="1166786"/>
                    <a:pt x="750793" y="1159095"/>
                    <a:pt x="741579" y="1159095"/>
                  </a:cubicBezTo>
                  <a:cubicBezTo>
                    <a:pt x="731891" y="1159095"/>
                    <a:pt x="724671" y="1166786"/>
                    <a:pt x="724671" y="1175996"/>
                  </a:cubicBezTo>
                  <a:moveTo>
                    <a:pt x="773021" y="1175996"/>
                  </a:moveTo>
                  <a:cubicBezTo>
                    <a:pt x="773021" y="1185112"/>
                    <a:pt x="780810" y="1192898"/>
                    <a:pt x="789929" y="1192898"/>
                  </a:cubicBezTo>
                  <a:cubicBezTo>
                    <a:pt x="799048" y="1192898"/>
                    <a:pt x="806837" y="1185207"/>
                    <a:pt x="806837" y="1175996"/>
                  </a:cubicBezTo>
                  <a:cubicBezTo>
                    <a:pt x="806837" y="1166786"/>
                    <a:pt x="799143" y="1159095"/>
                    <a:pt x="789929" y="1159095"/>
                  </a:cubicBezTo>
                  <a:cubicBezTo>
                    <a:pt x="780240" y="1159095"/>
                    <a:pt x="773021" y="1166786"/>
                    <a:pt x="773021" y="1175996"/>
                  </a:cubicBezTo>
                  <a:moveTo>
                    <a:pt x="1062927" y="1224328"/>
                  </a:moveTo>
                  <a:cubicBezTo>
                    <a:pt x="1062927" y="1215212"/>
                    <a:pt x="1070622" y="1207426"/>
                    <a:pt x="1079835" y="1207426"/>
                  </a:cubicBezTo>
                  <a:cubicBezTo>
                    <a:pt x="1089049" y="1207426"/>
                    <a:pt x="1096744" y="1215117"/>
                    <a:pt x="1096744" y="1224328"/>
                  </a:cubicBezTo>
                  <a:cubicBezTo>
                    <a:pt x="1096744" y="1233918"/>
                    <a:pt x="1089049" y="1241229"/>
                    <a:pt x="1079835" y="1241229"/>
                  </a:cubicBezTo>
                  <a:cubicBezTo>
                    <a:pt x="1070622" y="1241229"/>
                    <a:pt x="1062927" y="1233538"/>
                    <a:pt x="1062927" y="1224328"/>
                  </a:cubicBezTo>
                  <a:moveTo>
                    <a:pt x="1014578" y="1224328"/>
                  </a:moveTo>
                  <a:cubicBezTo>
                    <a:pt x="1014578" y="1215212"/>
                    <a:pt x="1022272" y="1207426"/>
                    <a:pt x="1031486" y="1207426"/>
                  </a:cubicBezTo>
                  <a:cubicBezTo>
                    <a:pt x="1040700" y="1207426"/>
                    <a:pt x="1048394" y="1215117"/>
                    <a:pt x="1048394" y="1224328"/>
                  </a:cubicBezTo>
                  <a:cubicBezTo>
                    <a:pt x="1048394" y="1233918"/>
                    <a:pt x="1040605" y="1241229"/>
                    <a:pt x="1031486" y="1241229"/>
                  </a:cubicBezTo>
                  <a:cubicBezTo>
                    <a:pt x="1022367" y="1241229"/>
                    <a:pt x="1014578" y="1233538"/>
                    <a:pt x="1014578" y="1224328"/>
                  </a:cubicBezTo>
                  <a:moveTo>
                    <a:pt x="917974" y="1224328"/>
                  </a:moveTo>
                  <a:cubicBezTo>
                    <a:pt x="917974" y="1215212"/>
                    <a:pt x="925193" y="1207426"/>
                    <a:pt x="934882" y="1207426"/>
                  </a:cubicBezTo>
                  <a:cubicBezTo>
                    <a:pt x="944571" y="1207426"/>
                    <a:pt x="951790" y="1215117"/>
                    <a:pt x="951790" y="1224328"/>
                  </a:cubicBezTo>
                  <a:cubicBezTo>
                    <a:pt x="951790" y="1233538"/>
                    <a:pt x="944096" y="1241229"/>
                    <a:pt x="934882" y="1241229"/>
                  </a:cubicBezTo>
                  <a:cubicBezTo>
                    <a:pt x="925668" y="1241229"/>
                    <a:pt x="917974" y="1233538"/>
                    <a:pt x="917974" y="1224328"/>
                  </a:cubicBezTo>
                  <a:moveTo>
                    <a:pt x="966229" y="1224328"/>
                  </a:moveTo>
                  <a:cubicBezTo>
                    <a:pt x="966229" y="1215212"/>
                    <a:pt x="973923" y="1207426"/>
                    <a:pt x="983137" y="1207426"/>
                  </a:cubicBezTo>
                  <a:cubicBezTo>
                    <a:pt x="992351" y="1207426"/>
                    <a:pt x="1000045" y="1215117"/>
                    <a:pt x="1000045" y="1224328"/>
                  </a:cubicBezTo>
                  <a:cubicBezTo>
                    <a:pt x="1000045" y="1233918"/>
                    <a:pt x="992351" y="1241229"/>
                    <a:pt x="983137" y="1241229"/>
                  </a:cubicBezTo>
                  <a:cubicBezTo>
                    <a:pt x="973923" y="1241229"/>
                    <a:pt x="966229" y="1233538"/>
                    <a:pt x="966229" y="1224328"/>
                  </a:cubicBezTo>
                  <a:moveTo>
                    <a:pt x="821275" y="1224328"/>
                  </a:moveTo>
                  <a:cubicBezTo>
                    <a:pt x="821275" y="1215212"/>
                    <a:pt x="828494" y="1207426"/>
                    <a:pt x="838183" y="1207426"/>
                  </a:cubicBezTo>
                  <a:cubicBezTo>
                    <a:pt x="847872" y="1207426"/>
                    <a:pt x="855091" y="1215117"/>
                    <a:pt x="855091" y="1224328"/>
                  </a:cubicBezTo>
                  <a:cubicBezTo>
                    <a:pt x="855091" y="1233538"/>
                    <a:pt x="847397" y="1241229"/>
                    <a:pt x="838183" y="1241229"/>
                  </a:cubicBezTo>
                  <a:cubicBezTo>
                    <a:pt x="828969" y="1241229"/>
                    <a:pt x="821275" y="1233538"/>
                    <a:pt x="821275" y="1224328"/>
                  </a:cubicBezTo>
                  <a:moveTo>
                    <a:pt x="869625" y="1224328"/>
                  </a:moveTo>
                  <a:cubicBezTo>
                    <a:pt x="869625" y="1215212"/>
                    <a:pt x="876844" y="1207426"/>
                    <a:pt x="886533" y="1207426"/>
                  </a:cubicBezTo>
                  <a:cubicBezTo>
                    <a:pt x="896222" y="1207426"/>
                    <a:pt x="903441" y="1215117"/>
                    <a:pt x="903441" y="1224328"/>
                  </a:cubicBezTo>
                  <a:cubicBezTo>
                    <a:pt x="903441" y="1233538"/>
                    <a:pt x="895747" y="1241229"/>
                    <a:pt x="886533" y="1241229"/>
                  </a:cubicBezTo>
                  <a:cubicBezTo>
                    <a:pt x="877319" y="1241229"/>
                    <a:pt x="869625" y="1233538"/>
                    <a:pt x="869625" y="1224328"/>
                  </a:cubicBezTo>
                  <a:moveTo>
                    <a:pt x="773021" y="1224328"/>
                  </a:moveTo>
                  <a:cubicBezTo>
                    <a:pt x="773021" y="1233443"/>
                    <a:pt x="780810" y="1241229"/>
                    <a:pt x="789929" y="1241229"/>
                  </a:cubicBezTo>
                  <a:cubicBezTo>
                    <a:pt x="799048" y="1241229"/>
                    <a:pt x="806837" y="1233538"/>
                    <a:pt x="806837" y="1224328"/>
                  </a:cubicBezTo>
                  <a:cubicBezTo>
                    <a:pt x="806837" y="1215117"/>
                    <a:pt x="799143" y="1207426"/>
                    <a:pt x="789929" y="1207426"/>
                  </a:cubicBezTo>
                  <a:cubicBezTo>
                    <a:pt x="780240" y="1207426"/>
                    <a:pt x="773021" y="1215117"/>
                    <a:pt x="773021" y="1224328"/>
                  </a:cubicBezTo>
                  <a:moveTo>
                    <a:pt x="1014578" y="1272564"/>
                  </a:moveTo>
                  <a:cubicBezTo>
                    <a:pt x="1014578" y="1263448"/>
                    <a:pt x="1022272" y="1255662"/>
                    <a:pt x="1031486" y="1255662"/>
                  </a:cubicBezTo>
                  <a:cubicBezTo>
                    <a:pt x="1040700" y="1255662"/>
                    <a:pt x="1048394" y="1263353"/>
                    <a:pt x="1048394" y="1272564"/>
                  </a:cubicBezTo>
                  <a:cubicBezTo>
                    <a:pt x="1048394" y="1282154"/>
                    <a:pt x="1040605" y="1289466"/>
                    <a:pt x="1031486" y="1289466"/>
                  </a:cubicBezTo>
                  <a:cubicBezTo>
                    <a:pt x="1022367" y="1289466"/>
                    <a:pt x="1014578" y="1281774"/>
                    <a:pt x="1014578" y="1272564"/>
                  </a:cubicBezTo>
                  <a:moveTo>
                    <a:pt x="917974" y="1272564"/>
                  </a:moveTo>
                  <a:cubicBezTo>
                    <a:pt x="917974" y="1263448"/>
                    <a:pt x="925193" y="1255662"/>
                    <a:pt x="934882" y="1255662"/>
                  </a:cubicBezTo>
                  <a:cubicBezTo>
                    <a:pt x="944571" y="1255662"/>
                    <a:pt x="951790" y="1263353"/>
                    <a:pt x="951790" y="1272564"/>
                  </a:cubicBezTo>
                  <a:cubicBezTo>
                    <a:pt x="951790" y="1281774"/>
                    <a:pt x="944096" y="1289466"/>
                    <a:pt x="934882" y="1289466"/>
                  </a:cubicBezTo>
                  <a:cubicBezTo>
                    <a:pt x="925668" y="1289466"/>
                    <a:pt x="917974" y="1281774"/>
                    <a:pt x="917974" y="1272564"/>
                  </a:cubicBezTo>
                  <a:moveTo>
                    <a:pt x="966229" y="1272564"/>
                  </a:moveTo>
                  <a:cubicBezTo>
                    <a:pt x="966229" y="1263448"/>
                    <a:pt x="973923" y="1255662"/>
                    <a:pt x="983137" y="1255662"/>
                  </a:cubicBezTo>
                  <a:cubicBezTo>
                    <a:pt x="992351" y="1255662"/>
                    <a:pt x="1000045" y="1263353"/>
                    <a:pt x="1000045" y="1272564"/>
                  </a:cubicBezTo>
                  <a:cubicBezTo>
                    <a:pt x="1000045" y="1282154"/>
                    <a:pt x="992351" y="1289466"/>
                    <a:pt x="983137" y="1289466"/>
                  </a:cubicBezTo>
                  <a:cubicBezTo>
                    <a:pt x="973923" y="1289466"/>
                    <a:pt x="966229" y="1281774"/>
                    <a:pt x="966229" y="1272564"/>
                  </a:cubicBezTo>
                  <a:moveTo>
                    <a:pt x="821275" y="1272564"/>
                  </a:moveTo>
                  <a:cubicBezTo>
                    <a:pt x="821275" y="1263448"/>
                    <a:pt x="828494" y="1255662"/>
                    <a:pt x="838183" y="1255662"/>
                  </a:cubicBezTo>
                  <a:cubicBezTo>
                    <a:pt x="847872" y="1255662"/>
                    <a:pt x="855091" y="1263353"/>
                    <a:pt x="855091" y="1272564"/>
                  </a:cubicBezTo>
                  <a:cubicBezTo>
                    <a:pt x="855091" y="1281774"/>
                    <a:pt x="847397" y="1289466"/>
                    <a:pt x="838183" y="1289466"/>
                  </a:cubicBezTo>
                  <a:cubicBezTo>
                    <a:pt x="828969" y="1289466"/>
                    <a:pt x="821275" y="1281774"/>
                    <a:pt x="821275" y="1272564"/>
                  </a:cubicBezTo>
                  <a:moveTo>
                    <a:pt x="869625" y="1272564"/>
                  </a:moveTo>
                  <a:cubicBezTo>
                    <a:pt x="869625" y="1263448"/>
                    <a:pt x="876844" y="1255662"/>
                    <a:pt x="886533" y="1255662"/>
                  </a:cubicBezTo>
                  <a:cubicBezTo>
                    <a:pt x="896222" y="1255662"/>
                    <a:pt x="903441" y="1263353"/>
                    <a:pt x="903441" y="1272564"/>
                  </a:cubicBezTo>
                  <a:cubicBezTo>
                    <a:pt x="903441" y="1281774"/>
                    <a:pt x="895747" y="1289466"/>
                    <a:pt x="886533" y="1289466"/>
                  </a:cubicBezTo>
                  <a:cubicBezTo>
                    <a:pt x="877319" y="1289466"/>
                    <a:pt x="869625" y="1281774"/>
                    <a:pt x="869625" y="1272564"/>
                  </a:cubicBezTo>
                  <a:moveTo>
                    <a:pt x="773021" y="1272564"/>
                  </a:moveTo>
                  <a:cubicBezTo>
                    <a:pt x="773021" y="1281679"/>
                    <a:pt x="780810" y="1289466"/>
                    <a:pt x="789929" y="1289466"/>
                  </a:cubicBezTo>
                  <a:cubicBezTo>
                    <a:pt x="799048" y="1289466"/>
                    <a:pt x="806837" y="1281774"/>
                    <a:pt x="806837" y="1272564"/>
                  </a:cubicBezTo>
                  <a:cubicBezTo>
                    <a:pt x="806837" y="1263353"/>
                    <a:pt x="799143" y="1255662"/>
                    <a:pt x="789929" y="1255662"/>
                  </a:cubicBezTo>
                  <a:cubicBezTo>
                    <a:pt x="780240" y="1255662"/>
                    <a:pt x="773021" y="1263353"/>
                    <a:pt x="773021" y="1272564"/>
                  </a:cubicBezTo>
                  <a:moveTo>
                    <a:pt x="434860" y="16807"/>
                  </a:moveTo>
                  <a:cubicBezTo>
                    <a:pt x="434860" y="25922"/>
                    <a:pt x="442554" y="33708"/>
                    <a:pt x="451768" y="33708"/>
                  </a:cubicBezTo>
                  <a:cubicBezTo>
                    <a:pt x="460982" y="33708"/>
                    <a:pt x="468676" y="26492"/>
                    <a:pt x="468676" y="16807"/>
                  </a:cubicBezTo>
                  <a:cubicBezTo>
                    <a:pt x="468676" y="7121"/>
                    <a:pt x="460982" y="0"/>
                    <a:pt x="451768" y="0"/>
                  </a:cubicBezTo>
                  <a:cubicBezTo>
                    <a:pt x="442554" y="0"/>
                    <a:pt x="434860" y="7691"/>
                    <a:pt x="434860" y="16807"/>
                  </a:cubicBezTo>
                  <a:moveTo>
                    <a:pt x="241557" y="16807"/>
                  </a:moveTo>
                  <a:cubicBezTo>
                    <a:pt x="241557" y="25922"/>
                    <a:pt x="249251" y="33708"/>
                    <a:pt x="258465" y="33708"/>
                  </a:cubicBezTo>
                  <a:cubicBezTo>
                    <a:pt x="267679" y="33708"/>
                    <a:pt x="275373" y="26492"/>
                    <a:pt x="275373" y="16807"/>
                  </a:cubicBezTo>
                  <a:cubicBezTo>
                    <a:pt x="275373" y="7121"/>
                    <a:pt x="267679" y="0"/>
                    <a:pt x="258465" y="0"/>
                  </a:cubicBezTo>
                  <a:cubicBezTo>
                    <a:pt x="249251" y="0"/>
                    <a:pt x="241557" y="7691"/>
                    <a:pt x="241557" y="16807"/>
                  </a:cubicBezTo>
                  <a:moveTo>
                    <a:pt x="193303" y="16807"/>
                  </a:moveTo>
                  <a:cubicBezTo>
                    <a:pt x="193303" y="25922"/>
                    <a:pt x="200997" y="33708"/>
                    <a:pt x="210211" y="33708"/>
                  </a:cubicBezTo>
                  <a:cubicBezTo>
                    <a:pt x="219425" y="33708"/>
                    <a:pt x="227119" y="26492"/>
                    <a:pt x="227119" y="16807"/>
                  </a:cubicBezTo>
                  <a:cubicBezTo>
                    <a:pt x="227119" y="7121"/>
                    <a:pt x="219425" y="0"/>
                    <a:pt x="210211" y="0"/>
                  </a:cubicBezTo>
                  <a:cubicBezTo>
                    <a:pt x="200997" y="0"/>
                    <a:pt x="193303" y="7691"/>
                    <a:pt x="193303" y="16807"/>
                  </a:cubicBezTo>
                  <a:moveTo>
                    <a:pt x="338161" y="16807"/>
                  </a:moveTo>
                  <a:cubicBezTo>
                    <a:pt x="338161" y="25922"/>
                    <a:pt x="345855" y="33708"/>
                    <a:pt x="355069" y="33708"/>
                  </a:cubicBezTo>
                  <a:cubicBezTo>
                    <a:pt x="364283" y="33708"/>
                    <a:pt x="371977" y="26492"/>
                    <a:pt x="371977" y="16807"/>
                  </a:cubicBezTo>
                  <a:cubicBezTo>
                    <a:pt x="371977" y="7121"/>
                    <a:pt x="364283" y="0"/>
                    <a:pt x="355069" y="0"/>
                  </a:cubicBezTo>
                  <a:cubicBezTo>
                    <a:pt x="345855" y="0"/>
                    <a:pt x="338161" y="7691"/>
                    <a:pt x="338161" y="16807"/>
                  </a:cubicBezTo>
                  <a:moveTo>
                    <a:pt x="289907" y="16807"/>
                  </a:moveTo>
                  <a:cubicBezTo>
                    <a:pt x="289907" y="25922"/>
                    <a:pt x="297601" y="33708"/>
                    <a:pt x="306815" y="33708"/>
                  </a:cubicBezTo>
                  <a:cubicBezTo>
                    <a:pt x="316029" y="33708"/>
                    <a:pt x="323723" y="26492"/>
                    <a:pt x="323723" y="16807"/>
                  </a:cubicBezTo>
                  <a:cubicBezTo>
                    <a:pt x="323723" y="7121"/>
                    <a:pt x="316029" y="0"/>
                    <a:pt x="306815" y="0"/>
                  </a:cubicBezTo>
                  <a:cubicBezTo>
                    <a:pt x="297601" y="0"/>
                    <a:pt x="289907" y="7691"/>
                    <a:pt x="289907" y="16807"/>
                  </a:cubicBezTo>
                  <a:moveTo>
                    <a:pt x="144953" y="16807"/>
                  </a:moveTo>
                  <a:cubicBezTo>
                    <a:pt x="144953" y="25922"/>
                    <a:pt x="152647" y="33708"/>
                    <a:pt x="161861" y="33708"/>
                  </a:cubicBezTo>
                  <a:cubicBezTo>
                    <a:pt x="171075" y="33708"/>
                    <a:pt x="178769" y="26492"/>
                    <a:pt x="178769" y="16807"/>
                  </a:cubicBezTo>
                  <a:cubicBezTo>
                    <a:pt x="178769" y="7121"/>
                    <a:pt x="171075" y="0"/>
                    <a:pt x="161861" y="0"/>
                  </a:cubicBezTo>
                  <a:cubicBezTo>
                    <a:pt x="152647" y="0"/>
                    <a:pt x="144953" y="7691"/>
                    <a:pt x="144953" y="16807"/>
                  </a:cubicBezTo>
                  <a:moveTo>
                    <a:pt x="48349" y="16807"/>
                  </a:moveTo>
                  <a:cubicBezTo>
                    <a:pt x="48349" y="25922"/>
                    <a:pt x="56044" y="33708"/>
                    <a:pt x="65257" y="33708"/>
                  </a:cubicBezTo>
                  <a:cubicBezTo>
                    <a:pt x="74471" y="33708"/>
                    <a:pt x="82166" y="26492"/>
                    <a:pt x="82166" y="16807"/>
                  </a:cubicBezTo>
                  <a:cubicBezTo>
                    <a:pt x="82166" y="7121"/>
                    <a:pt x="74471" y="0"/>
                    <a:pt x="65257" y="0"/>
                  </a:cubicBezTo>
                  <a:cubicBezTo>
                    <a:pt x="56044" y="0"/>
                    <a:pt x="48349" y="7691"/>
                    <a:pt x="48349" y="16807"/>
                  </a:cubicBezTo>
                  <a:moveTo>
                    <a:pt x="96604" y="16807"/>
                  </a:moveTo>
                  <a:cubicBezTo>
                    <a:pt x="96604" y="25922"/>
                    <a:pt x="104298" y="33708"/>
                    <a:pt x="113512" y="33708"/>
                  </a:cubicBezTo>
                  <a:cubicBezTo>
                    <a:pt x="122726" y="33708"/>
                    <a:pt x="130420" y="26492"/>
                    <a:pt x="130420" y="16807"/>
                  </a:cubicBezTo>
                  <a:cubicBezTo>
                    <a:pt x="130420" y="7121"/>
                    <a:pt x="122726" y="0"/>
                    <a:pt x="113512" y="0"/>
                  </a:cubicBezTo>
                  <a:cubicBezTo>
                    <a:pt x="104298" y="0"/>
                    <a:pt x="96604" y="7691"/>
                    <a:pt x="96604" y="16807"/>
                  </a:cubicBezTo>
                  <a:moveTo>
                    <a:pt x="0" y="16807"/>
                  </a:moveTo>
                  <a:cubicBezTo>
                    <a:pt x="0" y="25922"/>
                    <a:pt x="7694" y="33708"/>
                    <a:pt x="16908" y="33708"/>
                  </a:cubicBezTo>
                  <a:cubicBezTo>
                    <a:pt x="26122" y="33708"/>
                    <a:pt x="33816" y="26492"/>
                    <a:pt x="33816" y="16807"/>
                  </a:cubicBezTo>
                  <a:cubicBezTo>
                    <a:pt x="33816" y="7121"/>
                    <a:pt x="26122" y="0"/>
                    <a:pt x="16908" y="0"/>
                  </a:cubicBezTo>
                  <a:cubicBezTo>
                    <a:pt x="7694" y="0"/>
                    <a:pt x="0" y="7691"/>
                    <a:pt x="0" y="16807"/>
                  </a:cubicBezTo>
                  <a:moveTo>
                    <a:pt x="434860" y="65138"/>
                  </a:moveTo>
                  <a:cubicBezTo>
                    <a:pt x="434860" y="74253"/>
                    <a:pt x="442554" y="82040"/>
                    <a:pt x="451768" y="82040"/>
                  </a:cubicBezTo>
                  <a:cubicBezTo>
                    <a:pt x="460982" y="82040"/>
                    <a:pt x="468676" y="74823"/>
                    <a:pt x="468676" y="65138"/>
                  </a:cubicBezTo>
                  <a:cubicBezTo>
                    <a:pt x="468676" y="56022"/>
                    <a:pt x="460982" y="48331"/>
                    <a:pt x="451768" y="48331"/>
                  </a:cubicBezTo>
                  <a:cubicBezTo>
                    <a:pt x="442554" y="48331"/>
                    <a:pt x="434860" y="56022"/>
                    <a:pt x="434860" y="65138"/>
                  </a:cubicBezTo>
                  <a:moveTo>
                    <a:pt x="241557" y="65138"/>
                  </a:moveTo>
                  <a:cubicBezTo>
                    <a:pt x="241557" y="74253"/>
                    <a:pt x="249251" y="82040"/>
                    <a:pt x="258465" y="82040"/>
                  </a:cubicBezTo>
                  <a:cubicBezTo>
                    <a:pt x="267679" y="82040"/>
                    <a:pt x="275373" y="74823"/>
                    <a:pt x="275373" y="65138"/>
                  </a:cubicBezTo>
                  <a:cubicBezTo>
                    <a:pt x="275373" y="56022"/>
                    <a:pt x="267679" y="48331"/>
                    <a:pt x="258465" y="48331"/>
                  </a:cubicBezTo>
                  <a:cubicBezTo>
                    <a:pt x="249251" y="48331"/>
                    <a:pt x="241557" y="56022"/>
                    <a:pt x="241557" y="65138"/>
                  </a:cubicBezTo>
                  <a:moveTo>
                    <a:pt x="193303" y="65138"/>
                  </a:moveTo>
                  <a:cubicBezTo>
                    <a:pt x="193303" y="74253"/>
                    <a:pt x="200997" y="82040"/>
                    <a:pt x="210211" y="82040"/>
                  </a:cubicBezTo>
                  <a:cubicBezTo>
                    <a:pt x="219425" y="82040"/>
                    <a:pt x="227119" y="74823"/>
                    <a:pt x="227119" y="65138"/>
                  </a:cubicBezTo>
                  <a:cubicBezTo>
                    <a:pt x="227119" y="56022"/>
                    <a:pt x="219425" y="48331"/>
                    <a:pt x="210211" y="48331"/>
                  </a:cubicBezTo>
                  <a:cubicBezTo>
                    <a:pt x="200997" y="48331"/>
                    <a:pt x="193303" y="56022"/>
                    <a:pt x="193303" y="65138"/>
                  </a:cubicBezTo>
                  <a:moveTo>
                    <a:pt x="338161" y="65138"/>
                  </a:moveTo>
                  <a:cubicBezTo>
                    <a:pt x="338161" y="74253"/>
                    <a:pt x="345855" y="82040"/>
                    <a:pt x="355069" y="82040"/>
                  </a:cubicBezTo>
                  <a:cubicBezTo>
                    <a:pt x="364283" y="82040"/>
                    <a:pt x="371977" y="74823"/>
                    <a:pt x="371977" y="65138"/>
                  </a:cubicBezTo>
                  <a:cubicBezTo>
                    <a:pt x="371977" y="56022"/>
                    <a:pt x="364283" y="48331"/>
                    <a:pt x="355069" y="48331"/>
                  </a:cubicBezTo>
                  <a:cubicBezTo>
                    <a:pt x="345855" y="48331"/>
                    <a:pt x="338161" y="56022"/>
                    <a:pt x="338161" y="65138"/>
                  </a:cubicBezTo>
                  <a:moveTo>
                    <a:pt x="289907" y="65138"/>
                  </a:moveTo>
                  <a:cubicBezTo>
                    <a:pt x="289907" y="74253"/>
                    <a:pt x="297601" y="82040"/>
                    <a:pt x="306815" y="82040"/>
                  </a:cubicBezTo>
                  <a:cubicBezTo>
                    <a:pt x="316029" y="82040"/>
                    <a:pt x="323723" y="74823"/>
                    <a:pt x="323723" y="65138"/>
                  </a:cubicBezTo>
                  <a:cubicBezTo>
                    <a:pt x="323723" y="56022"/>
                    <a:pt x="316029" y="48331"/>
                    <a:pt x="306815" y="48331"/>
                  </a:cubicBezTo>
                  <a:cubicBezTo>
                    <a:pt x="297601" y="48331"/>
                    <a:pt x="289907" y="56022"/>
                    <a:pt x="289907" y="65138"/>
                  </a:cubicBezTo>
                  <a:moveTo>
                    <a:pt x="144953" y="65138"/>
                  </a:moveTo>
                  <a:cubicBezTo>
                    <a:pt x="144953" y="74253"/>
                    <a:pt x="152647" y="82040"/>
                    <a:pt x="161861" y="82040"/>
                  </a:cubicBezTo>
                  <a:cubicBezTo>
                    <a:pt x="171075" y="82040"/>
                    <a:pt x="178769" y="74823"/>
                    <a:pt x="178769" y="65138"/>
                  </a:cubicBezTo>
                  <a:cubicBezTo>
                    <a:pt x="178769" y="56022"/>
                    <a:pt x="171075" y="48331"/>
                    <a:pt x="161861" y="48331"/>
                  </a:cubicBezTo>
                  <a:cubicBezTo>
                    <a:pt x="152647" y="48331"/>
                    <a:pt x="144953" y="56022"/>
                    <a:pt x="144953" y="65138"/>
                  </a:cubicBezTo>
                  <a:moveTo>
                    <a:pt x="48349" y="65138"/>
                  </a:moveTo>
                  <a:cubicBezTo>
                    <a:pt x="48349" y="74253"/>
                    <a:pt x="56044" y="82040"/>
                    <a:pt x="65257" y="82040"/>
                  </a:cubicBezTo>
                  <a:cubicBezTo>
                    <a:pt x="74471" y="82040"/>
                    <a:pt x="82166" y="74823"/>
                    <a:pt x="82166" y="65138"/>
                  </a:cubicBezTo>
                  <a:cubicBezTo>
                    <a:pt x="82166" y="56022"/>
                    <a:pt x="74471" y="48331"/>
                    <a:pt x="65257" y="48331"/>
                  </a:cubicBezTo>
                  <a:cubicBezTo>
                    <a:pt x="56044" y="48331"/>
                    <a:pt x="48349" y="56022"/>
                    <a:pt x="48349" y="65138"/>
                  </a:cubicBezTo>
                  <a:moveTo>
                    <a:pt x="96604" y="65138"/>
                  </a:moveTo>
                  <a:cubicBezTo>
                    <a:pt x="96604" y="74253"/>
                    <a:pt x="104298" y="82040"/>
                    <a:pt x="113512" y="82040"/>
                  </a:cubicBezTo>
                  <a:cubicBezTo>
                    <a:pt x="122726" y="82040"/>
                    <a:pt x="130420" y="74823"/>
                    <a:pt x="130420" y="65138"/>
                  </a:cubicBezTo>
                  <a:cubicBezTo>
                    <a:pt x="130420" y="56022"/>
                    <a:pt x="122726" y="48331"/>
                    <a:pt x="113512" y="48331"/>
                  </a:cubicBezTo>
                  <a:cubicBezTo>
                    <a:pt x="104298" y="48331"/>
                    <a:pt x="96604" y="56022"/>
                    <a:pt x="96604" y="65138"/>
                  </a:cubicBezTo>
                  <a:moveTo>
                    <a:pt x="434860" y="113469"/>
                  </a:moveTo>
                  <a:cubicBezTo>
                    <a:pt x="434860" y="122585"/>
                    <a:pt x="442554" y="130276"/>
                    <a:pt x="451768" y="130276"/>
                  </a:cubicBezTo>
                  <a:cubicBezTo>
                    <a:pt x="460982" y="130276"/>
                    <a:pt x="468676" y="123059"/>
                    <a:pt x="468676" y="113469"/>
                  </a:cubicBezTo>
                  <a:cubicBezTo>
                    <a:pt x="468676" y="103879"/>
                    <a:pt x="460982" y="96567"/>
                    <a:pt x="451768" y="96567"/>
                  </a:cubicBezTo>
                  <a:cubicBezTo>
                    <a:pt x="442554" y="96567"/>
                    <a:pt x="434860" y="104259"/>
                    <a:pt x="434860" y="113469"/>
                  </a:cubicBezTo>
                  <a:moveTo>
                    <a:pt x="241557" y="113469"/>
                  </a:moveTo>
                  <a:cubicBezTo>
                    <a:pt x="241557" y="122585"/>
                    <a:pt x="249251" y="130276"/>
                    <a:pt x="258465" y="130276"/>
                  </a:cubicBezTo>
                  <a:cubicBezTo>
                    <a:pt x="267679" y="130276"/>
                    <a:pt x="275373" y="123059"/>
                    <a:pt x="275373" y="113469"/>
                  </a:cubicBezTo>
                  <a:cubicBezTo>
                    <a:pt x="275373" y="103879"/>
                    <a:pt x="267679" y="96567"/>
                    <a:pt x="258465" y="96567"/>
                  </a:cubicBezTo>
                  <a:cubicBezTo>
                    <a:pt x="249251" y="96567"/>
                    <a:pt x="241557" y="104259"/>
                    <a:pt x="241557" y="113469"/>
                  </a:cubicBezTo>
                  <a:moveTo>
                    <a:pt x="193303" y="113469"/>
                  </a:moveTo>
                  <a:cubicBezTo>
                    <a:pt x="193303" y="122585"/>
                    <a:pt x="200997" y="130276"/>
                    <a:pt x="210211" y="130276"/>
                  </a:cubicBezTo>
                  <a:cubicBezTo>
                    <a:pt x="219425" y="130276"/>
                    <a:pt x="227119" y="123059"/>
                    <a:pt x="227119" y="113469"/>
                  </a:cubicBezTo>
                  <a:cubicBezTo>
                    <a:pt x="227119" y="103879"/>
                    <a:pt x="219425" y="96567"/>
                    <a:pt x="210211" y="96567"/>
                  </a:cubicBezTo>
                  <a:cubicBezTo>
                    <a:pt x="200997" y="96567"/>
                    <a:pt x="193303" y="104259"/>
                    <a:pt x="193303" y="113469"/>
                  </a:cubicBezTo>
                  <a:moveTo>
                    <a:pt x="338161" y="113469"/>
                  </a:moveTo>
                  <a:cubicBezTo>
                    <a:pt x="338161" y="122585"/>
                    <a:pt x="345855" y="130276"/>
                    <a:pt x="355069" y="130276"/>
                  </a:cubicBezTo>
                  <a:cubicBezTo>
                    <a:pt x="364283" y="130276"/>
                    <a:pt x="371977" y="123059"/>
                    <a:pt x="371977" y="113469"/>
                  </a:cubicBezTo>
                  <a:cubicBezTo>
                    <a:pt x="371977" y="103879"/>
                    <a:pt x="364283" y="96567"/>
                    <a:pt x="355069" y="96567"/>
                  </a:cubicBezTo>
                  <a:cubicBezTo>
                    <a:pt x="345855" y="96567"/>
                    <a:pt x="338161" y="104259"/>
                    <a:pt x="338161" y="113469"/>
                  </a:cubicBezTo>
                  <a:moveTo>
                    <a:pt x="289907" y="113469"/>
                  </a:moveTo>
                  <a:cubicBezTo>
                    <a:pt x="289907" y="122585"/>
                    <a:pt x="297601" y="130276"/>
                    <a:pt x="306815" y="130276"/>
                  </a:cubicBezTo>
                  <a:cubicBezTo>
                    <a:pt x="316029" y="130276"/>
                    <a:pt x="323723" y="123059"/>
                    <a:pt x="323723" y="113469"/>
                  </a:cubicBezTo>
                  <a:cubicBezTo>
                    <a:pt x="323723" y="103879"/>
                    <a:pt x="316029" y="96567"/>
                    <a:pt x="306815" y="96567"/>
                  </a:cubicBezTo>
                  <a:cubicBezTo>
                    <a:pt x="297601" y="96567"/>
                    <a:pt x="289907" y="104259"/>
                    <a:pt x="289907" y="113469"/>
                  </a:cubicBezTo>
                  <a:moveTo>
                    <a:pt x="144953" y="113469"/>
                  </a:moveTo>
                  <a:cubicBezTo>
                    <a:pt x="144953" y="122585"/>
                    <a:pt x="152647" y="130276"/>
                    <a:pt x="161861" y="130276"/>
                  </a:cubicBezTo>
                  <a:cubicBezTo>
                    <a:pt x="171075" y="130276"/>
                    <a:pt x="178769" y="123059"/>
                    <a:pt x="178769" y="113469"/>
                  </a:cubicBezTo>
                  <a:cubicBezTo>
                    <a:pt x="178769" y="103879"/>
                    <a:pt x="171075" y="96567"/>
                    <a:pt x="161861" y="96567"/>
                  </a:cubicBezTo>
                  <a:cubicBezTo>
                    <a:pt x="152647" y="96567"/>
                    <a:pt x="144953" y="104259"/>
                    <a:pt x="144953" y="113469"/>
                  </a:cubicBezTo>
                  <a:moveTo>
                    <a:pt x="48349" y="113469"/>
                  </a:moveTo>
                  <a:cubicBezTo>
                    <a:pt x="48349" y="122585"/>
                    <a:pt x="56044" y="130276"/>
                    <a:pt x="65257" y="130276"/>
                  </a:cubicBezTo>
                  <a:cubicBezTo>
                    <a:pt x="74471" y="130276"/>
                    <a:pt x="82166" y="123059"/>
                    <a:pt x="82166" y="113469"/>
                  </a:cubicBezTo>
                  <a:cubicBezTo>
                    <a:pt x="82166" y="103879"/>
                    <a:pt x="74471" y="96567"/>
                    <a:pt x="65257" y="96567"/>
                  </a:cubicBezTo>
                  <a:cubicBezTo>
                    <a:pt x="56044" y="96567"/>
                    <a:pt x="48349" y="104259"/>
                    <a:pt x="48349" y="113469"/>
                  </a:cubicBezTo>
                  <a:moveTo>
                    <a:pt x="96604" y="113469"/>
                  </a:moveTo>
                  <a:cubicBezTo>
                    <a:pt x="96604" y="122585"/>
                    <a:pt x="104298" y="130276"/>
                    <a:pt x="113512" y="130276"/>
                  </a:cubicBezTo>
                  <a:cubicBezTo>
                    <a:pt x="122726" y="130276"/>
                    <a:pt x="130420" y="123059"/>
                    <a:pt x="130420" y="113469"/>
                  </a:cubicBezTo>
                  <a:cubicBezTo>
                    <a:pt x="130420" y="103879"/>
                    <a:pt x="122726" y="96567"/>
                    <a:pt x="113512" y="96567"/>
                  </a:cubicBezTo>
                  <a:cubicBezTo>
                    <a:pt x="104298" y="96567"/>
                    <a:pt x="96604" y="104259"/>
                    <a:pt x="96604" y="113469"/>
                  </a:cubicBezTo>
                  <a:moveTo>
                    <a:pt x="0" y="113469"/>
                  </a:moveTo>
                  <a:cubicBezTo>
                    <a:pt x="0" y="122585"/>
                    <a:pt x="7694" y="130276"/>
                    <a:pt x="16908" y="130276"/>
                  </a:cubicBezTo>
                  <a:cubicBezTo>
                    <a:pt x="26122" y="130276"/>
                    <a:pt x="33816" y="123059"/>
                    <a:pt x="33816" y="113469"/>
                  </a:cubicBezTo>
                  <a:cubicBezTo>
                    <a:pt x="33816" y="103879"/>
                    <a:pt x="26122" y="96567"/>
                    <a:pt x="16908" y="96567"/>
                  </a:cubicBezTo>
                  <a:cubicBezTo>
                    <a:pt x="7694" y="96567"/>
                    <a:pt x="0" y="104259"/>
                    <a:pt x="0" y="113469"/>
                  </a:cubicBezTo>
                  <a:moveTo>
                    <a:pt x="434860" y="161705"/>
                  </a:moveTo>
                  <a:cubicBezTo>
                    <a:pt x="434860" y="170821"/>
                    <a:pt x="442554" y="178607"/>
                    <a:pt x="451768" y="178607"/>
                  </a:cubicBezTo>
                  <a:cubicBezTo>
                    <a:pt x="460982" y="178607"/>
                    <a:pt x="468676" y="171391"/>
                    <a:pt x="468676" y="161705"/>
                  </a:cubicBezTo>
                  <a:cubicBezTo>
                    <a:pt x="468676" y="152020"/>
                    <a:pt x="460982" y="144899"/>
                    <a:pt x="451768" y="144899"/>
                  </a:cubicBezTo>
                  <a:cubicBezTo>
                    <a:pt x="442554" y="144899"/>
                    <a:pt x="434860" y="152590"/>
                    <a:pt x="434860" y="161705"/>
                  </a:cubicBezTo>
                  <a:moveTo>
                    <a:pt x="241557" y="161705"/>
                  </a:moveTo>
                  <a:cubicBezTo>
                    <a:pt x="241557" y="170821"/>
                    <a:pt x="249251" y="178607"/>
                    <a:pt x="258465" y="178607"/>
                  </a:cubicBezTo>
                  <a:cubicBezTo>
                    <a:pt x="267679" y="178607"/>
                    <a:pt x="275373" y="171391"/>
                    <a:pt x="275373" y="161705"/>
                  </a:cubicBezTo>
                  <a:cubicBezTo>
                    <a:pt x="275373" y="152020"/>
                    <a:pt x="267679" y="144899"/>
                    <a:pt x="258465" y="144899"/>
                  </a:cubicBezTo>
                  <a:cubicBezTo>
                    <a:pt x="249251" y="144899"/>
                    <a:pt x="241557" y="152590"/>
                    <a:pt x="241557" y="161705"/>
                  </a:cubicBezTo>
                  <a:moveTo>
                    <a:pt x="193303" y="161705"/>
                  </a:moveTo>
                  <a:cubicBezTo>
                    <a:pt x="193303" y="170821"/>
                    <a:pt x="200997" y="178607"/>
                    <a:pt x="210211" y="178607"/>
                  </a:cubicBezTo>
                  <a:cubicBezTo>
                    <a:pt x="219425" y="178607"/>
                    <a:pt x="227119" y="171391"/>
                    <a:pt x="227119" y="161705"/>
                  </a:cubicBezTo>
                  <a:cubicBezTo>
                    <a:pt x="227119" y="152020"/>
                    <a:pt x="219425" y="144899"/>
                    <a:pt x="210211" y="144899"/>
                  </a:cubicBezTo>
                  <a:cubicBezTo>
                    <a:pt x="200997" y="144899"/>
                    <a:pt x="193303" y="152590"/>
                    <a:pt x="193303" y="161705"/>
                  </a:cubicBezTo>
                  <a:moveTo>
                    <a:pt x="338161" y="161705"/>
                  </a:moveTo>
                  <a:cubicBezTo>
                    <a:pt x="338161" y="170821"/>
                    <a:pt x="345855" y="178607"/>
                    <a:pt x="355069" y="178607"/>
                  </a:cubicBezTo>
                  <a:cubicBezTo>
                    <a:pt x="364283" y="178607"/>
                    <a:pt x="371977" y="171391"/>
                    <a:pt x="371977" y="161705"/>
                  </a:cubicBezTo>
                  <a:cubicBezTo>
                    <a:pt x="371977" y="152020"/>
                    <a:pt x="364283" y="144899"/>
                    <a:pt x="355069" y="144899"/>
                  </a:cubicBezTo>
                  <a:cubicBezTo>
                    <a:pt x="345855" y="144899"/>
                    <a:pt x="338161" y="152590"/>
                    <a:pt x="338161" y="161705"/>
                  </a:cubicBezTo>
                  <a:moveTo>
                    <a:pt x="289907" y="161705"/>
                  </a:moveTo>
                  <a:cubicBezTo>
                    <a:pt x="289907" y="170821"/>
                    <a:pt x="297601" y="178607"/>
                    <a:pt x="306815" y="178607"/>
                  </a:cubicBezTo>
                  <a:cubicBezTo>
                    <a:pt x="316029" y="178607"/>
                    <a:pt x="323723" y="171391"/>
                    <a:pt x="323723" y="161705"/>
                  </a:cubicBezTo>
                  <a:cubicBezTo>
                    <a:pt x="323723" y="152020"/>
                    <a:pt x="316029" y="144899"/>
                    <a:pt x="306815" y="144899"/>
                  </a:cubicBezTo>
                  <a:cubicBezTo>
                    <a:pt x="297601" y="144899"/>
                    <a:pt x="289907" y="152590"/>
                    <a:pt x="289907" y="161705"/>
                  </a:cubicBezTo>
                  <a:moveTo>
                    <a:pt x="144953" y="161705"/>
                  </a:moveTo>
                  <a:cubicBezTo>
                    <a:pt x="144953" y="170821"/>
                    <a:pt x="152647" y="178607"/>
                    <a:pt x="161861" y="178607"/>
                  </a:cubicBezTo>
                  <a:cubicBezTo>
                    <a:pt x="171075" y="178607"/>
                    <a:pt x="178769" y="171391"/>
                    <a:pt x="178769" y="161705"/>
                  </a:cubicBezTo>
                  <a:cubicBezTo>
                    <a:pt x="178769" y="152020"/>
                    <a:pt x="171075" y="144899"/>
                    <a:pt x="161861" y="144899"/>
                  </a:cubicBezTo>
                  <a:cubicBezTo>
                    <a:pt x="152647" y="144899"/>
                    <a:pt x="144953" y="152590"/>
                    <a:pt x="144953" y="161705"/>
                  </a:cubicBezTo>
                  <a:moveTo>
                    <a:pt x="48349" y="161705"/>
                  </a:moveTo>
                  <a:cubicBezTo>
                    <a:pt x="48349" y="170821"/>
                    <a:pt x="56044" y="178607"/>
                    <a:pt x="65257" y="178607"/>
                  </a:cubicBezTo>
                  <a:cubicBezTo>
                    <a:pt x="74471" y="178607"/>
                    <a:pt x="82166" y="171391"/>
                    <a:pt x="82166" y="161705"/>
                  </a:cubicBezTo>
                  <a:cubicBezTo>
                    <a:pt x="82166" y="152020"/>
                    <a:pt x="74471" y="144899"/>
                    <a:pt x="65257" y="144899"/>
                  </a:cubicBezTo>
                  <a:cubicBezTo>
                    <a:pt x="56044" y="144899"/>
                    <a:pt x="48349" y="152590"/>
                    <a:pt x="48349" y="161705"/>
                  </a:cubicBezTo>
                  <a:moveTo>
                    <a:pt x="96604" y="161705"/>
                  </a:moveTo>
                  <a:cubicBezTo>
                    <a:pt x="96604" y="170821"/>
                    <a:pt x="104298" y="178607"/>
                    <a:pt x="113512" y="178607"/>
                  </a:cubicBezTo>
                  <a:cubicBezTo>
                    <a:pt x="122726" y="178607"/>
                    <a:pt x="130420" y="171391"/>
                    <a:pt x="130420" y="161705"/>
                  </a:cubicBezTo>
                  <a:cubicBezTo>
                    <a:pt x="130420" y="152020"/>
                    <a:pt x="122726" y="144899"/>
                    <a:pt x="113512" y="144899"/>
                  </a:cubicBezTo>
                  <a:cubicBezTo>
                    <a:pt x="104298" y="144899"/>
                    <a:pt x="96604" y="152590"/>
                    <a:pt x="96604" y="161705"/>
                  </a:cubicBezTo>
                  <a:moveTo>
                    <a:pt x="0" y="161705"/>
                  </a:moveTo>
                  <a:cubicBezTo>
                    <a:pt x="0" y="170821"/>
                    <a:pt x="7694" y="178607"/>
                    <a:pt x="16908" y="178607"/>
                  </a:cubicBezTo>
                  <a:cubicBezTo>
                    <a:pt x="26122" y="178607"/>
                    <a:pt x="33816" y="171391"/>
                    <a:pt x="33816" y="161705"/>
                  </a:cubicBezTo>
                  <a:cubicBezTo>
                    <a:pt x="33816" y="152020"/>
                    <a:pt x="26122" y="144899"/>
                    <a:pt x="16908" y="144899"/>
                  </a:cubicBezTo>
                  <a:cubicBezTo>
                    <a:pt x="7694" y="144899"/>
                    <a:pt x="0" y="152590"/>
                    <a:pt x="0" y="161705"/>
                  </a:cubicBezTo>
                  <a:moveTo>
                    <a:pt x="434860" y="210037"/>
                  </a:moveTo>
                  <a:cubicBezTo>
                    <a:pt x="434860" y="219152"/>
                    <a:pt x="442554" y="226938"/>
                    <a:pt x="451768" y="226938"/>
                  </a:cubicBezTo>
                  <a:cubicBezTo>
                    <a:pt x="460982" y="226938"/>
                    <a:pt x="468676" y="219722"/>
                    <a:pt x="468676" y="210037"/>
                  </a:cubicBezTo>
                  <a:cubicBezTo>
                    <a:pt x="468676" y="200351"/>
                    <a:pt x="460982" y="193230"/>
                    <a:pt x="451768" y="193230"/>
                  </a:cubicBezTo>
                  <a:cubicBezTo>
                    <a:pt x="442554" y="193230"/>
                    <a:pt x="434860" y="200921"/>
                    <a:pt x="434860" y="210037"/>
                  </a:cubicBezTo>
                  <a:moveTo>
                    <a:pt x="241557" y="210037"/>
                  </a:moveTo>
                  <a:cubicBezTo>
                    <a:pt x="241557" y="219152"/>
                    <a:pt x="249251" y="226938"/>
                    <a:pt x="258465" y="226938"/>
                  </a:cubicBezTo>
                  <a:cubicBezTo>
                    <a:pt x="267679" y="226938"/>
                    <a:pt x="275373" y="219722"/>
                    <a:pt x="275373" y="210037"/>
                  </a:cubicBezTo>
                  <a:cubicBezTo>
                    <a:pt x="275373" y="200351"/>
                    <a:pt x="267679" y="193230"/>
                    <a:pt x="258465" y="193230"/>
                  </a:cubicBezTo>
                  <a:cubicBezTo>
                    <a:pt x="249251" y="193230"/>
                    <a:pt x="241557" y="200921"/>
                    <a:pt x="241557" y="210037"/>
                  </a:cubicBezTo>
                  <a:moveTo>
                    <a:pt x="193303" y="210037"/>
                  </a:moveTo>
                  <a:cubicBezTo>
                    <a:pt x="193303" y="219152"/>
                    <a:pt x="200997" y="226938"/>
                    <a:pt x="210211" y="226938"/>
                  </a:cubicBezTo>
                  <a:cubicBezTo>
                    <a:pt x="219425" y="226938"/>
                    <a:pt x="227119" y="219722"/>
                    <a:pt x="227119" y="210037"/>
                  </a:cubicBezTo>
                  <a:cubicBezTo>
                    <a:pt x="227119" y="200351"/>
                    <a:pt x="219425" y="193230"/>
                    <a:pt x="210211" y="193230"/>
                  </a:cubicBezTo>
                  <a:cubicBezTo>
                    <a:pt x="200997" y="193230"/>
                    <a:pt x="193303" y="200921"/>
                    <a:pt x="193303" y="210037"/>
                  </a:cubicBezTo>
                  <a:moveTo>
                    <a:pt x="338161" y="210037"/>
                  </a:moveTo>
                  <a:cubicBezTo>
                    <a:pt x="338161" y="219152"/>
                    <a:pt x="345855" y="226938"/>
                    <a:pt x="355069" y="226938"/>
                  </a:cubicBezTo>
                  <a:cubicBezTo>
                    <a:pt x="364283" y="226938"/>
                    <a:pt x="371977" y="219722"/>
                    <a:pt x="371977" y="210037"/>
                  </a:cubicBezTo>
                  <a:cubicBezTo>
                    <a:pt x="371977" y="200351"/>
                    <a:pt x="364283" y="193230"/>
                    <a:pt x="355069" y="193230"/>
                  </a:cubicBezTo>
                  <a:cubicBezTo>
                    <a:pt x="345855" y="193230"/>
                    <a:pt x="338161" y="200921"/>
                    <a:pt x="338161" y="210037"/>
                  </a:cubicBezTo>
                  <a:moveTo>
                    <a:pt x="289907" y="210037"/>
                  </a:moveTo>
                  <a:cubicBezTo>
                    <a:pt x="289907" y="219152"/>
                    <a:pt x="297601" y="226938"/>
                    <a:pt x="306815" y="226938"/>
                  </a:cubicBezTo>
                  <a:cubicBezTo>
                    <a:pt x="316029" y="226938"/>
                    <a:pt x="323723" y="219722"/>
                    <a:pt x="323723" y="210037"/>
                  </a:cubicBezTo>
                  <a:cubicBezTo>
                    <a:pt x="323723" y="200351"/>
                    <a:pt x="316029" y="193230"/>
                    <a:pt x="306815" y="193230"/>
                  </a:cubicBezTo>
                  <a:cubicBezTo>
                    <a:pt x="297601" y="193230"/>
                    <a:pt x="289907" y="200921"/>
                    <a:pt x="289907" y="210037"/>
                  </a:cubicBezTo>
                  <a:moveTo>
                    <a:pt x="144953" y="210037"/>
                  </a:moveTo>
                  <a:cubicBezTo>
                    <a:pt x="144953" y="219152"/>
                    <a:pt x="152647" y="226938"/>
                    <a:pt x="161861" y="226938"/>
                  </a:cubicBezTo>
                  <a:cubicBezTo>
                    <a:pt x="171075" y="226938"/>
                    <a:pt x="178769" y="219722"/>
                    <a:pt x="178769" y="210037"/>
                  </a:cubicBezTo>
                  <a:cubicBezTo>
                    <a:pt x="178769" y="200351"/>
                    <a:pt x="171075" y="193230"/>
                    <a:pt x="161861" y="193230"/>
                  </a:cubicBezTo>
                  <a:cubicBezTo>
                    <a:pt x="152647" y="193230"/>
                    <a:pt x="144953" y="200921"/>
                    <a:pt x="144953" y="210037"/>
                  </a:cubicBezTo>
                  <a:moveTo>
                    <a:pt x="48349" y="210037"/>
                  </a:moveTo>
                  <a:cubicBezTo>
                    <a:pt x="48349" y="219152"/>
                    <a:pt x="56044" y="226938"/>
                    <a:pt x="65257" y="226938"/>
                  </a:cubicBezTo>
                  <a:cubicBezTo>
                    <a:pt x="74471" y="226938"/>
                    <a:pt x="82166" y="219722"/>
                    <a:pt x="82166" y="210037"/>
                  </a:cubicBezTo>
                  <a:cubicBezTo>
                    <a:pt x="82166" y="200351"/>
                    <a:pt x="74471" y="193230"/>
                    <a:pt x="65257" y="193230"/>
                  </a:cubicBezTo>
                  <a:cubicBezTo>
                    <a:pt x="56044" y="193230"/>
                    <a:pt x="48349" y="200921"/>
                    <a:pt x="48349" y="210037"/>
                  </a:cubicBezTo>
                  <a:moveTo>
                    <a:pt x="96604" y="210037"/>
                  </a:moveTo>
                  <a:cubicBezTo>
                    <a:pt x="96604" y="219152"/>
                    <a:pt x="104298" y="226938"/>
                    <a:pt x="113512" y="226938"/>
                  </a:cubicBezTo>
                  <a:cubicBezTo>
                    <a:pt x="122726" y="226938"/>
                    <a:pt x="130420" y="219722"/>
                    <a:pt x="130420" y="210037"/>
                  </a:cubicBezTo>
                  <a:cubicBezTo>
                    <a:pt x="130420" y="200351"/>
                    <a:pt x="122726" y="193230"/>
                    <a:pt x="113512" y="193230"/>
                  </a:cubicBezTo>
                  <a:cubicBezTo>
                    <a:pt x="104298" y="193230"/>
                    <a:pt x="96604" y="200921"/>
                    <a:pt x="96604" y="210037"/>
                  </a:cubicBezTo>
                  <a:moveTo>
                    <a:pt x="0" y="210037"/>
                  </a:moveTo>
                  <a:cubicBezTo>
                    <a:pt x="0" y="219152"/>
                    <a:pt x="7694" y="226938"/>
                    <a:pt x="16908" y="226938"/>
                  </a:cubicBezTo>
                  <a:cubicBezTo>
                    <a:pt x="26122" y="226938"/>
                    <a:pt x="33816" y="219722"/>
                    <a:pt x="33816" y="210037"/>
                  </a:cubicBezTo>
                  <a:cubicBezTo>
                    <a:pt x="33816" y="200351"/>
                    <a:pt x="26122" y="193230"/>
                    <a:pt x="16908" y="193230"/>
                  </a:cubicBezTo>
                  <a:cubicBezTo>
                    <a:pt x="7694" y="193230"/>
                    <a:pt x="0" y="200921"/>
                    <a:pt x="0" y="210037"/>
                  </a:cubicBezTo>
                  <a:moveTo>
                    <a:pt x="434860" y="258368"/>
                  </a:moveTo>
                  <a:cubicBezTo>
                    <a:pt x="434860" y="267483"/>
                    <a:pt x="442554" y="275270"/>
                    <a:pt x="451768" y="275270"/>
                  </a:cubicBezTo>
                  <a:cubicBezTo>
                    <a:pt x="460982" y="275270"/>
                    <a:pt x="468676" y="268053"/>
                    <a:pt x="468676" y="258368"/>
                  </a:cubicBezTo>
                  <a:cubicBezTo>
                    <a:pt x="468676" y="248683"/>
                    <a:pt x="460982" y="241561"/>
                    <a:pt x="451768" y="241561"/>
                  </a:cubicBezTo>
                  <a:cubicBezTo>
                    <a:pt x="442554" y="241561"/>
                    <a:pt x="434860" y="249252"/>
                    <a:pt x="434860" y="258368"/>
                  </a:cubicBezTo>
                  <a:moveTo>
                    <a:pt x="241557" y="258368"/>
                  </a:moveTo>
                  <a:cubicBezTo>
                    <a:pt x="241557" y="267483"/>
                    <a:pt x="249251" y="275270"/>
                    <a:pt x="258465" y="275270"/>
                  </a:cubicBezTo>
                  <a:cubicBezTo>
                    <a:pt x="267679" y="275270"/>
                    <a:pt x="275373" y="268053"/>
                    <a:pt x="275373" y="258368"/>
                  </a:cubicBezTo>
                  <a:cubicBezTo>
                    <a:pt x="275373" y="248683"/>
                    <a:pt x="267679" y="241561"/>
                    <a:pt x="258465" y="241561"/>
                  </a:cubicBezTo>
                  <a:cubicBezTo>
                    <a:pt x="249251" y="241561"/>
                    <a:pt x="241557" y="249252"/>
                    <a:pt x="241557" y="258368"/>
                  </a:cubicBezTo>
                  <a:moveTo>
                    <a:pt x="193303" y="258368"/>
                  </a:moveTo>
                  <a:cubicBezTo>
                    <a:pt x="193303" y="267483"/>
                    <a:pt x="200997" y="275270"/>
                    <a:pt x="210211" y="275270"/>
                  </a:cubicBezTo>
                  <a:cubicBezTo>
                    <a:pt x="219425" y="275270"/>
                    <a:pt x="227119" y="268053"/>
                    <a:pt x="227119" y="258368"/>
                  </a:cubicBezTo>
                  <a:cubicBezTo>
                    <a:pt x="227119" y="248683"/>
                    <a:pt x="219425" y="241561"/>
                    <a:pt x="210211" y="241561"/>
                  </a:cubicBezTo>
                  <a:cubicBezTo>
                    <a:pt x="200997" y="241561"/>
                    <a:pt x="193303" y="249252"/>
                    <a:pt x="193303" y="258368"/>
                  </a:cubicBezTo>
                  <a:moveTo>
                    <a:pt x="338161" y="258368"/>
                  </a:moveTo>
                  <a:cubicBezTo>
                    <a:pt x="338161" y="267483"/>
                    <a:pt x="345855" y="275270"/>
                    <a:pt x="355069" y="275270"/>
                  </a:cubicBezTo>
                  <a:cubicBezTo>
                    <a:pt x="364283" y="275270"/>
                    <a:pt x="371977" y="268053"/>
                    <a:pt x="371977" y="258368"/>
                  </a:cubicBezTo>
                  <a:cubicBezTo>
                    <a:pt x="371977" y="248683"/>
                    <a:pt x="364283" y="241561"/>
                    <a:pt x="355069" y="241561"/>
                  </a:cubicBezTo>
                  <a:cubicBezTo>
                    <a:pt x="345855" y="241561"/>
                    <a:pt x="338161" y="249252"/>
                    <a:pt x="338161" y="258368"/>
                  </a:cubicBezTo>
                  <a:moveTo>
                    <a:pt x="289907" y="258368"/>
                  </a:moveTo>
                  <a:cubicBezTo>
                    <a:pt x="289907" y="267483"/>
                    <a:pt x="297601" y="275270"/>
                    <a:pt x="306815" y="275270"/>
                  </a:cubicBezTo>
                  <a:cubicBezTo>
                    <a:pt x="316029" y="275270"/>
                    <a:pt x="323723" y="268053"/>
                    <a:pt x="323723" y="258368"/>
                  </a:cubicBezTo>
                  <a:cubicBezTo>
                    <a:pt x="323723" y="248683"/>
                    <a:pt x="316029" y="241561"/>
                    <a:pt x="306815" y="241561"/>
                  </a:cubicBezTo>
                  <a:cubicBezTo>
                    <a:pt x="297601" y="241561"/>
                    <a:pt x="289907" y="249252"/>
                    <a:pt x="289907" y="258368"/>
                  </a:cubicBezTo>
                  <a:moveTo>
                    <a:pt x="144953" y="258368"/>
                  </a:moveTo>
                  <a:cubicBezTo>
                    <a:pt x="144953" y="267483"/>
                    <a:pt x="152647" y="275270"/>
                    <a:pt x="161861" y="275270"/>
                  </a:cubicBezTo>
                  <a:cubicBezTo>
                    <a:pt x="171075" y="275270"/>
                    <a:pt x="178769" y="268053"/>
                    <a:pt x="178769" y="258368"/>
                  </a:cubicBezTo>
                  <a:cubicBezTo>
                    <a:pt x="178769" y="248683"/>
                    <a:pt x="171075" y="241561"/>
                    <a:pt x="161861" y="241561"/>
                  </a:cubicBezTo>
                  <a:cubicBezTo>
                    <a:pt x="152647" y="241561"/>
                    <a:pt x="144953" y="249252"/>
                    <a:pt x="144953" y="258368"/>
                  </a:cubicBezTo>
                  <a:moveTo>
                    <a:pt x="48349" y="258368"/>
                  </a:moveTo>
                  <a:cubicBezTo>
                    <a:pt x="48349" y="267483"/>
                    <a:pt x="56044" y="275270"/>
                    <a:pt x="65257" y="275270"/>
                  </a:cubicBezTo>
                  <a:cubicBezTo>
                    <a:pt x="74471" y="275270"/>
                    <a:pt x="82166" y="268053"/>
                    <a:pt x="82166" y="258368"/>
                  </a:cubicBezTo>
                  <a:cubicBezTo>
                    <a:pt x="82166" y="248683"/>
                    <a:pt x="74471" y="241561"/>
                    <a:pt x="65257" y="241561"/>
                  </a:cubicBezTo>
                  <a:cubicBezTo>
                    <a:pt x="56044" y="241561"/>
                    <a:pt x="48349" y="249252"/>
                    <a:pt x="48349" y="258368"/>
                  </a:cubicBezTo>
                  <a:moveTo>
                    <a:pt x="96604" y="258368"/>
                  </a:moveTo>
                  <a:cubicBezTo>
                    <a:pt x="96604" y="267483"/>
                    <a:pt x="104298" y="275270"/>
                    <a:pt x="113512" y="275270"/>
                  </a:cubicBezTo>
                  <a:cubicBezTo>
                    <a:pt x="122726" y="275270"/>
                    <a:pt x="130420" y="268053"/>
                    <a:pt x="130420" y="258368"/>
                  </a:cubicBezTo>
                  <a:cubicBezTo>
                    <a:pt x="130420" y="248683"/>
                    <a:pt x="122726" y="241561"/>
                    <a:pt x="113512" y="241561"/>
                  </a:cubicBezTo>
                  <a:cubicBezTo>
                    <a:pt x="104298" y="241561"/>
                    <a:pt x="96604" y="249252"/>
                    <a:pt x="96604" y="258368"/>
                  </a:cubicBezTo>
                  <a:moveTo>
                    <a:pt x="0" y="258368"/>
                  </a:moveTo>
                  <a:cubicBezTo>
                    <a:pt x="0" y="267483"/>
                    <a:pt x="7694" y="275270"/>
                    <a:pt x="16908" y="275270"/>
                  </a:cubicBezTo>
                  <a:cubicBezTo>
                    <a:pt x="26122" y="275270"/>
                    <a:pt x="33816" y="268053"/>
                    <a:pt x="33816" y="258368"/>
                  </a:cubicBezTo>
                  <a:cubicBezTo>
                    <a:pt x="33816" y="248683"/>
                    <a:pt x="26122" y="241561"/>
                    <a:pt x="16908" y="241561"/>
                  </a:cubicBezTo>
                  <a:cubicBezTo>
                    <a:pt x="7694" y="241561"/>
                    <a:pt x="0" y="249252"/>
                    <a:pt x="0" y="258368"/>
                  </a:cubicBezTo>
                  <a:moveTo>
                    <a:pt x="434860" y="306604"/>
                  </a:moveTo>
                  <a:cubicBezTo>
                    <a:pt x="434860" y="315720"/>
                    <a:pt x="442554" y="323506"/>
                    <a:pt x="451768" y="323506"/>
                  </a:cubicBezTo>
                  <a:cubicBezTo>
                    <a:pt x="460982" y="323506"/>
                    <a:pt x="468676" y="316289"/>
                    <a:pt x="468676" y="306604"/>
                  </a:cubicBezTo>
                  <a:cubicBezTo>
                    <a:pt x="468676" y="296919"/>
                    <a:pt x="460982" y="289797"/>
                    <a:pt x="451768" y="289797"/>
                  </a:cubicBezTo>
                  <a:cubicBezTo>
                    <a:pt x="442554" y="289797"/>
                    <a:pt x="434860" y="297489"/>
                    <a:pt x="434860" y="306604"/>
                  </a:cubicBezTo>
                  <a:moveTo>
                    <a:pt x="241557" y="306604"/>
                  </a:moveTo>
                  <a:cubicBezTo>
                    <a:pt x="241557" y="315720"/>
                    <a:pt x="249251" y="323506"/>
                    <a:pt x="258465" y="323506"/>
                  </a:cubicBezTo>
                  <a:cubicBezTo>
                    <a:pt x="267679" y="323506"/>
                    <a:pt x="275373" y="316289"/>
                    <a:pt x="275373" y="306604"/>
                  </a:cubicBezTo>
                  <a:cubicBezTo>
                    <a:pt x="275373" y="296919"/>
                    <a:pt x="267679" y="289797"/>
                    <a:pt x="258465" y="289797"/>
                  </a:cubicBezTo>
                  <a:cubicBezTo>
                    <a:pt x="249251" y="289797"/>
                    <a:pt x="241557" y="297489"/>
                    <a:pt x="241557" y="306604"/>
                  </a:cubicBezTo>
                  <a:moveTo>
                    <a:pt x="193303" y="306604"/>
                  </a:moveTo>
                  <a:cubicBezTo>
                    <a:pt x="193303" y="315720"/>
                    <a:pt x="200997" y="323506"/>
                    <a:pt x="210211" y="323506"/>
                  </a:cubicBezTo>
                  <a:cubicBezTo>
                    <a:pt x="219425" y="323506"/>
                    <a:pt x="227119" y="316289"/>
                    <a:pt x="227119" y="306604"/>
                  </a:cubicBezTo>
                  <a:cubicBezTo>
                    <a:pt x="227119" y="296919"/>
                    <a:pt x="219425" y="289797"/>
                    <a:pt x="210211" y="289797"/>
                  </a:cubicBezTo>
                  <a:cubicBezTo>
                    <a:pt x="200997" y="289797"/>
                    <a:pt x="193303" y="297489"/>
                    <a:pt x="193303" y="306604"/>
                  </a:cubicBezTo>
                  <a:moveTo>
                    <a:pt x="338161" y="306604"/>
                  </a:moveTo>
                  <a:cubicBezTo>
                    <a:pt x="338161" y="315720"/>
                    <a:pt x="345855" y="323506"/>
                    <a:pt x="355069" y="323506"/>
                  </a:cubicBezTo>
                  <a:cubicBezTo>
                    <a:pt x="364283" y="323506"/>
                    <a:pt x="371977" y="316289"/>
                    <a:pt x="371977" y="306604"/>
                  </a:cubicBezTo>
                  <a:cubicBezTo>
                    <a:pt x="371977" y="296919"/>
                    <a:pt x="364283" y="289797"/>
                    <a:pt x="355069" y="289797"/>
                  </a:cubicBezTo>
                  <a:cubicBezTo>
                    <a:pt x="345855" y="289797"/>
                    <a:pt x="338161" y="297489"/>
                    <a:pt x="338161" y="306604"/>
                  </a:cubicBezTo>
                  <a:moveTo>
                    <a:pt x="289907" y="306604"/>
                  </a:moveTo>
                  <a:cubicBezTo>
                    <a:pt x="289907" y="315720"/>
                    <a:pt x="297601" y="323506"/>
                    <a:pt x="306815" y="323506"/>
                  </a:cubicBezTo>
                  <a:cubicBezTo>
                    <a:pt x="316029" y="323506"/>
                    <a:pt x="323723" y="316289"/>
                    <a:pt x="323723" y="306604"/>
                  </a:cubicBezTo>
                  <a:cubicBezTo>
                    <a:pt x="323723" y="296919"/>
                    <a:pt x="316029" y="289797"/>
                    <a:pt x="306815" y="289797"/>
                  </a:cubicBezTo>
                  <a:cubicBezTo>
                    <a:pt x="297601" y="289797"/>
                    <a:pt x="289907" y="297489"/>
                    <a:pt x="289907" y="306604"/>
                  </a:cubicBezTo>
                  <a:moveTo>
                    <a:pt x="144953" y="306604"/>
                  </a:moveTo>
                  <a:cubicBezTo>
                    <a:pt x="144953" y="315720"/>
                    <a:pt x="152647" y="323506"/>
                    <a:pt x="161861" y="323506"/>
                  </a:cubicBezTo>
                  <a:cubicBezTo>
                    <a:pt x="171075" y="323506"/>
                    <a:pt x="178769" y="316289"/>
                    <a:pt x="178769" y="306604"/>
                  </a:cubicBezTo>
                  <a:cubicBezTo>
                    <a:pt x="178769" y="296919"/>
                    <a:pt x="171075" y="289797"/>
                    <a:pt x="161861" y="289797"/>
                  </a:cubicBezTo>
                  <a:cubicBezTo>
                    <a:pt x="152647" y="289797"/>
                    <a:pt x="144953" y="297489"/>
                    <a:pt x="144953" y="306604"/>
                  </a:cubicBezTo>
                  <a:moveTo>
                    <a:pt x="48349" y="306604"/>
                  </a:moveTo>
                  <a:cubicBezTo>
                    <a:pt x="48349" y="315720"/>
                    <a:pt x="56044" y="323506"/>
                    <a:pt x="65257" y="323506"/>
                  </a:cubicBezTo>
                  <a:cubicBezTo>
                    <a:pt x="74471" y="323506"/>
                    <a:pt x="82166" y="316289"/>
                    <a:pt x="82166" y="306604"/>
                  </a:cubicBezTo>
                  <a:cubicBezTo>
                    <a:pt x="82166" y="296919"/>
                    <a:pt x="74471" y="289797"/>
                    <a:pt x="65257" y="289797"/>
                  </a:cubicBezTo>
                  <a:cubicBezTo>
                    <a:pt x="56044" y="289797"/>
                    <a:pt x="48349" y="297489"/>
                    <a:pt x="48349" y="306604"/>
                  </a:cubicBezTo>
                  <a:moveTo>
                    <a:pt x="96604" y="306604"/>
                  </a:moveTo>
                  <a:cubicBezTo>
                    <a:pt x="96604" y="315720"/>
                    <a:pt x="104298" y="323506"/>
                    <a:pt x="113512" y="323506"/>
                  </a:cubicBezTo>
                  <a:cubicBezTo>
                    <a:pt x="122726" y="323506"/>
                    <a:pt x="130420" y="316289"/>
                    <a:pt x="130420" y="306604"/>
                  </a:cubicBezTo>
                  <a:cubicBezTo>
                    <a:pt x="130420" y="296919"/>
                    <a:pt x="122726" y="289797"/>
                    <a:pt x="113512" y="289797"/>
                  </a:cubicBezTo>
                  <a:cubicBezTo>
                    <a:pt x="104298" y="289797"/>
                    <a:pt x="96604" y="297489"/>
                    <a:pt x="96604" y="306604"/>
                  </a:cubicBezTo>
                  <a:moveTo>
                    <a:pt x="434860" y="354935"/>
                  </a:moveTo>
                  <a:cubicBezTo>
                    <a:pt x="434860" y="364051"/>
                    <a:pt x="442554" y="371837"/>
                    <a:pt x="451768" y="371837"/>
                  </a:cubicBezTo>
                  <a:cubicBezTo>
                    <a:pt x="460982" y="371837"/>
                    <a:pt x="468676" y="364621"/>
                    <a:pt x="468676" y="354935"/>
                  </a:cubicBezTo>
                  <a:cubicBezTo>
                    <a:pt x="468676" y="345250"/>
                    <a:pt x="460982" y="338129"/>
                    <a:pt x="451768" y="338129"/>
                  </a:cubicBezTo>
                  <a:cubicBezTo>
                    <a:pt x="442554" y="338129"/>
                    <a:pt x="434860" y="345820"/>
                    <a:pt x="434860" y="354935"/>
                  </a:cubicBezTo>
                  <a:moveTo>
                    <a:pt x="241557" y="354935"/>
                  </a:moveTo>
                  <a:cubicBezTo>
                    <a:pt x="241557" y="364051"/>
                    <a:pt x="249251" y="371837"/>
                    <a:pt x="258465" y="371837"/>
                  </a:cubicBezTo>
                  <a:cubicBezTo>
                    <a:pt x="267679" y="371837"/>
                    <a:pt x="275373" y="364621"/>
                    <a:pt x="275373" y="354935"/>
                  </a:cubicBezTo>
                  <a:cubicBezTo>
                    <a:pt x="275373" y="345250"/>
                    <a:pt x="267679" y="338129"/>
                    <a:pt x="258465" y="338129"/>
                  </a:cubicBezTo>
                  <a:cubicBezTo>
                    <a:pt x="249251" y="338129"/>
                    <a:pt x="241557" y="345820"/>
                    <a:pt x="241557" y="354935"/>
                  </a:cubicBezTo>
                  <a:moveTo>
                    <a:pt x="193303" y="354935"/>
                  </a:moveTo>
                  <a:cubicBezTo>
                    <a:pt x="193303" y="364051"/>
                    <a:pt x="200997" y="371837"/>
                    <a:pt x="210211" y="371837"/>
                  </a:cubicBezTo>
                  <a:cubicBezTo>
                    <a:pt x="219425" y="371837"/>
                    <a:pt x="227119" y="364621"/>
                    <a:pt x="227119" y="354935"/>
                  </a:cubicBezTo>
                  <a:cubicBezTo>
                    <a:pt x="227119" y="345250"/>
                    <a:pt x="219425" y="338129"/>
                    <a:pt x="210211" y="338129"/>
                  </a:cubicBezTo>
                  <a:cubicBezTo>
                    <a:pt x="200997" y="338129"/>
                    <a:pt x="193303" y="345820"/>
                    <a:pt x="193303" y="354935"/>
                  </a:cubicBezTo>
                  <a:moveTo>
                    <a:pt x="338161" y="354935"/>
                  </a:moveTo>
                  <a:cubicBezTo>
                    <a:pt x="338161" y="364051"/>
                    <a:pt x="345855" y="371837"/>
                    <a:pt x="355069" y="371837"/>
                  </a:cubicBezTo>
                  <a:cubicBezTo>
                    <a:pt x="364283" y="371837"/>
                    <a:pt x="371977" y="364621"/>
                    <a:pt x="371977" y="354935"/>
                  </a:cubicBezTo>
                  <a:cubicBezTo>
                    <a:pt x="371977" y="345250"/>
                    <a:pt x="364283" y="338129"/>
                    <a:pt x="355069" y="338129"/>
                  </a:cubicBezTo>
                  <a:cubicBezTo>
                    <a:pt x="345855" y="338129"/>
                    <a:pt x="338161" y="345820"/>
                    <a:pt x="338161" y="354935"/>
                  </a:cubicBezTo>
                  <a:moveTo>
                    <a:pt x="289907" y="354935"/>
                  </a:moveTo>
                  <a:cubicBezTo>
                    <a:pt x="289907" y="364051"/>
                    <a:pt x="297601" y="371837"/>
                    <a:pt x="306815" y="371837"/>
                  </a:cubicBezTo>
                  <a:cubicBezTo>
                    <a:pt x="316029" y="371837"/>
                    <a:pt x="323723" y="364621"/>
                    <a:pt x="323723" y="354935"/>
                  </a:cubicBezTo>
                  <a:cubicBezTo>
                    <a:pt x="323723" y="345250"/>
                    <a:pt x="316029" y="338129"/>
                    <a:pt x="306815" y="338129"/>
                  </a:cubicBezTo>
                  <a:cubicBezTo>
                    <a:pt x="297601" y="338129"/>
                    <a:pt x="289907" y="345820"/>
                    <a:pt x="289907" y="354935"/>
                  </a:cubicBezTo>
                  <a:moveTo>
                    <a:pt x="144953" y="354935"/>
                  </a:moveTo>
                  <a:cubicBezTo>
                    <a:pt x="144953" y="364051"/>
                    <a:pt x="152647" y="371837"/>
                    <a:pt x="161861" y="371837"/>
                  </a:cubicBezTo>
                  <a:cubicBezTo>
                    <a:pt x="171075" y="371837"/>
                    <a:pt x="178769" y="364621"/>
                    <a:pt x="178769" y="354935"/>
                  </a:cubicBezTo>
                  <a:cubicBezTo>
                    <a:pt x="178769" y="345250"/>
                    <a:pt x="171075" y="338129"/>
                    <a:pt x="161861" y="338129"/>
                  </a:cubicBezTo>
                  <a:cubicBezTo>
                    <a:pt x="152647" y="338129"/>
                    <a:pt x="144953" y="345820"/>
                    <a:pt x="144953" y="354935"/>
                  </a:cubicBezTo>
                  <a:moveTo>
                    <a:pt x="48349" y="354935"/>
                  </a:moveTo>
                  <a:cubicBezTo>
                    <a:pt x="48349" y="364051"/>
                    <a:pt x="56044" y="371837"/>
                    <a:pt x="65257" y="371837"/>
                  </a:cubicBezTo>
                  <a:cubicBezTo>
                    <a:pt x="74471" y="371837"/>
                    <a:pt x="82166" y="364621"/>
                    <a:pt x="82166" y="354935"/>
                  </a:cubicBezTo>
                  <a:cubicBezTo>
                    <a:pt x="82166" y="345250"/>
                    <a:pt x="74471" y="338129"/>
                    <a:pt x="65257" y="338129"/>
                  </a:cubicBezTo>
                  <a:cubicBezTo>
                    <a:pt x="56044" y="338129"/>
                    <a:pt x="48349" y="345820"/>
                    <a:pt x="48349" y="354935"/>
                  </a:cubicBezTo>
                  <a:moveTo>
                    <a:pt x="96604" y="354935"/>
                  </a:moveTo>
                  <a:cubicBezTo>
                    <a:pt x="96604" y="364051"/>
                    <a:pt x="104298" y="371837"/>
                    <a:pt x="113512" y="371837"/>
                  </a:cubicBezTo>
                  <a:cubicBezTo>
                    <a:pt x="122726" y="371837"/>
                    <a:pt x="130420" y="364621"/>
                    <a:pt x="130420" y="354935"/>
                  </a:cubicBezTo>
                  <a:cubicBezTo>
                    <a:pt x="130420" y="345250"/>
                    <a:pt x="122726" y="338129"/>
                    <a:pt x="113512" y="338129"/>
                  </a:cubicBezTo>
                  <a:cubicBezTo>
                    <a:pt x="104298" y="338129"/>
                    <a:pt x="96604" y="345820"/>
                    <a:pt x="96604" y="354935"/>
                  </a:cubicBezTo>
                  <a:moveTo>
                    <a:pt x="434860" y="403172"/>
                  </a:moveTo>
                  <a:cubicBezTo>
                    <a:pt x="434860" y="412287"/>
                    <a:pt x="442554" y="420073"/>
                    <a:pt x="451768" y="420073"/>
                  </a:cubicBezTo>
                  <a:cubicBezTo>
                    <a:pt x="460982" y="420073"/>
                    <a:pt x="468676" y="412857"/>
                    <a:pt x="468676" y="403172"/>
                  </a:cubicBezTo>
                  <a:cubicBezTo>
                    <a:pt x="468676" y="393486"/>
                    <a:pt x="460982" y="386365"/>
                    <a:pt x="451768" y="386365"/>
                  </a:cubicBezTo>
                  <a:cubicBezTo>
                    <a:pt x="442554" y="386365"/>
                    <a:pt x="434860" y="394056"/>
                    <a:pt x="434860" y="403172"/>
                  </a:cubicBezTo>
                  <a:moveTo>
                    <a:pt x="241557" y="403172"/>
                  </a:moveTo>
                  <a:cubicBezTo>
                    <a:pt x="241557" y="412287"/>
                    <a:pt x="249251" y="420073"/>
                    <a:pt x="258465" y="420073"/>
                  </a:cubicBezTo>
                  <a:cubicBezTo>
                    <a:pt x="267679" y="420073"/>
                    <a:pt x="275373" y="412857"/>
                    <a:pt x="275373" y="403172"/>
                  </a:cubicBezTo>
                  <a:cubicBezTo>
                    <a:pt x="275373" y="393486"/>
                    <a:pt x="267679" y="386365"/>
                    <a:pt x="258465" y="386365"/>
                  </a:cubicBezTo>
                  <a:cubicBezTo>
                    <a:pt x="249251" y="386365"/>
                    <a:pt x="241557" y="394056"/>
                    <a:pt x="241557" y="403172"/>
                  </a:cubicBezTo>
                  <a:moveTo>
                    <a:pt x="193303" y="403172"/>
                  </a:moveTo>
                  <a:cubicBezTo>
                    <a:pt x="193303" y="412287"/>
                    <a:pt x="200997" y="420073"/>
                    <a:pt x="210211" y="420073"/>
                  </a:cubicBezTo>
                  <a:cubicBezTo>
                    <a:pt x="219425" y="420073"/>
                    <a:pt x="227119" y="412857"/>
                    <a:pt x="227119" y="403172"/>
                  </a:cubicBezTo>
                  <a:cubicBezTo>
                    <a:pt x="227119" y="393486"/>
                    <a:pt x="219425" y="386365"/>
                    <a:pt x="210211" y="386365"/>
                  </a:cubicBezTo>
                  <a:cubicBezTo>
                    <a:pt x="200997" y="386365"/>
                    <a:pt x="193303" y="394056"/>
                    <a:pt x="193303" y="403172"/>
                  </a:cubicBezTo>
                  <a:moveTo>
                    <a:pt x="338161" y="403172"/>
                  </a:moveTo>
                  <a:cubicBezTo>
                    <a:pt x="338161" y="412287"/>
                    <a:pt x="345855" y="420073"/>
                    <a:pt x="355069" y="420073"/>
                  </a:cubicBezTo>
                  <a:cubicBezTo>
                    <a:pt x="364283" y="420073"/>
                    <a:pt x="371977" y="412857"/>
                    <a:pt x="371977" y="403172"/>
                  </a:cubicBezTo>
                  <a:cubicBezTo>
                    <a:pt x="371977" y="393486"/>
                    <a:pt x="364283" y="386365"/>
                    <a:pt x="355069" y="386365"/>
                  </a:cubicBezTo>
                  <a:cubicBezTo>
                    <a:pt x="345855" y="386365"/>
                    <a:pt x="338161" y="394056"/>
                    <a:pt x="338161" y="403172"/>
                  </a:cubicBezTo>
                  <a:moveTo>
                    <a:pt x="289907" y="403172"/>
                  </a:moveTo>
                  <a:cubicBezTo>
                    <a:pt x="289907" y="412287"/>
                    <a:pt x="297601" y="420073"/>
                    <a:pt x="306815" y="420073"/>
                  </a:cubicBezTo>
                  <a:cubicBezTo>
                    <a:pt x="316029" y="420073"/>
                    <a:pt x="323723" y="412857"/>
                    <a:pt x="323723" y="403172"/>
                  </a:cubicBezTo>
                  <a:cubicBezTo>
                    <a:pt x="323723" y="393486"/>
                    <a:pt x="316029" y="386365"/>
                    <a:pt x="306815" y="386365"/>
                  </a:cubicBezTo>
                  <a:cubicBezTo>
                    <a:pt x="297601" y="386365"/>
                    <a:pt x="289907" y="394056"/>
                    <a:pt x="289907" y="403172"/>
                  </a:cubicBezTo>
                  <a:moveTo>
                    <a:pt x="144953" y="403172"/>
                  </a:moveTo>
                  <a:cubicBezTo>
                    <a:pt x="144953" y="412287"/>
                    <a:pt x="152647" y="420073"/>
                    <a:pt x="161861" y="420073"/>
                  </a:cubicBezTo>
                  <a:cubicBezTo>
                    <a:pt x="171075" y="420073"/>
                    <a:pt x="178769" y="412857"/>
                    <a:pt x="178769" y="403172"/>
                  </a:cubicBezTo>
                  <a:cubicBezTo>
                    <a:pt x="178769" y="393486"/>
                    <a:pt x="171075" y="386365"/>
                    <a:pt x="161861" y="386365"/>
                  </a:cubicBezTo>
                  <a:cubicBezTo>
                    <a:pt x="152647" y="386365"/>
                    <a:pt x="144953" y="394056"/>
                    <a:pt x="144953" y="403172"/>
                  </a:cubicBezTo>
                  <a:moveTo>
                    <a:pt x="48349" y="403172"/>
                  </a:moveTo>
                  <a:cubicBezTo>
                    <a:pt x="48349" y="412287"/>
                    <a:pt x="56044" y="420073"/>
                    <a:pt x="65257" y="420073"/>
                  </a:cubicBezTo>
                  <a:cubicBezTo>
                    <a:pt x="74471" y="420073"/>
                    <a:pt x="82166" y="412857"/>
                    <a:pt x="82166" y="403172"/>
                  </a:cubicBezTo>
                  <a:cubicBezTo>
                    <a:pt x="82166" y="393486"/>
                    <a:pt x="74471" y="386365"/>
                    <a:pt x="65257" y="386365"/>
                  </a:cubicBezTo>
                  <a:cubicBezTo>
                    <a:pt x="56044" y="386365"/>
                    <a:pt x="48349" y="394056"/>
                    <a:pt x="48349" y="403172"/>
                  </a:cubicBezTo>
                  <a:moveTo>
                    <a:pt x="96604" y="403172"/>
                  </a:moveTo>
                  <a:cubicBezTo>
                    <a:pt x="96604" y="412287"/>
                    <a:pt x="104298" y="420073"/>
                    <a:pt x="113512" y="420073"/>
                  </a:cubicBezTo>
                  <a:cubicBezTo>
                    <a:pt x="122726" y="420073"/>
                    <a:pt x="130420" y="412857"/>
                    <a:pt x="130420" y="403172"/>
                  </a:cubicBezTo>
                  <a:cubicBezTo>
                    <a:pt x="130420" y="393486"/>
                    <a:pt x="122726" y="386365"/>
                    <a:pt x="113512" y="386365"/>
                  </a:cubicBezTo>
                  <a:cubicBezTo>
                    <a:pt x="104298" y="386365"/>
                    <a:pt x="96604" y="394056"/>
                    <a:pt x="96604" y="403172"/>
                  </a:cubicBezTo>
                  <a:moveTo>
                    <a:pt x="434860" y="451503"/>
                  </a:moveTo>
                  <a:cubicBezTo>
                    <a:pt x="434860" y="460618"/>
                    <a:pt x="442554" y="468405"/>
                    <a:pt x="451768" y="468405"/>
                  </a:cubicBezTo>
                  <a:cubicBezTo>
                    <a:pt x="460982" y="468405"/>
                    <a:pt x="468676" y="461188"/>
                    <a:pt x="468676" y="451503"/>
                  </a:cubicBezTo>
                  <a:cubicBezTo>
                    <a:pt x="468676" y="441818"/>
                    <a:pt x="460982" y="434696"/>
                    <a:pt x="451768" y="434696"/>
                  </a:cubicBezTo>
                  <a:cubicBezTo>
                    <a:pt x="442554" y="434696"/>
                    <a:pt x="434860" y="442387"/>
                    <a:pt x="434860" y="451503"/>
                  </a:cubicBezTo>
                  <a:moveTo>
                    <a:pt x="483114" y="451503"/>
                  </a:moveTo>
                  <a:cubicBezTo>
                    <a:pt x="483114" y="460618"/>
                    <a:pt x="490808" y="468405"/>
                    <a:pt x="500022" y="468405"/>
                  </a:cubicBezTo>
                  <a:cubicBezTo>
                    <a:pt x="509236" y="468405"/>
                    <a:pt x="516930" y="461188"/>
                    <a:pt x="516930" y="451503"/>
                  </a:cubicBezTo>
                  <a:cubicBezTo>
                    <a:pt x="516930" y="441818"/>
                    <a:pt x="509236" y="434696"/>
                    <a:pt x="500022" y="434696"/>
                  </a:cubicBezTo>
                  <a:cubicBezTo>
                    <a:pt x="490808" y="434696"/>
                    <a:pt x="483114" y="442387"/>
                    <a:pt x="483114" y="451503"/>
                  </a:cubicBezTo>
                  <a:moveTo>
                    <a:pt x="241557" y="451503"/>
                  </a:moveTo>
                  <a:cubicBezTo>
                    <a:pt x="241557" y="460618"/>
                    <a:pt x="249251" y="468405"/>
                    <a:pt x="258465" y="468405"/>
                  </a:cubicBezTo>
                  <a:cubicBezTo>
                    <a:pt x="267679" y="468405"/>
                    <a:pt x="275373" y="461188"/>
                    <a:pt x="275373" y="451503"/>
                  </a:cubicBezTo>
                  <a:cubicBezTo>
                    <a:pt x="275373" y="441818"/>
                    <a:pt x="267679" y="434696"/>
                    <a:pt x="258465" y="434696"/>
                  </a:cubicBezTo>
                  <a:cubicBezTo>
                    <a:pt x="249251" y="434696"/>
                    <a:pt x="241557" y="442387"/>
                    <a:pt x="241557" y="451503"/>
                  </a:cubicBezTo>
                  <a:moveTo>
                    <a:pt x="193303" y="451503"/>
                  </a:moveTo>
                  <a:cubicBezTo>
                    <a:pt x="193303" y="460618"/>
                    <a:pt x="200997" y="468405"/>
                    <a:pt x="210211" y="468405"/>
                  </a:cubicBezTo>
                  <a:cubicBezTo>
                    <a:pt x="219425" y="468405"/>
                    <a:pt x="227119" y="461188"/>
                    <a:pt x="227119" y="451503"/>
                  </a:cubicBezTo>
                  <a:cubicBezTo>
                    <a:pt x="227119" y="441818"/>
                    <a:pt x="219425" y="434696"/>
                    <a:pt x="210211" y="434696"/>
                  </a:cubicBezTo>
                  <a:cubicBezTo>
                    <a:pt x="200997" y="434696"/>
                    <a:pt x="193303" y="442387"/>
                    <a:pt x="193303" y="451503"/>
                  </a:cubicBezTo>
                  <a:moveTo>
                    <a:pt x="338161" y="451503"/>
                  </a:moveTo>
                  <a:cubicBezTo>
                    <a:pt x="338161" y="460618"/>
                    <a:pt x="345855" y="468405"/>
                    <a:pt x="355069" y="468405"/>
                  </a:cubicBezTo>
                  <a:cubicBezTo>
                    <a:pt x="364283" y="468405"/>
                    <a:pt x="371977" y="461188"/>
                    <a:pt x="371977" y="451503"/>
                  </a:cubicBezTo>
                  <a:cubicBezTo>
                    <a:pt x="371977" y="441818"/>
                    <a:pt x="364283" y="434696"/>
                    <a:pt x="355069" y="434696"/>
                  </a:cubicBezTo>
                  <a:cubicBezTo>
                    <a:pt x="345855" y="434696"/>
                    <a:pt x="338161" y="442387"/>
                    <a:pt x="338161" y="451503"/>
                  </a:cubicBezTo>
                  <a:moveTo>
                    <a:pt x="289907" y="451503"/>
                  </a:moveTo>
                  <a:cubicBezTo>
                    <a:pt x="289907" y="460618"/>
                    <a:pt x="297601" y="468405"/>
                    <a:pt x="306815" y="468405"/>
                  </a:cubicBezTo>
                  <a:cubicBezTo>
                    <a:pt x="316029" y="468405"/>
                    <a:pt x="323723" y="461188"/>
                    <a:pt x="323723" y="451503"/>
                  </a:cubicBezTo>
                  <a:cubicBezTo>
                    <a:pt x="323723" y="441818"/>
                    <a:pt x="316029" y="434696"/>
                    <a:pt x="306815" y="434696"/>
                  </a:cubicBezTo>
                  <a:cubicBezTo>
                    <a:pt x="297601" y="434696"/>
                    <a:pt x="289907" y="442387"/>
                    <a:pt x="289907" y="451503"/>
                  </a:cubicBezTo>
                  <a:moveTo>
                    <a:pt x="144953" y="451503"/>
                  </a:moveTo>
                  <a:cubicBezTo>
                    <a:pt x="144953" y="460618"/>
                    <a:pt x="152647" y="468405"/>
                    <a:pt x="161861" y="468405"/>
                  </a:cubicBezTo>
                  <a:cubicBezTo>
                    <a:pt x="171075" y="468405"/>
                    <a:pt x="178769" y="461188"/>
                    <a:pt x="178769" y="451503"/>
                  </a:cubicBezTo>
                  <a:cubicBezTo>
                    <a:pt x="178769" y="441818"/>
                    <a:pt x="171075" y="434696"/>
                    <a:pt x="161861" y="434696"/>
                  </a:cubicBezTo>
                  <a:cubicBezTo>
                    <a:pt x="152647" y="434696"/>
                    <a:pt x="144953" y="442387"/>
                    <a:pt x="144953" y="451503"/>
                  </a:cubicBezTo>
                  <a:moveTo>
                    <a:pt x="96604" y="451503"/>
                  </a:moveTo>
                  <a:cubicBezTo>
                    <a:pt x="96604" y="460618"/>
                    <a:pt x="104298" y="468405"/>
                    <a:pt x="113512" y="468405"/>
                  </a:cubicBezTo>
                  <a:cubicBezTo>
                    <a:pt x="122726" y="468405"/>
                    <a:pt x="130420" y="461188"/>
                    <a:pt x="130420" y="451503"/>
                  </a:cubicBezTo>
                  <a:cubicBezTo>
                    <a:pt x="130420" y="441818"/>
                    <a:pt x="122726" y="434696"/>
                    <a:pt x="113512" y="434696"/>
                  </a:cubicBezTo>
                  <a:cubicBezTo>
                    <a:pt x="104298" y="434696"/>
                    <a:pt x="96604" y="442387"/>
                    <a:pt x="96604" y="451503"/>
                  </a:cubicBezTo>
                  <a:moveTo>
                    <a:pt x="434860" y="499834"/>
                  </a:moveTo>
                  <a:cubicBezTo>
                    <a:pt x="434860" y="508950"/>
                    <a:pt x="442554" y="516736"/>
                    <a:pt x="451768" y="516736"/>
                  </a:cubicBezTo>
                  <a:cubicBezTo>
                    <a:pt x="460982" y="516736"/>
                    <a:pt x="468676" y="509519"/>
                    <a:pt x="468676" y="499834"/>
                  </a:cubicBezTo>
                  <a:cubicBezTo>
                    <a:pt x="468676" y="490149"/>
                    <a:pt x="460982" y="483027"/>
                    <a:pt x="451768" y="483027"/>
                  </a:cubicBezTo>
                  <a:cubicBezTo>
                    <a:pt x="442554" y="483027"/>
                    <a:pt x="434860" y="490719"/>
                    <a:pt x="434860" y="499834"/>
                  </a:cubicBezTo>
                  <a:moveTo>
                    <a:pt x="531464" y="499834"/>
                  </a:moveTo>
                  <a:cubicBezTo>
                    <a:pt x="531464" y="508950"/>
                    <a:pt x="539158" y="516736"/>
                    <a:pt x="548372" y="516736"/>
                  </a:cubicBezTo>
                  <a:cubicBezTo>
                    <a:pt x="557586" y="516736"/>
                    <a:pt x="565280" y="509519"/>
                    <a:pt x="565280" y="499834"/>
                  </a:cubicBezTo>
                  <a:cubicBezTo>
                    <a:pt x="565280" y="490149"/>
                    <a:pt x="557586" y="483027"/>
                    <a:pt x="548372" y="483027"/>
                  </a:cubicBezTo>
                  <a:cubicBezTo>
                    <a:pt x="539158" y="483027"/>
                    <a:pt x="531464" y="490719"/>
                    <a:pt x="531464" y="499834"/>
                  </a:cubicBezTo>
                  <a:moveTo>
                    <a:pt x="483114" y="499834"/>
                  </a:moveTo>
                  <a:cubicBezTo>
                    <a:pt x="483114" y="508950"/>
                    <a:pt x="490808" y="516736"/>
                    <a:pt x="500022" y="516736"/>
                  </a:cubicBezTo>
                  <a:cubicBezTo>
                    <a:pt x="509236" y="516736"/>
                    <a:pt x="516930" y="509519"/>
                    <a:pt x="516930" y="499834"/>
                  </a:cubicBezTo>
                  <a:cubicBezTo>
                    <a:pt x="516930" y="490149"/>
                    <a:pt x="509236" y="483027"/>
                    <a:pt x="500022" y="483027"/>
                  </a:cubicBezTo>
                  <a:cubicBezTo>
                    <a:pt x="490808" y="483027"/>
                    <a:pt x="483114" y="490719"/>
                    <a:pt x="483114" y="499834"/>
                  </a:cubicBezTo>
                  <a:moveTo>
                    <a:pt x="241557" y="499834"/>
                  </a:moveTo>
                  <a:cubicBezTo>
                    <a:pt x="241557" y="508950"/>
                    <a:pt x="249251" y="516736"/>
                    <a:pt x="258465" y="516736"/>
                  </a:cubicBezTo>
                  <a:cubicBezTo>
                    <a:pt x="267679" y="516736"/>
                    <a:pt x="275373" y="509519"/>
                    <a:pt x="275373" y="499834"/>
                  </a:cubicBezTo>
                  <a:cubicBezTo>
                    <a:pt x="275373" y="490149"/>
                    <a:pt x="267679" y="483027"/>
                    <a:pt x="258465" y="483027"/>
                  </a:cubicBezTo>
                  <a:cubicBezTo>
                    <a:pt x="249251" y="483027"/>
                    <a:pt x="241557" y="490719"/>
                    <a:pt x="241557" y="499834"/>
                  </a:cubicBezTo>
                  <a:moveTo>
                    <a:pt x="193303" y="499834"/>
                  </a:moveTo>
                  <a:cubicBezTo>
                    <a:pt x="193303" y="508950"/>
                    <a:pt x="200997" y="516736"/>
                    <a:pt x="210211" y="516736"/>
                  </a:cubicBezTo>
                  <a:cubicBezTo>
                    <a:pt x="219425" y="516736"/>
                    <a:pt x="227119" y="509519"/>
                    <a:pt x="227119" y="499834"/>
                  </a:cubicBezTo>
                  <a:cubicBezTo>
                    <a:pt x="227119" y="490149"/>
                    <a:pt x="219425" y="483027"/>
                    <a:pt x="210211" y="483027"/>
                  </a:cubicBezTo>
                  <a:cubicBezTo>
                    <a:pt x="200997" y="483027"/>
                    <a:pt x="193303" y="490719"/>
                    <a:pt x="193303" y="499834"/>
                  </a:cubicBezTo>
                  <a:moveTo>
                    <a:pt x="338161" y="499834"/>
                  </a:moveTo>
                  <a:cubicBezTo>
                    <a:pt x="338161" y="508950"/>
                    <a:pt x="345855" y="516736"/>
                    <a:pt x="355069" y="516736"/>
                  </a:cubicBezTo>
                  <a:cubicBezTo>
                    <a:pt x="364283" y="516736"/>
                    <a:pt x="371977" y="509519"/>
                    <a:pt x="371977" y="499834"/>
                  </a:cubicBezTo>
                  <a:cubicBezTo>
                    <a:pt x="371977" y="490149"/>
                    <a:pt x="364283" y="483027"/>
                    <a:pt x="355069" y="483027"/>
                  </a:cubicBezTo>
                  <a:cubicBezTo>
                    <a:pt x="345855" y="483027"/>
                    <a:pt x="338161" y="490719"/>
                    <a:pt x="338161" y="499834"/>
                  </a:cubicBezTo>
                  <a:moveTo>
                    <a:pt x="289907" y="499834"/>
                  </a:moveTo>
                  <a:cubicBezTo>
                    <a:pt x="289907" y="508950"/>
                    <a:pt x="297601" y="516736"/>
                    <a:pt x="306815" y="516736"/>
                  </a:cubicBezTo>
                  <a:cubicBezTo>
                    <a:pt x="316029" y="516736"/>
                    <a:pt x="323723" y="509519"/>
                    <a:pt x="323723" y="499834"/>
                  </a:cubicBezTo>
                  <a:cubicBezTo>
                    <a:pt x="323723" y="490149"/>
                    <a:pt x="316029" y="483027"/>
                    <a:pt x="306815" y="483027"/>
                  </a:cubicBezTo>
                  <a:cubicBezTo>
                    <a:pt x="297601" y="483027"/>
                    <a:pt x="289907" y="490719"/>
                    <a:pt x="289907" y="499834"/>
                  </a:cubicBezTo>
                  <a:moveTo>
                    <a:pt x="144953" y="499834"/>
                  </a:moveTo>
                  <a:cubicBezTo>
                    <a:pt x="144953" y="508950"/>
                    <a:pt x="152647" y="516736"/>
                    <a:pt x="161861" y="516736"/>
                  </a:cubicBezTo>
                  <a:cubicBezTo>
                    <a:pt x="171075" y="516736"/>
                    <a:pt x="178769" y="509519"/>
                    <a:pt x="178769" y="499834"/>
                  </a:cubicBezTo>
                  <a:cubicBezTo>
                    <a:pt x="178769" y="490149"/>
                    <a:pt x="171075" y="483027"/>
                    <a:pt x="161861" y="483027"/>
                  </a:cubicBezTo>
                  <a:cubicBezTo>
                    <a:pt x="152647" y="483027"/>
                    <a:pt x="144953" y="490719"/>
                    <a:pt x="144953" y="499834"/>
                  </a:cubicBezTo>
                  <a:moveTo>
                    <a:pt x="434860" y="548070"/>
                  </a:moveTo>
                  <a:cubicBezTo>
                    <a:pt x="434860" y="557186"/>
                    <a:pt x="442554" y="564972"/>
                    <a:pt x="451768" y="564972"/>
                  </a:cubicBezTo>
                  <a:cubicBezTo>
                    <a:pt x="460982" y="564972"/>
                    <a:pt x="468676" y="557756"/>
                    <a:pt x="468676" y="548070"/>
                  </a:cubicBezTo>
                  <a:cubicBezTo>
                    <a:pt x="468676" y="538385"/>
                    <a:pt x="460982" y="531264"/>
                    <a:pt x="451768" y="531264"/>
                  </a:cubicBezTo>
                  <a:cubicBezTo>
                    <a:pt x="442554" y="531264"/>
                    <a:pt x="434860" y="538955"/>
                    <a:pt x="434860" y="548070"/>
                  </a:cubicBezTo>
                  <a:moveTo>
                    <a:pt x="531464" y="548070"/>
                  </a:moveTo>
                  <a:cubicBezTo>
                    <a:pt x="531464" y="557186"/>
                    <a:pt x="539158" y="564972"/>
                    <a:pt x="548372" y="564972"/>
                  </a:cubicBezTo>
                  <a:cubicBezTo>
                    <a:pt x="557586" y="564972"/>
                    <a:pt x="565280" y="557756"/>
                    <a:pt x="565280" y="548070"/>
                  </a:cubicBezTo>
                  <a:cubicBezTo>
                    <a:pt x="565280" y="538385"/>
                    <a:pt x="557586" y="531264"/>
                    <a:pt x="548372" y="531264"/>
                  </a:cubicBezTo>
                  <a:cubicBezTo>
                    <a:pt x="539158" y="531264"/>
                    <a:pt x="531464" y="538955"/>
                    <a:pt x="531464" y="548070"/>
                  </a:cubicBezTo>
                  <a:moveTo>
                    <a:pt x="483114" y="548070"/>
                  </a:moveTo>
                  <a:cubicBezTo>
                    <a:pt x="483114" y="557186"/>
                    <a:pt x="490808" y="564972"/>
                    <a:pt x="500022" y="564972"/>
                  </a:cubicBezTo>
                  <a:cubicBezTo>
                    <a:pt x="509236" y="564972"/>
                    <a:pt x="516930" y="557756"/>
                    <a:pt x="516930" y="548070"/>
                  </a:cubicBezTo>
                  <a:cubicBezTo>
                    <a:pt x="516930" y="538385"/>
                    <a:pt x="509236" y="531264"/>
                    <a:pt x="500022" y="531264"/>
                  </a:cubicBezTo>
                  <a:cubicBezTo>
                    <a:pt x="490808" y="531264"/>
                    <a:pt x="483114" y="538955"/>
                    <a:pt x="483114" y="548070"/>
                  </a:cubicBezTo>
                  <a:moveTo>
                    <a:pt x="579718" y="548070"/>
                  </a:moveTo>
                  <a:cubicBezTo>
                    <a:pt x="579718" y="557186"/>
                    <a:pt x="587412" y="564972"/>
                    <a:pt x="596626" y="564972"/>
                  </a:cubicBezTo>
                  <a:cubicBezTo>
                    <a:pt x="605840" y="564972"/>
                    <a:pt x="613534" y="557756"/>
                    <a:pt x="613534" y="548070"/>
                  </a:cubicBezTo>
                  <a:cubicBezTo>
                    <a:pt x="613534" y="538385"/>
                    <a:pt x="605840" y="531264"/>
                    <a:pt x="596626" y="531264"/>
                  </a:cubicBezTo>
                  <a:cubicBezTo>
                    <a:pt x="587412" y="531264"/>
                    <a:pt x="579718" y="538955"/>
                    <a:pt x="579718" y="548070"/>
                  </a:cubicBezTo>
                  <a:moveTo>
                    <a:pt x="241557" y="548070"/>
                  </a:moveTo>
                  <a:cubicBezTo>
                    <a:pt x="241557" y="557186"/>
                    <a:pt x="249251" y="564972"/>
                    <a:pt x="258465" y="564972"/>
                  </a:cubicBezTo>
                  <a:cubicBezTo>
                    <a:pt x="267679" y="564972"/>
                    <a:pt x="275373" y="557756"/>
                    <a:pt x="275373" y="548070"/>
                  </a:cubicBezTo>
                  <a:cubicBezTo>
                    <a:pt x="275373" y="538385"/>
                    <a:pt x="267679" y="531264"/>
                    <a:pt x="258465" y="531264"/>
                  </a:cubicBezTo>
                  <a:cubicBezTo>
                    <a:pt x="249251" y="531264"/>
                    <a:pt x="241557" y="538955"/>
                    <a:pt x="241557" y="548070"/>
                  </a:cubicBezTo>
                  <a:moveTo>
                    <a:pt x="193303" y="548070"/>
                  </a:moveTo>
                  <a:cubicBezTo>
                    <a:pt x="193303" y="557186"/>
                    <a:pt x="200997" y="564972"/>
                    <a:pt x="210211" y="564972"/>
                  </a:cubicBezTo>
                  <a:cubicBezTo>
                    <a:pt x="219425" y="564972"/>
                    <a:pt x="227119" y="557756"/>
                    <a:pt x="227119" y="548070"/>
                  </a:cubicBezTo>
                  <a:cubicBezTo>
                    <a:pt x="227119" y="538385"/>
                    <a:pt x="219425" y="531264"/>
                    <a:pt x="210211" y="531264"/>
                  </a:cubicBezTo>
                  <a:cubicBezTo>
                    <a:pt x="200997" y="531264"/>
                    <a:pt x="193303" y="538955"/>
                    <a:pt x="193303" y="548070"/>
                  </a:cubicBezTo>
                  <a:moveTo>
                    <a:pt x="338161" y="548070"/>
                  </a:moveTo>
                  <a:cubicBezTo>
                    <a:pt x="338161" y="557186"/>
                    <a:pt x="345855" y="564972"/>
                    <a:pt x="355069" y="564972"/>
                  </a:cubicBezTo>
                  <a:cubicBezTo>
                    <a:pt x="364283" y="564972"/>
                    <a:pt x="371977" y="557756"/>
                    <a:pt x="371977" y="548070"/>
                  </a:cubicBezTo>
                  <a:cubicBezTo>
                    <a:pt x="371977" y="538385"/>
                    <a:pt x="364283" y="531264"/>
                    <a:pt x="355069" y="531264"/>
                  </a:cubicBezTo>
                  <a:cubicBezTo>
                    <a:pt x="345855" y="531264"/>
                    <a:pt x="338161" y="538955"/>
                    <a:pt x="338161" y="548070"/>
                  </a:cubicBezTo>
                  <a:moveTo>
                    <a:pt x="289907" y="548070"/>
                  </a:moveTo>
                  <a:cubicBezTo>
                    <a:pt x="289907" y="557186"/>
                    <a:pt x="297601" y="564972"/>
                    <a:pt x="306815" y="564972"/>
                  </a:cubicBezTo>
                  <a:cubicBezTo>
                    <a:pt x="316029" y="564972"/>
                    <a:pt x="323723" y="557756"/>
                    <a:pt x="323723" y="548070"/>
                  </a:cubicBezTo>
                  <a:cubicBezTo>
                    <a:pt x="323723" y="538385"/>
                    <a:pt x="316029" y="531264"/>
                    <a:pt x="306815" y="531264"/>
                  </a:cubicBezTo>
                  <a:cubicBezTo>
                    <a:pt x="297601" y="531264"/>
                    <a:pt x="289907" y="538955"/>
                    <a:pt x="289907" y="548070"/>
                  </a:cubicBezTo>
                  <a:moveTo>
                    <a:pt x="144953" y="548070"/>
                  </a:moveTo>
                  <a:cubicBezTo>
                    <a:pt x="144953" y="557186"/>
                    <a:pt x="152647" y="564972"/>
                    <a:pt x="161861" y="564972"/>
                  </a:cubicBezTo>
                  <a:cubicBezTo>
                    <a:pt x="171075" y="564972"/>
                    <a:pt x="178769" y="557756"/>
                    <a:pt x="178769" y="548070"/>
                  </a:cubicBezTo>
                  <a:cubicBezTo>
                    <a:pt x="178769" y="538385"/>
                    <a:pt x="171075" y="531264"/>
                    <a:pt x="161861" y="531264"/>
                  </a:cubicBezTo>
                  <a:cubicBezTo>
                    <a:pt x="152647" y="531264"/>
                    <a:pt x="144953" y="538955"/>
                    <a:pt x="144953" y="548070"/>
                  </a:cubicBezTo>
                  <a:moveTo>
                    <a:pt x="434860" y="596402"/>
                  </a:moveTo>
                  <a:cubicBezTo>
                    <a:pt x="434860" y="605517"/>
                    <a:pt x="442554" y="613303"/>
                    <a:pt x="451768" y="613303"/>
                  </a:cubicBezTo>
                  <a:cubicBezTo>
                    <a:pt x="460982" y="613303"/>
                    <a:pt x="468676" y="606087"/>
                    <a:pt x="468676" y="596402"/>
                  </a:cubicBezTo>
                  <a:cubicBezTo>
                    <a:pt x="468676" y="586716"/>
                    <a:pt x="460982" y="579595"/>
                    <a:pt x="451768" y="579595"/>
                  </a:cubicBezTo>
                  <a:cubicBezTo>
                    <a:pt x="442554" y="579595"/>
                    <a:pt x="434860" y="587286"/>
                    <a:pt x="434860" y="596402"/>
                  </a:cubicBezTo>
                  <a:moveTo>
                    <a:pt x="531464" y="596402"/>
                  </a:moveTo>
                  <a:cubicBezTo>
                    <a:pt x="531464" y="605517"/>
                    <a:pt x="539158" y="613303"/>
                    <a:pt x="548372" y="613303"/>
                  </a:cubicBezTo>
                  <a:cubicBezTo>
                    <a:pt x="557586" y="613303"/>
                    <a:pt x="565280" y="606087"/>
                    <a:pt x="565280" y="596402"/>
                  </a:cubicBezTo>
                  <a:cubicBezTo>
                    <a:pt x="565280" y="586716"/>
                    <a:pt x="557586" y="579595"/>
                    <a:pt x="548372" y="579595"/>
                  </a:cubicBezTo>
                  <a:cubicBezTo>
                    <a:pt x="539158" y="579595"/>
                    <a:pt x="531464" y="587286"/>
                    <a:pt x="531464" y="596402"/>
                  </a:cubicBezTo>
                  <a:moveTo>
                    <a:pt x="483114" y="596402"/>
                  </a:moveTo>
                  <a:cubicBezTo>
                    <a:pt x="483114" y="605517"/>
                    <a:pt x="490808" y="613303"/>
                    <a:pt x="500022" y="613303"/>
                  </a:cubicBezTo>
                  <a:cubicBezTo>
                    <a:pt x="509236" y="613303"/>
                    <a:pt x="516930" y="606087"/>
                    <a:pt x="516930" y="596402"/>
                  </a:cubicBezTo>
                  <a:cubicBezTo>
                    <a:pt x="516930" y="586716"/>
                    <a:pt x="509236" y="579595"/>
                    <a:pt x="500022" y="579595"/>
                  </a:cubicBezTo>
                  <a:cubicBezTo>
                    <a:pt x="490808" y="579595"/>
                    <a:pt x="483114" y="587286"/>
                    <a:pt x="483114" y="596402"/>
                  </a:cubicBezTo>
                  <a:moveTo>
                    <a:pt x="579718" y="596402"/>
                  </a:moveTo>
                  <a:cubicBezTo>
                    <a:pt x="579718" y="605517"/>
                    <a:pt x="587412" y="613303"/>
                    <a:pt x="596626" y="613303"/>
                  </a:cubicBezTo>
                  <a:cubicBezTo>
                    <a:pt x="605840" y="613303"/>
                    <a:pt x="613534" y="606087"/>
                    <a:pt x="613534" y="596402"/>
                  </a:cubicBezTo>
                  <a:cubicBezTo>
                    <a:pt x="613534" y="586716"/>
                    <a:pt x="605840" y="579595"/>
                    <a:pt x="596626" y="579595"/>
                  </a:cubicBezTo>
                  <a:cubicBezTo>
                    <a:pt x="587412" y="579595"/>
                    <a:pt x="579718" y="587286"/>
                    <a:pt x="579718" y="596402"/>
                  </a:cubicBezTo>
                  <a:moveTo>
                    <a:pt x="241557" y="596402"/>
                  </a:moveTo>
                  <a:cubicBezTo>
                    <a:pt x="241557" y="605517"/>
                    <a:pt x="249251" y="613303"/>
                    <a:pt x="258465" y="613303"/>
                  </a:cubicBezTo>
                  <a:cubicBezTo>
                    <a:pt x="267679" y="613303"/>
                    <a:pt x="275373" y="606087"/>
                    <a:pt x="275373" y="596402"/>
                  </a:cubicBezTo>
                  <a:cubicBezTo>
                    <a:pt x="275373" y="586716"/>
                    <a:pt x="267679" y="579595"/>
                    <a:pt x="258465" y="579595"/>
                  </a:cubicBezTo>
                  <a:cubicBezTo>
                    <a:pt x="249251" y="579595"/>
                    <a:pt x="241557" y="587286"/>
                    <a:pt x="241557" y="596402"/>
                  </a:cubicBezTo>
                  <a:moveTo>
                    <a:pt x="193303" y="596402"/>
                  </a:moveTo>
                  <a:cubicBezTo>
                    <a:pt x="193303" y="605517"/>
                    <a:pt x="200997" y="613303"/>
                    <a:pt x="210211" y="613303"/>
                  </a:cubicBezTo>
                  <a:cubicBezTo>
                    <a:pt x="219425" y="613303"/>
                    <a:pt x="227119" y="606087"/>
                    <a:pt x="227119" y="596402"/>
                  </a:cubicBezTo>
                  <a:cubicBezTo>
                    <a:pt x="227119" y="586716"/>
                    <a:pt x="219425" y="579595"/>
                    <a:pt x="210211" y="579595"/>
                  </a:cubicBezTo>
                  <a:cubicBezTo>
                    <a:pt x="200997" y="579595"/>
                    <a:pt x="193303" y="587286"/>
                    <a:pt x="193303" y="596402"/>
                  </a:cubicBezTo>
                  <a:moveTo>
                    <a:pt x="338161" y="596402"/>
                  </a:moveTo>
                  <a:cubicBezTo>
                    <a:pt x="338161" y="605517"/>
                    <a:pt x="345855" y="613303"/>
                    <a:pt x="355069" y="613303"/>
                  </a:cubicBezTo>
                  <a:cubicBezTo>
                    <a:pt x="364283" y="613303"/>
                    <a:pt x="371977" y="606087"/>
                    <a:pt x="371977" y="596402"/>
                  </a:cubicBezTo>
                  <a:cubicBezTo>
                    <a:pt x="371977" y="586716"/>
                    <a:pt x="364283" y="579595"/>
                    <a:pt x="355069" y="579595"/>
                  </a:cubicBezTo>
                  <a:cubicBezTo>
                    <a:pt x="345855" y="579595"/>
                    <a:pt x="338161" y="587286"/>
                    <a:pt x="338161" y="596402"/>
                  </a:cubicBezTo>
                  <a:moveTo>
                    <a:pt x="289907" y="596402"/>
                  </a:moveTo>
                  <a:cubicBezTo>
                    <a:pt x="289907" y="605517"/>
                    <a:pt x="297601" y="613303"/>
                    <a:pt x="306815" y="613303"/>
                  </a:cubicBezTo>
                  <a:cubicBezTo>
                    <a:pt x="316029" y="613303"/>
                    <a:pt x="323723" y="606087"/>
                    <a:pt x="323723" y="596402"/>
                  </a:cubicBezTo>
                  <a:cubicBezTo>
                    <a:pt x="323723" y="586716"/>
                    <a:pt x="316029" y="579595"/>
                    <a:pt x="306815" y="579595"/>
                  </a:cubicBezTo>
                  <a:cubicBezTo>
                    <a:pt x="297601" y="579595"/>
                    <a:pt x="289907" y="587286"/>
                    <a:pt x="289907" y="596402"/>
                  </a:cubicBezTo>
                  <a:moveTo>
                    <a:pt x="628068" y="596402"/>
                  </a:moveTo>
                  <a:cubicBezTo>
                    <a:pt x="628068" y="605517"/>
                    <a:pt x="635762" y="613303"/>
                    <a:pt x="644976" y="613303"/>
                  </a:cubicBezTo>
                  <a:cubicBezTo>
                    <a:pt x="654190" y="613303"/>
                    <a:pt x="661884" y="606087"/>
                    <a:pt x="661884" y="596402"/>
                  </a:cubicBezTo>
                  <a:cubicBezTo>
                    <a:pt x="661884" y="586716"/>
                    <a:pt x="654190" y="579500"/>
                    <a:pt x="644976" y="579500"/>
                  </a:cubicBezTo>
                  <a:cubicBezTo>
                    <a:pt x="635762" y="579500"/>
                    <a:pt x="628068" y="587191"/>
                    <a:pt x="628068" y="596402"/>
                  </a:cubicBezTo>
                  <a:moveTo>
                    <a:pt x="434860" y="644733"/>
                  </a:moveTo>
                  <a:cubicBezTo>
                    <a:pt x="434860" y="653848"/>
                    <a:pt x="442554" y="661634"/>
                    <a:pt x="451768" y="661634"/>
                  </a:cubicBezTo>
                  <a:cubicBezTo>
                    <a:pt x="460982" y="661634"/>
                    <a:pt x="468676" y="654418"/>
                    <a:pt x="468676" y="644733"/>
                  </a:cubicBezTo>
                  <a:cubicBezTo>
                    <a:pt x="468676" y="635047"/>
                    <a:pt x="460982" y="627831"/>
                    <a:pt x="451768" y="627831"/>
                  </a:cubicBezTo>
                  <a:cubicBezTo>
                    <a:pt x="442554" y="627831"/>
                    <a:pt x="434860" y="635522"/>
                    <a:pt x="434860" y="644733"/>
                  </a:cubicBezTo>
                  <a:moveTo>
                    <a:pt x="531464" y="644733"/>
                  </a:moveTo>
                  <a:cubicBezTo>
                    <a:pt x="531464" y="653848"/>
                    <a:pt x="539158" y="661634"/>
                    <a:pt x="548372" y="661634"/>
                  </a:cubicBezTo>
                  <a:cubicBezTo>
                    <a:pt x="557586" y="661634"/>
                    <a:pt x="565280" y="654418"/>
                    <a:pt x="565280" y="644733"/>
                  </a:cubicBezTo>
                  <a:cubicBezTo>
                    <a:pt x="565280" y="635047"/>
                    <a:pt x="557586" y="627831"/>
                    <a:pt x="548372" y="627831"/>
                  </a:cubicBezTo>
                  <a:cubicBezTo>
                    <a:pt x="539158" y="627831"/>
                    <a:pt x="531464" y="635522"/>
                    <a:pt x="531464" y="644733"/>
                  </a:cubicBezTo>
                  <a:moveTo>
                    <a:pt x="483114" y="644733"/>
                  </a:moveTo>
                  <a:cubicBezTo>
                    <a:pt x="483114" y="653848"/>
                    <a:pt x="490808" y="661634"/>
                    <a:pt x="500022" y="661634"/>
                  </a:cubicBezTo>
                  <a:cubicBezTo>
                    <a:pt x="509236" y="661634"/>
                    <a:pt x="516930" y="654418"/>
                    <a:pt x="516930" y="644733"/>
                  </a:cubicBezTo>
                  <a:cubicBezTo>
                    <a:pt x="516930" y="635047"/>
                    <a:pt x="509236" y="627831"/>
                    <a:pt x="500022" y="627831"/>
                  </a:cubicBezTo>
                  <a:cubicBezTo>
                    <a:pt x="490808" y="627831"/>
                    <a:pt x="483114" y="635522"/>
                    <a:pt x="483114" y="644733"/>
                  </a:cubicBezTo>
                  <a:moveTo>
                    <a:pt x="579718" y="644733"/>
                  </a:moveTo>
                  <a:cubicBezTo>
                    <a:pt x="579718" y="653848"/>
                    <a:pt x="587412" y="661634"/>
                    <a:pt x="596626" y="661634"/>
                  </a:cubicBezTo>
                  <a:cubicBezTo>
                    <a:pt x="605840" y="661634"/>
                    <a:pt x="613534" y="654418"/>
                    <a:pt x="613534" y="644733"/>
                  </a:cubicBezTo>
                  <a:cubicBezTo>
                    <a:pt x="613534" y="635047"/>
                    <a:pt x="605840" y="627831"/>
                    <a:pt x="596626" y="627831"/>
                  </a:cubicBezTo>
                  <a:cubicBezTo>
                    <a:pt x="587412" y="627831"/>
                    <a:pt x="579718" y="635522"/>
                    <a:pt x="579718" y="644733"/>
                  </a:cubicBezTo>
                  <a:moveTo>
                    <a:pt x="241557" y="644733"/>
                  </a:moveTo>
                  <a:cubicBezTo>
                    <a:pt x="241557" y="653848"/>
                    <a:pt x="249251" y="661634"/>
                    <a:pt x="258465" y="661634"/>
                  </a:cubicBezTo>
                  <a:cubicBezTo>
                    <a:pt x="267679" y="661634"/>
                    <a:pt x="275373" y="654418"/>
                    <a:pt x="275373" y="644733"/>
                  </a:cubicBezTo>
                  <a:cubicBezTo>
                    <a:pt x="275373" y="635047"/>
                    <a:pt x="267679" y="627831"/>
                    <a:pt x="258465" y="627831"/>
                  </a:cubicBezTo>
                  <a:cubicBezTo>
                    <a:pt x="249251" y="627831"/>
                    <a:pt x="241557" y="635522"/>
                    <a:pt x="241557" y="644733"/>
                  </a:cubicBezTo>
                  <a:moveTo>
                    <a:pt x="193303" y="644733"/>
                  </a:moveTo>
                  <a:cubicBezTo>
                    <a:pt x="193303" y="653848"/>
                    <a:pt x="200997" y="661634"/>
                    <a:pt x="210211" y="661634"/>
                  </a:cubicBezTo>
                  <a:cubicBezTo>
                    <a:pt x="219425" y="661634"/>
                    <a:pt x="227119" y="654418"/>
                    <a:pt x="227119" y="644733"/>
                  </a:cubicBezTo>
                  <a:cubicBezTo>
                    <a:pt x="227119" y="635047"/>
                    <a:pt x="219425" y="627831"/>
                    <a:pt x="210211" y="627831"/>
                  </a:cubicBezTo>
                  <a:cubicBezTo>
                    <a:pt x="200997" y="627831"/>
                    <a:pt x="193303" y="635522"/>
                    <a:pt x="193303" y="644733"/>
                  </a:cubicBezTo>
                  <a:moveTo>
                    <a:pt x="338161" y="644733"/>
                  </a:moveTo>
                  <a:cubicBezTo>
                    <a:pt x="338161" y="653848"/>
                    <a:pt x="345855" y="661634"/>
                    <a:pt x="355069" y="661634"/>
                  </a:cubicBezTo>
                  <a:cubicBezTo>
                    <a:pt x="364283" y="661634"/>
                    <a:pt x="371977" y="654418"/>
                    <a:pt x="371977" y="644733"/>
                  </a:cubicBezTo>
                  <a:cubicBezTo>
                    <a:pt x="371977" y="635047"/>
                    <a:pt x="364283" y="627831"/>
                    <a:pt x="355069" y="627831"/>
                  </a:cubicBezTo>
                  <a:cubicBezTo>
                    <a:pt x="345855" y="627831"/>
                    <a:pt x="338161" y="635522"/>
                    <a:pt x="338161" y="644733"/>
                  </a:cubicBezTo>
                  <a:moveTo>
                    <a:pt x="289907" y="644733"/>
                  </a:moveTo>
                  <a:cubicBezTo>
                    <a:pt x="289907" y="653848"/>
                    <a:pt x="297601" y="661634"/>
                    <a:pt x="306815" y="661634"/>
                  </a:cubicBezTo>
                  <a:cubicBezTo>
                    <a:pt x="316029" y="661634"/>
                    <a:pt x="323723" y="654418"/>
                    <a:pt x="323723" y="644733"/>
                  </a:cubicBezTo>
                  <a:cubicBezTo>
                    <a:pt x="323723" y="635047"/>
                    <a:pt x="316029" y="627831"/>
                    <a:pt x="306815" y="627831"/>
                  </a:cubicBezTo>
                  <a:cubicBezTo>
                    <a:pt x="297601" y="627831"/>
                    <a:pt x="289907" y="635522"/>
                    <a:pt x="289907" y="644733"/>
                  </a:cubicBezTo>
                  <a:moveTo>
                    <a:pt x="628068" y="644733"/>
                  </a:moveTo>
                  <a:cubicBezTo>
                    <a:pt x="628068" y="653848"/>
                    <a:pt x="635762" y="661634"/>
                    <a:pt x="644976" y="661634"/>
                  </a:cubicBezTo>
                  <a:cubicBezTo>
                    <a:pt x="654190" y="661634"/>
                    <a:pt x="661884" y="654418"/>
                    <a:pt x="661884" y="644733"/>
                  </a:cubicBezTo>
                  <a:cubicBezTo>
                    <a:pt x="661884" y="635047"/>
                    <a:pt x="654190" y="627831"/>
                    <a:pt x="644976" y="627831"/>
                  </a:cubicBezTo>
                  <a:cubicBezTo>
                    <a:pt x="635762" y="627831"/>
                    <a:pt x="628068" y="635522"/>
                    <a:pt x="628068" y="644733"/>
                  </a:cubicBezTo>
                  <a:moveTo>
                    <a:pt x="676417" y="644733"/>
                  </a:moveTo>
                  <a:cubicBezTo>
                    <a:pt x="676417" y="653848"/>
                    <a:pt x="684111" y="661634"/>
                    <a:pt x="693325" y="661634"/>
                  </a:cubicBezTo>
                  <a:cubicBezTo>
                    <a:pt x="702539" y="661634"/>
                    <a:pt x="710233" y="654418"/>
                    <a:pt x="710233" y="644733"/>
                  </a:cubicBezTo>
                  <a:cubicBezTo>
                    <a:pt x="710233" y="635047"/>
                    <a:pt x="702444" y="627831"/>
                    <a:pt x="693325" y="627831"/>
                  </a:cubicBezTo>
                  <a:cubicBezTo>
                    <a:pt x="684206" y="627831"/>
                    <a:pt x="676417" y="635522"/>
                    <a:pt x="676417" y="644733"/>
                  </a:cubicBezTo>
                  <a:moveTo>
                    <a:pt x="403418" y="676162"/>
                  </a:moveTo>
                  <a:cubicBezTo>
                    <a:pt x="394300" y="676162"/>
                    <a:pt x="386510" y="683853"/>
                    <a:pt x="386510" y="693064"/>
                  </a:cubicBezTo>
                  <a:cubicBezTo>
                    <a:pt x="386510" y="702274"/>
                    <a:pt x="393730" y="709966"/>
                    <a:pt x="403418" y="709966"/>
                  </a:cubicBezTo>
                  <a:cubicBezTo>
                    <a:pt x="413107" y="709966"/>
                    <a:pt x="420232" y="702274"/>
                    <a:pt x="420232" y="693064"/>
                  </a:cubicBezTo>
                  <a:cubicBezTo>
                    <a:pt x="420232" y="683853"/>
                    <a:pt x="412537" y="676162"/>
                    <a:pt x="403418" y="676162"/>
                  </a:cubicBezTo>
                  <a:moveTo>
                    <a:pt x="403418" y="772730"/>
                  </a:moveTo>
                  <a:cubicBezTo>
                    <a:pt x="394300" y="772730"/>
                    <a:pt x="386510" y="780421"/>
                    <a:pt x="386510" y="789631"/>
                  </a:cubicBezTo>
                  <a:cubicBezTo>
                    <a:pt x="386510" y="798842"/>
                    <a:pt x="393730" y="806533"/>
                    <a:pt x="403418" y="806533"/>
                  </a:cubicBezTo>
                  <a:cubicBezTo>
                    <a:pt x="413107" y="806533"/>
                    <a:pt x="420232" y="798842"/>
                    <a:pt x="420232" y="789631"/>
                  </a:cubicBezTo>
                  <a:cubicBezTo>
                    <a:pt x="420232" y="780421"/>
                    <a:pt x="412537" y="772730"/>
                    <a:pt x="403418" y="772730"/>
                  </a:cubicBezTo>
                  <a:moveTo>
                    <a:pt x="403418" y="724399"/>
                  </a:moveTo>
                  <a:cubicBezTo>
                    <a:pt x="394300" y="724399"/>
                    <a:pt x="386510" y="732090"/>
                    <a:pt x="386510" y="741300"/>
                  </a:cubicBezTo>
                  <a:cubicBezTo>
                    <a:pt x="386510" y="750511"/>
                    <a:pt x="393730" y="758202"/>
                    <a:pt x="403418" y="758202"/>
                  </a:cubicBezTo>
                  <a:cubicBezTo>
                    <a:pt x="413107" y="758202"/>
                    <a:pt x="420232" y="750511"/>
                    <a:pt x="420232" y="741300"/>
                  </a:cubicBezTo>
                  <a:cubicBezTo>
                    <a:pt x="420232" y="732090"/>
                    <a:pt x="412537" y="724399"/>
                    <a:pt x="403418" y="724399"/>
                  </a:cubicBezTo>
                  <a:moveTo>
                    <a:pt x="403418" y="820966"/>
                  </a:moveTo>
                  <a:cubicBezTo>
                    <a:pt x="394300" y="820966"/>
                    <a:pt x="386510" y="828657"/>
                    <a:pt x="386510" y="837868"/>
                  </a:cubicBezTo>
                  <a:cubicBezTo>
                    <a:pt x="386510" y="847078"/>
                    <a:pt x="393730" y="854769"/>
                    <a:pt x="403418" y="854769"/>
                  </a:cubicBezTo>
                  <a:cubicBezTo>
                    <a:pt x="413107" y="854769"/>
                    <a:pt x="420232" y="847078"/>
                    <a:pt x="420232" y="837868"/>
                  </a:cubicBezTo>
                  <a:cubicBezTo>
                    <a:pt x="420232" y="828657"/>
                    <a:pt x="412537" y="820966"/>
                    <a:pt x="403418" y="820966"/>
                  </a:cubicBezTo>
                  <a:moveTo>
                    <a:pt x="403418" y="0"/>
                  </a:moveTo>
                  <a:cubicBezTo>
                    <a:pt x="394300" y="0"/>
                    <a:pt x="386510" y="7691"/>
                    <a:pt x="386510" y="16902"/>
                  </a:cubicBezTo>
                  <a:cubicBezTo>
                    <a:pt x="386510" y="26112"/>
                    <a:pt x="393730" y="33803"/>
                    <a:pt x="403418" y="33803"/>
                  </a:cubicBezTo>
                  <a:cubicBezTo>
                    <a:pt x="413107" y="33803"/>
                    <a:pt x="420232" y="26112"/>
                    <a:pt x="420232" y="16902"/>
                  </a:cubicBezTo>
                  <a:cubicBezTo>
                    <a:pt x="420232" y="7691"/>
                    <a:pt x="412537" y="0"/>
                    <a:pt x="403418" y="0"/>
                  </a:cubicBezTo>
                  <a:moveTo>
                    <a:pt x="403418" y="48331"/>
                  </a:moveTo>
                  <a:cubicBezTo>
                    <a:pt x="394300" y="48331"/>
                    <a:pt x="386510" y="56022"/>
                    <a:pt x="386510" y="65233"/>
                  </a:cubicBezTo>
                  <a:cubicBezTo>
                    <a:pt x="386510" y="74443"/>
                    <a:pt x="393730" y="82135"/>
                    <a:pt x="403418" y="82135"/>
                  </a:cubicBezTo>
                  <a:cubicBezTo>
                    <a:pt x="413107" y="82135"/>
                    <a:pt x="420232" y="74348"/>
                    <a:pt x="420232" y="65233"/>
                  </a:cubicBezTo>
                  <a:cubicBezTo>
                    <a:pt x="420232" y="56117"/>
                    <a:pt x="412537" y="48331"/>
                    <a:pt x="403418" y="48331"/>
                  </a:cubicBezTo>
                  <a:moveTo>
                    <a:pt x="403418" y="96567"/>
                  </a:moveTo>
                  <a:cubicBezTo>
                    <a:pt x="394300" y="96567"/>
                    <a:pt x="386510" y="104354"/>
                    <a:pt x="386510" y="113469"/>
                  </a:cubicBezTo>
                  <a:cubicBezTo>
                    <a:pt x="386510" y="122585"/>
                    <a:pt x="393730" y="130371"/>
                    <a:pt x="403418" y="130371"/>
                  </a:cubicBezTo>
                  <a:cubicBezTo>
                    <a:pt x="413107" y="130371"/>
                    <a:pt x="420232" y="122680"/>
                    <a:pt x="420232" y="113469"/>
                  </a:cubicBezTo>
                  <a:cubicBezTo>
                    <a:pt x="420232" y="104259"/>
                    <a:pt x="412537" y="96567"/>
                    <a:pt x="403418" y="96567"/>
                  </a:cubicBezTo>
                  <a:moveTo>
                    <a:pt x="403418" y="482932"/>
                  </a:moveTo>
                  <a:cubicBezTo>
                    <a:pt x="394300" y="482932"/>
                    <a:pt x="386510" y="490624"/>
                    <a:pt x="386510" y="499834"/>
                  </a:cubicBezTo>
                  <a:cubicBezTo>
                    <a:pt x="386510" y="509045"/>
                    <a:pt x="393730" y="516736"/>
                    <a:pt x="403418" y="516736"/>
                  </a:cubicBezTo>
                  <a:cubicBezTo>
                    <a:pt x="413107" y="516736"/>
                    <a:pt x="420232" y="509045"/>
                    <a:pt x="420232" y="499834"/>
                  </a:cubicBezTo>
                  <a:cubicBezTo>
                    <a:pt x="420232" y="490624"/>
                    <a:pt x="412537" y="482932"/>
                    <a:pt x="403418" y="482932"/>
                  </a:cubicBezTo>
                  <a:moveTo>
                    <a:pt x="403418" y="434696"/>
                  </a:moveTo>
                  <a:cubicBezTo>
                    <a:pt x="394300" y="434696"/>
                    <a:pt x="386510" y="442387"/>
                    <a:pt x="386510" y="451598"/>
                  </a:cubicBezTo>
                  <a:cubicBezTo>
                    <a:pt x="386510" y="460808"/>
                    <a:pt x="393730" y="468499"/>
                    <a:pt x="403418" y="468499"/>
                  </a:cubicBezTo>
                  <a:cubicBezTo>
                    <a:pt x="413107" y="468499"/>
                    <a:pt x="420232" y="460808"/>
                    <a:pt x="420232" y="451598"/>
                  </a:cubicBezTo>
                  <a:cubicBezTo>
                    <a:pt x="420232" y="442387"/>
                    <a:pt x="412537" y="434696"/>
                    <a:pt x="403418" y="434696"/>
                  </a:cubicBezTo>
                  <a:moveTo>
                    <a:pt x="403418" y="579500"/>
                  </a:moveTo>
                  <a:cubicBezTo>
                    <a:pt x="394300" y="579500"/>
                    <a:pt x="386510" y="587286"/>
                    <a:pt x="386510" y="596402"/>
                  </a:cubicBezTo>
                  <a:cubicBezTo>
                    <a:pt x="386510" y="605517"/>
                    <a:pt x="393730" y="613303"/>
                    <a:pt x="403418" y="613303"/>
                  </a:cubicBezTo>
                  <a:cubicBezTo>
                    <a:pt x="413107" y="613303"/>
                    <a:pt x="420232" y="605517"/>
                    <a:pt x="420232" y="596402"/>
                  </a:cubicBezTo>
                  <a:cubicBezTo>
                    <a:pt x="420232" y="587286"/>
                    <a:pt x="412537" y="579500"/>
                    <a:pt x="403418" y="579500"/>
                  </a:cubicBezTo>
                  <a:moveTo>
                    <a:pt x="403418" y="531264"/>
                  </a:moveTo>
                  <a:cubicBezTo>
                    <a:pt x="394300" y="531264"/>
                    <a:pt x="386510" y="538955"/>
                    <a:pt x="386510" y="548165"/>
                  </a:cubicBezTo>
                  <a:cubicBezTo>
                    <a:pt x="386510" y="557376"/>
                    <a:pt x="393730" y="565067"/>
                    <a:pt x="403418" y="565067"/>
                  </a:cubicBezTo>
                  <a:cubicBezTo>
                    <a:pt x="413107" y="565067"/>
                    <a:pt x="420232" y="557281"/>
                    <a:pt x="420232" y="548165"/>
                  </a:cubicBezTo>
                  <a:cubicBezTo>
                    <a:pt x="420232" y="539050"/>
                    <a:pt x="412537" y="531264"/>
                    <a:pt x="403418" y="531264"/>
                  </a:cubicBezTo>
                  <a:moveTo>
                    <a:pt x="403418" y="386365"/>
                  </a:moveTo>
                  <a:cubicBezTo>
                    <a:pt x="394300" y="386365"/>
                    <a:pt x="386510" y="394056"/>
                    <a:pt x="386510" y="403267"/>
                  </a:cubicBezTo>
                  <a:cubicBezTo>
                    <a:pt x="386510" y="412477"/>
                    <a:pt x="393730" y="420168"/>
                    <a:pt x="403418" y="420168"/>
                  </a:cubicBezTo>
                  <a:cubicBezTo>
                    <a:pt x="413107" y="420168"/>
                    <a:pt x="420232" y="412477"/>
                    <a:pt x="420232" y="403267"/>
                  </a:cubicBezTo>
                  <a:cubicBezTo>
                    <a:pt x="420232" y="394056"/>
                    <a:pt x="412537" y="386365"/>
                    <a:pt x="403418" y="386365"/>
                  </a:cubicBezTo>
                  <a:moveTo>
                    <a:pt x="403418" y="289797"/>
                  </a:moveTo>
                  <a:cubicBezTo>
                    <a:pt x="394300" y="289797"/>
                    <a:pt x="386510" y="297489"/>
                    <a:pt x="386510" y="306699"/>
                  </a:cubicBezTo>
                  <a:cubicBezTo>
                    <a:pt x="386510" y="315910"/>
                    <a:pt x="393730" y="323601"/>
                    <a:pt x="403418" y="323601"/>
                  </a:cubicBezTo>
                  <a:cubicBezTo>
                    <a:pt x="413107" y="323601"/>
                    <a:pt x="420232" y="315815"/>
                    <a:pt x="420232" y="306699"/>
                  </a:cubicBezTo>
                  <a:cubicBezTo>
                    <a:pt x="420232" y="297584"/>
                    <a:pt x="412537" y="289797"/>
                    <a:pt x="403418" y="289797"/>
                  </a:cubicBezTo>
                  <a:moveTo>
                    <a:pt x="403418" y="193230"/>
                  </a:moveTo>
                  <a:cubicBezTo>
                    <a:pt x="394300" y="193230"/>
                    <a:pt x="386510" y="200921"/>
                    <a:pt x="386510" y="210132"/>
                  </a:cubicBezTo>
                  <a:cubicBezTo>
                    <a:pt x="386510" y="219342"/>
                    <a:pt x="393730" y="227033"/>
                    <a:pt x="403418" y="227033"/>
                  </a:cubicBezTo>
                  <a:cubicBezTo>
                    <a:pt x="413107" y="227033"/>
                    <a:pt x="420232" y="219247"/>
                    <a:pt x="420232" y="210132"/>
                  </a:cubicBezTo>
                  <a:cubicBezTo>
                    <a:pt x="420232" y="201016"/>
                    <a:pt x="412537" y="193230"/>
                    <a:pt x="403418" y="193230"/>
                  </a:cubicBezTo>
                  <a:moveTo>
                    <a:pt x="403418" y="144899"/>
                  </a:moveTo>
                  <a:cubicBezTo>
                    <a:pt x="394300" y="144899"/>
                    <a:pt x="386510" y="152590"/>
                    <a:pt x="386510" y="161800"/>
                  </a:cubicBezTo>
                  <a:cubicBezTo>
                    <a:pt x="386510" y="171011"/>
                    <a:pt x="393730" y="178702"/>
                    <a:pt x="403418" y="178702"/>
                  </a:cubicBezTo>
                  <a:cubicBezTo>
                    <a:pt x="413107" y="178702"/>
                    <a:pt x="420232" y="170916"/>
                    <a:pt x="420232" y="161800"/>
                  </a:cubicBezTo>
                  <a:cubicBezTo>
                    <a:pt x="420232" y="152685"/>
                    <a:pt x="412537" y="144899"/>
                    <a:pt x="403418" y="144899"/>
                  </a:cubicBezTo>
                  <a:moveTo>
                    <a:pt x="403418" y="338034"/>
                  </a:moveTo>
                  <a:cubicBezTo>
                    <a:pt x="394300" y="338034"/>
                    <a:pt x="386510" y="345725"/>
                    <a:pt x="386510" y="354935"/>
                  </a:cubicBezTo>
                  <a:cubicBezTo>
                    <a:pt x="386510" y="364146"/>
                    <a:pt x="393730" y="371837"/>
                    <a:pt x="403418" y="371837"/>
                  </a:cubicBezTo>
                  <a:cubicBezTo>
                    <a:pt x="413107" y="371837"/>
                    <a:pt x="420232" y="364146"/>
                    <a:pt x="420232" y="354935"/>
                  </a:cubicBezTo>
                  <a:cubicBezTo>
                    <a:pt x="420232" y="345725"/>
                    <a:pt x="412537" y="338034"/>
                    <a:pt x="403418" y="338034"/>
                  </a:cubicBezTo>
                  <a:moveTo>
                    <a:pt x="403418" y="627831"/>
                  </a:moveTo>
                  <a:cubicBezTo>
                    <a:pt x="394300" y="627831"/>
                    <a:pt x="386510" y="635522"/>
                    <a:pt x="386510" y="644733"/>
                  </a:cubicBezTo>
                  <a:cubicBezTo>
                    <a:pt x="386510" y="653943"/>
                    <a:pt x="393730" y="661634"/>
                    <a:pt x="403418" y="661634"/>
                  </a:cubicBezTo>
                  <a:cubicBezTo>
                    <a:pt x="413107" y="661634"/>
                    <a:pt x="420232" y="653943"/>
                    <a:pt x="420232" y="644733"/>
                  </a:cubicBezTo>
                  <a:cubicBezTo>
                    <a:pt x="420232" y="635522"/>
                    <a:pt x="412537" y="627831"/>
                    <a:pt x="403418" y="627831"/>
                  </a:cubicBezTo>
                  <a:moveTo>
                    <a:pt x="403418" y="241466"/>
                  </a:moveTo>
                  <a:cubicBezTo>
                    <a:pt x="394300" y="241466"/>
                    <a:pt x="386510" y="249157"/>
                    <a:pt x="386510" y="258368"/>
                  </a:cubicBezTo>
                  <a:cubicBezTo>
                    <a:pt x="386510" y="267578"/>
                    <a:pt x="393730" y="275270"/>
                    <a:pt x="403418" y="275270"/>
                  </a:cubicBezTo>
                  <a:cubicBezTo>
                    <a:pt x="413107" y="275270"/>
                    <a:pt x="420232" y="267578"/>
                    <a:pt x="420232" y="258368"/>
                  </a:cubicBezTo>
                  <a:cubicBezTo>
                    <a:pt x="420232" y="249157"/>
                    <a:pt x="412537" y="241466"/>
                    <a:pt x="403418" y="241466"/>
                  </a:cubicBezTo>
                  <a:moveTo>
                    <a:pt x="403418" y="869297"/>
                  </a:moveTo>
                  <a:cubicBezTo>
                    <a:pt x="394205" y="869297"/>
                    <a:pt x="386510" y="876988"/>
                    <a:pt x="386510" y="886199"/>
                  </a:cubicBezTo>
                  <a:cubicBezTo>
                    <a:pt x="386510" y="895409"/>
                    <a:pt x="393730" y="903101"/>
                    <a:pt x="403418" y="903101"/>
                  </a:cubicBezTo>
                  <a:cubicBezTo>
                    <a:pt x="413107" y="903101"/>
                    <a:pt x="420327" y="895409"/>
                    <a:pt x="420327" y="886199"/>
                  </a:cubicBezTo>
                  <a:cubicBezTo>
                    <a:pt x="420327" y="876988"/>
                    <a:pt x="412632" y="869297"/>
                    <a:pt x="403418" y="869297"/>
                  </a:cubicBezTo>
                  <a:moveTo>
                    <a:pt x="403418" y="917628"/>
                  </a:moveTo>
                  <a:cubicBezTo>
                    <a:pt x="394205" y="917628"/>
                    <a:pt x="386510" y="925320"/>
                    <a:pt x="386510" y="934530"/>
                  </a:cubicBezTo>
                  <a:cubicBezTo>
                    <a:pt x="386510" y="943741"/>
                    <a:pt x="393730" y="951432"/>
                    <a:pt x="403418" y="951432"/>
                  </a:cubicBezTo>
                  <a:cubicBezTo>
                    <a:pt x="413107" y="951432"/>
                    <a:pt x="420327" y="943646"/>
                    <a:pt x="420327" y="934530"/>
                  </a:cubicBezTo>
                  <a:cubicBezTo>
                    <a:pt x="420327" y="925415"/>
                    <a:pt x="412632" y="917628"/>
                    <a:pt x="403418" y="917628"/>
                  </a:cubicBezTo>
                  <a:moveTo>
                    <a:pt x="403418" y="965865"/>
                  </a:moveTo>
                  <a:cubicBezTo>
                    <a:pt x="412537" y="965865"/>
                    <a:pt x="420327" y="973081"/>
                    <a:pt x="420327" y="982766"/>
                  </a:cubicBezTo>
                  <a:cubicBezTo>
                    <a:pt x="420327" y="992452"/>
                    <a:pt x="412632" y="999668"/>
                    <a:pt x="403418" y="999668"/>
                  </a:cubicBezTo>
                  <a:cubicBezTo>
                    <a:pt x="394205" y="999668"/>
                    <a:pt x="386510" y="991977"/>
                    <a:pt x="386510" y="982766"/>
                  </a:cubicBezTo>
                  <a:cubicBezTo>
                    <a:pt x="386510" y="973556"/>
                    <a:pt x="394205" y="965865"/>
                    <a:pt x="403418" y="965865"/>
                  </a:cubicBezTo>
                </a:path>
              </a:pathLst>
            </a:custGeom>
            <a:solidFill>
              <a:srgbClr val="C5EBF5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8" name="Google Shape;378;p74"/>
            <p:cNvSpPr/>
            <p:nvPr/>
          </p:nvSpPr>
          <p:spPr>
            <a:xfrm>
              <a:off x="7899820" y="1258622"/>
              <a:ext cx="820735" cy="341334"/>
            </a:xfrm>
            <a:custGeom>
              <a:rect b="b" l="l" r="r" t="t"/>
              <a:pathLst>
                <a:path extrusionOk="0" h="275269" w="661883">
                  <a:moveTo>
                    <a:pt x="0" y="16807"/>
                  </a:moveTo>
                  <a:cubicBezTo>
                    <a:pt x="0" y="25922"/>
                    <a:pt x="7694" y="33708"/>
                    <a:pt x="16908" y="33708"/>
                  </a:cubicBezTo>
                  <a:cubicBezTo>
                    <a:pt x="26122" y="33708"/>
                    <a:pt x="33816" y="26492"/>
                    <a:pt x="33816" y="16807"/>
                  </a:cubicBezTo>
                  <a:cubicBezTo>
                    <a:pt x="33816" y="7121"/>
                    <a:pt x="26122" y="0"/>
                    <a:pt x="16908" y="0"/>
                  </a:cubicBezTo>
                  <a:cubicBezTo>
                    <a:pt x="7694" y="0"/>
                    <a:pt x="0" y="7691"/>
                    <a:pt x="0" y="16807"/>
                  </a:cubicBezTo>
                  <a:moveTo>
                    <a:pt x="96604" y="16807"/>
                  </a:moveTo>
                  <a:cubicBezTo>
                    <a:pt x="96604" y="25922"/>
                    <a:pt x="104298" y="33708"/>
                    <a:pt x="113512" y="33708"/>
                  </a:cubicBezTo>
                  <a:cubicBezTo>
                    <a:pt x="122726" y="33708"/>
                    <a:pt x="130420" y="26492"/>
                    <a:pt x="130420" y="16807"/>
                  </a:cubicBezTo>
                  <a:cubicBezTo>
                    <a:pt x="130420" y="7121"/>
                    <a:pt x="122726" y="0"/>
                    <a:pt x="113512" y="0"/>
                  </a:cubicBezTo>
                  <a:cubicBezTo>
                    <a:pt x="104298" y="0"/>
                    <a:pt x="96604" y="7691"/>
                    <a:pt x="96604" y="16807"/>
                  </a:cubicBezTo>
                  <a:moveTo>
                    <a:pt x="193303" y="16902"/>
                  </a:moveTo>
                  <a:cubicBezTo>
                    <a:pt x="193303" y="26017"/>
                    <a:pt x="200997" y="33803"/>
                    <a:pt x="210211" y="33803"/>
                  </a:cubicBezTo>
                  <a:cubicBezTo>
                    <a:pt x="219425" y="33803"/>
                    <a:pt x="227119" y="26587"/>
                    <a:pt x="227119" y="16902"/>
                  </a:cubicBezTo>
                  <a:cubicBezTo>
                    <a:pt x="227119" y="7216"/>
                    <a:pt x="219330" y="0"/>
                    <a:pt x="210211" y="0"/>
                  </a:cubicBezTo>
                  <a:cubicBezTo>
                    <a:pt x="201092" y="0"/>
                    <a:pt x="193303" y="7691"/>
                    <a:pt x="193303" y="16902"/>
                  </a:cubicBezTo>
                  <a:moveTo>
                    <a:pt x="483114" y="16902"/>
                  </a:moveTo>
                  <a:cubicBezTo>
                    <a:pt x="483114" y="7786"/>
                    <a:pt x="490808" y="0"/>
                    <a:pt x="500022" y="0"/>
                  </a:cubicBezTo>
                  <a:cubicBezTo>
                    <a:pt x="509236" y="0"/>
                    <a:pt x="516930" y="7691"/>
                    <a:pt x="516930" y="16902"/>
                  </a:cubicBezTo>
                  <a:cubicBezTo>
                    <a:pt x="516930" y="26492"/>
                    <a:pt x="509236" y="33803"/>
                    <a:pt x="500022" y="33803"/>
                  </a:cubicBezTo>
                  <a:cubicBezTo>
                    <a:pt x="490808" y="33803"/>
                    <a:pt x="483114" y="26112"/>
                    <a:pt x="483114" y="16902"/>
                  </a:cubicBezTo>
                  <a:moveTo>
                    <a:pt x="386510" y="16807"/>
                  </a:moveTo>
                  <a:cubicBezTo>
                    <a:pt x="386510" y="7691"/>
                    <a:pt x="393730" y="0"/>
                    <a:pt x="403418" y="0"/>
                  </a:cubicBezTo>
                  <a:cubicBezTo>
                    <a:pt x="413107" y="0"/>
                    <a:pt x="420327" y="7691"/>
                    <a:pt x="420327" y="16807"/>
                  </a:cubicBezTo>
                  <a:cubicBezTo>
                    <a:pt x="420327" y="25922"/>
                    <a:pt x="412632" y="33708"/>
                    <a:pt x="403418" y="33708"/>
                  </a:cubicBezTo>
                  <a:cubicBezTo>
                    <a:pt x="394205" y="33708"/>
                    <a:pt x="386510" y="26017"/>
                    <a:pt x="386510" y="16807"/>
                  </a:cubicBezTo>
                  <a:moveTo>
                    <a:pt x="289907" y="16902"/>
                  </a:moveTo>
                  <a:cubicBezTo>
                    <a:pt x="289907" y="26017"/>
                    <a:pt x="297601" y="33803"/>
                    <a:pt x="306815" y="33803"/>
                  </a:cubicBezTo>
                  <a:cubicBezTo>
                    <a:pt x="316029" y="33803"/>
                    <a:pt x="323723" y="26112"/>
                    <a:pt x="323723" y="16902"/>
                  </a:cubicBezTo>
                  <a:cubicBezTo>
                    <a:pt x="323723" y="7691"/>
                    <a:pt x="316029" y="0"/>
                    <a:pt x="306815" y="0"/>
                  </a:cubicBezTo>
                  <a:cubicBezTo>
                    <a:pt x="297126" y="0"/>
                    <a:pt x="289907" y="7691"/>
                    <a:pt x="289907" y="16902"/>
                  </a:cubicBezTo>
                  <a:moveTo>
                    <a:pt x="628068" y="65138"/>
                  </a:moveTo>
                  <a:cubicBezTo>
                    <a:pt x="628068" y="56022"/>
                    <a:pt x="635762" y="48236"/>
                    <a:pt x="644976" y="48236"/>
                  </a:cubicBezTo>
                  <a:cubicBezTo>
                    <a:pt x="654190" y="48236"/>
                    <a:pt x="661884" y="55927"/>
                    <a:pt x="661884" y="65138"/>
                  </a:cubicBezTo>
                  <a:cubicBezTo>
                    <a:pt x="661884" y="74728"/>
                    <a:pt x="654095" y="82040"/>
                    <a:pt x="644976" y="82040"/>
                  </a:cubicBezTo>
                  <a:cubicBezTo>
                    <a:pt x="635857" y="82040"/>
                    <a:pt x="628068" y="74348"/>
                    <a:pt x="628068" y="65138"/>
                  </a:cubicBezTo>
                  <a:moveTo>
                    <a:pt x="579813" y="65138"/>
                  </a:moveTo>
                  <a:cubicBezTo>
                    <a:pt x="579813" y="56022"/>
                    <a:pt x="587507" y="48236"/>
                    <a:pt x="596721" y="48236"/>
                  </a:cubicBezTo>
                  <a:cubicBezTo>
                    <a:pt x="605935" y="48236"/>
                    <a:pt x="613629" y="55927"/>
                    <a:pt x="613629" y="65138"/>
                  </a:cubicBezTo>
                  <a:cubicBezTo>
                    <a:pt x="613629" y="74728"/>
                    <a:pt x="605935" y="82040"/>
                    <a:pt x="596721" y="82040"/>
                  </a:cubicBezTo>
                  <a:cubicBezTo>
                    <a:pt x="587507" y="82040"/>
                    <a:pt x="579813" y="74348"/>
                    <a:pt x="579813" y="65138"/>
                  </a:cubicBezTo>
                  <a:moveTo>
                    <a:pt x="48349" y="65138"/>
                  </a:moveTo>
                  <a:cubicBezTo>
                    <a:pt x="48349" y="74253"/>
                    <a:pt x="56044" y="82040"/>
                    <a:pt x="65257" y="82040"/>
                  </a:cubicBezTo>
                  <a:cubicBezTo>
                    <a:pt x="74471" y="82040"/>
                    <a:pt x="82166" y="74823"/>
                    <a:pt x="82166" y="65138"/>
                  </a:cubicBezTo>
                  <a:cubicBezTo>
                    <a:pt x="82166" y="55453"/>
                    <a:pt x="74471" y="48236"/>
                    <a:pt x="65257" y="48236"/>
                  </a:cubicBezTo>
                  <a:cubicBezTo>
                    <a:pt x="56044" y="48236"/>
                    <a:pt x="48349" y="55927"/>
                    <a:pt x="48349" y="65138"/>
                  </a:cubicBezTo>
                  <a:moveTo>
                    <a:pt x="96604" y="65138"/>
                  </a:moveTo>
                  <a:cubicBezTo>
                    <a:pt x="96604" y="74253"/>
                    <a:pt x="104298" y="82040"/>
                    <a:pt x="113512" y="82040"/>
                  </a:cubicBezTo>
                  <a:cubicBezTo>
                    <a:pt x="122726" y="82040"/>
                    <a:pt x="130420" y="74823"/>
                    <a:pt x="130420" y="65138"/>
                  </a:cubicBezTo>
                  <a:cubicBezTo>
                    <a:pt x="130420" y="55453"/>
                    <a:pt x="122726" y="48236"/>
                    <a:pt x="113512" y="48236"/>
                  </a:cubicBezTo>
                  <a:cubicBezTo>
                    <a:pt x="104298" y="48236"/>
                    <a:pt x="96604" y="55927"/>
                    <a:pt x="96604" y="65138"/>
                  </a:cubicBezTo>
                  <a:moveTo>
                    <a:pt x="144953" y="65138"/>
                  </a:moveTo>
                  <a:cubicBezTo>
                    <a:pt x="144953" y="74253"/>
                    <a:pt x="152647" y="82040"/>
                    <a:pt x="161861" y="82040"/>
                  </a:cubicBezTo>
                  <a:cubicBezTo>
                    <a:pt x="171075" y="82040"/>
                    <a:pt x="178769" y="74823"/>
                    <a:pt x="178769" y="65138"/>
                  </a:cubicBezTo>
                  <a:cubicBezTo>
                    <a:pt x="178769" y="55453"/>
                    <a:pt x="171075" y="48236"/>
                    <a:pt x="161861" y="48236"/>
                  </a:cubicBezTo>
                  <a:cubicBezTo>
                    <a:pt x="152647" y="48236"/>
                    <a:pt x="144953" y="55927"/>
                    <a:pt x="144953" y="65138"/>
                  </a:cubicBezTo>
                  <a:moveTo>
                    <a:pt x="193303" y="65138"/>
                  </a:moveTo>
                  <a:cubicBezTo>
                    <a:pt x="193303" y="74253"/>
                    <a:pt x="200997" y="82040"/>
                    <a:pt x="210211" y="82040"/>
                  </a:cubicBezTo>
                  <a:cubicBezTo>
                    <a:pt x="219425" y="82040"/>
                    <a:pt x="227119" y="74823"/>
                    <a:pt x="227119" y="65138"/>
                  </a:cubicBezTo>
                  <a:cubicBezTo>
                    <a:pt x="227119" y="55453"/>
                    <a:pt x="219330" y="48236"/>
                    <a:pt x="210211" y="48236"/>
                  </a:cubicBezTo>
                  <a:cubicBezTo>
                    <a:pt x="201092" y="48236"/>
                    <a:pt x="193303" y="55927"/>
                    <a:pt x="193303" y="65138"/>
                  </a:cubicBezTo>
                  <a:moveTo>
                    <a:pt x="531464" y="65138"/>
                  </a:moveTo>
                  <a:cubicBezTo>
                    <a:pt x="531464" y="56022"/>
                    <a:pt x="539158" y="48236"/>
                    <a:pt x="548372" y="48236"/>
                  </a:cubicBezTo>
                  <a:cubicBezTo>
                    <a:pt x="557586" y="48236"/>
                    <a:pt x="565280" y="55927"/>
                    <a:pt x="565280" y="65138"/>
                  </a:cubicBezTo>
                  <a:cubicBezTo>
                    <a:pt x="565280" y="74728"/>
                    <a:pt x="557491" y="82040"/>
                    <a:pt x="548372" y="82040"/>
                  </a:cubicBezTo>
                  <a:cubicBezTo>
                    <a:pt x="539253" y="82040"/>
                    <a:pt x="531464" y="74348"/>
                    <a:pt x="531464" y="65138"/>
                  </a:cubicBezTo>
                  <a:moveTo>
                    <a:pt x="434860" y="65138"/>
                  </a:moveTo>
                  <a:cubicBezTo>
                    <a:pt x="434860" y="56022"/>
                    <a:pt x="442079" y="48236"/>
                    <a:pt x="451768" y="48236"/>
                  </a:cubicBezTo>
                  <a:cubicBezTo>
                    <a:pt x="461457" y="48236"/>
                    <a:pt x="468676" y="55927"/>
                    <a:pt x="468676" y="65138"/>
                  </a:cubicBezTo>
                  <a:cubicBezTo>
                    <a:pt x="468676" y="74348"/>
                    <a:pt x="460982" y="82040"/>
                    <a:pt x="451768" y="82040"/>
                  </a:cubicBezTo>
                  <a:cubicBezTo>
                    <a:pt x="442554" y="82040"/>
                    <a:pt x="434860" y="74348"/>
                    <a:pt x="434860" y="65138"/>
                  </a:cubicBezTo>
                  <a:moveTo>
                    <a:pt x="483114" y="65138"/>
                  </a:moveTo>
                  <a:cubicBezTo>
                    <a:pt x="483114" y="56022"/>
                    <a:pt x="490808" y="48236"/>
                    <a:pt x="500022" y="48236"/>
                  </a:cubicBezTo>
                  <a:cubicBezTo>
                    <a:pt x="509236" y="48236"/>
                    <a:pt x="516930" y="55927"/>
                    <a:pt x="516930" y="65138"/>
                  </a:cubicBezTo>
                  <a:cubicBezTo>
                    <a:pt x="516930" y="74728"/>
                    <a:pt x="509236" y="82040"/>
                    <a:pt x="500022" y="82040"/>
                  </a:cubicBezTo>
                  <a:cubicBezTo>
                    <a:pt x="490808" y="82040"/>
                    <a:pt x="483114" y="74348"/>
                    <a:pt x="483114" y="65138"/>
                  </a:cubicBezTo>
                  <a:moveTo>
                    <a:pt x="338256" y="65138"/>
                  </a:moveTo>
                  <a:cubicBezTo>
                    <a:pt x="338256" y="56022"/>
                    <a:pt x="345475" y="48236"/>
                    <a:pt x="355164" y="48236"/>
                  </a:cubicBezTo>
                  <a:cubicBezTo>
                    <a:pt x="364853" y="48236"/>
                    <a:pt x="372072" y="55927"/>
                    <a:pt x="372072" y="65138"/>
                  </a:cubicBezTo>
                  <a:cubicBezTo>
                    <a:pt x="372072" y="74348"/>
                    <a:pt x="364378" y="81945"/>
                    <a:pt x="355164" y="81945"/>
                  </a:cubicBezTo>
                  <a:cubicBezTo>
                    <a:pt x="345950" y="81945"/>
                    <a:pt x="338256" y="74253"/>
                    <a:pt x="338256" y="65138"/>
                  </a:cubicBezTo>
                  <a:moveTo>
                    <a:pt x="386510" y="65138"/>
                  </a:moveTo>
                  <a:cubicBezTo>
                    <a:pt x="386510" y="56022"/>
                    <a:pt x="393730" y="48236"/>
                    <a:pt x="403418" y="48236"/>
                  </a:cubicBezTo>
                  <a:cubicBezTo>
                    <a:pt x="413107" y="48236"/>
                    <a:pt x="420327" y="55927"/>
                    <a:pt x="420327" y="65138"/>
                  </a:cubicBezTo>
                  <a:cubicBezTo>
                    <a:pt x="420327" y="74348"/>
                    <a:pt x="412632" y="82040"/>
                    <a:pt x="403418" y="82040"/>
                  </a:cubicBezTo>
                  <a:cubicBezTo>
                    <a:pt x="394205" y="82040"/>
                    <a:pt x="386510" y="74348"/>
                    <a:pt x="386510" y="65138"/>
                  </a:cubicBezTo>
                  <a:moveTo>
                    <a:pt x="241557" y="65138"/>
                  </a:moveTo>
                  <a:cubicBezTo>
                    <a:pt x="241557" y="74253"/>
                    <a:pt x="249346" y="82040"/>
                    <a:pt x="258465" y="82040"/>
                  </a:cubicBezTo>
                  <a:cubicBezTo>
                    <a:pt x="267584" y="82040"/>
                    <a:pt x="275373" y="74348"/>
                    <a:pt x="275373" y="65138"/>
                  </a:cubicBezTo>
                  <a:cubicBezTo>
                    <a:pt x="275373" y="55927"/>
                    <a:pt x="267679" y="48236"/>
                    <a:pt x="258465" y="48236"/>
                  </a:cubicBezTo>
                  <a:cubicBezTo>
                    <a:pt x="248776" y="48236"/>
                    <a:pt x="241557" y="55927"/>
                    <a:pt x="241557" y="65138"/>
                  </a:cubicBezTo>
                  <a:moveTo>
                    <a:pt x="289907" y="65138"/>
                  </a:moveTo>
                  <a:cubicBezTo>
                    <a:pt x="289907" y="74253"/>
                    <a:pt x="297601" y="82040"/>
                    <a:pt x="306815" y="82040"/>
                  </a:cubicBezTo>
                  <a:cubicBezTo>
                    <a:pt x="316029" y="82040"/>
                    <a:pt x="323723" y="74348"/>
                    <a:pt x="323723" y="65138"/>
                  </a:cubicBezTo>
                  <a:cubicBezTo>
                    <a:pt x="323723" y="55927"/>
                    <a:pt x="316029" y="48236"/>
                    <a:pt x="306815" y="48236"/>
                  </a:cubicBezTo>
                  <a:cubicBezTo>
                    <a:pt x="297126" y="48236"/>
                    <a:pt x="289907" y="55927"/>
                    <a:pt x="289907" y="65138"/>
                  </a:cubicBezTo>
                  <a:moveTo>
                    <a:pt x="579813" y="113469"/>
                  </a:moveTo>
                  <a:cubicBezTo>
                    <a:pt x="579813" y="104354"/>
                    <a:pt x="587507" y="96567"/>
                    <a:pt x="596721" y="96567"/>
                  </a:cubicBezTo>
                  <a:cubicBezTo>
                    <a:pt x="605935" y="96567"/>
                    <a:pt x="613629" y="104259"/>
                    <a:pt x="613629" y="113469"/>
                  </a:cubicBezTo>
                  <a:cubicBezTo>
                    <a:pt x="613629" y="123059"/>
                    <a:pt x="605935" y="130371"/>
                    <a:pt x="596721" y="130371"/>
                  </a:cubicBezTo>
                  <a:cubicBezTo>
                    <a:pt x="587507" y="130371"/>
                    <a:pt x="579813" y="122680"/>
                    <a:pt x="579813" y="113469"/>
                  </a:cubicBezTo>
                  <a:moveTo>
                    <a:pt x="144953" y="113469"/>
                  </a:moveTo>
                  <a:cubicBezTo>
                    <a:pt x="144953" y="122585"/>
                    <a:pt x="152647" y="130371"/>
                    <a:pt x="161861" y="130371"/>
                  </a:cubicBezTo>
                  <a:cubicBezTo>
                    <a:pt x="171075" y="130371"/>
                    <a:pt x="178769" y="123154"/>
                    <a:pt x="178769" y="113469"/>
                  </a:cubicBezTo>
                  <a:cubicBezTo>
                    <a:pt x="178769" y="103784"/>
                    <a:pt x="171075" y="96567"/>
                    <a:pt x="161861" y="96567"/>
                  </a:cubicBezTo>
                  <a:cubicBezTo>
                    <a:pt x="152647" y="96567"/>
                    <a:pt x="144953" y="104259"/>
                    <a:pt x="144953" y="113469"/>
                  </a:cubicBezTo>
                  <a:moveTo>
                    <a:pt x="193303" y="113469"/>
                  </a:moveTo>
                  <a:cubicBezTo>
                    <a:pt x="193303" y="122585"/>
                    <a:pt x="200997" y="130371"/>
                    <a:pt x="210211" y="130371"/>
                  </a:cubicBezTo>
                  <a:cubicBezTo>
                    <a:pt x="219425" y="130371"/>
                    <a:pt x="227119" y="123154"/>
                    <a:pt x="227119" y="113469"/>
                  </a:cubicBezTo>
                  <a:cubicBezTo>
                    <a:pt x="227119" y="103784"/>
                    <a:pt x="219330" y="96567"/>
                    <a:pt x="210211" y="96567"/>
                  </a:cubicBezTo>
                  <a:cubicBezTo>
                    <a:pt x="201092" y="96567"/>
                    <a:pt x="193303" y="104259"/>
                    <a:pt x="193303" y="113469"/>
                  </a:cubicBezTo>
                  <a:moveTo>
                    <a:pt x="531464" y="113469"/>
                  </a:moveTo>
                  <a:cubicBezTo>
                    <a:pt x="531464" y="104354"/>
                    <a:pt x="539158" y="96567"/>
                    <a:pt x="548372" y="96567"/>
                  </a:cubicBezTo>
                  <a:cubicBezTo>
                    <a:pt x="557586" y="96567"/>
                    <a:pt x="565280" y="104259"/>
                    <a:pt x="565280" y="113469"/>
                  </a:cubicBezTo>
                  <a:cubicBezTo>
                    <a:pt x="565280" y="123059"/>
                    <a:pt x="557491" y="130371"/>
                    <a:pt x="548372" y="130371"/>
                  </a:cubicBezTo>
                  <a:cubicBezTo>
                    <a:pt x="539253" y="130371"/>
                    <a:pt x="531464" y="122680"/>
                    <a:pt x="531464" y="113469"/>
                  </a:cubicBezTo>
                  <a:moveTo>
                    <a:pt x="434860" y="113469"/>
                  </a:moveTo>
                  <a:cubicBezTo>
                    <a:pt x="434860" y="104354"/>
                    <a:pt x="442079" y="96567"/>
                    <a:pt x="451768" y="96567"/>
                  </a:cubicBezTo>
                  <a:cubicBezTo>
                    <a:pt x="461457" y="96567"/>
                    <a:pt x="468676" y="104259"/>
                    <a:pt x="468676" y="113469"/>
                  </a:cubicBezTo>
                  <a:cubicBezTo>
                    <a:pt x="468676" y="122680"/>
                    <a:pt x="460982" y="130371"/>
                    <a:pt x="451768" y="130371"/>
                  </a:cubicBezTo>
                  <a:cubicBezTo>
                    <a:pt x="442554" y="130371"/>
                    <a:pt x="434860" y="122680"/>
                    <a:pt x="434860" y="113469"/>
                  </a:cubicBezTo>
                  <a:moveTo>
                    <a:pt x="483114" y="113469"/>
                  </a:moveTo>
                  <a:cubicBezTo>
                    <a:pt x="483114" y="104354"/>
                    <a:pt x="490808" y="96567"/>
                    <a:pt x="500022" y="96567"/>
                  </a:cubicBezTo>
                  <a:cubicBezTo>
                    <a:pt x="509236" y="96567"/>
                    <a:pt x="516930" y="104259"/>
                    <a:pt x="516930" y="113469"/>
                  </a:cubicBezTo>
                  <a:cubicBezTo>
                    <a:pt x="516930" y="123059"/>
                    <a:pt x="509236" y="130371"/>
                    <a:pt x="500022" y="130371"/>
                  </a:cubicBezTo>
                  <a:cubicBezTo>
                    <a:pt x="490808" y="130371"/>
                    <a:pt x="483114" y="122680"/>
                    <a:pt x="483114" y="113469"/>
                  </a:cubicBezTo>
                  <a:moveTo>
                    <a:pt x="338256" y="113469"/>
                  </a:moveTo>
                  <a:cubicBezTo>
                    <a:pt x="338256" y="104354"/>
                    <a:pt x="345475" y="96567"/>
                    <a:pt x="355164" y="96567"/>
                  </a:cubicBezTo>
                  <a:cubicBezTo>
                    <a:pt x="364853" y="96567"/>
                    <a:pt x="372072" y="104259"/>
                    <a:pt x="372072" y="113469"/>
                  </a:cubicBezTo>
                  <a:cubicBezTo>
                    <a:pt x="372072" y="122680"/>
                    <a:pt x="364378" y="130371"/>
                    <a:pt x="355164" y="130371"/>
                  </a:cubicBezTo>
                  <a:cubicBezTo>
                    <a:pt x="345950" y="130371"/>
                    <a:pt x="338256" y="122680"/>
                    <a:pt x="338256" y="113469"/>
                  </a:cubicBezTo>
                  <a:moveTo>
                    <a:pt x="386510" y="113469"/>
                  </a:moveTo>
                  <a:cubicBezTo>
                    <a:pt x="386510" y="104354"/>
                    <a:pt x="393730" y="96567"/>
                    <a:pt x="403418" y="96567"/>
                  </a:cubicBezTo>
                  <a:cubicBezTo>
                    <a:pt x="413107" y="96567"/>
                    <a:pt x="420327" y="104259"/>
                    <a:pt x="420327" y="113469"/>
                  </a:cubicBezTo>
                  <a:cubicBezTo>
                    <a:pt x="420327" y="122680"/>
                    <a:pt x="412632" y="130371"/>
                    <a:pt x="403418" y="130371"/>
                  </a:cubicBezTo>
                  <a:cubicBezTo>
                    <a:pt x="394205" y="130371"/>
                    <a:pt x="386510" y="122680"/>
                    <a:pt x="386510" y="113469"/>
                  </a:cubicBezTo>
                  <a:moveTo>
                    <a:pt x="241557" y="113469"/>
                  </a:moveTo>
                  <a:cubicBezTo>
                    <a:pt x="241557" y="122585"/>
                    <a:pt x="249346" y="130371"/>
                    <a:pt x="258465" y="130371"/>
                  </a:cubicBezTo>
                  <a:cubicBezTo>
                    <a:pt x="267584" y="130371"/>
                    <a:pt x="275373" y="122680"/>
                    <a:pt x="275373" y="113469"/>
                  </a:cubicBezTo>
                  <a:cubicBezTo>
                    <a:pt x="275373" y="104259"/>
                    <a:pt x="267679" y="96567"/>
                    <a:pt x="258465" y="96567"/>
                  </a:cubicBezTo>
                  <a:cubicBezTo>
                    <a:pt x="248776" y="96567"/>
                    <a:pt x="241557" y="104259"/>
                    <a:pt x="241557" y="113469"/>
                  </a:cubicBezTo>
                  <a:moveTo>
                    <a:pt x="289907" y="113469"/>
                  </a:moveTo>
                  <a:cubicBezTo>
                    <a:pt x="289907" y="122585"/>
                    <a:pt x="297601" y="130371"/>
                    <a:pt x="306815" y="130371"/>
                  </a:cubicBezTo>
                  <a:cubicBezTo>
                    <a:pt x="316029" y="130371"/>
                    <a:pt x="323723" y="122680"/>
                    <a:pt x="323723" y="113469"/>
                  </a:cubicBezTo>
                  <a:cubicBezTo>
                    <a:pt x="323723" y="104259"/>
                    <a:pt x="316029" y="96567"/>
                    <a:pt x="306815" y="96567"/>
                  </a:cubicBezTo>
                  <a:cubicBezTo>
                    <a:pt x="297126" y="96567"/>
                    <a:pt x="289907" y="104259"/>
                    <a:pt x="289907" y="113469"/>
                  </a:cubicBezTo>
                  <a:moveTo>
                    <a:pt x="531464" y="161705"/>
                  </a:moveTo>
                  <a:cubicBezTo>
                    <a:pt x="531464" y="152590"/>
                    <a:pt x="539158" y="144804"/>
                    <a:pt x="548372" y="144804"/>
                  </a:cubicBezTo>
                  <a:cubicBezTo>
                    <a:pt x="557586" y="144804"/>
                    <a:pt x="565280" y="152495"/>
                    <a:pt x="565280" y="161705"/>
                  </a:cubicBezTo>
                  <a:cubicBezTo>
                    <a:pt x="565280" y="171296"/>
                    <a:pt x="557491" y="178607"/>
                    <a:pt x="548372" y="178607"/>
                  </a:cubicBezTo>
                  <a:cubicBezTo>
                    <a:pt x="539253" y="178607"/>
                    <a:pt x="531464" y="170916"/>
                    <a:pt x="531464" y="161705"/>
                  </a:cubicBezTo>
                  <a:moveTo>
                    <a:pt x="434860" y="161705"/>
                  </a:moveTo>
                  <a:cubicBezTo>
                    <a:pt x="434860" y="152590"/>
                    <a:pt x="442079" y="144804"/>
                    <a:pt x="451768" y="144804"/>
                  </a:cubicBezTo>
                  <a:cubicBezTo>
                    <a:pt x="461457" y="144804"/>
                    <a:pt x="468676" y="152495"/>
                    <a:pt x="468676" y="161705"/>
                  </a:cubicBezTo>
                  <a:cubicBezTo>
                    <a:pt x="468676" y="170916"/>
                    <a:pt x="460982" y="178607"/>
                    <a:pt x="451768" y="178607"/>
                  </a:cubicBezTo>
                  <a:cubicBezTo>
                    <a:pt x="442554" y="178607"/>
                    <a:pt x="434860" y="170916"/>
                    <a:pt x="434860" y="161705"/>
                  </a:cubicBezTo>
                  <a:moveTo>
                    <a:pt x="483114" y="161705"/>
                  </a:moveTo>
                  <a:cubicBezTo>
                    <a:pt x="483114" y="152590"/>
                    <a:pt x="490808" y="144804"/>
                    <a:pt x="500022" y="144804"/>
                  </a:cubicBezTo>
                  <a:cubicBezTo>
                    <a:pt x="509236" y="144804"/>
                    <a:pt x="516930" y="152495"/>
                    <a:pt x="516930" y="161705"/>
                  </a:cubicBezTo>
                  <a:cubicBezTo>
                    <a:pt x="516930" y="171296"/>
                    <a:pt x="509236" y="178607"/>
                    <a:pt x="500022" y="178607"/>
                  </a:cubicBezTo>
                  <a:cubicBezTo>
                    <a:pt x="490808" y="178607"/>
                    <a:pt x="483114" y="170916"/>
                    <a:pt x="483114" y="161705"/>
                  </a:cubicBezTo>
                  <a:moveTo>
                    <a:pt x="338256" y="161705"/>
                  </a:moveTo>
                  <a:cubicBezTo>
                    <a:pt x="338256" y="152590"/>
                    <a:pt x="345475" y="144804"/>
                    <a:pt x="355164" y="144804"/>
                  </a:cubicBezTo>
                  <a:cubicBezTo>
                    <a:pt x="364853" y="144804"/>
                    <a:pt x="372072" y="152495"/>
                    <a:pt x="372072" y="161705"/>
                  </a:cubicBezTo>
                  <a:cubicBezTo>
                    <a:pt x="372072" y="170916"/>
                    <a:pt x="364378" y="178607"/>
                    <a:pt x="355164" y="178607"/>
                  </a:cubicBezTo>
                  <a:cubicBezTo>
                    <a:pt x="345950" y="178607"/>
                    <a:pt x="338256" y="170916"/>
                    <a:pt x="338256" y="161705"/>
                  </a:cubicBezTo>
                  <a:moveTo>
                    <a:pt x="386510" y="161705"/>
                  </a:moveTo>
                  <a:cubicBezTo>
                    <a:pt x="386510" y="152590"/>
                    <a:pt x="393730" y="144804"/>
                    <a:pt x="403418" y="144804"/>
                  </a:cubicBezTo>
                  <a:cubicBezTo>
                    <a:pt x="413107" y="144804"/>
                    <a:pt x="420327" y="152495"/>
                    <a:pt x="420327" y="161705"/>
                  </a:cubicBezTo>
                  <a:cubicBezTo>
                    <a:pt x="420327" y="170916"/>
                    <a:pt x="412632" y="178607"/>
                    <a:pt x="403418" y="178607"/>
                  </a:cubicBezTo>
                  <a:cubicBezTo>
                    <a:pt x="394205" y="178607"/>
                    <a:pt x="386510" y="170916"/>
                    <a:pt x="386510" y="161705"/>
                  </a:cubicBezTo>
                  <a:moveTo>
                    <a:pt x="241557" y="161705"/>
                  </a:moveTo>
                  <a:cubicBezTo>
                    <a:pt x="241557" y="170821"/>
                    <a:pt x="249346" y="178607"/>
                    <a:pt x="258465" y="178607"/>
                  </a:cubicBezTo>
                  <a:cubicBezTo>
                    <a:pt x="267584" y="178607"/>
                    <a:pt x="275373" y="170916"/>
                    <a:pt x="275373" y="161705"/>
                  </a:cubicBezTo>
                  <a:cubicBezTo>
                    <a:pt x="275373" y="152495"/>
                    <a:pt x="267679" y="144804"/>
                    <a:pt x="258465" y="144804"/>
                  </a:cubicBezTo>
                  <a:cubicBezTo>
                    <a:pt x="248776" y="144804"/>
                    <a:pt x="241557" y="152495"/>
                    <a:pt x="241557" y="161705"/>
                  </a:cubicBezTo>
                  <a:moveTo>
                    <a:pt x="289907" y="161705"/>
                  </a:moveTo>
                  <a:cubicBezTo>
                    <a:pt x="289907" y="170821"/>
                    <a:pt x="297601" y="178607"/>
                    <a:pt x="306815" y="178607"/>
                  </a:cubicBezTo>
                  <a:cubicBezTo>
                    <a:pt x="316029" y="178607"/>
                    <a:pt x="323723" y="170916"/>
                    <a:pt x="323723" y="161705"/>
                  </a:cubicBezTo>
                  <a:cubicBezTo>
                    <a:pt x="323723" y="152495"/>
                    <a:pt x="316029" y="144804"/>
                    <a:pt x="306815" y="144804"/>
                  </a:cubicBezTo>
                  <a:cubicBezTo>
                    <a:pt x="297126" y="144804"/>
                    <a:pt x="289907" y="152495"/>
                    <a:pt x="289907" y="161705"/>
                  </a:cubicBezTo>
                  <a:moveTo>
                    <a:pt x="579813" y="210037"/>
                  </a:moveTo>
                  <a:cubicBezTo>
                    <a:pt x="579813" y="200921"/>
                    <a:pt x="587507" y="193135"/>
                    <a:pt x="596721" y="193135"/>
                  </a:cubicBezTo>
                  <a:cubicBezTo>
                    <a:pt x="605935" y="193135"/>
                    <a:pt x="613629" y="200826"/>
                    <a:pt x="613629" y="210037"/>
                  </a:cubicBezTo>
                  <a:cubicBezTo>
                    <a:pt x="613629" y="219627"/>
                    <a:pt x="605935" y="226938"/>
                    <a:pt x="596721" y="226938"/>
                  </a:cubicBezTo>
                  <a:cubicBezTo>
                    <a:pt x="587507" y="226938"/>
                    <a:pt x="579813" y="219247"/>
                    <a:pt x="579813" y="210037"/>
                  </a:cubicBezTo>
                  <a:moveTo>
                    <a:pt x="531464" y="210037"/>
                  </a:moveTo>
                  <a:cubicBezTo>
                    <a:pt x="531464" y="200921"/>
                    <a:pt x="539158" y="193135"/>
                    <a:pt x="548372" y="193135"/>
                  </a:cubicBezTo>
                  <a:cubicBezTo>
                    <a:pt x="557586" y="193135"/>
                    <a:pt x="565280" y="200826"/>
                    <a:pt x="565280" y="210037"/>
                  </a:cubicBezTo>
                  <a:cubicBezTo>
                    <a:pt x="565280" y="219627"/>
                    <a:pt x="557491" y="226938"/>
                    <a:pt x="548372" y="226938"/>
                  </a:cubicBezTo>
                  <a:cubicBezTo>
                    <a:pt x="539253" y="226938"/>
                    <a:pt x="531464" y="219247"/>
                    <a:pt x="531464" y="210037"/>
                  </a:cubicBezTo>
                  <a:moveTo>
                    <a:pt x="434860" y="210037"/>
                  </a:moveTo>
                  <a:cubicBezTo>
                    <a:pt x="434860" y="200921"/>
                    <a:pt x="442079" y="193135"/>
                    <a:pt x="451768" y="193135"/>
                  </a:cubicBezTo>
                  <a:cubicBezTo>
                    <a:pt x="461457" y="193135"/>
                    <a:pt x="468676" y="200826"/>
                    <a:pt x="468676" y="210037"/>
                  </a:cubicBezTo>
                  <a:cubicBezTo>
                    <a:pt x="468676" y="219247"/>
                    <a:pt x="460982" y="226938"/>
                    <a:pt x="451768" y="226938"/>
                  </a:cubicBezTo>
                  <a:cubicBezTo>
                    <a:pt x="442554" y="226938"/>
                    <a:pt x="434860" y="219247"/>
                    <a:pt x="434860" y="210037"/>
                  </a:cubicBezTo>
                  <a:moveTo>
                    <a:pt x="483114" y="210037"/>
                  </a:moveTo>
                  <a:cubicBezTo>
                    <a:pt x="483114" y="200921"/>
                    <a:pt x="490808" y="193135"/>
                    <a:pt x="500022" y="193135"/>
                  </a:cubicBezTo>
                  <a:cubicBezTo>
                    <a:pt x="509236" y="193135"/>
                    <a:pt x="516930" y="200826"/>
                    <a:pt x="516930" y="210037"/>
                  </a:cubicBezTo>
                  <a:cubicBezTo>
                    <a:pt x="516930" y="219627"/>
                    <a:pt x="509236" y="226938"/>
                    <a:pt x="500022" y="226938"/>
                  </a:cubicBezTo>
                  <a:cubicBezTo>
                    <a:pt x="490808" y="226938"/>
                    <a:pt x="483114" y="219247"/>
                    <a:pt x="483114" y="210037"/>
                  </a:cubicBezTo>
                  <a:moveTo>
                    <a:pt x="338256" y="210037"/>
                  </a:moveTo>
                  <a:cubicBezTo>
                    <a:pt x="338256" y="200921"/>
                    <a:pt x="345475" y="193135"/>
                    <a:pt x="355164" y="193135"/>
                  </a:cubicBezTo>
                  <a:cubicBezTo>
                    <a:pt x="364853" y="193135"/>
                    <a:pt x="372072" y="200826"/>
                    <a:pt x="372072" y="210037"/>
                  </a:cubicBezTo>
                  <a:cubicBezTo>
                    <a:pt x="372072" y="219247"/>
                    <a:pt x="364378" y="226938"/>
                    <a:pt x="355164" y="226938"/>
                  </a:cubicBezTo>
                  <a:cubicBezTo>
                    <a:pt x="345950" y="226938"/>
                    <a:pt x="338256" y="219247"/>
                    <a:pt x="338256" y="210037"/>
                  </a:cubicBezTo>
                  <a:moveTo>
                    <a:pt x="386510" y="210037"/>
                  </a:moveTo>
                  <a:cubicBezTo>
                    <a:pt x="386510" y="200921"/>
                    <a:pt x="393730" y="193135"/>
                    <a:pt x="403418" y="193135"/>
                  </a:cubicBezTo>
                  <a:cubicBezTo>
                    <a:pt x="413107" y="193135"/>
                    <a:pt x="420327" y="200826"/>
                    <a:pt x="420327" y="210037"/>
                  </a:cubicBezTo>
                  <a:cubicBezTo>
                    <a:pt x="420327" y="219247"/>
                    <a:pt x="412632" y="226938"/>
                    <a:pt x="403418" y="226938"/>
                  </a:cubicBezTo>
                  <a:cubicBezTo>
                    <a:pt x="394205" y="226938"/>
                    <a:pt x="386510" y="219247"/>
                    <a:pt x="386510" y="210037"/>
                  </a:cubicBezTo>
                  <a:moveTo>
                    <a:pt x="289907" y="210037"/>
                  </a:moveTo>
                  <a:cubicBezTo>
                    <a:pt x="289907" y="219152"/>
                    <a:pt x="297601" y="226938"/>
                    <a:pt x="306815" y="226938"/>
                  </a:cubicBezTo>
                  <a:cubicBezTo>
                    <a:pt x="316029" y="226938"/>
                    <a:pt x="323723" y="219247"/>
                    <a:pt x="323723" y="210037"/>
                  </a:cubicBezTo>
                  <a:cubicBezTo>
                    <a:pt x="323723" y="200826"/>
                    <a:pt x="316029" y="193135"/>
                    <a:pt x="306815" y="193135"/>
                  </a:cubicBezTo>
                  <a:cubicBezTo>
                    <a:pt x="297126" y="193135"/>
                    <a:pt x="289907" y="200826"/>
                    <a:pt x="289907" y="210037"/>
                  </a:cubicBezTo>
                  <a:moveTo>
                    <a:pt x="531464" y="258368"/>
                  </a:moveTo>
                  <a:cubicBezTo>
                    <a:pt x="531464" y="249252"/>
                    <a:pt x="539158" y="241466"/>
                    <a:pt x="548372" y="241466"/>
                  </a:cubicBezTo>
                  <a:cubicBezTo>
                    <a:pt x="557586" y="241466"/>
                    <a:pt x="565280" y="249157"/>
                    <a:pt x="565280" y="258368"/>
                  </a:cubicBezTo>
                  <a:cubicBezTo>
                    <a:pt x="565280" y="268053"/>
                    <a:pt x="557491" y="275270"/>
                    <a:pt x="548372" y="275270"/>
                  </a:cubicBezTo>
                  <a:cubicBezTo>
                    <a:pt x="539253" y="275270"/>
                    <a:pt x="531464" y="267578"/>
                    <a:pt x="531464" y="258368"/>
                  </a:cubicBezTo>
                  <a:moveTo>
                    <a:pt x="434860" y="258273"/>
                  </a:moveTo>
                  <a:cubicBezTo>
                    <a:pt x="434860" y="249157"/>
                    <a:pt x="442079" y="241466"/>
                    <a:pt x="451768" y="241466"/>
                  </a:cubicBezTo>
                  <a:cubicBezTo>
                    <a:pt x="461457" y="241466"/>
                    <a:pt x="468676" y="249157"/>
                    <a:pt x="468676" y="258273"/>
                  </a:cubicBezTo>
                  <a:cubicBezTo>
                    <a:pt x="468676" y="267388"/>
                    <a:pt x="460982" y="275175"/>
                    <a:pt x="451768" y="275175"/>
                  </a:cubicBezTo>
                  <a:cubicBezTo>
                    <a:pt x="442554" y="275175"/>
                    <a:pt x="434860" y="267483"/>
                    <a:pt x="434860" y="258273"/>
                  </a:cubicBezTo>
                  <a:moveTo>
                    <a:pt x="483114" y="258368"/>
                  </a:moveTo>
                  <a:cubicBezTo>
                    <a:pt x="483114" y="249252"/>
                    <a:pt x="490808" y="241466"/>
                    <a:pt x="500022" y="241466"/>
                  </a:cubicBezTo>
                  <a:cubicBezTo>
                    <a:pt x="509236" y="241466"/>
                    <a:pt x="516930" y="249157"/>
                    <a:pt x="516930" y="258368"/>
                  </a:cubicBezTo>
                  <a:cubicBezTo>
                    <a:pt x="516930" y="268053"/>
                    <a:pt x="509236" y="275270"/>
                    <a:pt x="500022" y="275270"/>
                  </a:cubicBezTo>
                  <a:cubicBezTo>
                    <a:pt x="490808" y="275270"/>
                    <a:pt x="483114" y="267578"/>
                    <a:pt x="483114" y="258368"/>
                  </a:cubicBezTo>
                  <a:moveTo>
                    <a:pt x="338256" y="258368"/>
                  </a:moveTo>
                  <a:cubicBezTo>
                    <a:pt x="338256" y="249252"/>
                    <a:pt x="345475" y="241466"/>
                    <a:pt x="355164" y="241466"/>
                  </a:cubicBezTo>
                  <a:cubicBezTo>
                    <a:pt x="364853" y="241466"/>
                    <a:pt x="372072" y="249157"/>
                    <a:pt x="372072" y="258368"/>
                  </a:cubicBezTo>
                  <a:cubicBezTo>
                    <a:pt x="372072" y="267578"/>
                    <a:pt x="364378" y="275270"/>
                    <a:pt x="355164" y="275270"/>
                  </a:cubicBezTo>
                  <a:cubicBezTo>
                    <a:pt x="345950" y="275270"/>
                    <a:pt x="338256" y="267578"/>
                    <a:pt x="338256" y="258368"/>
                  </a:cubicBezTo>
                  <a:moveTo>
                    <a:pt x="386510" y="258273"/>
                  </a:moveTo>
                  <a:cubicBezTo>
                    <a:pt x="386510" y="249157"/>
                    <a:pt x="393730" y="241466"/>
                    <a:pt x="403418" y="241466"/>
                  </a:cubicBezTo>
                  <a:cubicBezTo>
                    <a:pt x="413107" y="241466"/>
                    <a:pt x="420327" y="249157"/>
                    <a:pt x="420327" y="258273"/>
                  </a:cubicBezTo>
                  <a:cubicBezTo>
                    <a:pt x="420327" y="267388"/>
                    <a:pt x="412632" y="275175"/>
                    <a:pt x="403418" y="275175"/>
                  </a:cubicBezTo>
                  <a:cubicBezTo>
                    <a:pt x="394205" y="275175"/>
                    <a:pt x="386510" y="267483"/>
                    <a:pt x="386510" y="258273"/>
                  </a:cubicBezTo>
                  <a:moveTo>
                    <a:pt x="289907" y="258368"/>
                  </a:moveTo>
                  <a:cubicBezTo>
                    <a:pt x="289907" y="249252"/>
                    <a:pt x="297126" y="241466"/>
                    <a:pt x="306815" y="241466"/>
                  </a:cubicBezTo>
                  <a:cubicBezTo>
                    <a:pt x="316503" y="241466"/>
                    <a:pt x="323723" y="249157"/>
                    <a:pt x="323723" y="258368"/>
                  </a:cubicBezTo>
                  <a:cubicBezTo>
                    <a:pt x="323723" y="267578"/>
                    <a:pt x="316029" y="275270"/>
                    <a:pt x="306815" y="275270"/>
                  </a:cubicBezTo>
                  <a:cubicBezTo>
                    <a:pt x="297601" y="275270"/>
                    <a:pt x="289907" y="267578"/>
                    <a:pt x="289907" y="258368"/>
                  </a:cubicBezTo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79" name="Google Shape;379;p74"/>
          <p:cNvGrpSpPr/>
          <p:nvPr/>
        </p:nvGrpSpPr>
        <p:grpSpPr>
          <a:xfrm>
            <a:off x="6046819" y="1912184"/>
            <a:ext cx="1051361" cy="914115"/>
            <a:chOff x="7800926" y="0"/>
            <a:chExt cx="1839974" cy="1599782"/>
          </a:xfrm>
        </p:grpSpPr>
        <p:sp>
          <p:nvSpPr>
            <p:cNvPr id="380" name="Google Shape;380;p74"/>
            <p:cNvSpPr/>
            <p:nvPr/>
          </p:nvSpPr>
          <p:spPr>
            <a:xfrm>
              <a:off x="7800926" y="0"/>
              <a:ext cx="1839116" cy="1599054"/>
            </a:xfrm>
            <a:custGeom>
              <a:rect b="b" l="l" r="r" t="t"/>
              <a:pathLst>
                <a:path extrusionOk="0" h="1289560" w="1483158">
                  <a:moveTo>
                    <a:pt x="917974" y="451503"/>
                  </a:moveTo>
                  <a:cubicBezTo>
                    <a:pt x="917974" y="460713"/>
                    <a:pt x="925668" y="468405"/>
                    <a:pt x="934882" y="468405"/>
                  </a:cubicBezTo>
                  <a:cubicBezTo>
                    <a:pt x="944096" y="468405"/>
                    <a:pt x="951790" y="461188"/>
                    <a:pt x="951790" y="451503"/>
                  </a:cubicBezTo>
                  <a:cubicBezTo>
                    <a:pt x="951790" y="441818"/>
                    <a:pt x="944001" y="434601"/>
                    <a:pt x="934882" y="434601"/>
                  </a:cubicBezTo>
                  <a:cubicBezTo>
                    <a:pt x="925763" y="434601"/>
                    <a:pt x="917974" y="442292"/>
                    <a:pt x="917974" y="451503"/>
                  </a:cubicBezTo>
                  <a:moveTo>
                    <a:pt x="1401088" y="741395"/>
                  </a:moveTo>
                  <a:cubicBezTo>
                    <a:pt x="1401088" y="732280"/>
                    <a:pt x="1408782" y="724494"/>
                    <a:pt x="1417996" y="724494"/>
                  </a:cubicBezTo>
                  <a:cubicBezTo>
                    <a:pt x="1427210" y="724494"/>
                    <a:pt x="1434904" y="732185"/>
                    <a:pt x="1434904" y="741395"/>
                  </a:cubicBezTo>
                  <a:cubicBezTo>
                    <a:pt x="1434904" y="750985"/>
                    <a:pt x="1427115" y="758297"/>
                    <a:pt x="1417996" y="758297"/>
                  </a:cubicBezTo>
                  <a:cubicBezTo>
                    <a:pt x="1408877" y="758297"/>
                    <a:pt x="1401088" y="750606"/>
                    <a:pt x="1401088" y="741395"/>
                  </a:cubicBezTo>
                  <a:moveTo>
                    <a:pt x="1401088" y="789631"/>
                  </a:moveTo>
                  <a:cubicBezTo>
                    <a:pt x="1401088" y="780516"/>
                    <a:pt x="1408782" y="772730"/>
                    <a:pt x="1417996" y="772730"/>
                  </a:cubicBezTo>
                  <a:cubicBezTo>
                    <a:pt x="1427210" y="772730"/>
                    <a:pt x="1434904" y="780421"/>
                    <a:pt x="1434904" y="789631"/>
                  </a:cubicBezTo>
                  <a:cubicBezTo>
                    <a:pt x="1434904" y="799222"/>
                    <a:pt x="1427115" y="806533"/>
                    <a:pt x="1417996" y="806533"/>
                  </a:cubicBezTo>
                  <a:cubicBezTo>
                    <a:pt x="1408877" y="806533"/>
                    <a:pt x="1401088" y="798842"/>
                    <a:pt x="1401088" y="789631"/>
                  </a:cubicBezTo>
                  <a:moveTo>
                    <a:pt x="1401088" y="837963"/>
                  </a:moveTo>
                  <a:cubicBezTo>
                    <a:pt x="1401088" y="828847"/>
                    <a:pt x="1408782" y="821061"/>
                    <a:pt x="1417996" y="821061"/>
                  </a:cubicBezTo>
                  <a:cubicBezTo>
                    <a:pt x="1427210" y="821061"/>
                    <a:pt x="1434904" y="828752"/>
                    <a:pt x="1434904" y="837963"/>
                  </a:cubicBezTo>
                  <a:cubicBezTo>
                    <a:pt x="1434904" y="847553"/>
                    <a:pt x="1427115" y="854864"/>
                    <a:pt x="1417996" y="854864"/>
                  </a:cubicBezTo>
                  <a:cubicBezTo>
                    <a:pt x="1408877" y="854864"/>
                    <a:pt x="1401088" y="847173"/>
                    <a:pt x="1401088" y="837963"/>
                  </a:cubicBezTo>
                  <a:moveTo>
                    <a:pt x="1449343" y="886294"/>
                  </a:moveTo>
                  <a:cubicBezTo>
                    <a:pt x="1449343" y="877178"/>
                    <a:pt x="1457037" y="869392"/>
                    <a:pt x="1466251" y="869392"/>
                  </a:cubicBezTo>
                  <a:cubicBezTo>
                    <a:pt x="1475465" y="869392"/>
                    <a:pt x="1483159" y="877083"/>
                    <a:pt x="1483159" y="886294"/>
                  </a:cubicBezTo>
                  <a:cubicBezTo>
                    <a:pt x="1483159" y="895884"/>
                    <a:pt x="1475465" y="903101"/>
                    <a:pt x="1466251" y="903101"/>
                  </a:cubicBezTo>
                  <a:cubicBezTo>
                    <a:pt x="1457037" y="903101"/>
                    <a:pt x="1449343" y="895409"/>
                    <a:pt x="1449343" y="886294"/>
                  </a:cubicBezTo>
                  <a:moveTo>
                    <a:pt x="1401088" y="886294"/>
                  </a:moveTo>
                  <a:cubicBezTo>
                    <a:pt x="1401088" y="877178"/>
                    <a:pt x="1408782" y="869392"/>
                    <a:pt x="1417996" y="869392"/>
                  </a:cubicBezTo>
                  <a:cubicBezTo>
                    <a:pt x="1427210" y="869392"/>
                    <a:pt x="1434904" y="877083"/>
                    <a:pt x="1434904" y="886294"/>
                  </a:cubicBezTo>
                  <a:cubicBezTo>
                    <a:pt x="1434904" y="895884"/>
                    <a:pt x="1427115" y="903101"/>
                    <a:pt x="1417996" y="903101"/>
                  </a:cubicBezTo>
                  <a:cubicBezTo>
                    <a:pt x="1408877" y="903101"/>
                    <a:pt x="1401088" y="895409"/>
                    <a:pt x="1401088" y="886294"/>
                  </a:cubicBezTo>
                  <a:moveTo>
                    <a:pt x="1449343" y="934530"/>
                  </a:moveTo>
                  <a:cubicBezTo>
                    <a:pt x="1449343" y="925415"/>
                    <a:pt x="1457037" y="917628"/>
                    <a:pt x="1466251" y="917628"/>
                  </a:cubicBezTo>
                  <a:cubicBezTo>
                    <a:pt x="1475465" y="917628"/>
                    <a:pt x="1483159" y="925320"/>
                    <a:pt x="1483159" y="934530"/>
                  </a:cubicBezTo>
                  <a:cubicBezTo>
                    <a:pt x="1483159" y="944120"/>
                    <a:pt x="1475465" y="951432"/>
                    <a:pt x="1466251" y="951432"/>
                  </a:cubicBezTo>
                  <a:cubicBezTo>
                    <a:pt x="1457037" y="951432"/>
                    <a:pt x="1449343" y="943741"/>
                    <a:pt x="1449343" y="934530"/>
                  </a:cubicBezTo>
                  <a:moveTo>
                    <a:pt x="1401088" y="934530"/>
                  </a:moveTo>
                  <a:cubicBezTo>
                    <a:pt x="1401088" y="925415"/>
                    <a:pt x="1408782" y="917628"/>
                    <a:pt x="1417996" y="917628"/>
                  </a:cubicBezTo>
                  <a:cubicBezTo>
                    <a:pt x="1427210" y="917628"/>
                    <a:pt x="1434904" y="925320"/>
                    <a:pt x="1434904" y="934530"/>
                  </a:cubicBezTo>
                  <a:cubicBezTo>
                    <a:pt x="1434904" y="944120"/>
                    <a:pt x="1427115" y="951432"/>
                    <a:pt x="1417996" y="951432"/>
                  </a:cubicBezTo>
                  <a:cubicBezTo>
                    <a:pt x="1408877" y="951432"/>
                    <a:pt x="1401088" y="943741"/>
                    <a:pt x="1401088" y="934530"/>
                  </a:cubicBezTo>
                  <a:moveTo>
                    <a:pt x="1449343" y="982861"/>
                  </a:moveTo>
                  <a:cubicBezTo>
                    <a:pt x="1449343" y="973746"/>
                    <a:pt x="1457037" y="965960"/>
                    <a:pt x="1466251" y="965960"/>
                  </a:cubicBezTo>
                  <a:cubicBezTo>
                    <a:pt x="1475465" y="965960"/>
                    <a:pt x="1483159" y="973651"/>
                    <a:pt x="1483159" y="982861"/>
                  </a:cubicBezTo>
                  <a:cubicBezTo>
                    <a:pt x="1483159" y="992452"/>
                    <a:pt x="1475465" y="999763"/>
                    <a:pt x="1466251" y="999763"/>
                  </a:cubicBezTo>
                  <a:cubicBezTo>
                    <a:pt x="1457037" y="999763"/>
                    <a:pt x="1449343" y="992072"/>
                    <a:pt x="1449343" y="982861"/>
                  </a:cubicBezTo>
                  <a:moveTo>
                    <a:pt x="1401088" y="982861"/>
                  </a:moveTo>
                  <a:cubicBezTo>
                    <a:pt x="1401088" y="973746"/>
                    <a:pt x="1408782" y="965960"/>
                    <a:pt x="1417996" y="965960"/>
                  </a:cubicBezTo>
                  <a:cubicBezTo>
                    <a:pt x="1427210" y="965960"/>
                    <a:pt x="1434904" y="973651"/>
                    <a:pt x="1434904" y="982861"/>
                  </a:cubicBezTo>
                  <a:cubicBezTo>
                    <a:pt x="1434904" y="992452"/>
                    <a:pt x="1427115" y="999763"/>
                    <a:pt x="1417996" y="999763"/>
                  </a:cubicBezTo>
                  <a:cubicBezTo>
                    <a:pt x="1408877" y="999763"/>
                    <a:pt x="1401088" y="992072"/>
                    <a:pt x="1401088" y="982861"/>
                  </a:cubicBezTo>
                  <a:moveTo>
                    <a:pt x="1401088" y="1031193"/>
                  </a:moveTo>
                  <a:cubicBezTo>
                    <a:pt x="1401088" y="1022077"/>
                    <a:pt x="1408782" y="1014291"/>
                    <a:pt x="1417996" y="1014291"/>
                  </a:cubicBezTo>
                  <a:cubicBezTo>
                    <a:pt x="1427210" y="1014291"/>
                    <a:pt x="1434904" y="1021982"/>
                    <a:pt x="1434904" y="1031193"/>
                  </a:cubicBezTo>
                  <a:cubicBezTo>
                    <a:pt x="1434904" y="1040783"/>
                    <a:pt x="1427115" y="1047999"/>
                    <a:pt x="1417996" y="1047999"/>
                  </a:cubicBezTo>
                  <a:cubicBezTo>
                    <a:pt x="1408877" y="1047999"/>
                    <a:pt x="1401088" y="1040308"/>
                    <a:pt x="1401088" y="1031193"/>
                  </a:cubicBezTo>
                  <a:moveTo>
                    <a:pt x="1401088" y="1079429"/>
                  </a:moveTo>
                  <a:cubicBezTo>
                    <a:pt x="1401088" y="1070313"/>
                    <a:pt x="1408782" y="1062527"/>
                    <a:pt x="1417996" y="1062527"/>
                  </a:cubicBezTo>
                  <a:cubicBezTo>
                    <a:pt x="1427210" y="1062527"/>
                    <a:pt x="1434904" y="1070218"/>
                    <a:pt x="1434904" y="1079429"/>
                  </a:cubicBezTo>
                  <a:cubicBezTo>
                    <a:pt x="1434904" y="1089019"/>
                    <a:pt x="1427115" y="1096331"/>
                    <a:pt x="1417996" y="1096331"/>
                  </a:cubicBezTo>
                  <a:cubicBezTo>
                    <a:pt x="1408877" y="1096331"/>
                    <a:pt x="1401088" y="1088639"/>
                    <a:pt x="1401088" y="1079429"/>
                  </a:cubicBezTo>
                  <a:moveTo>
                    <a:pt x="1401088" y="1127760"/>
                  </a:moveTo>
                  <a:cubicBezTo>
                    <a:pt x="1401088" y="1118645"/>
                    <a:pt x="1408782" y="1110858"/>
                    <a:pt x="1417996" y="1110858"/>
                  </a:cubicBezTo>
                  <a:cubicBezTo>
                    <a:pt x="1427210" y="1110858"/>
                    <a:pt x="1434904" y="1118550"/>
                    <a:pt x="1434904" y="1127760"/>
                  </a:cubicBezTo>
                  <a:cubicBezTo>
                    <a:pt x="1434904" y="1137350"/>
                    <a:pt x="1427115" y="1144567"/>
                    <a:pt x="1417996" y="1144567"/>
                  </a:cubicBezTo>
                  <a:cubicBezTo>
                    <a:pt x="1408877" y="1144567"/>
                    <a:pt x="1401088" y="1136876"/>
                    <a:pt x="1401088" y="1127760"/>
                  </a:cubicBezTo>
                  <a:moveTo>
                    <a:pt x="1401088" y="1175996"/>
                  </a:moveTo>
                  <a:cubicBezTo>
                    <a:pt x="1401088" y="1166881"/>
                    <a:pt x="1408782" y="1159095"/>
                    <a:pt x="1417996" y="1159095"/>
                  </a:cubicBezTo>
                  <a:cubicBezTo>
                    <a:pt x="1427210" y="1159095"/>
                    <a:pt x="1434904" y="1166786"/>
                    <a:pt x="1434904" y="1175996"/>
                  </a:cubicBezTo>
                  <a:cubicBezTo>
                    <a:pt x="1434904" y="1185587"/>
                    <a:pt x="1427115" y="1192898"/>
                    <a:pt x="1417996" y="1192898"/>
                  </a:cubicBezTo>
                  <a:cubicBezTo>
                    <a:pt x="1408877" y="1192898"/>
                    <a:pt x="1401088" y="1185207"/>
                    <a:pt x="1401088" y="1175996"/>
                  </a:cubicBezTo>
                  <a:moveTo>
                    <a:pt x="1401088" y="1224328"/>
                  </a:moveTo>
                  <a:cubicBezTo>
                    <a:pt x="1401088" y="1215212"/>
                    <a:pt x="1408782" y="1207426"/>
                    <a:pt x="1417996" y="1207426"/>
                  </a:cubicBezTo>
                  <a:cubicBezTo>
                    <a:pt x="1427210" y="1207426"/>
                    <a:pt x="1434904" y="1215117"/>
                    <a:pt x="1434904" y="1224328"/>
                  </a:cubicBezTo>
                  <a:cubicBezTo>
                    <a:pt x="1434904" y="1233918"/>
                    <a:pt x="1427115" y="1241229"/>
                    <a:pt x="1417996" y="1241229"/>
                  </a:cubicBezTo>
                  <a:cubicBezTo>
                    <a:pt x="1408877" y="1241229"/>
                    <a:pt x="1401088" y="1233538"/>
                    <a:pt x="1401088" y="1224328"/>
                  </a:cubicBezTo>
                  <a:moveTo>
                    <a:pt x="1352739" y="693064"/>
                  </a:moveTo>
                  <a:cubicBezTo>
                    <a:pt x="1352739" y="683948"/>
                    <a:pt x="1360433" y="676162"/>
                    <a:pt x="1369647" y="676162"/>
                  </a:cubicBezTo>
                  <a:cubicBezTo>
                    <a:pt x="1378861" y="676162"/>
                    <a:pt x="1386555" y="683853"/>
                    <a:pt x="1386555" y="693064"/>
                  </a:cubicBezTo>
                  <a:cubicBezTo>
                    <a:pt x="1386555" y="702654"/>
                    <a:pt x="1378766" y="709966"/>
                    <a:pt x="1369647" y="709966"/>
                  </a:cubicBezTo>
                  <a:cubicBezTo>
                    <a:pt x="1360528" y="709966"/>
                    <a:pt x="1352739" y="702274"/>
                    <a:pt x="1352739" y="693064"/>
                  </a:cubicBezTo>
                  <a:moveTo>
                    <a:pt x="1304485" y="693064"/>
                  </a:moveTo>
                  <a:cubicBezTo>
                    <a:pt x="1304485" y="683948"/>
                    <a:pt x="1312179" y="676162"/>
                    <a:pt x="1321393" y="676162"/>
                  </a:cubicBezTo>
                  <a:cubicBezTo>
                    <a:pt x="1330607" y="676162"/>
                    <a:pt x="1338301" y="683853"/>
                    <a:pt x="1338301" y="693064"/>
                  </a:cubicBezTo>
                  <a:cubicBezTo>
                    <a:pt x="1338301" y="702654"/>
                    <a:pt x="1330607" y="709966"/>
                    <a:pt x="1321393" y="709966"/>
                  </a:cubicBezTo>
                  <a:cubicBezTo>
                    <a:pt x="1312179" y="709966"/>
                    <a:pt x="1304485" y="702274"/>
                    <a:pt x="1304485" y="693064"/>
                  </a:cubicBezTo>
                  <a:moveTo>
                    <a:pt x="917974" y="693064"/>
                  </a:moveTo>
                  <a:cubicBezTo>
                    <a:pt x="917974" y="702274"/>
                    <a:pt x="925668" y="709966"/>
                    <a:pt x="934882" y="709966"/>
                  </a:cubicBezTo>
                  <a:cubicBezTo>
                    <a:pt x="944096" y="709966"/>
                    <a:pt x="951790" y="702749"/>
                    <a:pt x="951790" y="693064"/>
                  </a:cubicBezTo>
                  <a:cubicBezTo>
                    <a:pt x="951790" y="683379"/>
                    <a:pt x="944001" y="676162"/>
                    <a:pt x="934882" y="676162"/>
                  </a:cubicBezTo>
                  <a:cubicBezTo>
                    <a:pt x="925763" y="676162"/>
                    <a:pt x="917974" y="683853"/>
                    <a:pt x="917974" y="693064"/>
                  </a:cubicBezTo>
                  <a:moveTo>
                    <a:pt x="1256135" y="693064"/>
                  </a:moveTo>
                  <a:cubicBezTo>
                    <a:pt x="1256135" y="683948"/>
                    <a:pt x="1263829" y="676162"/>
                    <a:pt x="1273043" y="676162"/>
                  </a:cubicBezTo>
                  <a:cubicBezTo>
                    <a:pt x="1282257" y="676162"/>
                    <a:pt x="1289951" y="683853"/>
                    <a:pt x="1289951" y="693064"/>
                  </a:cubicBezTo>
                  <a:cubicBezTo>
                    <a:pt x="1289951" y="702654"/>
                    <a:pt x="1282162" y="709966"/>
                    <a:pt x="1273043" y="709966"/>
                  </a:cubicBezTo>
                  <a:cubicBezTo>
                    <a:pt x="1263924" y="709966"/>
                    <a:pt x="1256135" y="702274"/>
                    <a:pt x="1256135" y="693064"/>
                  </a:cubicBezTo>
                  <a:moveTo>
                    <a:pt x="1159531" y="693064"/>
                  </a:moveTo>
                  <a:cubicBezTo>
                    <a:pt x="1159531" y="683948"/>
                    <a:pt x="1166750" y="676162"/>
                    <a:pt x="1176439" y="676162"/>
                  </a:cubicBezTo>
                  <a:cubicBezTo>
                    <a:pt x="1186128" y="676162"/>
                    <a:pt x="1193347" y="683853"/>
                    <a:pt x="1193347" y="693064"/>
                  </a:cubicBezTo>
                  <a:cubicBezTo>
                    <a:pt x="1193347" y="702274"/>
                    <a:pt x="1185653" y="709966"/>
                    <a:pt x="1176439" y="709966"/>
                  </a:cubicBezTo>
                  <a:cubicBezTo>
                    <a:pt x="1167225" y="709966"/>
                    <a:pt x="1159531" y="702274"/>
                    <a:pt x="1159531" y="693064"/>
                  </a:cubicBezTo>
                  <a:moveTo>
                    <a:pt x="1207786" y="693064"/>
                  </a:moveTo>
                  <a:cubicBezTo>
                    <a:pt x="1207786" y="683948"/>
                    <a:pt x="1215480" y="676162"/>
                    <a:pt x="1224694" y="676162"/>
                  </a:cubicBezTo>
                  <a:cubicBezTo>
                    <a:pt x="1233908" y="676162"/>
                    <a:pt x="1241602" y="683853"/>
                    <a:pt x="1241602" y="693064"/>
                  </a:cubicBezTo>
                  <a:cubicBezTo>
                    <a:pt x="1241602" y="702654"/>
                    <a:pt x="1233908" y="709966"/>
                    <a:pt x="1224694" y="709966"/>
                  </a:cubicBezTo>
                  <a:cubicBezTo>
                    <a:pt x="1215480" y="709966"/>
                    <a:pt x="1207786" y="702274"/>
                    <a:pt x="1207786" y="693064"/>
                  </a:cubicBezTo>
                  <a:moveTo>
                    <a:pt x="1062928" y="693064"/>
                  </a:moveTo>
                  <a:cubicBezTo>
                    <a:pt x="1062928" y="683948"/>
                    <a:pt x="1070146" y="676162"/>
                    <a:pt x="1079836" y="676162"/>
                  </a:cubicBezTo>
                  <a:cubicBezTo>
                    <a:pt x="1089524" y="676162"/>
                    <a:pt x="1096744" y="683853"/>
                    <a:pt x="1096744" y="693064"/>
                  </a:cubicBezTo>
                  <a:cubicBezTo>
                    <a:pt x="1096744" y="702274"/>
                    <a:pt x="1089050" y="709966"/>
                    <a:pt x="1079836" y="709966"/>
                  </a:cubicBezTo>
                  <a:cubicBezTo>
                    <a:pt x="1070622" y="709966"/>
                    <a:pt x="1062928" y="702274"/>
                    <a:pt x="1062928" y="693064"/>
                  </a:cubicBezTo>
                  <a:moveTo>
                    <a:pt x="1111182" y="693064"/>
                  </a:moveTo>
                  <a:cubicBezTo>
                    <a:pt x="1111182" y="683948"/>
                    <a:pt x="1118401" y="676162"/>
                    <a:pt x="1128090" y="676162"/>
                  </a:cubicBezTo>
                  <a:cubicBezTo>
                    <a:pt x="1137209" y="676162"/>
                    <a:pt x="1144998" y="683853"/>
                    <a:pt x="1144998" y="693064"/>
                  </a:cubicBezTo>
                  <a:cubicBezTo>
                    <a:pt x="1144998" y="702274"/>
                    <a:pt x="1137304" y="709966"/>
                    <a:pt x="1128090" y="709966"/>
                  </a:cubicBezTo>
                  <a:cubicBezTo>
                    <a:pt x="1118876" y="709966"/>
                    <a:pt x="1111182" y="702274"/>
                    <a:pt x="1111182" y="693064"/>
                  </a:cubicBezTo>
                  <a:moveTo>
                    <a:pt x="966228" y="693064"/>
                  </a:moveTo>
                  <a:cubicBezTo>
                    <a:pt x="966228" y="702179"/>
                    <a:pt x="974018" y="709966"/>
                    <a:pt x="983136" y="709966"/>
                  </a:cubicBezTo>
                  <a:cubicBezTo>
                    <a:pt x="992256" y="709966"/>
                    <a:pt x="1000044" y="702274"/>
                    <a:pt x="1000044" y="693064"/>
                  </a:cubicBezTo>
                  <a:cubicBezTo>
                    <a:pt x="1000044" y="683853"/>
                    <a:pt x="992350" y="676162"/>
                    <a:pt x="983136" y="676162"/>
                  </a:cubicBezTo>
                  <a:cubicBezTo>
                    <a:pt x="973448" y="676162"/>
                    <a:pt x="966228" y="683853"/>
                    <a:pt x="966228" y="693064"/>
                  </a:cubicBezTo>
                  <a:moveTo>
                    <a:pt x="1014578" y="693064"/>
                  </a:moveTo>
                  <a:cubicBezTo>
                    <a:pt x="1014578" y="702179"/>
                    <a:pt x="1022367" y="709966"/>
                    <a:pt x="1031486" y="709966"/>
                  </a:cubicBezTo>
                  <a:cubicBezTo>
                    <a:pt x="1040605" y="709966"/>
                    <a:pt x="1048394" y="702274"/>
                    <a:pt x="1048394" y="693064"/>
                  </a:cubicBezTo>
                  <a:cubicBezTo>
                    <a:pt x="1048394" y="683853"/>
                    <a:pt x="1040700" y="676162"/>
                    <a:pt x="1031486" y="676162"/>
                  </a:cubicBezTo>
                  <a:cubicBezTo>
                    <a:pt x="1021797" y="676162"/>
                    <a:pt x="1014578" y="683853"/>
                    <a:pt x="1014578" y="693064"/>
                  </a:cubicBezTo>
                  <a:moveTo>
                    <a:pt x="1352739" y="741395"/>
                  </a:moveTo>
                  <a:cubicBezTo>
                    <a:pt x="1352739" y="732280"/>
                    <a:pt x="1360433" y="724494"/>
                    <a:pt x="1369647" y="724494"/>
                  </a:cubicBezTo>
                  <a:cubicBezTo>
                    <a:pt x="1378861" y="724494"/>
                    <a:pt x="1386555" y="732185"/>
                    <a:pt x="1386555" y="741395"/>
                  </a:cubicBezTo>
                  <a:cubicBezTo>
                    <a:pt x="1386555" y="750985"/>
                    <a:pt x="1378766" y="758297"/>
                    <a:pt x="1369647" y="758297"/>
                  </a:cubicBezTo>
                  <a:cubicBezTo>
                    <a:pt x="1360528" y="758297"/>
                    <a:pt x="1352739" y="750606"/>
                    <a:pt x="1352739" y="741395"/>
                  </a:cubicBezTo>
                  <a:moveTo>
                    <a:pt x="1304485" y="741395"/>
                  </a:moveTo>
                  <a:cubicBezTo>
                    <a:pt x="1304485" y="732280"/>
                    <a:pt x="1312179" y="724494"/>
                    <a:pt x="1321393" y="724494"/>
                  </a:cubicBezTo>
                  <a:cubicBezTo>
                    <a:pt x="1330607" y="724494"/>
                    <a:pt x="1338301" y="732185"/>
                    <a:pt x="1338301" y="741395"/>
                  </a:cubicBezTo>
                  <a:cubicBezTo>
                    <a:pt x="1338301" y="750985"/>
                    <a:pt x="1330607" y="758297"/>
                    <a:pt x="1321393" y="758297"/>
                  </a:cubicBezTo>
                  <a:cubicBezTo>
                    <a:pt x="1312179" y="758297"/>
                    <a:pt x="1304485" y="750606"/>
                    <a:pt x="1304485" y="741395"/>
                  </a:cubicBezTo>
                  <a:moveTo>
                    <a:pt x="1256135" y="741395"/>
                  </a:moveTo>
                  <a:cubicBezTo>
                    <a:pt x="1256135" y="732280"/>
                    <a:pt x="1263829" y="724494"/>
                    <a:pt x="1273043" y="724494"/>
                  </a:cubicBezTo>
                  <a:cubicBezTo>
                    <a:pt x="1282257" y="724494"/>
                    <a:pt x="1289951" y="732185"/>
                    <a:pt x="1289951" y="741395"/>
                  </a:cubicBezTo>
                  <a:cubicBezTo>
                    <a:pt x="1289951" y="750985"/>
                    <a:pt x="1282162" y="758297"/>
                    <a:pt x="1273043" y="758297"/>
                  </a:cubicBezTo>
                  <a:cubicBezTo>
                    <a:pt x="1263924" y="758297"/>
                    <a:pt x="1256135" y="750606"/>
                    <a:pt x="1256135" y="741395"/>
                  </a:cubicBezTo>
                  <a:moveTo>
                    <a:pt x="1159531" y="741395"/>
                  </a:moveTo>
                  <a:cubicBezTo>
                    <a:pt x="1159531" y="732280"/>
                    <a:pt x="1166750" y="724494"/>
                    <a:pt x="1176439" y="724494"/>
                  </a:cubicBezTo>
                  <a:cubicBezTo>
                    <a:pt x="1186128" y="724494"/>
                    <a:pt x="1193347" y="732185"/>
                    <a:pt x="1193347" y="741395"/>
                  </a:cubicBezTo>
                  <a:cubicBezTo>
                    <a:pt x="1193347" y="750606"/>
                    <a:pt x="1185653" y="758297"/>
                    <a:pt x="1176439" y="758297"/>
                  </a:cubicBezTo>
                  <a:cubicBezTo>
                    <a:pt x="1167225" y="758297"/>
                    <a:pt x="1159531" y="750606"/>
                    <a:pt x="1159531" y="741395"/>
                  </a:cubicBezTo>
                  <a:moveTo>
                    <a:pt x="1207786" y="741395"/>
                  </a:moveTo>
                  <a:cubicBezTo>
                    <a:pt x="1207786" y="732280"/>
                    <a:pt x="1215480" y="724494"/>
                    <a:pt x="1224694" y="724494"/>
                  </a:cubicBezTo>
                  <a:cubicBezTo>
                    <a:pt x="1233908" y="724494"/>
                    <a:pt x="1241602" y="732185"/>
                    <a:pt x="1241602" y="741395"/>
                  </a:cubicBezTo>
                  <a:cubicBezTo>
                    <a:pt x="1241602" y="750985"/>
                    <a:pt x="1233908" y="758297"/>
                    <a:pt x="1224694" y="758297"/>
                  </a:cubicBezTo>
                  <a:cubicBezTo>
                    <a:pt x="1215480" y="758297"/>
                    <a:pt x="1207786" y="750606"/>
                    <a:pt x="1207786" y="741395"/>
                  </a:cubicBezTo>
                  <a:moveTo>
                    <a:pt x="1062928" y="741395"/>
                  </a:moveTo>
                  <a:cubicBezTo>
                    <a:pt x="1062928" y="732280"/>
                    <a:pt x="1070146" y="724494"/>
                    <a:pt x="1079836" y="724494"/>
                  </a:cubicBezTo>
                  <a:cubicBezTo>
                    <a:pt x="1089524" y="724494"/>
                    <a:pt x="1096744" y="732185"/>
                    <a:pt x="1096744" y="741395"/>
                  </a:cubicBezTo>
                  <a:cubicBezTo>
                    <a:pt x="1096744" y="750606"/>
                    <a:pt x="1089050" y="758297"/>
                    <a:pt x="1079836" y="758297"/>
                  </a:cubicBezTo>
                  <a:cubicBezTo>
                    <a:pt x="1070622" y="758297"/>
                    <a:pt x="1062928" y="750606"/>
                    <a:pt x="1062928" y="741395"/>
                  </a:cubicBezTo>
                  <a:moveTo>
                    <a:pt x="1111182" y="741395"/>
                  </a:moveTo>
                  <a:cubicBezTo>
                    <a:pt x="1111182" y="732280"/>
                    <a:pt x="1118401" y="724494"/>
                    <a:pt x="1128090" y="724494"/>
                  </a:cubicBezTo>
                  <a:cubicBezTo>
                    <a:pt x="1137209" y="724494"/>
                    <a:pt x="1144998" y="732185"/>
                    <a:pt x="1144998" y="741395"/>
                  </a:cubicBezTo>
                  <a:cubicBezTo>
                    <a:pt x="1144998" y="750606"/>
                    <a:pt x="1137304" y="758297"/>
                    <a:pt x="1128090" y="758297"/>
                  </a:cubicBezTo>
                  <a:cubicBezTo>
                    <a:pt x="1118876" y="758297"/>
                    <a:pt x="1111182" y="750606"/>
                    <a:pt x="1111182" y="741395"/>
                  </a:cubicBezTo>
                  <a:moveTo>
                    <a:pt x="966228" y="741395"/>
                  </a:moveTo>
                  <a:cubicBezTo>
                    <a:pt x="966228" y="750511"/>
                    <a:pt x="974018" y="758297"/>
                    <a:pt x="983136" y="758297"/>
                  </a:cubicBezTo>
                  <a:cubicBezTo>
                    <a:pt x="992256" y="758297"/>
                    <a:pt x="1000044" y="750606"/>
                    <a:pt x="1000044" y="741395"/>
                  </a:cubicBezTo>
                  <a:cubicBezTo>
                    <a:pt x="1000044" y="732185"/>
                    <a:pt x="992350" y="724494"/>
                    <a:pt x="983136" y="724494"/>
                  </a:cubicBezTo>
                  <a:cubicBezTo>
                    <a:pt x="973448" y="724494"/>
                    <a:pt x="966228" y="732185"/>
                    <a:pt x="966228" y="741395"/>
                  </a:cubicBezTo>
                  <a:moveTo>
                    <a:pt x="1014578" y="741395"/>
                  </a:moveTo>
                  <a:cubicBezTo>
                    <a:pt x="1014578" y="750511"/>
                    <a:pt x="1022367" y="758297"/>
                    <a:pt x="1031486" y="758297"/>
                  </a:cubicBezTo>
                  <a:cubicBezTo>
                    <a:pt x="1040605" y="758297"/>
                    <a:pt x="1048394" y="750606"/>
                    <a:pt x="1048394" y="741395"/>
                  </a:cubicBezTo>
                  <a:cubicBezTo>
                    <a:pt x="1048394" y="732185"/>
                    <a:pt x="1040700" y="724494"/>
                    <a:pt x="1031486" y="724494"/>
                  </a:cubicBezTo>
                  <a:cubicBezTo>
                    <a:pt x="1021797" y="724494"/>
                    <a:pt x="1014578" y="732185"/>
                    <a:pt x="1014578" y="741395"/>
                  </a:cubicBezTo>
                  <a:moveTo>
                    <a:pt x="1352739" y="789631"/>
                  </a:moveTo>
                  <a:cubicBezTo>
                    <a:pt x="1352739" y="780516"/>
                    <a:pt x="1360433" y="772730"/>
                    <a:pt x="1369647" y="772730"/>
                  </a:cubicBezTo>
                  <a:cubicBezTo>
                    <a:pt x="1378861" y="772730"/>
                    <a:pt x="1386555" y="780421"/>
                    <a:pt x="1386555" y="789631"/>
                  </a:cubicBezTo>
                  <a:cubicBezTo>
                    <a:pt x="1386555" y="799222"/>
                    <a:pt x="1378766" y="806533"/>
                    <a:pt x="1369647" y="806533"/>
                  </a:cubicBezTo>
                  <a:cubicBezTo>
                    <a:pt x="1360528" y="806533"/>
                    <a:pt x="1352739" y="798842"/>
                    <a:pt x="1352739" y="789631"/>
                  </a:cubicBezTo>
                  <a:moveTo>
                    <a:pt x="1304485" y="789631"/>
                  </a:moveTo>
                  <a:cubicBezTo>
                    <a:pt x="1304485" y="780516"/>
                    <a:pt x="1312179" y="772730"/>
                    <a:pt x="1321393" y="772730"/>
                  </a:cubicBezTo>
                  <a:cubicBezTo>
                    <a:pt x="1330607" y="772730"/>
                    <a:pt x="1338301" y="780421"/>
                    <a:pt x="1338301" y="789631"/>
                  </a:cubicBezTo>
                  <a:cubicBezTo>
                    <a:pt x="1338301" y="799222"/>
                    <a:pt x="1330607" y="806533"/>
                    <a:pt x="1321393" y="806533"/>
                  </a:cubicBezTo>
                  <a:cubicBezTo>
                    <a:pt x="1312179" y="806533"/>
                    <a:pt x="1304485" y="798842"/>
                    <a:pt x="1304485" y="789631"/>
                  </a:cubicBezTo>
                  <a:moveTo>
                    <a:pt x="1256135" y="789631"/>
                  </a:moveTo>
                  <a:cubicBezTo>
                    <a:pt x="1256135" y="780516"/>
                    <a:pt x="1263829" y="772730"/>
                    <a:pt x="1273043" y="772730"/>
                  </a:cubicBezTo>
                  <a:cubicBezTo>
                    <a:pt x="1282257" y="772730"/>
                    <a:pt x="1289951" y="780421"/>
                    <a:pt x="1289951" y="789631"/>
                  </a:cubicBezTo>
                  <a:cubicBezTo>
                    <a:pt x="1289951" y="799222"/>
                    <a:pt x="1282162" y="806533"/>
                    <a:pt x="1273043" y="806533"/>
                  </a:cubicBezTo>
                  <a:cubicBezTo>
                    <a:pt x="1263924" y="806533"/>
                    <a:pt x="1256135" y="798842"/>
                    <a:pt x="1256135" y="789631"/>
                  </a:cubicBezTo>
                  <a:moveTo>
                    <a:pt x="1159531" y="789631"/>
                  </a:moveTo>
                  <a:cubicBezTo>
                    <a:pt x="1159531" y="780516"/>
                    <a:pt x="1166750" y="772730"/>
                    <a:pt x="1176439" y="772730"/>
                  </a:cubicBezTo>
                  <a:cubicBezTo>
                    <a:pt x="1186128" y="772730"/>
                    <a:pt x="1193347" y="780421"/>
                    <a:pt x="1193347" y="789631"/>
                  </a:cubicBezTo>
                  <a:cubicBezTo>
                    <a:pt x="1193347" y="798842"/>
                    <a:pt x="1185653" y="806533"/>
                    <a:pt x="1176439" y="806533"/>
                  </a:cubicBezTo>
                  <a:cubicBezTo>
                    <a:pt x="1167225" y="806533"/>
                    <a:pt x="1159531" y="798842"/>
                    <a:pt x="1159531" y="789631"/>
                  </a:cubicBezTo>
                  <a:moveTo>
                    <a:pt x="1207786" y="789631"/>
                  </a:moveTo>
                  <a:cubicBezTo>
                    <a:pt x="1207786" y="780516"/>
                    <a:pt x="1215480" y="772730"/>
                    <a:pt x="1224694" y="772730"/>
                  </a:cubicBezTo>
                  <a:cubicBezTo>
                    <a:pt x="1233908" y="772730"/>
                    <a:pt x="1241602" y="780421"/>
                    <a:pt x="1241602" y="789631"/>
                  </a:cubicBezTo>
                  <a:cubicBezTo>
                    <a:pt x="1241602" y="799222"/>
                    <a:pt x="1233908" y="806533"/>
                    <a:pt x="1224694" y="806533"/>
                  </a:cubicBezTo>
                  <a:cubicBezTo>
                    <a:pt x="1215480" y="806533"/>
                    <a:pt x="1207786" y="798842"/>
                    <a:pt x="1207786" y="789631"/>
                  </a:cubicBezTo>
                  <a:moveTo>
                    <a:pt x="1062928" y="789631"/>
                  </a:moveTo>
                  <a:cubicBezTo>
                    <a:pt x="1062928" y="780516"/>
                    <a:pt x="1070146" y="772730"/>
                    <a:pt x="1079836" y="772730"/>
                  </a:cubicBezTo>
                  <a:cubicBezTo>
                    <a:pt x="1089524" y="772730"/>
                    <a:pt x="1096744" y="780421"/>
                    <a:pt x="1096744" y="789631"/>
                  </a:cubicBezTo>
                  <a:cubicBezTo>
                    <a:pt x="1096744" y="798842"/>
                    <a:pt x="1089050" y="806533"/>
                    <a:pt x="1079836" y="806533"/>
                  </a:cubicBezTo>
                  <a:cubicBezTo>
                    <a:pt x="1070622" y="806533"/>
                    <a:pt x="1062928" y="798842"/>
                    <a:pt x="1062928" y="789631"/>
                  </a:cubicBezTo>
                  <a:moveTo>
                    <a:pt x="1111182" y="789631"/>
                  </a:moveTo>
                  <a:cubicBezTo>
                    <a:pt x="1111182" y="780516"/>
                    <a:pt x="1118401" y="772730"/>
                    <a:pt x="1128090" y="772730"/>
                  </a:cubicBezTo>
                  <a:cubicBezTo>
                    <a:pt x="1137209" y="772730"/>
                    <a:pt x="1144998" y="780421"/>
                    <a:pt x="1144998" y="789631"/>
                  </a:cubicBezTo>
                  <a:cubicBezTo>
                    <a:pt x="1144998" y="798842"/>
                    <a:pt x="1137304" y="806533"/>
                    <a:pt x="1128090" y="806533"/>
                  </a:cubicBezTo>
                  <a:cubicBezTo>
                    <a:pt x="1118876" y="806533"/>
                    <a:pt x="1111182" y="798842"/>
                    <a:pt x="1111182" y="789631"/>
                  </a:cubicBezTo>
                  <a:moveTo>
                    <a:pt x="966228" y="789631"/>
                  </a:moveTo>
                  <a:cubicBezTo>
                    <a:pt x="966228" y="798747"/>
                    <a:pt x="974018" y="806533"/>
                    <a:pt x="983136" y="806533"/>
                  </a:cubicBezTo>
                  <a:cubicBezTo>
                    <a:pt x="992256" y="806533"/>
                    <a:pt x="1000044" y="798842"/>
                    <a:pt x="1000044" y="789631"/>
                  </a:cubicBezTo>
                  <a:cubicBezTo>
                    <a:pt x="1000044" y="780421"/>
                    <a:pt x="992350" y="772730"/>
                    <a:pt x="983136" y="772730"/>
                  </a:cubicBezTo>
                  <a:cubicBezTo>
                    <a:pt x="973448" y="772730"/>
                    <a:pt x="966228" y="780421"/>
                    <a:pt x="966228" y="789631"/>
                  </a:cubicBezTo>
                  <a:moveTo>
                    <a:pt x="1014578" y="789631"/>
                  </a:moveTo>
                  <a:cubicBezTo>
                    <a:pt x="1014578" y="798747"/>
                    <a:pt x="1022367" y="806533"/>
                    <a:pt x="1031486" y="806533"/>
                  </a:cubicBezTo>
                  <a:cubicBezTo>
                    <a:pt x="1040605" y="806533"/>
                    <a:pt x="1048394" y="798842"/>
                    <a:pt x="1048394" y="789631"/>
                  </a:cubicBezTo>
                  <a:cubicBezTo>
                    <a:pt x="1048394" y="780421"/>
                    <a:pt x="1040700" y="772730"/>
                    <a:pt x="1031486" y="772730"/>
                  </a:cubicBezTo>
                  <a:cubicBezTo>
                    <a:pt x="1021797" y="772730"/>
                    <a:pt x="1014578" y="780421"/>
                    <a:pt x="1014578" y="789631"/>
                  </a:cubicBezTo>
                  <a:moveTo>
                    <a:pt x="1352739" y="837963"/>
                  </a:moveTo>
                  <a:cubicBezTo>
                    <a:pt x="1352739" y="828847"/>
                    <a:pt x="1360433" y="821061"/>
                    <a:pt x="1369647" y="821061"/>
                  </a:cubicBezTo>
                  <a:cubicBezTo>
                    <a:pt x="1378861" y="821061"/>
                    <a:pt x="1386555" y="828752"/>
                    <a:pt x="1386555" y="837963"/>
                  </a:cubicBezTo>
                  <a:cubicBezTo>
                    <a:pt x="1386555" y="847553"/>
                    <a:pt x="1378766" y="854864"/>
                    <a:pt x="1369647" y="854864"/>
                  </a:cubicBezTo>
                  <a:cubicBezTo>
                    <a:pt x="1360528" y="854864"/>
                    <a:pt x="1352739" y="847173"/>
                    <a:pt x="1352739" y="837963"/>
                  </a:cubicBezTo>
                  <a:moveTo>
                    <a:pt x="1304485" y="837963"/>
                  </a:moveTo>
                  <a:cubicBezTo>
                    <a:pt x="1304485" y="828847"/>
                    <a:pt x="1312179" y="821061"/>
                    <a:pt x="1321393" y="821061"/>
                  </a:cubicBezTo>
                  <a:cubicBezTo>
                    <a:pt x="1330607" y="821061"/>
                    <a:pt x="1338301" y="828752"/>
                    <a:pt x="1338301" y="837963"/>
                  </a:cubicBezTo>
                  <a:cubicBezTo>
                    <a:pt x="1338301" y="847553"/>
                    <a:pt x="1330607" y="854864"/>
                    <a:pt x="1321393" y="854864"/>
                  </a:cubicBezTo>
                  <a:cubicBezTo>
                    <a:pt x="1312179" y="854864"/>
                    <a:pt x="1304485" y="847173"/>
                    <a:pt x="1304485" y="837963"/>
                  </a:cubicBezTo>
                  <a:moveTo>
                    <a:pt x="1256135" y="837963"/>
                  </a:moveTo>
                  <a:cubicBezTo>
                    <a:pt x="1256135" y="828847"/>
                    <a:pt x="1263829" y="821061"/>
                    <a:pt x="1273043" y="821061"/>
                  </a:cubicBezTo>
                  <a:cubicBezTo>
                    <a:pt x="1282257" y="821061"/>
                    <a:pt x="1289951" y="828752"/>
                    <a:pt x="1289951" y="837963"/>
                  </a:cubicBezTo>
                  <a:cubicBezTo>
                    <a:pt x="1289951" y="847553"/>
                    <a:pt x="1282162" y="854864"/>
                    <a:pt x="1273043" y="854864"/>
                  </a:cubicBezTo>
                  <a:cubicBezTo>
                    <a:pt x="1263924" y="854864"/>
                    <a:pt x="1256135" y="847173"/>
                    <a:pt x="1256135" y="837963"/>
                  </a:cubicBezTo>
                  <a:moveTo>
                    <a:pt x="1159531" y="837963"/>
                  </a:moveTo>
                  <a:cubicBezTo>
                    <a:pt x="1159531" y="828847"/>
                    <a:pt x="1166750" y="821061"/>
                    <a:pt x="1176439" y="821061"/>
                  </a:cubicBezTo>
                  <a:cubicBezTo>
                    <a:pt x="1186128" y="821061"/>
                    <a:pt x="1193347" y="828752"/>
                    <a:pt x="1193347" y="837963"/>
                  </a:cubicBezTo>
                  <a:cubicBezTo>
                    <a:pt x="1193347" y="847173"/>
                    <a:pt x="1185653" y="854864"/>
                    <a:pt x="1176439" y="854864"/>
                  </a:cubicBezTo>
                  <a:cubicBezTo>
                    <a:pt x="1167225" y="854864"/>
                    <a:pt x="1159531" y="847173"/>
                    <a:pt x="1159531" y="837963"/>
                  </a:cubicBezTo>
                  <a:moveTo>
                    <a:pt x="1207786" y="837963"/>
                  </a:moveTo>
                  <a:cubicBezTo>
                    <a:pt x="1207786" y="828847"/>
                    <a:pt x="1215480" y="821061"/>
                    <a:pt x="1224694" y="821061"/>
                  </a:cubicBezTo>
                  <a:cubicBezTo>
                    <a:pt x="1233908" y="821061"/>
                    <a:pt x="1241602" y="828752"/>
                    <a:pt x="1241602" y="837963"/>
                  </a:cubicBezTo>
                  <a:cubicBezTo>
                    <a:pt x="1241602" y="847553"/>
                    <a:pt x="1233908" y="854864"/>
                    <a:pt x="1224694" y="854864"/>
                  </a:cubicBezTo>
                  <a:cubicBezTo>
                    <a:pt x="1215480" y="854864"/>
                    <a:pt x="1207786" y="847173"/>
                    <a:pt x="1207786" y="837963"/>
                  </a:cubicBezTo>
                  <a:moveTo>
                    <a:pt x="1062928" y="837963"/>
                  </a:moveTo>
                  <a:cubicBezTo>
                    <a:pt x="1062928" y="828847"/>
                    <a:pt x="1070146" y="821061"/>
                    <a:pt x="1079836" y="821061"/>
                  </a:cubicBezTo>
                  <a:cubicBezTo>
                    <a:pt x="1089524" y="821061"/>
                    <a:pt x="1096744" y="828752"/>
                    <a:pt x="1096744" y="837963"/>
                  </a:cubicBezTo>
                  <a:cubicBezTo>
                    <a:pt x="1096744" y="847173"/>
                    <a:pt x="1089050" y="854864"/>
                    <a:pt x="1079836" y="854864"/>
                  </a:cubicBezTo>
                  <a:cubicBezTo>
                    <a:pt x="1070622" y="854864"/>
                    <a:pt x="1062928" y="847173"/>
                    <a:pt x="1062928" y="837963"/>
                  </a:cubicBezTo>
                  <a:moveTo>
                    <a:pt x="1111182" y="837963"/>
                  </a:moveTo>
                  <a:cubicBezTo>
                    <a:pt x="1111182" y="828847"/>
                    <a:pt x="1118401" y="821061"/>
                    <a:pt x="1128090" y="821061"/>
                  </a:cubicBezTo>
                  <a:cubicBezTo>
                    <a:pt x="1137209" y="821061"/>
                    <a:pt x="1144998" y="828752"/>
                    <a:pt x="1144998" y="837963"/>
                  </a:cubicBezTo>
                  <a:cubicBezTo>
                    <a:pt x="1144998" y="847173"/>
                    <a:pt x="1137304" y="854864"/>
                    <a:pt x="1128090" y="854864"/>
                  </a:cubicBezTo>
                  <a:cubicBezTo>
                    <a:pt x="1118876" y="854864"/>
                    <a:pt x="1111182" y="847173"/>
                    <a:pt x="1111182" y="837963"/>
                  </a:cubicBezTo>
                  <a:moveTo>
                    <a:pt x="966228" y="837963"/>
                  </a:moveTo>
                  <a:cubicBezTo>
                    <a:pt x="966228" y="847078"/>
                    <a:pt x="974018" y="854864"/>
                    <a:pt x="983136" y="854864"/>
                  </a:cubicBezTo>
                  <a:cubicBezTo>
                    <a:pt x="992256" y="854864"/>
                    <a:pt x="1000044" y="847173"/>
                    <a:pt x="1000044" y="837963"/>
                  </a:cubicBezTo>
                  <a:cubicBezTo>
                    <a:pt x="1000044" y="828752"/>
                    <a:pt x="992350" y="821061"/>
                    <a:pt x="983136" y="821061"/>
                  </a:cubicBezTo>
                  <a:cubicBezTo>
                    <a:pt x="973448" y="821061"/>
                    <a:pt x="966228" y="828752"/>
                    <a:pt x="966228" y="837963"/>
                  </a:cubicBezTo>
                  <a:moveTo>
                    <a:pt x="1014578" y="837963"/>
                  </a:moveTo>
                  <a:cubicBezTo>
                    <a:pt x="1014578" y="847078"/>
                    <a:pt x="1022367" y="854864"/>
                    <a:pt x="1031486" y="854864"/>
                  </a:cubicBezTo>
                  <a:cubicBezTo>
                    <a:pt x="1040605" y="854864"/>
                    <a:pt x="1048394" y="847173"/>
                    <a:pt x="1048394" y="837963"/>
                  </a:cubicBezTo>
                  <a:cubicBezTo>
                    <a:pt x="1048394" y="828752"/>
                    <a:pt x="1040700" y="821061"/>
                    <a:pt x="1031486" y="821061"/>
                  </a:cubicBezTo>
                  <a:cubicBezTo>
                    <a:pt x="1021797" y="821061"/>
                    <a:pt x="1014578" y="828752"/>
                    <a:pt x="1014578" y="837963"/>
                  </a:cubicBezTo>
                  <a:moveTo>
                    <a:pt x="1352739" y="886294"/>
                  </a:moveTo>
                  <a:cubicBezTo>
                    <a:pt x="1352739" y="877178"/>
                    <a:pt x="1360433" y="869392"/>
                    <a:pt x="1369647" y="869392"/>
                  </a:cubicBezTo>
                  <a:cubicBezTo>
                    <a:pt x="1378861" y="869392"/>
                    <a:pt x="1386555" y="877083"/>
                    <a:pt x="1386555" y="886294"/>
                  </a:cubicBezTo>
                  <a:cubicBezTo>
                    <a:pt x="1386555" y="895884"/>
                    <a:pt x="1378766" y="903101"/>
                    <a:pt x="1369647" y="903101"/>
                  </a:cubicBezTo>
                  <a:cubicBezTo>
                    <a:pt x="1360528" y="903101"/>
                    <a:pt x="1352739" y="895409"/>
                    <a:pt x="1352739" y="886294"/>
                  </a:cubicBezTo>
                  <a:moveTo>
                    <a:pt x="1304485" y="886294"/>
                  </a:moveTo>
                  <a:cubicBezTo>
                    <a:pt x="1304485" y="877178"/>
                    <a:pt x="1312179" y="869392"/>
                    <a:pt x="1321393" y="869392"/>
                  </a:cubicBezTo>
                  <a:cubicBezTo>
                    <a:pt x="1330607" y="869392"/>
                    <a:pt x="1338301" y="877083"/>
                    <a:pt x="1338301" y="886294"/>
                  </a:cubicBezTo>
                  <a:cubicBezTo>
                    <a:pt x="1338301" y="895884"/>
                    <a:pt x="1330607" y="903101"/>
                    <a:pt x="1321393" y="903101"/>
                  </a:cubicBezTo>
                  <a:cubicBezTo>
                    <a:pt x="1312179" y="903101"/>
                    <a:pt x="1304485" y="895409"/>
                    <a:pt x="1304485" y="886294"/>
                  </a:cubicBezTo>
                  <a:moveTo>
                    <a:pt x="1256135" y="886294"/>
                  </a:moveTo>
                  <a:cubicBezTo>
                    <a:pt x="1256135" y="877178"/>
                    <a:pt x="1263829" y="869392"/>
                    <a:pt x="1273043" y="869392"/>
                  </a:cubicBezTo>
                  <a:cubicBezTo>
                    <a:pt x="1282257" y="869392"/>
                    <a:pt x="1289951" y="877083"/>
                    <a:pt x="1289951" y="886294"/>
                  </a:cubicBezTo>
                  <a:cubicBezTo>
                    <a:pt x="1289951" y="895884"/>
                    <a:pt x="1282162" y="903101"/>
                    <a:pt x="1273043" y="903101"/>
                  </a:cubicBezTo>
                  <a:cubicBezTo>
                    <a:pt x="1263924" y="903101"/>
                    <a:pt x="1256135" y="895409"/>
                    <a:pt x="1256135" y="886294"/>
                  </a:cubicBezTo>
                  <a:moveTo>
                    <a:pt x="1159531" y="886199"/>
                  </a:moveTo>
                  <a:cubicBezTo>
                    <a:pt x="1159531" y="877083"/>
                    <a:pt x="1166750" y="869392"/>
                    <a:pt x="1176439" y="869392"/>
                  </a:cubicBezTo>
                  <a:cubicBezTo>
                    <a:pt x="1186128" y="869392"/>
                    <a:pt x="1193347" y="877083"/>
                    <a:pt x="1193347" y="886199"/>
                  </a:cubicBezTo>
                  <a:cubicBezTo>
                    <a:pt x="1193347" y="895314"/>
                    <a:pt x="1185653" y="903101"/>
                    <a:pt x="1176439" y="903101"/>
                  </a:cubicBezTo>
                  <a:cubicBezTo>
                    <a:pt x="1167225" y="903101"/>
                    <a:pt x="1159531" y="895409"/>
                    <a:pt x="1159531" y="886199"/>
                  </a:cubicBezTo>
                  <a:moveTo>
                    <a:pt x="1207786" y="886294"/>
                  </a:moveTo>
                  <a:cubicBezTo>
                    <a:pt x="1207786" y="877178"/>
                    <a:pt x="1215480" y="869392"/>
                    <a:pt x="1224694" y="869392"/>
                  </a:cubicBezTo>
                  <a:cubicBezTo>
                    <a:pt x="1233908" y="869392"/>
                    <a:pt x="1241602" y="877083"/>
                    <a:pt x="1241602" y="886294"/>
                  </a:cubicBezTo>
                  <a:cubicBezTo>
                    <a:pt x="1241602" y="895884"/>
                    <a:pt x="1233908" y="903101"/>
                    <a:pt x="1224694" y="903101"/>
                  </a:cubicBezTo>
                  <a:cubicBezTo>
                    <a:pt x="1215480" y="903101"/>
                    <a:pt x="1207786" y="895409"/>
                    <a:pt x="1207786" y="886294"/>
                  </a:cubicBezTo>
                  <a:moveTo>
                    <a:pt x="1062928" y="886294"/>
                  </a:moveTo>
                  <a:cubicBezTo>
                    <a:pt x="1062928" y="877178"/>
                    <a:pt x="1070146" y="869392"/>
                    <a:pt x="1079836" y="869392"/>
                  </a:cubicBezTo>
                  <a:cubicBezTo>
                    <a:pt x="1089524" y="869392"/>
                    <a:pt x="1096744" y="877083"/>
                    <a:pt x="1096744" y="886294"/>
                  </a:cubicBezTo>
                  <a:cubicBezTo>
                    <a:pt x="1096744" y="895504"/>
                    <a:pt x="1089050" y="903101"/>
                    <a:pt x="1079836" y="903101"/>
                  </a:cubicBezTo>
                  <a:cubicBezTo>
                    <a:pt x="1070622" y="903101"/>
                    <a:pt x="1062928" y="895409"/>
                    <a:pt x="1062928" y="886294"/>
                  </a:cubicBezTo>
                  <a:moveTo>
                    <a:pt x="1111182" y="886199"/>
                  </a:moveTo>
                  <a:cubicBezTo>
                    <a:pt x="1111182" y="877083"/>
                    <a:pt x="1118401" y="869392"/>
                    <a:pt x="1128090" y="869392"/>
                  </a:cubicBezTo>
                  <a:cubicBezTo>
                    <a:pt x="1137209" y="869392"/>
                    <a:pt x="1144998" y="877083"/>
                    <a:pt x="1144998" y="886199"/>
                  </a:cubicBezTo>
                  <a:cubicBezTo>
                    <a:pt x="1144998" y="895314"/>
                    <a:pt x="1137304" y="903101"/>
                    <a:pt x="1128090" y="903101"/>
                  </a:cubicBezTo>
                  <a:cubicBezTo>
                    <a:pt x="1118876" y="903101"/>
                    <a:pt x="1111182" y="895409"/>
                    <a:pt x="1111182" y="886199"/>
                  </a:cubicBezTo>
                  <a:moveTo>
                    <a:pt x="1014578" y="886294"/>
                  </a:moveTo>
                  <a:cubicBezTo>
                    <a:pt x="1014578" y="895409"/>
                    <a:pt x="1022367" y="903101"/>
                    <a:pt x="1031486" y="903101"/>
                  </a:cubicBezTo>
                  <a:cubicBezTo>
                    <a:pt x="1040605" y="903101"/>
                    <a:pt x="1048394" y="895409"/>
                    <a:pt x="1048394" y="886294"/>
                  </a:cubicBezTo>
                  <a:cubicBezTo>
                    <a:pt x="1048394" y="877178"/>
                    <a:pt x="1040700" y="869392"/>
                    <a:pt x="1031486" y="869392"/>
                  </a:cubicBezTo>
                  <a:cubicBezTo>
                    <a:pt x="1021797" y="869392"/>
                    <a:pt x="1014578" y="877083"/>
                    <a:pt x="1014578" y="886294"/>
                  </a:cubicBezTo>
                  <a:moveTo>
                    <a:pt x="1352739" y="934530"/>
                  </a:moveTo>
                  <a:cubicBezTo>
                    <a:pt x="1352739" y="925415"/>
                    <a:pt x="1360433" y="917628"/>
                    <a:pt x="1369647" y="917628"/>
                  </a:cubicBezTo>
                  <a:cubicBezTo>
                    <a:pt x="1378861" y="917628"/>
                    <a:pt x="1386555" y="925320"/>
                    <a:pt x="1386555" y="934530"/>
                  </a:cubicBezTo>
                  <a:cubicBezTo>
                    <a:pt x="1386555" y="944120"/>
                    <a:pt x="1378766" y="951432"/>
                    <a:pt x="1369647" y="951432"/>
                  </a:cubicBezTo>
                  <a:cubicBezTo>
                    <a:pt x="1360528" y="951432"/>
                    <a:pt x="1352739" y="943741"/>
                    <a:pt x="1352739" y="934530"/>
                  </a:cubicBezTo>
                  <a:moveTo>
                    <a:pt x="1304485" y="934530"/>
                  </a:moveTo>
                  <a:cubicBezTo>
                    <a:pt x="1304485" y="925415"/>
                    <a:pt x="1312179" y="917628"/>
                    <a:pt x="1321393" y="917628"/>
                  </a:cubicBezTo>
                  <a:cubicBezTo>
                    <a:pt x="1330607" y="917628"/>
                    <a:pt x="1338301" y="925320"/>
                    <a:pt x="1338301" y="934530"/>
                  </a:cubicBezTo>
                  <a:cubicBezTo>
                    <a:pt x="1338301" y="944120"/>
                    <a:pt x="1330607" y="951432"/>
                    <a:pt x="1321393" y="951432"/>
                  </a:cubicBezTo>
                  <a:cubicBezTo>
                    <a:pt x="1312179" y="951432"/>
                    <a:pt x="1304485" y="943741"/>
                    <a:pt x="1304485" y="934530"/>
                  </a:cubicBezTo>
                  <a:moveTo>
                    <a:pt x="1256135" y="934530"/>
                  </a:moveTo>
                  <a:cubicBezTo>
                    <a:pt x="1256135" y="925415"/>
                    <a:pt x="1263829" y="917628"/>
                    <a:pt x="1273043" y="917628"/>
                  </a:cubicBezTo>
                  <a:cubicBezTo>
                    <a:pt x="1282257" y="917628"/>
                    <a:pt x="1289951" y="925320"/>
                    <a:pt x="1289951" y="934530"/>
                  </a:cubicBezTo>
                  <a:cubicBezTo>
                    <a:pt x="1289951" y="944120"/>
                    <a:pt x="1282162" y="951432"/>
                    <a:pt x="1273043" y="951432"/>
                  </a:cubicBezTo>
                  <a:cubicBezTo>
                    <a:pt x="1263924" y="951432"/>
                    <a:pt x="1256135" y="943741"/>
                    <a:pt x="1256135" y="934530"/>
                  </a:cubicBezTo>
                  <a:moveTo>
                    <a:pt x="1159531" y="934530"/>
                  </a:moveTo>
                  <a:cubicBezTo>
                    <a:pt x="1159531" y="925415"/>
                    <a:pt x="1166750" y="917723"/>
                    <a:pt x="1176439" y="917723"/>
                  </a:cubicBezTo>
                  <a:cubicBezTo>
                    <a:pt x="1186128" y="917723"/>
                    <a:pt x="1193347" y="925415"/>
                    <a:pt x="1193347" y="934530"/>
                  </a:cubicBezTo>
                  <a:cubicBezTo>
                    <a:pt x="1193347" y="943646"/>
                    <a:pt x="1185653" y="951432"/>
                    <a:pt x="1176439" y="951432"/>
                  </a:cubicBezTo>
                  <a:cubicBezTo>
                    <a:pt x="1167225" y="951432"/>
                    <a:pt x="1159531" y="943741"/>
                    <a:pt x="1159531" y="934530"/>
                  </a:cubicBezTo>
                  <a:moveTo>
                    <a:pt x="1207786" y="934530"/>
                  </a:moveTo>
                  <a:cubicBezTo>
                    <a:pt x="1207786" y="925415"/>
                    <a:pt x="1215480" y="917628"/>
                    <a:pt x="1224694" y="917628"/>
                  </a:cubicBezTo>
                  <a:cubicBezTo>
                    <a:pt x="1233908" y="917628"/>
                    <a:pt x="1241602" y="925320"/>
                    <a:pt x="1241602" y="934530"/>
                  </a:cubicBezTo>
                  <a:cubicBezTo>
                    <a:pt x="1241602" y="944120"/>
                    <a:pt x="1233908" y="951432"/>
                    <a:pt x="1224694" y="951432"/>
                  </a:cubicBezTo>
                  <a:cubicBezTo>
                    <a:pt x="1215480" y="951432"/>
                    <a:pt x="1207786" y="943741"/>
                    <a:pt x="1207786" y="934530"/>
                  </a:cubicBezTo>
                  <a:moveTo>
                    <a:pt x="1062928" y="934530"/>
                  </a:moveTo>
                  <a:cubicBezTo>
                    <a:pt x="1062928" y="925415"/>
                    <a:pt x="1070146" y="917628"/>
                    <a:pt x="1079836" y="917628"/>
                  </a:cubicBezTo>
                  <a:cubicBezTo>
                    <a:pt x="1089524" y="917628"/>
                    <a:pt x="1096744" y="925320"/>
                    <a:pt x="1096744" y="934530"/>
                  </a:cubicBezTo>
                  <a:cubicBezTo>
                    <a:pt x="1096744" y="943741"/>
                    <a:pt x="1089050" y="951337"/>
                    <a:pt x="1079836" y="951337"/>
                  </a:cubicBezTo>
                  <a:cubicBezTo>
                    <a:pt x="1070622" y="951337"/>
                    <a:pt x="1062928" y="943646"/>
                    <a:pt x="1062928" y="934530"/>
                  </a:cubicBezTo>
                  <a:moveTo>
                    <a:pt x="1111182" y="934530"/>
                  </a:moveTo>
                  <a:cubicBezTo>
                    <a:pt x="1111182" y="925415"/>
                    <a:pt x="1118401" y="917723"/>
                    <a:pt x="1128090" y="917723"/>
                  </a:cubicBezTo>
                  <a:cubicBezTo>
                    <a:pt x="1137209" y="917723"/>
                    <a:pt x="1144998" y="925415"/>
                    <a:pt x="1144998" y="934530"/>
                  </a:cubicBezTo>
                  <a:cubicBezTo>
                    <a:pt x="1144998" y="943646"/>
                    <a:pt x="1137304" y="951432"/>
                    <a:pt x="1128090" y="951432"/>
                  </a:cubicBezTo>
                  <a:cubicBezTo>
                    <a:pt x="1118876" y="951432"/>
                    <a:pt x="1111182" y="943741"/>
                    <a:pt x="1111182" y="934530"/>
                  </a:cubicBezTo>
                  <a:moveTo>
                    <a:pt x="1014578" y="934530"/>
                  </a:moveTo>
                  <a:cubicBezTo>
                    <a:pt x="1014578" y="943646"/>
                    <a:pt x="1022367" y="951432"/>
                    <a:pt x="1031486" y="951432"/>
                  </a:cubicBezTo>
                  <a:cubicBezTo>
                    <a:pt x="1040605" y="951432"/>
                    <a:pt x="1048394" y="943741"/>
                    <a:pt x="1048394" y="934530"/>
                  </a:cubicBezTo>
                  <a:cubicBezTo>
                    <a:pt x="1048394" y="925320"/>
                    <a:pt x="1040700" y="917628"/>
                    <a:pt x="1031486" y="917628"/>
                  </a:cubicBezTo>
                  <a:cubicBezTo>
                    <a:pt x="1021797" y="917628"/>
                    <a:pt x="1014578" y="925320"/>
                    <a:pt x="1014578" y="934530"/>
                  </a:cubicBezTo>
                  <a:moveTo>
                    <a:pt x="1352739" y="982861"/>
                  </a:moveTo>
                  <a:cubicBezTo>
                    <a:pt x="1352739" y="973746"/>
                    <a:pt x="1360433" y="965960"/>
                    <a:pt x="1369647" y="965960"/>
                  </a:cubicBezTo>
                  <a:cubicBezTo>
                    <a:pt x="1378861" y="965960"/>
                    <a:pt x="1386555" y="973651"/>
                    <a:pt x="1386555" y="982861"/>
                  </a:cubicBezTo>
                  <a:cubicBezTo>
                    <a:pt x="1386555" y="992452"/>
                    <a:pt x="1378766" y="999763"/>
                    <a:pt x="1369647" y="999763"/>
                  </a:cubicBezTo>
                  <a:cubicBezTo>
                    <a:pt x="1360528" y="999763"/>
                    <a:pt x="1352739" y="992072"/>
                    <a:pt x="1352739" y="982861"/>
                  </a:cubicBezTo>
                  <a:moveTo>
                    <a:pt x="1304485" y="982861"/>
                  </a:moveTo>
                  <a:cubicBezTo>
                    <a:pt x="1304485" y="973746"/>
                    <a:pt x="1312179" y="965960"/>
                    <a:pt x="1321393" y="965960"/>
                  </a:cubicBezTo>
                  <a:cubicBezTo>
                    <a:pt x="1330607" y="965960"/>
                    <a:pt x="1338301" y="973651"/>
                    <a:pt x="1338301" y="982861"/>
                  </a:cubicBezTo>
                  <a:cubicBezTo>
                    <a:pt x="1338301" y="992452"/>
                    <a:pt x="1330607" y="999763"/>
                    <a:pt x="1321393" y="999763"/>
                  </a:cubicBezTo>
                  <a:cubicBezTo>
                    <a:pt x="1312179" y="999763"/>
                    <a:pt x="1304485" y="992072"/>
                    <a:pt x="1304485" y="982861"/>
                  </a:cubicBezTo>
                  <a:moveTo>
                    <a:pt x="1256135" y="982861"/>
                  </a:moveTo>
                  <a:cubicBezTo>
                    <a:pt x="1256135" y="973746"/>
                    <a:pt x="1263829" y="965960"/>
                    <a:pt x="1273043" y="965960"/>
                  </a:cubicBezTo>
                  <a:cubicBezTo>
                    <a:pt x="1282257" y="965960"/>
                    <a:pt x="1289951" y="973651"/>
                    <a:pt x="1289951" y="982861"/>
                  </a:cubicBezTo>
                  <a:cubicBezTo>
                    <a:pt x="1289951" y="992452"/>
                    <a:pt x="1282162" y="999763"/>
                    <a:pt x="1273043" y="999763"/>
                  </a:cubicBezTo>
                  <a:cubicBezTo>
                    <a:pt x="1263924" y="999763"/>
                    <a:pt x="1256135" y="992072"/>
                    <a:pt x="1256135" y="982861"/>
                  </a:cubicBezTo>
                  <a:moveTo>
                    <a:pt x="1159531" y="982861"/>
                  </a:moveTo>
                  <a:cubicBezTo>
                    <a:pt x="1159531" y="973746"/>
                    <a:pt x="1166750" y="965960"/>
                    <a:pt x="1176439" y="965960"/>
                  </a:cubicBezTo>
                  <a:cubicBezTo>
                    <a:pt x="1186128" y="965960"/>
                    <a:pt x="1193347" y="973651"/>
                    <a:pt x="1193347" y="982861"/>
                  </a:cubicBezTo>
                  <a:cubicBezTo>
                    <a:pt x="1193347" y="992072"/>
                    <a:pt x="1185653" y="999763"/>
                    <a:pt x="1176439" y="999763"/>
                  </a:cubicBezTo>
                  <a:cubicBezTo>
                    <a:pt x="1167225" y="999763"/>
                    <a:pt x="1159531" y="992072"/>
                    <a:pt x="1159531" y="982861"/>
                  </a:cubicBezTo>
                  <a:moveTo>
                    <a:pt x="1207786" y="982861"/>
                  </a:moveTo>
                  <a:cubicBezTo>
                    <a:pt x="1207786" y="973746"/>
                    <a:pt x="1215480" y="965960"/>
                    <a:pt x="1224694" y="965960"/>
                  </a:cubicBezTo>
                  <a:cubicBezTo>
                    <a:pt x="1233908" y="965960"/>
                    <a:pt x="1241602" y="973651"/>
                    <a:pt x="1241602" y="982861"/>
                  </a:cubicBezTo>
                  <a:cubicBezTo>
                    <a:pt x="1241602" y="992452"/>
                    <a:pt x="1233908" y="999763"/>
                    <a:pt x="1224694" y="999763"/>
                  </a:cubicBezTo>
                  <a:cubicBezTo>
                    <a:pt x="1215480" y="999763"/>
                    <a:pt x="1207786" y="992072"/>
                    <a:pt x="1207786" y="982861"/>
                  </a:cubicBezTo>
                  <a:moveTo>
                    <a:pt x="1062928" y="982861"/>
                  </a:moveTo>
                  <a:cubicBezTo>
                    <a:pt x="1062928" y="973746"/>
                    <a:pt x="1070146" y="965960"/>
                    <a:pt x="1079836" y="965960"/>
                  </a:cubicBezTo>
                  <a:cubicBezTo>
                    <a:pt x="1089524" y="965960"/>
                    <a:pt x="1096744" y="973651"/>
                    <a:pt x="1096744" y="982861"/>
                  </a:cubicBezTo>
                  <a:cubicBezTo>
                    <a:pt x="1096744" y="992072"/>
                    <a:pt x="1089050" y="999763"/>
                    <a:pt x="1079836" y="999763"/>
                  </a:cubicBezTo>
                  <a:cubicBezTo>
                    <a:pt x="1070622" y="999763"/>
                    <a:pt x="1062928" y="992072"/>
                    <a:pt x="1062928" y="982861"/>
                  </a:cubicBezTo>
                  <a:moveTo>
                    <a:pt x="1111182" y="982861"/>
                  </a:moveTo>
                  <a:cubicBezTo>
                    <a:pt x="1111182" y="973746"/>
                    <a:pt x="1118401" y="965960"/>
                    <a:pt x="1128090" y="965960"/>
                  </a:cubicBezTo>
                  <a:cubicBezTo>
                    <a:pt x="1137209" y="965960"/>
                    <a:pt x="1144998" y="973651"/>
                    <a:pt x="1144998" y="982861"/>
                  </a:cubicBezTo>
                  <a:cubicBezTo>
                    <a:pt x="1144998" y="992072"/>
                    <a:pt x="1137304" y="999763"/>
                    <a:pt x="1128090" y="999763"/>
                  </a:cubicBezTo>
                  <a:cubicBezTo>
                    <a:pt x="1118876" y="999763"/>
                    <a:pt x="1111182" y="992072"/>
                    <a:pt x="1111182" y="982861"/>
                  </a:cubicBezTo>
                  <a:moveTo>
                    <a:pt x="1352739" y="1031193"/>
                  </a:moveTo>
                  <a:cubicBezTo>
                    <a:pt x="1352739" y="1022077"/>
                    <a:pt x="1360433" y="1014291"/>
                    <a:pt x="1369647" y="1014291"/>
                  </a:cubicBezTo>
                  <a:cubicBezTo>
                    <a:pt x="1378861" y="1014291"/>
                    <a:pt x="1386555" y="1021982"/>
                    <a:pt x="1386555" y="1031193"/>
                  </a:cubicBezTo>
                  <a:cubicBezTo>
                    <a:pt x="1386555" y="1040783"/>
                    <a:pt x="1378766" y="1047999"/>
                    <a:pt x="1369647" y="1047999"/>
                  </a:cubicBezTo>
                  <a:cubicBezTo>
                    <a:pt x="1360528" y="1047999"/>
                    <a:pt x="1352739" y="1040308"/>
                    <a:pt x="1352739" y="1031193"/>
                  </a:cubicBezTo>
                  <a:moveTo>
                    <a:pt x="1304485" y="1031193"/>
                  </a:moveTo>
                  <a:cubicBezTo>
                    <a:pt x="1304485" y="1022077"/>
                    <a:pt x="1312179" y="1014291"/>
                    <a:pt x="1321393" y="1014291"/>
                  </a:cubicBezTo>
                  <a:cubicBezTo>
                    <a:pt x="1330607" y="1014291"/>
                    <a:pt x="1338301" y="1021982"/>
                    <a:pt x="1338301" y="1031193"/>
                  </a:cubicBezTo>
                  <a:cubicBezTo>
                    <a:pt x="1338301" y="1040783"/>
                    <a:pt x="1330607" y="1047999"/>
                    <a:pt x="1321393" y="1047999"/>
                  </a:cubicBezTo>
                  <a:cubicBezTo>
                    <a:pt x="1312179" y="1047999"/>
                    <a:pt x="1304485" y="1040308"/>
                    <a:pt x="1304485" y="1031193"/>
                  </a:cubicBezTo>
                  <a:moveTo>
                    <a:pt x="1256135" y="1031193"/>
                  </a:moveTo>
                  <a:cubicBezTo>
                    <a:pt x="1256135" y="1022077"/>
                    <a:pt x="1263829" y="1014291"/>
                    <a:pt x="1273043" y="1014291"/>
                  </a:cubicBezTo>
                  <a:cubicBezTo>
                    <a:pt x="1282257" y="1014291"/>
                    <a:pt x="1289951" y="1021982"/>
                    <a:pt x="1289951" y="1031193"/>
                  </a:cubicBezTo>
                  <a:cubicBezTo>
                    <a:pt x="1289951" y="1040783"/>
                    <a:pt x="1282162" y="1047999"/>
                    <a:pt x="1273043" y="1047999"/>
                  </a:cubicBezTo>
                  <a:cubicBezTo>
                    <a:pt x="1263924" y="1047999"/>
                    <a:pt x="1256135" y="1040308"/>
                    <a:pt x="1256135" y="1031193"/>
                  </a:cubicBezTo>
                  <a:moveTo>
                    <a:pt x="1159531" y="1031098"/>
                  </a:moveTo>
                  <a:cubicBezTo>
                    <a:pt x="1159531" y="1021982"/>
                    <a:pt x="1166750" y="1014196"/>
                    <a:pt x="1176439" y="1014196"/>
                  </a:cubicBezTo>
                  <a:cubicBezTo>
                    <a:pt x="1186128" y="1014196"/>
                    <a:pt x="1193347" y="1021887"/>
                    <a:pt x="1193347" y="1031098"/>
                  </a:cubicBezTo>
                  <a:cubicBezTo>
                    <a:pt x="1193347" y="1040308"/>
                    <a:pt x="1185653" y="1047999"/>
                    <a:pt x="1176439" y="1047999"/>
                  </a:cubicBezTo>
                  <a:cubicBezTo>
                    <a:pt x="1167225" y="1047999"/>
                    <a:pt x="1159531" y="1040308"/>
                    <a:pt x="1159531" y="1031098"/>
                  </a:cubicBezTo>
                  <a:moveTo>
                    <a:pt x="1207786" y="1031193"/>
                  </a:moveTo>
                  <a:cubicBezTo>
                    <a:pt x="1207786" y="1022077"/>
                    <a:pt x="1215480" y="1014291"/>
                    <a:pt x="1224694" y="1014291"/>
                  </a:cubicBezTo>
                  <a:cubicBezTo>
                    <a:pt x="1233908" y="1014291"/>
                    <a:pt x="1241602" y="1021982"/>
                    <a:pt x="1241602" y="1031193"/>
                  </a:cubicBezTo>
                  <a:cubicBezTo>
                    <a:pt x="1241602" y="1040783"/>
                    <a:pt x="1233908" y="1047999"/>
                    <a:pt x="1224694" y="1047999"/>
                  </a:cubicBezTo>
                  <a:cubicBezTo>
                    <a:pt x="1215480" y="1047999"/>
                    <a:pt x="1207786" y="1040308"/>
                    <a:pt x="1207786" y="1031193"/>
                  </a:cubicBezTo>
                  <a:moveTo>
                    <a:pt x="1111182" y="1031098"/>
                  </a:moveTo>
                  <a:cubicBezTo>
                    <a:pt x="1111182" y="1021982"/>
                    <a:pt x="1118401" y="1014196"/>
                    <a:pt x="1128090" y="1014196"/>
                  </a:cubicBezTo>
                  <a:cubicBezTo>
                    <a:pt x="1137209" y="1014196"/>
                    <a:pt x="1144998" y="1021887"/>
                    <a:pt x="1144998" y="1031098"/>
                  </a:cubicBezTo>
                  <a:cubicBezTo>
                    <a:pt x="1144998" y="1040308"/>
                    <a:pt x="1137304" y="1047999"/>
                    <a:pt x="1128090" y="1047999"/>
                  </a:cubicBezTo>
                  <a:cubicBezTo>
                    <a:pt x="1118876" y="1047999"/>
                    <a:pt x="1111182" y="1040308"/>
                    <a:pt x="1111182" y="1031098"/>
                  </a:cubicBezTo>
                  <a:moveTo>
                    <a:pt x="1352739" y="1079429"/>
                  </a:moveTo>
                  <a:cubicBezTo>
                    <a:pt x="1352739" y="1070313"/>
                    <a:pt x="1360433" y="1062527"/>
                    <a:pt x="1369647" y="1062527"/>
                  </a:cubicBezTo>
                  <a:cubicBezTo>
                    <a:pt x="1378861" y="1062527"/>
                    <a:pt x="1386555" y="1070218"/>
                    <a:pt x="1386555" y="1079429"/>
                  </a:cubicBezTo>
                  <a:cubicBezTo>
                    <a:pt x="1386555" y="1089019"/>
                    <a:pt x="1378766" y="1096331"/>
                    <a:pt x="1369647" y="1096331"/>
                  </a:cubicBezTo>
                  <a:cubicBezTo>
                    <a:pt x="1360528" y="1096331"/>
                    <a:pt x="1352739" y="1088639"/>
                    <a:pt x="1352739" y="1079429"/>
                  </a:cubicBezTo>
                  <a:moveTo>
                    <a:pt x="1304485" y="1079429"/>
                  </a:moveTo>
                  <a:cubicBezTo>
                    <a:pt x="1304485" y="1070313"/>
                    <a:pt x="1312179" y="1062527"/>
                    <a:pt x="1321393" y="1062527"/>
                  </a:cubicBezTo>
                  <a:cubicBezTo>
                    <a:pt x="1330607" y="1062527"/>
                    <a:pt x="1338301" y="1070218"/>
                    <a:pt x="1338301" y="1079429"/>
                  </a:cubicBezTo>
                  <a:cubicBezTo>
                    <a:pt x="1338301" y="1089019"/>
                    <a:pt x="1330607" y="1096331"/>
                    <a:pt x="1321393" y="1096331"/>
                  </a:cubicBezTo>
                  <a:cubicBezTo>
                    <a:pt x="1312179" y="1096331"/>
                    <a:pt x="1304485" y="1088639"/>
                    <a:pt x="1304485" y="1079429"/>
                  </a:cubicBezTo>
                  <a:moveTo>
                    <a:pt x="1256135" y="1079429"/>
                  </a:moveTo>
                  <a:cubicBezTo>
                    <a:pt x="1256135" y="1070313"/>
                    <a:pt x="1263829" y="1062527"/>
                    <a:pt x="1273043" y="1062527"/>
                  </a:cubicBezTo>
                  <a:cubicBezTo>
                    <a:pt x="1282257" y="1062527"/>
                    <a:pt x="1289951" y="1070218"/>
                    <a:pt x="1289951" y="1079429"/>
                  </a:cubicBezTo>
                  <a:cubicBezTo>
                    <a:pt x="1289951" y="1089019"/>
                    <a:pt x="1282162" y="1096331"/>
                    <a:pt x="1273043" y="1096331"/>
                  </a:cubicBezTo>
                  <a:cubicBezTo>
                    <a:pt x="1263924" y="1096331"/>
                    <a:pt x="1256135" y="1088639"/>
                    <a:pt x="1256135" y="1079429"/>
                  </a:cubicBezTo>
                  <a:moveTo>
                    <a:pt x="1159531" y="1079429"/>
                  </a:moveTo>
                  <a:cubicBezTo>
                    <a:pt x="1159531" y="1070313"/>
                    <a:pt x="1166750" y="1062622"/>
                    <a:pt x="1176439" y="1062622"/>
                  </a:cubicBezTo>
                  <a:cubicBezTo>
                    <a:pt x="1186128" y="1062622"/>
                    <a:pt x="1193347" y="1070313"/>
                    <a:pt x="1193347" y="1079429"/>
                  </a:cubicBezTo>
                  <a:cubicBezTo>
                    <a:pt x="1193347" y="1088544"/>
                    <a:pt x="1185653" y="1096331"/>
                    <a:pt x="1176439" y="1096331"/>
                  </a:cubicBezTo>
                  <a:cubicBezTo>
                    <a:pt x="1167225" y="1096331"/>
                    <a:pt x="1159531" y="1088639"/>
                    <a:pt x="1159531" y="1079429"/>
                  </a:cubicBezTo>
                  <a:moveTo>
                    <a:pt x="1207786" y="1079429"/>
                  </a:moveTo>
                  <a:cubicBezTo>
                    <a:pt x="1207786" y="1070313"/>
                    <a:pt x="1215480" y="1062527"/>
                    <a:pt x="1224694" y="1062527"/>
                  </a:cubicBezTo>
                  <a:cubicBezTo>
                    <a:pt x="1233908" y="1062527"/>
                    <a:pt x="1241602" y="1070218"/>
                    <a:pt x="1241602" y="1079429"/>
                  </a:cubicBezTo>
                  <a:cubicBezTo>
                    <a:pt x="1241602" y="1089019"/>
                    <a:pt x="1233908" y="1096331"/>
                    <a:pt x="1224694" y="1096331"/>
                  </a:cubicBezTo>
                  <a:cubicBezTo>
                    <a:pt x="1215480" y="1096331"/>
                    <a:pt x="1207786" y="1088639"/>
                    <a:pt x="1207786" y="1079429"/>
                  </a:cubicBezTo>
                  <a:moveTo>
                    <a:pt x="1352739" y="1127760"/>
                  </a:moveTo>
                  <a:cubicBezTo>
                    <a:pt x="1352739" y="1118645"/>
                    <a:pt x="1360433" y="1110858"/>
                    <a:pt x="1369647" y="1110858"/>
                  </a:cubicBezTo>
                  <a:cubicBezTo>
                    <a:pt x="1378861" y="1110858"/>
                    <a:pt x="1386555" y="1118550"/>
                    <a:pt x="1386555" y="1127760"/>
                  </a:cubicBezTo>
                  <a:cubicBezTo>
                    <a:pt x="1386555" y="1137350"/>
                    <a:pt x="1378766" y="1144567"/>
                    <a:pt x="1369647" y="1144567"/>
                  </a:cubicBezTo>
                  <a:cubicBezTo>
                    <a:pt x="1360528" y="1144567"/>
                    <a:pt x="1352739" y="1136876"/>
                    <a:pt x="1352739" y="1127760"/>
                  </a:cubicBezTo>
                  <a:moveTo>
                    <a:pt x="1304485" y="1127760"/>
                  </a:moveTo>
                  <a:cubicBezTo>
                    <a:pt x="1304485" y="1118645"/>
                    <a:pt x="1312179" y="1110858"/>
                    <a:pt x="1321393" y="1110858"/>
                  </a:cubicBezTo>
                  <a:cubicBezTo>
                    <a:pt x="1330607" y="1110858"/>
                    <a:pt x="1338301" y="1118550"/>
                    <a:pt x="1338301" y="1127760"/>
                  </a:cubicBezTo>
                  <a:cubicBezTo>
                    <a:pt x="1338301" y="1137350"/>
                    <a:pt x="1330607" y="1144567"/>
                    <a:pt x="1321393" y="1144567"/>
                  </a:cubicBezTo>
                  <a:cubicBezTo>
                    <a:pt x="1312179" y="1144567"/>
                    <a:pt x="1304485" y="1136876"/>
                    <a:pt x="1304485" y="1127760"/>
                  </a:cubicBezTo>
                  <a:moveTo>
                    <a:pt x="1256135" y="1127760"/>
                  </a:moveTo>
                  <a:cubicBezTo>
                    <a:pt x="1256135" y="1118645"/>
                    <a:pt x="1263829" y="1110858"/>
                    <a:pt x="1273043" y="1110858"/>
                  </a:cubicBezTo>
                  <a:cubicBezTo>
                    <a:pt x="1282257" y="1110858"/>
                    <a:pt x="1289951" y="1118550"/>
                    <a:pt x="1289951" y="1127760"/>
                  </a:cubicBezTo>
                  <a:cubicBezTo>
                    <a:pt x="1289951" y="1137350"/>
                    <a:pt x="1282162" y="1144567"/>
                    <a:pt x="1273043" y="1144567"/>
                  </a:cubicBezTo>
                  <a:cubicBezTo>
                    <a:pt x="1263924" y="1144567"/>
                    <a:pt x="1256135" y="1136876"/>
                    <a:pt x="1256135" y="1127760"/>
                  </a:cubicBezTo>
                  <a:moveTo>
                    <a:pt x="1159531" y="1127760"/>
                  </a:moveTo>
                  <a:cubicBezTo>
                    <a:pt x="1159531" y="1118645"/>
                    <a:pt x="1166750" y="1110858"/>
                    <a:pt x="1176439" y="1110858"/>
                  </a:cubicBezTo>
                  <a:cubicBezTo>
                    <a:pt x="1186128" y="1110858"/>
                    <a:pt x="1193347" y="1118550"/>
                    <a:pt x="1193347" y="1127760"/>
                  </a:cubicBezTo>
                  <a:cubicBezTo>
                    <a:pt x="1193347" y="1136971"/>
                    <a:pt x="1185653" y="1144662"/>
                    <a:pt x="1176439" y="1144662"/>
                  </a:cubicBezTo>
                  <a:cubicBezTo>
                    <a:pt x="1167225" y="1144662"/>
                    <a:pt x="1159531" y="1136971"/>
                    <a:pt x="1159531" y="1127760"/>
                  </a:cubicBezTo>
                  <a:moveTo>
                    <a:pt x="1207786" y="1127760"/>
                  </a:moveTo>
                  <a:cubicBezTo>
                    <a:pt x="1207786" y="1118645"/>
                    <a:pt x="1215480" y="1110858"/>
                    <a:pt x="1224694" y="1110858"/>
                  </a:cubicBezTo>
                  <a:cubicBezTo>
                    <a:pt x="1233908" y="1110858"/>
                    <a:pt x="1241602" y="1118550"/>
                    <a:pt x="1241602" y="1127760"/>
                  </a:cubicBezTo>
                  <a:cubicBezTo>
                    <a:pt x="1241602" y="1137350"/>
                    <a:pt x="1233908" y="1144567"/>
                    <a:pt x="1224694" y="1144567"/>
                  </a:cubicBezTo>
                  <a:cubicBezTo>
                    <a:pt x="1215480" y="1144567"/>
                    <a:pt x="1207786" y="1136876"/>
                    <a:pt x="1207786" y="1127760"/>
                  </a:cubicBezTo>
                  <a:moveTo>
                    <a:pt x="1352739" y="1175996"/>
                  </a:moveTo>
                  <a:cubicBezTo>
                    <a:pt x="1352739" y="1166881"/>
                    <a:pt x="1360433" y="1159095"/>
                    <a:pt x="1369647" y="1159095"/>
                  </a:cubicBezTo>
                  <a:cubicBezTo>
                    <a:pt x="1378861" y="1159095"/>
                    <a:pt x="1386555" y="1166786"/>
                    <a:pt x="1386555" y="1175996"/>
                  </a:cubicBezTo>
                  <a:cubicBezTo>
                    <a:pt x="1386555" y="1185587"/>
                    <a:pt x="1378766" y="1192898"/>
                    <a:pt x="1369647" y="1192898"/>
                  </a:cubicBezTo>
                  <a:cubicBezTo>
                    <a:pt x="1360528" y="1192898"/>
                    <a:pt x="1352739" y="1185207"/>
                    <a:pt x="1352739" y="1175996"/>
                  </a:cubicBezTo>
                  <a:moveTo>
                    <a:pt x="1304485" y="1175996"/>
                  </a:moveTo>
                  <a:cubicBezTo>
                    <a:pt x="1304485" y="1166881"/>
                    <a:pt x="1312179" y="1159095"/>
                    <a:pt x="1321393" y="1159095"/>
                  </a:cubicBezTo>
                  <a:cubicBezTo>
                    <a:pt x="1330607" y="1159095"/>
                    <a:pt x="1338301" y="1166786"/>
                    <a:pt x="1338301" y="1175996"/>
                  </a:cubicBezTo>
                  <a:cubicBezTo>
                    <a:pt x="1338301" y="1185587"/>
                    <a:pt x="1330607" y="1192898"/>
                    <a:pt x="1321393" y="1192898"/>
                  </a:cubicBezTo>
                  <a:cubicBezTo>
                    <a:pt x="1312179" y="1192898"/>
                    <a:pt x="1304485" y="1185207"/>
                    <a:pt x="1304485" y="1175996"/>
                  </a:cubicBezTo>
                  <a:moveTo>
                    <a:pt x="1256135" y="1175996"/>
                  </a:moveTo>
                  <a:cubicBezTo>
                    <a:pt x="1256135" y="1166881"/>
                    <a:pt x="1263829" y="1159095"/>
                    <a:pt x="1273043" y="1159095"/>
                  </a:cubicBezTo>
                  <a:cubicBezTo>
                    <a:pt x="1282257" y="1159095"/>
                    <a:pt x="1289951" y="1166786"/>
                    <a:pt x="1289951" y="1175996"/>
                  </a:cubicBezTo>
                  <a:cubicBezTo>
                    <a:pt x="1289951" y="1185587"/>
                    <a:pt x="1282162" y="1192898"/>
                    <a:pt x="1273043" y="1192898"/>
                  </a:cubicBezTo>
                  <a:cubicBezTo>
                    <a:pt x="1263924" y="1192898"/>
                    <a:pt x="1256135" y="1185207"/>
                    <a:pt x="1256135" y="1175996"/>
                  </a:cubicBezTo>
                  <a:moveTo>
                    <a:pt x="1352739" y="1224328"/>
                  </a:moveTo>
                  <a:cubicBezTo>
                    <a:pt x="1352739" y="1215212"/>
                    <a:pt x="1360433" y="1207426"/>
                    <a:pt x="1369647" y="1207426"/>
                  </a:cubicBezTo>
                  <a:cubicBezTo>
                    <a:pt x="1378861" y="1207426"/>
                    <a:pt x="1386555" y="1215117"/>
                    <a:pt x="1386555" y="1224328"/>
                  </a:cubicBezTo>
                  <a:cubicBezTo>
                    <a:pt x="1386555" y="1233918"/>
                    <a:pt x="1378766" y="1241229"/>
                    <a:pt x="1369647" y="1241229"/>
                  </a:cubicBezTo>
                  <a:cubicBezTo>
                    <a:pt x="1360528" y="1241229"/>
                    <a:pt x="1352739" y="1233538"/>
                    <a:pt x="1352739" y="1224328"/>
                  </a:cubicBezTo>
                  <a:moveTo>
                    <a:pt x="1304485" y="1224328"/>
                  </a:moveTo>
                  <a:cubicBezTo>
                    <a:pt x="1304485" y="1215212"/>
                    <a:pt x="1312179" y="1207426"/>
                    <a:pt x="1321393" y="1207426"/>
                  </a:cubicBezTo>
                  <a:cubicBezTo>
                    <a:pt x="1330607" y="1207426"/>
                    <a:pt x="1338301" y="1215117"/>
                    <a:pt x="1338301" y="1224328"/>
                  </a:cubicBezTo>
                  <a:cubicBezTo>
                    <a:pt x="1338301" y="1233918"/>
                    <a:pt x="1330607" y="1241229"/>
                    <a:pt x="1321393" y="1241229"/>
                  </a:cubicBezTo>
                  <a:cubicBezTo>
                    <a:pt x="1312179" y="1241229"/>
                    <a:pt x="1304485" y="1233538"/>
                    <a:pt x="1304485" y="1224328"/>
                  </a:cubicBezTo>
                  <a:moveTo>
                    <a:pt x="1256135" y="1224328"/>
                  </a:moveTo>
                  <a:cubicBezTo>
                    <a:pt x="1256135" y="1215212"/>
                    <a:pt x="1263829" y="1207426"/>
                    <a:pt x="1273043" y="1207426"/>
                  </a:cubicBezTo>
                  <a:cubicBezTo>
                    <a:pt x="1282257" y="1207426"/>
                    <a:pt x="1289951" y="1215117"/>
                    <a:pt x="1289951" y="1224328"/>
                  </a:cubicBezTo>
                  <a:cubicBezTo>
                    <a:pt x="1289951" y="1233918"/>
                    <a:pt x="1282162" y="1241229"/>
                    <a:pt x="1273043" y="1241229"/>
                  </a:cubicBezTo>
                  <a:cubicBezTo>
                    <a:pt x="1263924" y="1241229"/>
                    <a:pt x="1256135" y="1233538"/>
                    <a:pt x="1256135" y="1224328"/>
                  </a:cubicBezTo>
                  <a:moveTo>
                    <a:pt x="1352739" y="1272659"/>
                  </a:moveTo>
                  <a:cubicBezTo>
                    <a:pt x="1352739" y="1263543"/>
                    <a:pt x="1360433" y="1255757"/>
                    <a:pt x="1369647" y="1255757"/>
                  </a:cubicBezTo>
                  <a:cubicBezTo>
                    <a:pt x="1378861" y="1255757"/>
                    <a:pt x="1386555" y="1263448"/>
                    <a:pt x="1386555" y="1272659"/>
                  </a:cubicBezTo>
                  <a:cubicBezTo>
                    <a:pt x="1386555" y="1282249"/>
                    <a:pt x="1378766" y="1289560"/>
                    <a:pt x="1369647" y="1289560"/>
                  </a:cubicBezTo>
                  <a:cubicBezTo>
                    <a:pt x="1360528" y="1289560"/>
                    <a:pt x="1352739" y="1281869"/>
                    <a:pt x="1352739" y="1272659"/>
                  </a:cubicBezTo>
                  <a:moveTo>
                    <a:pt x="1304485" y="1272659"/>
                  </a:moveTo>
                  <a:cubicBezTo>
                    <a:pt x="1304485" y="1263543"/>
                    <a:pt x="1312179" y="1255757"/>
                    <a:pt x="1321393" y="1255757"/>
                  </a:cubicBezTo>
                  <a:cubicBezTo>
                    <a:pt x="1330607" y="1255757"/>
                    <a:pt x="1338301" y="1263448"/>
                    <a:pt x="1338301" y="1272659"/>
                  </a:cubicBezTo>
                  <a:cubicBezTo>
                    <a:pt x="1338301" y="1282249"/>
                    <a:pt x="1330607" y="1289560"/>
                    <a:pt x="1321393" y="1289560"/>
                  </a:cubicBezTo>
                  <a:cubicBezTo>
                    <a:pt x="1312179" y="1289560"/>
                    <a:pt x="1304485" y="1281869"/>
                    <a:pt x="1304485" y="1272659"/>
                  </a:cubicBezTo>
                  <a:moveTo>
                    <a:pt x="0" y="16902"/>
                  </a:moveTo>
                  <a:cubicBezTo>
                    <a:pt x="0" y="26017"/>
                    <a:pt x="7694" y="33803"/>
                    <a:pt x="16908" y="33803"/>
                  </a:cubicBezTo>
                  <a:cubicBezTo>
                    <a:pt x="26122" y="33803"/>
                    <a:pt x="33816" y="26587"/>
                    <a:pt x="33816" y="16902"/>
                  </a:cubicBezTo>
                  <a:cubicBezTo>
                    <a:pt x="33816" y="7216"/>
                    <a:pt x="26122" y="0"/>
                    <a:pt x="16908" y="0"/>
                  </a:cubicBezTo>
                  <a:cubicBezTo>
                    <a:pt x="7694" y="0"/>
                    <a:pt x="0" y="7691"/>
                    <a:pt x="0" y="16902"/>
                  </a:cubicBezTo>
                  <a:moveTo>
                    <a:pt x="48349" y="16902"/>
                  </a:moveTo>
                  <a:cubicBezTo>
                    <a:pt x="48349" y="26017"/>
                    <a:pt x="56043" y="33803"/>
                    <a:pt x="65257" y="33803"/>
                  </a:cubicBezTo>
                  <a:cubicBezTo>
                    <a:pt x="74471" y="33803"/>
                    <a:pt x="82165" y="26587"/>
                    <a:pt x="82165" y="16902"/>
                  </a:cubicBezTo>
                  <a:cubicBezTo>
                    <a:pt x="82165" y="7216"/>
                    <a:pt x="74376" y="0"/>
                    <a:pt x="65257" y="0"/>
                  </a:cubicBezTo>
                  <a:cubicBezTo>
                    <a:pt x="56139" y="0"/>
                    <a:pt x="48349" y="7691"/>
                    <a:pt x="48349" y="16902"/>
                  </a:cubicBezTo>
                  <a:moveTo>
                    <a:pt x="96604" y="16902"/>
                  </a:moveTo>
                  <a:cubicBezTo>
                    <a:pt x="96604" y="26017"/>
                    <a:pt x="104298" y="33803"/>
                    <a:pt x="113512" y="33803"/>
                  </a:cubicBezTo>
                  <a:cubicBezTo>
                    <a:pt x="122726" y="33803"/>
                    <a:pt x="130420" y="26587"/>
                    <a:pt x="130420" y="16902"/>
                  </a:cubicBezTo>
                  <a:cubicBezTo>
                    <a:pt x="130420" y="7216"/>
                    <a:pt x="122726" y="0"/>
                    <a:pt x="113512" y="0"/>
                  </a:cubicBezTo>
                  <a:cubicBezTo>
                    <a:pt x="104298" y="0"/>
                    <a:pt x="96604" y="7691"/>
                    <a:pt x="96604" y="16902"/>
                  </a:cubicBezTo>
                  <a:moveTo>
                    <a:pt x="483114" y="16902"/>
                  </a:moveTo>
                  <a:cubicBezTo>
                    <a:pt x="483114" y="26017"/>
                    <a:pt x="490808" y="33803"/>
                    <a:pt x="500022" y="33803"/>
                  </a:cubicBezTo>
                  <a:cubicBezTo>
                    <a:pt x="509236" y="33803"/>
                    <a:pt x="516930" y="26587"/>
                    <a:pt x="516930" y="16902"/>
                  </a:cubicBezTo>
                  <a:cubicBezTo>
                    <a:pt x="516930" y="7216"/>
                    <a:pt x="509236" y="0"/>
                    <a:pt x="500022" y="0"/>
                  </a:cubicBezTo>
                  <a:cubicBezTo>
                    <a:pt x="490808" y="0"/>
                    <a:pt x="483114" y="7691"/>
                    <a:pt x="483114" y="16902"/>
                  </a:cubicBezTo>
                  <a:moveTo>
                    <a:pt x="434860" y="16902"/>
                  </a:moveTo>
                  <a:cubicBezTo>
                    <a:pt x="434860" y="26017"/>
                    <a:pt x="442554" y="33803"/>
                    <a:pt x="451768" y="33803"/>
                  </a:cubicBezTo>
                  <a:cubicBezTo>
                    <a:pt x="460982" y="33803"/>
                    <a:pt x="468676" y="26587"/>
                    <a:pt x="468676" y="16902"/>
                  </a:cubicBezTo>
                  <a:cubicBezTo>
                    <a:pt x="468676" y="7216"/>
                    <a:pt x="460887" y="0"/>
                    <a:pt x="451768" y="0"/>
                  </a:cubicBezTo>
                  <a:cubicBezTo>
                    <a:pt x="442649" y="0"/>
                    <a:pt x="434860" y="7691"/>
                    <a:pt x="434860" y="16902"/>
                  </a:cubicBezTo>
                  <a:moveTo>
                    <a:pt x="386510" y="16902"/>
                  </a:moveTo>
                  <a:cubicBezTo>
                    <a:pt x="386510" y="26017"/>
                    <a:pt x="394205" y="33803"/>
                    <a:pt x="403418" y="33803"/>
                  </a:cubicBezTo>
                  <a:cubicBezTo>
                    <a:pt x="412632" y="33803"/>
                    <a:pt x="420327" y="26587"/>
                    <a:pt x="420327" y="16902"/>
                  </a:cubicBezTo>
                  <a:cubicBezTo>
                    <a:pt x="420327" y="7216"/>
                    <a:pt x="412632" y="0"/>
                    <a:pt x="403418" y="0"/>
                  </a:cubicBezTo>
                  <a:cubicBezTo>
                    <a:pt x="394205" y="0"/>
                    <a:pt x="386510" y="7691"/>
                    <a:pt x="386510" y="16902"/>
                  </a:cubicBezTo>
                  <a:moveTo>
                    <a:pt x="289907" y="16902"/>
                  </a:moveTo>
                  <a:cubicBezTo>
                    <a:pt x="289907" y="26017"/>
                    <a:pt x="297601" y="33803"/>
                    <a:pt x="306815" y="33803"/>
                  </a:cubicBezTo>
                  <a:cubicBezTo>
                    <a:pt x="316029" y="33803"/>
                    <a:pt x="323723" y="26587"/>
                    <a:pt x="323723" y="16902"/>
                  </a:cubicBezTo>
                  <a:cubicBezTo>
                    <a:pt x="323723" y="7216"/>
                    <a:pt x="315934" y="0"/>
                    <a:pt x="306815" y="0"/>
                  </a:cubicBezTo>
                  <a:cubicBezTo>
                    <a:pt x="297696" y="0"/>
                    <a:pt x="289907" y="7691"/>
                    <a:pt x="289907" y="16902"/>
                  </a:cubicBezTo>
                  <a:moveTo>
                    <a:pt x="193208" y="16902"/>
                  </a:moveTo>
                  <a:cubicBezTo>
                    <a:pt x="193208" y="26017"/>
                    <a:pt x="200902" y="33803"/>
                    <a:pt x="210116" y="33803"/>
                  </a:cubicBezTo>
                  <a:cubicBezTo>
                    <a:pt x="219330" y="33803"/>
                    <a:pt x="227024" y="26587"/>
                    <a:pt x="227024" y="16902"/>
                  </a:cubicBezTo>
                  <a:cubicBezTo>
                    <a:pt x="227024" y="7216"/>
                    <a:pt x="219330" y="0"/>
                    <a:pt x="210116" y="0"/>
                  </a:cubicBezTo>
                  <a:cubicBezTo>
                    <a:pt x="200902" y="0"/>
                    <a:pt x="193208" y="7691"/>
                    <a:pt x="193208" y="16902"/>
                  </a:cubicBezTo>
                  <a:moveTo>
                    <a:pt x="144953" y="16902"/>
                  </a:moveTo>
                  <a:cubicBezTo>
                    <a:pt x="144953" y="26017"/>
                    <a:pt x="152647" y="33803"/>
                    <a:pt x="161861" y="33803"/>
                  </a:cubicBezTo>
                  <a:cubicBezTo>
                    <a:pt x="171075" y="33803"/>
                    <a:pt x="178769" y="26587"/>
                    <a:pt x="178769" y="16902"/>
                  </a:cubicBezTo>
                  <a:cubicBezTo>
                    <a:pt x="178769" y="7216"/>
                    <a:pt x="170980" y="0"/>
                    <a:pt x="161861" y="0"/>
                  </a:cubicBezTo>
                  <a:cubicBezTo>
                    <a:pt x="152742" y="0"/>
                    <a:pt x="144953" y="7691"/>
                    <a:pt x="144953" y="16902"/>
                  </a:cubicBezTo>
                  <a:moveTo>
                    <a:pt x="338161" y="16902"/>
                  </a:moveTo>
                  <a:cubicBezTo>
                    <a:pt x="338161" y="26017"/>
                    <a:pt x="345855" y="33803"/>
                    <a:pt x="355069" y="33803"/>
                  </a:cubicBezTo>
                  <a:cubicBezTo>
                    <a:pt x="364283" y="33803"/>
                    <a:pt x="371977" y="26587"/>
                    <a:pt x="371977" y="16902"/>
                  </a:cubicBezTo>
                  <a:cubicBezTo>
                    <a:pt x="371977" y="7216"/>
                    <a:pt x="364283" y="0"/>
                    <a:pt x="355069" y="0"/>
                  </a:cubicBezTo>
                  <a:cubicBezTo>
                    <a:pt x="345855" y="0"/>
                    <a:pt x="338161" y="7691"/>
                    <a:pt x="338161" y="16902"/>
                  </a:cubicBezTo>
                  <a:moveTo>
                    <a:pt x="241557" y="16902"/>
                  </a:moveTo>
                  <a:cubicBezTo>
                    <a:pt x="241557" y="26017"/>
                    <a:pt x="249251" y="33803"/>
                    <a:pt x="258465" y="33803"/>
                  </a:cubicBezTo>
                  <a:cubicBezTo>
                    <a:pt x="267679" y="33803"/>
                    <a:pt x="275373" y="26587"/>
                    <a:pt x="275373" y="16902"/>
                  </a:cubicBezTo>
                  <a:cubicBezTo>
                    <a:pt x="275373" y="7216"/>
                    <a:pt x="267679" y="0"/>
                    <a:pt x="258465" y="0"/>
                  </a:cubicBezTo>
                  <a:cubicBezTo>
                    <a:pt x="249251" y="0"/>
                    <a:pt x="241557" y="7691"/>
                    <a:pt x="241557" y="16902"/>
                  </a:cubicBezTo>
                  <a:moveTo>
                    <a:pt x="676417" y="65138"/>
                  </a:moveTo>
                  <a:cubicBezTo>
                    <a:pt x="676417" y="74253"/>
                    <a:pt x="684111" y="82040"/>
                    <a:pt x="693325" y="82040"/>
                  </a:cubicBezTo>
                  <a:cubicBezTo>
                    <a:pt x="702539" y="82040"/>
                    <a:pt x="710233" y="74823"/>
                    <a:pt x="710233" y="65138"/>
                  </a:cubicBezTo>
                  <a:cubicBezTo>
                    <a:pt x="710233" y="55453"/>
                    <a:pt x="702539" y="48236"/>
                    <a:pt x="693325" y="48236"/>
                  </a:cubicBezTo>
                  <a:cubicBezTo>
                    <a:pt x="684111" y="48236"/>
                    <a:pt x="676417" y="55927"/>
                    <a:pt x="676417" y="65138"/>
                  </a:cubicBezTo>
                  <a:moveTo>
                    <a:pt x="773021" y="65138"/>
                  </a:moveTo>
                  <a:cubicBezTo>
                    <a:pt x="773021" y="74253"/>
                    <a:pt x="780715" y="82040"/>
                    <a:pt x="789929" y="82040"/>
                  </a:cubicBezTo>
                  <a:cubicBezTo>
                    <a:pt x="799143" y="82040"/>
                    <a:pt x="806837" y="74823"/>
                    <a:pt x="806837" y="65138"/>
                  </a:cubicBezTo>
                  <a:cubicBezTo>
                    <a:pt x="806837" y="55453"/>
                    <a:pt x="799143" y="48236"/>
                    <a:pt x="789929" y="48236"/>
                  </a:cubicBezTo>
                  <a:cubicBezTo>
                    <a:pt x="780715" y="48236"/>
                    <a:pt x="773021" y="55927"/>
                    <a:pt x="773021" y="65138"/>
                  </a:cubicBezTo>
                  <a:moveTo>
                    <a:pt x="724671" y="65138"/>
                  </a:moveTo>
                  <a:cubicBezTo>
                    <a:pt x="724671" y="74253"/>
                    <a:pt x="732365" y="82040"/>
                    <a:pt x="741579" y="82040"/>
                  </a:cubicBezTo>
                  <a:cubicBezTo>
                    <a:pt x="750793" y="82040"/>
                    <a:pt x="758487" y="74823"/>
                    <a:pt x="758487" y="65138"/>
                  </a:cubicBezTo>
                  <a:cubicBezTo>
                    <a:pt x="758487" y="55453"/>
                    <a:pt x="750793" y="48236"/>
                    <a:pt x="741579" y="48236"/>
                  </a:cubicBezTo>
                  <a:cubicBezTo>
                    <a:pt x="732365" y="48236"/>
                    <a:pt x="724671" y="55927"/>
                    <a:pt x="724671" y="65138"/>
                  </a:cubicBezTo>
                  <a:moveTo>
                    <a:pt x="48349" y="65138"/>
                  </a:moveTo>
                  <a:cubicBezTo>
                    <a:pt x="48349" y="74253"/>
                    <a:pt x="56043" y="82040"/>
                    <a:pt x="65257" y="82040"/>
                  </a:cubicBezTo>
                  <a:cubicBezTo>
                    <a:pt x="74471" y="82040"/>
                    <a:pt x="82165" y="74823"/>
                    <a:pt x="82165" y="65138"/>
                  </a:cubicBezTo>
                  <a:cubicBezTo>
                    <a:pt x="82165" y="55453"/>
                    <a:pt x="74471" y="48236"/>
                    <a:pt x="65257" y="48236"/>
                  </a:cubicBezTo>
                  <a:cubicBezTo>
                    <a:pt x="56043" y="48236"/>
                    <a:pt x="48349" y="55927"/>
                    <a:pt x="48349" y="65138"/>
                  </a:cubicBezTo>
                  <a:moveTo>
                    <a:pt x="96604" y="65138"/>
                  </a:moveTo>
                  <a:cubicBezTo>
                    <a:pt x="96604" y="74253"/>
                    <a:pt x="104298" y="82040"/>
                    <a:pt x="113512" y="82040"/>
                  </a:cubicBezTo>
                  <a:cubicBezTo>
                    <a:pt x="122726" y="82040"/>
                    <a:pt x="130420" y="74823"/>
                    <a:pt x="130420" y="65138"/>
                  </a:cubicBezTo>
                  <a:cubicBezTo>
                    <a:pt x="130420" y="55453"/>
                    <a:pt x="122726" y="48236"/>
                    <a:pt x="113512" y="48236"/>
                  </a:cubicBezTo>
                  <a:cubicBezTo>
                    <a:pt x="104298" y="48236"/>
                    <a:pt x="96604" y="55927"/>
                    <a:pt x="96604" y="65138"/>
                  </a:cubicBezTo>
                  <a:moveTo>
                    <a:pt x="483114" y="65138"/>
                  </a:moveTo>
                  <a:cubicBezTo>
                    <a:pt x="483114" y="74253"/>
                    <a:pt x="490808" y="82040"/>
                    <a:pt x="500022" y="82040"/>
                  </a:cubicBezTo>
                  <a:cubicBezTo>
                    <a:pt x="509236" y="82040"/>
                    <a:pt x="516930" y="74823"/>
                    <a:pt x="516930" y="65138"/>
                  </a:cubicBezTo>
                  <a:cubicBezTo>
                    <a:pt x="516930" y="55453"/>
                    <a:pt x="509236" y="48236"/>
                    <a:pt x="500022" y="48236"/>
                  </a:cubicBezTo>
                  <a:cubicBezTo>
                    <a:pt x="490808" y="48236"/>
                    <a:pt x="483114" y="55927"/>
                    <a:pt x="483114" y="65138"/>
                  </a:cubicBezTo>
                  <a:moveTo>
                    <a:pt x="434860" y="65138"/>
                  </a:moveTo>
                  <a:cubicBezTo>
                    <a:pt x="434860" y="74253"/>
                    <a:pt x="442554" y="82040"/>
                    <a:pt x="451768" y="82040"/>
                  </a:cubicBezTo>
                  <a:cubicBezTo>
                    <a:pt x="460982" y="82040"/>
                    <a:pt x="468676" y="74823"/>
                    <a:pt x="468676" y="65138"/>
                  </a:cubicBezTo>
                  <a:cubicBezTo>
                    <a:pt x="468676" y="55453"/>
                    <a:pt x="460982" y="48236"/>
                    <a:pt x="451768" y="48236"/>
                  </a:cubicBezTo>
                  <a:cubicBezTo>
                    <a:pt x="442554" y="48236"/>
                    <a:pt x="434860" y="55927"/>
                    <a:pt x="434860" y="65138"/>
                  </a:cubicBezTo>
                  <a:moveTo>
                    <a:pt x="579718" y="65138"/>
                  </a:moveTo>
                  <a:cubicBezTo>
                    <a:pt x="579718" y="74253"/>
                    <a:pt x="587507" y="82040"/>
                    <a:pt x="596626" y="82040"/>
                  </a:cubicBezTo>
                  <a:cubicBezTo>
                    <a:pt x="605745" y="82040"/>
                    <a:pt x="613534" y="74823"/>
                    <a:pt x="613534" y="65138"/>
                  </a:cubicBezTo>
                  <a:cubicBezTo>
                    <a:pt x="613534" y="55453"/>
                    <a:pt x="605840" y="48236"/>
                    <a:pt x="596626" y="48236"/>
                  </a:cubicBezTo>
                  <a:cubicBezTo>
                    <a:pt x="587412" y="48236"/>
                    <a:pt x="579718" y="55927"/>
                    <a:pt x="579718" y="65138"/>
                  </a:cubicBezTo>
                  <a:moveTo>
                    <a:pt x="531464" y="65138"/>
                  </a:moveTo>
                  <a:cubicBezTo>
                    <a:pt x="531464" y="74253"/>
                    <a:pt x="539158" y="82040"/>
                    <a:pt x="548372" y="82040"/>
                  </a:cubicBezTo>
                  <a:cubicBezTo>
                    <a:pt x="557586" y="82040"/>
                    <a:pt x="565280" y="74823"/>
                    <a:pt x="565280" y="65138"/>
                  </a:cubicBezTo>
                  <a:cubicBezTo>
                    <a:pt x="565280" y="55453"/>
                    <a:pt x="557586" y="48236"/>
                    <a:pt x="548372" y="48236"/>
                  </a:cubicBezTo>
                  <a:cubicBezTo>
                    <a:pt x="539158" y="48236"/>
                    <a:pt x="531464" y="55927"/>
                    <a:pt x="531464" y="65138"/>
                  </a:cubicBezTo>
                  <a:moveTo>
                    <a:pt x="386510" y="65138"/>
                  </a:moveTo>
                  <a:cubicBezTo>
                    <a:pt x="386510" y="74253"/>
                    <a:pt x="394205" y="82040"/>
                    <a:pt x="403418" y="82040"/>
                  </a:cubicBezTo>
                  <a:cubicBezTo>
                    <a:pt x="412632" y="82040"/>
                    <a:pt x="420327" y="74823"/>
                    <a:pt x="420327" y="65138"/>
                  </a:cubicBezTo>
                  <a:cubicBezTo>
                    <a:pt x="420327" y="55453"/>
                    <a:pt x="412632" y="48236"/>
                    <a:pt x="403418" y="48236"/>
                  </a:cubicBezTo>
                  <a:cubicBezTo>
                    <a:pt x="394205" y="48236"/>
                    <a:pt x="386510" y="55927"/>
                    <a:pt x="386510" y="65138"/>
                  </a:cubicBezTo>
                  <a:moveTo>
                    <a:pt x="289907" y="65138"/>
                  </a:moveTo>
                  <a:cubicBezTo>
                    <a:pt x="289907" y="74253"/>
                    <a:pt x="297601" y="82040"/>
                    <a:pt x="306815" y="82040"/>
                  </a:cubicBezTo>
                  <a:cubicBezTo>
                    <a:pt x="316029" y="82040"/>
                    <a:pt x="323723" y="74823"/>
                    <a:pt x="323723" y="65138"/>
                  </a:cubicBezTo>
                  <a:cubicBezTo>
                    <a:pt x="323723" y="55453"/>
                    <a:pt x="316029" y="48236"/>
                    <a:pt x="306815" y="48236"/>
                  </a:cubicBezTo>
                  <a:cubicBezTo>
                    <a:pt x="297601" y="48236"/>
                    <a:pt x="289907" y="55927"/>
                    <a:pt x="289907" y="65138"/>
                  </a:cubicBezTo>
                  <a:moveTo>
                    <a:pt x="193208" y="65138"/>
                  </a:moveTo>
                  <a:cubicBezTo>
                    <a:pt x="193208" y="74253"/>
                    <a:pt x="200902" y="82040"/>
                    <a:pt x="210116" y="82040"/>
                  </a:cubicBezTo>
                  <a:cubicBezTo>
                    <a:pt x="219330" y="82040"/>
                    <a:pt x="227024" y="74823"/>
                    <a:pt x="227024" y="65138"/>
                  </a:cubicBezTo>
                  <a:cubicBezTo>
                    <a:pt x="227024" y="55453"/>
                    <a:pt x="219235" y="48236"/>
                    <a:pt x="210116" y="48236"/>
                  </a:cubicBezTo>
                  <a:cubicBezTo>
                    <a:pt x="200997" y="48236"/>
                    <a:pt x="193208" y="55927"/>
                    <a:pt x="193208" y="65138"/>
                  </a:cubicBezTo>
                  <a:moveTo>
                    <a:pt x="144953" y="65138"/>
                  </a:moveTo>
                  <a:cubicBezTo>
                    <a:pt x="144953" y="74253"/>
                    <a:pt x="152647" y="82040"/>
                    <a:pt x="161861" y="82040"/>
                  </a:cubicBezTo>
                  <a:cubicBezTo>
                    <a:pt x="171075" y="82040"/>
                    <a:pt x="178769" y="74823"/>
                    <a:pt x="178769" y="65138"/>
                  </a:cubicBezTo>
                  <a:cubicBezTo>
                    <a:pt x="178769" y="55453"/>
                    <a:pt x="170980" y="48236"/>
                    <a:pt x="161861" y="48236"/>
                  </a:cubicBezTo>
                  <a:cubicBezTo>
                    <a:pt x="152742" y="48236"/>
                    <a:pt x="144953" y="55927"/>
                    <a:pt x="144953" y="65138"/>
                  </a:cubicBezTo>
                  <a:moveTo>
                    <a:pt x="338161" y="65138"/>
                  </a:moveTo>
                  <a:cubicBezTo>
                    <a:pt x="338161" y="74253"/>
                    <a:pt x="345855" y="82040"/>
                    <a:pt x="355069" y="82040"/>
                  </a:cubicBezTo>
                  <a:cubicBezTo>
                    <a:pt x="364283" y="82040"/>
                    <a:pt x="371977" y="74823"/>
                    <a:pt x="371977" y="65138"/>
                  </a:cubicBezTo>
                  <a:cubicBezTo>
                    <a:pt x="371977" y="55453"/>
                    <a:pt x="364283" y="48236"/>
                    <a:pt x="355069" y="48236"/>
                  </a:cubicBezTo>
                  <a:cubicBezTo>
                    <a:pt x="345855" y="48236"/>
                    <a:pt x="338161" y="55927"/>
                    <a:pt x="338161" y="65138"/>
                  </a:cubicBezTo>
                  <a:moveTo>
                    <a:pt x="241557" y="65138"/>
                  </a:moveTo>
                  <a:cubicBezTo>
                    <a:pt x="241557" y="74253"/>
                    <a:pt x="249251" y="82040"/>
                    <a:pt x="258465" y="82040"/>
                  </a:cubicBezTo>
                  <a:cubicBezTo>
                    <a:pt x="267679" y="82040"/>
                    <a:pt x="275373" y="74823"/>
                    <a:pt x="275373" y="65138"/>
                  </a:cubicBezTo>
                  <a:cubicBezTo>
                    <a:pt x="275373" y="55453"/>
                    <a:pt x="267679" y="48236"/>
                    <a:pt x="258465" y="48236"/>
                  </a:cubicBezTo>
                  <a:cubicBezTo>
                    <a:pt x="249251" y="48236"/>
                    <a:pt x="241557" y="55927"/>
                    <a:pt x="241557" y="65138"/>
                  </a:cubicBezTo>
                  <a:moveTo>
                    <a:pt x="1159531" y="65138"/>
                  </a:moveTo>
                  <a:cubicBezTo>
                    <a:pt x="1159531" y="56022"/>
                    <a:pt x="1166750" y="48236"/>
                    <a:pt x="1176439" y="48236"/>
                  </a:cubicBezTo>
                  <a:cubicBezTo>
                    <a:pt x="1186128" y="48236"/>
                    <a:pt x="1193347" y="55927"/>
                    <a:pt x="1193347" y="65138"/>
                  </a:cubicBezTo>
                  <a:cubicBezTo>
                    <a:pt x="1193347" y="74348"/>
                    <a:pt x="1185653" y="82040"/>
                    <a:pt x="1176439" y="82040"/>
                  </a:cubicBezTo>
                  <a:cubicBezTo>
                    <a:pt x="1167225" y="82040"/>
                    <a:pt x="1159531" y="74348"/>
                    <a:pt x="1159531" y="65138"/>
                  </a:cubicBezTo>
                  <a:moveTo>
                    <a:pt x="1111182" y="65138"/>
                  </a:moveTo>
                  <a:cubicBezTo>
                    <a:pt x="1111182" y="56022"/>
                    <a:pt x="1118401" y="48236"/>
                    <a:pt x="1128090" y="48236"/>
                  </a:cubicBezTo>
                  <a:cubicBezTo>
                    <a:pt x="1137209" y="48236"/>
                    <a:pt x="1144998" y="55927"/>
                    <a:pt x="1144998" y="65138"/>
                  </a:cubicBezTo>
                  <a:cubicBezTo>
                    <a:pt x="1144998" y="74348"/>
                    <a:pt x="1137304" y="82040"/>
                    <a:pt x="1128090" y="82040"/>
                  </a:cubicBezTo>
                  <a:cubicBezTo>
                    <a:pt x="1118876" y="82040"/>
                    <a:pt x="1111182" y="74348"/>
                    <a:pt x="1111182" y="65138"/>
                  </a:cubicBezTo>
                  <a:moveTo>
                    <a:pt x="676417" y="113469"/>
                  </a:moveTo>
                  <a:cubicBezTo>
                    <a:pt x="676417" y="122585"/>
                    <a:pt x="684111" y="130371"/>
                    <a:pt x="693325" y="130371"/>
                  </a:cubicBezTo>
                  <a:cubicBezTo>
                    <a:pt x="702539" y="130371"/>
                    <a:pt x="710233" y="123154"/>
                    <a:pt x="710233" y="113469"/>
                  </a:cubicBezTo>
                  <a:cubicBezTo>
                    <a:pt x="710233" y="103784"/>
                    <a:pt x="702539" y="96567"/>
                    <a:pt x="693325" y="96567"/>
                  </a:cubicBezTo>
                  <a:cubicBezTo>
                    <a:pt x="684111" y="96567"/>
                    <a:pt x="676417" y="104259"/>
                    <a:pt x="676417" y="113469"/>
                  </a:cubicBezTo>
                  <a:moveTo>
                    <a:pt x="773021" y="113469"/>
                  </a:moveTo>
                  <a:cubicBezTo>
                    <a:pt x="773021" y="122585"/>
                    <a:pt x="780715" y="130371"/>
                    <a:pt x="789929" y="130371"/>
                  </a:cubicBezTo>
                  <a:cubicBezTo>
                    <a:pt x="799143" y="130371"/>
                    <a:pt x="806837" y="123154"/>
                    <a:pt x="806837" y="113469"/>
                  </a:cubicBezTo>
                  <a:cubicBezTo>
                    <a:pt x="806837" y="103784"/>
                    <a:pt x="799143" y="96567"/>
                    <a:pt x="789929" y="96567"/>
                  </a:cubicBezTo>
                  <a:cubicBezTo>
                    <a:pt x="780715" y="96567"/>
                    <a:pt x="773021" y="104259"/>
                    <a:pt x="773021" y="113469"/>
                  </a:cubicBezTo>
                  <a:moveTo>
                    <a:pt x="724671" y="113469"/>
                  </a:moveTo>
                  <a:cubicBezTo>
                    <a:pt x="724671" y="122585"/>
                    <a:pt x="732365" y="130371"/>
                    <a:pt x="741579" y="130371"/>
                  </a:cubicBezTo>
                  <a:cubicBezTo>
                    <a:pt x="750793" y="130371"/>
                    <a:pt x="758487" y="123154"/>
                    <a:pt x="758487" y="113469"/>
                  </a:cubicBezTo>
                  <a:cubicBezTo>
                    <a:pt x="758487" y="103784"/>
                    <a:pt x="750793" y="96567"/>
                    <a:pt x="741579" y="96567"/>
                  </a:cubicBezTo>
                  <a:cubicBezTo>
                    <a:pt x="732365" y="96567"/>
                    <a:pt x="724671" y="104259"/>
                    <a:pt x="724671" y="113469"/>
                  </a:cubicBezTo>
                  <a:moveTo>
                    <a:pt x="821275" y="113469"/>
                  </a:moveTo>
                  <a:cubicBezTo>
                    <a:pt x="821275" y="122585"/>
                    <a:pt x="828969" y="130371"/>
                    <a:pt x="838183" y="130371"/>
                  </a:cubicBezTo>
                  <a:cubicBezTo>
                    <a:pt x="847397" y="130371"/>
                    <a:pt x="855091" y="123154"/>
                    <a:pt x="855091" y="113469"/>
                  </a:cubicBezTo>
                  <a:cubicBezTo>
                    <a:pt x="855091" y="103784"/>
                    <a:pt x="847397" y="96567"/>
                    <a:pt x="838183" y="96567"/>
                  </a:cubicBezTo>
                  <a:cubicBezTo>
                    <a:pt x="828969" y="96567"/>
                    <a:pt x="821275" y="104259"/>
                    <a:pt x="821275" y="113469"/>
                  </a:cubicBezTo>
                  <a:moveTo>
                    <a:pt x="0" y="113469"/>
                  </a:moveTo>
                  <a:cubicBezTo>
                    <a:pt x="0" y="122585"/>
                    <a:pt x="7694" y="130371"/>
                    <a:pt x="16908" y="130371"/>
                  </a:cubicBezTo>
                  <a:cubicBezTo>
                    <a:pt x="26122" y="130371"/>
                    <a:pt x="33816" y="123154"/>
                    <a:pt x="33816" y="113469"/>
                  </a:cubicBezTo>
                  <a:cubicBezTo>
                    <a:pt x="33816" y="103784"/>
                    <a:pt x="26122" y="96567"/>
                    <a:pt x="16908" y="96567"/>
                  </a:cubicBezTo>
                  <a:cubicBezTo>
                    <a:pt x="7694" y="96567"/>
                    <a:pt x="0" y="104259"/>
                    <a:pt x="0" y="113469"/>
                  </a:cubicBezTo>
                  <a:moveTo>
                    <a:pt x="48349" y="113469"/>
                  </a:moveTo>
                  <a:cubicBezTo>
                    <a:pt x="48349" y="122585"/>
                    <a:pt x="56043" y="130371"/>
                    <a:pt x="65257" y="130371"/>
                  </a:cubicBezTo>
                  <a:cubicBezTo>
                    <a:pt x="74471" y="130371"/>
                    <a:pt x="82165" y="123154"/>
                    <a:pt x="82165" y="113469"/>
                  </a:cubicBezTo>
                  <a:cubicBezTo>
                    <a:pt x="82165" y="103784"/>
                    <a:pt x="74471" y="96567"/>
                    <a:pt x="65257" y="96567"/>
                  </a:cubicBezTo>
                  <a:cubicBezTo>
                    <a:pt x="56043" y="96567"/>
                    <a:pt x="48349" y="104259"/>
                    <a:pt x="48349" y="113469"/>
                  </a:cubicBezTo>
                  <a:moveTo>
                    <a:pt x="96604" y="113469"/>
                  </a:moveTo>
                  <a:cubicBezTo>
                    <a:pt x="96604" y="122585"/>
                    <a:pt x="104298" y="130371"/>
                    <a:pt x="113512" y="130371"/>
                  </a:cubicBezTo>
                  <a:cubicBezTo>
                    <a:pt x="122726" y="130371"/>
                    <a:pt x="130420" y="123154"/>
                    <a:pt x="130420" y="113469"/>
                  </a:cubicBezTo>
                  <a:cubicBezTo>
                    <a:pt x="130420" y="103784"/>
                    <a:pt x="122726" y="96567"/>
                    <a:pt x="113512" y="96567"/>
                  </a:cubicBezTo>
                  <a:cubicBezTo>
                    <a:pt x="104298" y="96567"/>
                    <a:pt x="96604" y="104259"/>
                    <a:pt x="96604" y="113469"/>
                  </a:cubicBezTo>
                  <a:moveTo>
                    <a:pt x="483114" y="113469"/>
                  </a:moveTo>
                  <a:cubicBezTo>
                    <a:pt x="483114" y="122585"/>
                    <a:pt x="490808" y="130371"/>
                    <a:pt x="500022" y="130371"/>
                  </a:cubicBezTo>
                  <a:cubicBezTo>
                    <a:pt x="509236" y="130371"/>
                    <a:pt x="516930" y="123154"/>
                    <a:pt x="516930" y="113469"/>
                  </a:cubicBezTo>
                  <a:cubicBezTo>
                    <a:pt x="516930" y="103784"/>
                    <a:pt x="509236" y="96567"/>
                    <a:pt x="500022" y="96567"/>
                  </a:cubicBezTo>
                  <a:cubicBezTo>
                    <a:pt x="490808" y="96567"/>
                    <a:pt x="483114" y="104259"/>
                    <a:pt x="483114" y="113469"/>
                  </a:cubicBezTo>
                  <a:moveTo>
                    <a:pt x="434860" y="113469"/>
                  </a:moveTo>
                  <a:cubicBezTo>
                    <a:pt x="434860" y="122585"/>
                    <a:pt x="442554" y="130371"/>
                    <a:pt x="451768" y="130371"/>
                  </a:cubicBezTo>
                  <a:cubicBezTo>
                    <a:pt x="460982" y="130371"/>
                    <a:pt x="468676" y="123154"/>
                    <a:pt x="468676" y="113469"/>
                  </a:cubicBezTo>
                  <a:cubicBezTo>
                    <a:pt x="468676" y="103784"/>
                    <a:pt x="460982" y="96567"/>
                    <a:pt x="451768" y="96567"/>
                  </a:cubicBezTo>
                  <a:cubicBezTo>
                    <a:pt x="442554" y="96567"/>
                    <a:pt x="434860" y="104259"/>
                    <a:pt x="434860" y="113469"/>
                  </a:cubicBezTo>
                  <a:moveTo>
                    <a:pt x="579718" y="113469"/>
                  </a:moveTo>
                  <a:cubicBezTo>
                    <a:pt x="579718" y="122585"/>
                    <a:pt x="587507" y="130371"/>
                    <a:pt x="596626" y="130371"/>
                  </a:cubicBezTo>
                  <a:cubicBezTo>
                    <a:pt x="605745" y="130371"/>
                    <a:pt x="613534" y="123154"/>
                    <a:pt x="613534" y="113469"/>
                  </a:cubicBezTo>
                  <a:cubicBezTo>
                    <a:pt x="613534" y="103784"/>
                    <a:pt x="605840" y="96567"/>
                    <a:pt x="596626" y="96567"/>
                  </a:cubicBezTo>
                  <a:cubicBezTo>
                    <a:pt x="587412" y="96567"/>
                    <a:pt x="579718" y="104259"/>
                    <a:pt x="579718" y="113469"/>
                  </a:cubicBezTo>
                  <a:moveTo>
                    <a:pt x="531464" y="113469"/>
                  </a:moveTo>
                  <a:cubicBezTo>
                    <a:pt x="531464" y="122585"/>
                    <a:pt x="539158" y="130371"/>
                    <a:pt x="548372" y="130371"/>
                  </a:cubicBezTo>
                  <a:cubicBezTo>
                    <a:pt x="557586" y="130371"/>
                    <a:pt x="565280" y="123154"/>
                    <a:pt x="565280" y="113469"/>
                  </a:cubicBezTo>
                  <a:cubicBezTo>
                    <a:pt x="565280" y="103784"/>
                    <a:pt x="557586" y="96567"/>
                    <a:pt x="548372" y="96567"/>
                  </a:cubicBezTo>
                  <a:cubicBezTo>
                    <a:pt x="539158" y="96567"/>
                    <a:pt x="531464" y="104259"/>
                    <a:pt x="531464" y="113469"/>
                  </a:cubicBezTo>
                  <a:moveTo>
                    <a:pt x="386510" y="113469"/>
                  </a:moveTo>
                  <a:cubicBezTo>
                    <a:pt x="386510" y="122585"/>
                    <a:pt x="394205" y="130371"/>
                    <a:pt x="403418" y="130371"/>
                  </a:cubicBezTo>
                  <a:cubicBezTo>
                    <a:pt x="412632" y="130371"/>
                    <a:pt x="420327" y="123154"/>
                    <a:pt x="420327" y="113469"/>
                  </a:cubicBezTo>
                  <a:cubicBezTo>
                    <a:pt x="420327" y="103784"/>
                    <a:pt x="412632" y="96567"/>
                    <a:pt x="403418" y="96567"/>
                  </a:cubicBezTo>
                  <a:cubicBezTo>
                    <a:pt x="394205" y="96567"/>
                    <a:pt x="386510" y="104259"/>
                    <a:pt x="386510" y="113469"/>
                  </a:cubicBezTo>
                  <a:moveTo>
                    <a:pt x="289907" y="113469"/>
                  </a:moveTo>
                  <a:cubicBezTo>
                    <a:pt x="289907" y="122585"/>
                    <a:pt x="297601" y="130371"/>
                    <a:pt x="306815" y="130371"/>
                  </a:cubicBezTo>
                  <a:cubicBezTo>
                    <a:pt x="316029" y="130371"/>
                    <a:pt x="323723" y="123154"/>
                    <a:pt x="323723" y="113469"/>
                  </a:cubicBezTo>
                  <a:cubicBezTo>
                    <a:pt x="323723" y="103784"/>
                    <a:pt x="316029" y="96567"/>
                    <a:pt x="306815" y="96567"/>
                  </a:cubicBezTo>
                  <a:cubicBezTo>
                    <a:pt x="297601" y="96567"/>
                    <a:pt x="289907" y="104259"/>
                    <a:pt x="289907" y="113469"/>
                  </a:cubicBezTo>
                  <a:moveTo>
                    <a:pt x="193208" y="113469"/>
                  </a:moveTo>
                  <a:cubicBezTo>
                    <a:pt x="193208" y="122585"/>
                    <a:pt x="200902" y="130371"/>
                    <a:pt x="210116" y="130371"/>
                  </a:cubicBezTo>
                  <a:cubicBezTo>
                    <a:pt x="219330" y="130371"/>
                    <a:pt x="227024" y="123154"/>
                    <a:pt x="227024" y="113469"/>
                  </a:cubicBezTo>
                  <a:cubicBezTo>
                    <a:pt x="227024" y="103784"/>
                    <a:pt x="219235" y="96567"/>
                    <a:pt x="210116" y="96567"/>
                  </a:cubicBezTo>
                  <a:cubicBezTo>
                    <a:pt x="200997" y="96567"/>
                    <a:pt x="193208" y="104259"/>
                    <a:pt x="193208" y="113469"/>
                  </a:cubicBezTo>
                  <a:moveTo>
                    <a:pt x="144953" y="113469"/>
                  </a:moveTo>
                  <a:cubicBezTo>
                    <a:pt x="144953" y="122585"/>
                    <a:pt x="152647" y="130371"/>
                    <a:pt x="161861" y="130371"/>
                  </a:cubicBezTo>
                  <a:cubicBezTo>
                    <a:pt x="171075" y="130371"/>
                    <a:pt x="178769" y="123154"/>
                    <a:pt x="178769" y="113469"/>
                  </a:cubicBezTo>
                  <a:cubicBezTo>
                    <a:pt x="178769" y="103784"/>
                    <a:pt x="170980" y="96567"/>
                    <a:pt x="161861" y="96567"/>
                  </a:cubicBezTo>
                  <a:cubicBezTo>
                    <a:pt x="152742" y="96567"/>
                    <a:pt x="144953" y="104259"/>
                    <a:pt x="144953" y="113469"/>
                  </a:cubicBezTo>
                  <a:moveTo>
                    <a:pt x="338161" y="113469"/>
                  </a:moveTo>
                  <a:cubicBezTo>
                    <a:pt x="338161" y="122585"/>
                    <a:pt x="345855" y="130371"/>
                    <a:pt x="355069" y="130371"/>
                  </a:cubicBezTo>
                  <a:cubicBezTo>
                    <a:pt x="364283" y="130371"/>
                    <a:pt x="371977" y="123154"/>
                    <a:pt x="371977" y="113469"/>
                  </a:cubicBezTo>
                  <a:cubicBezTo>
                    <a:pt x="371977" y="103784"/>
                    <a:pt x="364283" y="96567"/>
                    <a:pt x="355069" y="96567"/>
                  </a:cubicBezTo>
                  <a:cubicBezTo>
                    <a:pt x="345855" y="96567"/>
                    <a:pt x="338161" y="104259"/>
                    <a:pt x="338161" y="113469"/>
                  </a:cubicBezTo>
                  <a:moveTo>
                    <a:pt x="241557" y="113469"/>
                  </a:moveTo>
                  <a:cubicBezTo>
                    <a:pt x="241557" y="122585"/>
                    <a:pt x="249251" y="130371"/>
                    <a:pt x="258465" y="130371"/>
                  </a:cubicBezTo>
                  <a:cubicBezTo>
                    <a:pt x="267679" y="130371"/>
                    <a:pt x="275373" y="123154"/>
                    <a:pt x="275373" y="113469"/>
                  </a:cubicBezTo>
                  <a:cubicBezTo>
                    <a:pt x="275373" y="103784"/>
                    <a:pt x="267679" y="96567"/>
                    <a:pt x="258465" y="96567"/>
                  </a:cubicBezTo>
                  <a:cubicBezTo>
                    <a:pt x="249251" y="96567"/>
                    <a:pt x="241557" y="104259"/>
                    <a:pt x="241557" y="113469"/>
                  </a:cubicBezTo>
                  <a:moveTo>
                    <a:pt x="869625" y="113469"/>
                  </a:moveTo>
                  <a:cubicBezTo>
                    <a:pt x="869625" y="122680"/>
                    <a:pt x="877319" y="130371"/>
                    <a:pt x="886533" y="130371"/>
                  </a:cubicBezTo>
                  <a:cubicBezTo>
                    <a:pt x="895747" y="130371"/>
                    <a:pt x="903441" y="123154"/>
                    <a:pt x="903441" y="113469"/>
                  </a:cubicBezTo>
                  <a:cubicBezTo>
                    <a:pt x="903441" y="103784"/>
                    <a:pt x="895747" y="96567"/>
                    <a:pt x="886533" y="96567"/>
                  </a:cubicBezTo>
                  <a:cubicBezTo>
                    <a:pt x="877319" y="96567"/>
                    <a:pt x="869625" y="104259"/>
                    <a:pt x="869625" y="113469"/>
                  </a:cubicBezTo>
                  <a:moveTo>
                    <a:pt x="917974" y="113469"/>
                  </a:moveTo>
                  <a:cubicBezTo>
                    <a:pt x="917974" y="122680"/>
                    <a:pt x="925668" y="130371"/>
                    <a:pt x="934882" y="130371"/>
                  </a:cubicBezTo>
                  <a:cubicBezTo>
                    <a:pt x="944096" y="130371"/>
                    <a:pt x="951790" y="123154"/>
                    <a:pt x="951790" y="113469"/>
                  </a:cubicBezTo>
                  <a:cubicBezTo>
                    <a:pt x="951790" y="103784"/>
                    <a:pt x="944001" y="96567"/>
                    <a:pt x="934882" y="96567"/>
                  </a:cubicBezTo>
                  <a:cubicBezTo>
                    <a:pt x="925763" y="96567"/>
                    <a:pt x="917974" y="104259"/>
                    <a:pt x="917974" y="113469"/>
                  </a:cubicBezTo>
                  <a:moveTo>
                    <a:pt x="1159531" y="113469"/>
                  </a:moveTo>
                  <a:cubicBezTo>
                    <a:pt x="1159531" y="104354"/>
                    <a:pt x="1166750" y="96567"/>
                    <a:pt x="1176439" y="96567"/>
                  </a:cubicBezTo>
                  <a:cubicBezTo>
                    <a:pt x="1186128" y="96567"/>
                    <a:pt x="1193347" y="104259"/>
                    <a:pt x="1193347" y="113469"/>
                  </a:cubicBezTo>
                  <a:cubicBezTo>
                    <a:pt x="1193347" y="122680"/>
                    <a:pt x="1185653" y="130371"/>
                    <a:pt x="1176439" y="130371"/>
                  </a:cubicBezTo>
                  <a:cubicBezTo>
                    <a:pt x="1167225" y="130371"/>
                    <a:pt x="1159531" y="122680"/>
                    <a:pt x="1159531" y="113469"/>
                  </a:cubicBezTo>
                  <a:moveTo>
                    <a:pt x="1207786" y="113469"/>
                  </a:moveTo>
                  <a:cubicBezTo>
                    <a:pt x="1207786" y="104354"/>
                    <a:pt x="1215480" y="96567"/>
                    <a:pt x="1224694" y="96567"/>
                  </a:cubicBezTo>
                  <a:cubicBezTo>
                    <a:pt x="1233908" y="96567"/>
                    <a:pt x="1241602" y="104259"/>
                    <a:pt x="1241602" y="113469"/>
                  </a:cubicBezTo>
                  <a:cubicBezTo>
                    <a:pt x="1241602" y="123154"/>
                    <a:pt x="1233908" y="130371"/>
                    <a:pt x="1224694" y="130371"/>
                  </a:cubicBezTo>
                  <a:cubicBezTo>
                    <a:pt x="1215480" y="130371"/>
                    <a:pt x="1207786" y="122680"/>
                    <a:pt x="1207786" y="113469"/>
                  </a:cubicBezTo>
                  <a:moveTo>
                    <a:pt x="1111182" y="113469"/>
                  </a:moveTo>
                  <a:cubicBezTo>
                    <a:pt x="1111182" y="104354"/>
                    <a:pt x="1118401" y="96567"/>
                    <a:pt x="1128090" y="96567"/>
                  </a:cubicBezTo>
                  <a:cubicBezTo>
                    <a:pt x="1137209" y="96567"/>
                    <a:pt x="1144998" y="104259"/>
                    <a:pt x="1144998" y="113469"/>
                  </a:cubicBezTo>
                  <a:cubicBezTo>
                    <a:pt x="1144998" y="122680"/>
                    <a:pt x="1137304" y="130371"/>
                    <a:pt x="1128090" y="130371"/>
                  </a:cubicBezTo>
                  <a:cubicBezTo>
                    <a:pt x="1118876" y="130371"/>
                    <a:pt x="1111182" y="122680"/>
                    <a:pt x="1111182" y="113469"/>
                  </a:cubicBezTo>
                  <a:moveTo>
                    <a:pt x="966228" y="113469"/>
                  </a:moveTo>
                  <a:cubicBezTo>
                    <a:pt x="966228" y="122585"/>
                    <a:pt x="974018" y="130371"/>
                    <a:pt x="983136" y="130371"/>
                  </a:cubicBezTo>
                  <a:cubicBezTo>
                    <a:pt x="992256" y="130371"/>
                    <a:pt x="1000044" y="122680"/>
                    <a:pt x="1000044" y="113469"/>
                  </a:cubicBezTo>
                  <a:cubicBezTo>
                    <a:pt x="1000044" y="104259"/>
                    <a:pt x="992350" y="96567"/>
                    <a:pt x="983136" y="96567"/>
                  </a:cubicBezTo>
                  <a:cubicBezTo>
                    <a:pt x="973448" y="96567"/>
                    <a:pt x="966228" y="104259"/>
                    <a:pt x="966228" y="113469"/>
                  </a:cubicBezTo>
                  <a:moveTo>
                    <a:pt x="1014578" y="113469"/>
                  </a:moveTo>
                  <a:cubicBezTo>
                    <a:pt x="1014578" y="122585"/>
                    <a:pt x="1022367" y="130371"/>
                    <a:pt x="1031486" y="130371"/>
                  </a:cubicBezTo>
                  <a:cubicBezTo>
                    <a:pt x="1040605" y="130371"/>
                    <a:pt x="1048394" y="122680"/>
                    <a:pt x="1048394" y="113469"/>
                  </a:cubicBezTo>
                  <a:cubicBezTo>
                    <a:pt x="1048394" y="104259"/>
                    <a:pt x="1040700" y="96567"/>
                    <a:pt x="1031486" y="96567"/>
                  </a:cubicBezTo>
                  <a:cubicBezTo>
                    <a:pt x="1021797" y="96567"/>
                    <a:pt x="1014578" y="104259"/>
                    <a:pt x="1014578" y="113469"/>
                  </a:cubicBezTo>
                  <a:moveTo>
                    <a:pt x="676417" y="161705"/>
                  </a:moveTo>
                  <a:cubicBezTo>
                    <a:pt x="676417" y="170821"/>
                    <a:pt x="684111" y="178607"/>
                    <a:pt x="693325" y="178607"/>
                  </a:cubicBezTo>
                  <a:cubicBezTo>
                    <a:pt x="702539" y="178607"/>
                    <a:pt x="710233" y="171391"/>
                    <a:pt x="710233" y="161705"/>
                  </a:cubicBezTo>
                  <a:cubicBezTo>
                    <a:pt x="710233" y="152020"/>
                    <a:pt x="702539" y="144804"/>
                    <a:pt x="693325" y="144804"/>
                  </a:cubicBezTo>
                  <a:cubicBezTo>
                    <a:pt x="684111" y="144804"/>
                    <a:pt x="676417" y="152495"/>
                    <a:pt x="676417" y="161705"/>
                  </a:cubicBezTo>
                  <a:moveTo>
                    <a:pt x="773021" y="161705"/>
                  </a:moveTo>
                  <a:cubicBezTo>
                    <a:pt x="773021" y="170821"/>
                    <a:pt x="780715" y="178607"/>
                    <a:pt x="789929" y="178607"/>
                  </a:cubicBezTo>
                  <a:cubicBezTo>
                    <a:pt x="799143" y="178607"/>
                    <a:pt x="806837" y="171391"/>
                    <a:pt x="806837" y="161705"/>
                  </a:cubicBezTo>
                  <a:cubicBezTo>
                    <a:pt x="806837" y="152020"/>
                    <a:pt x="799143" y="144804"/>
                    <a:pt x="789929" y="144804"/>
                  </a:cubicBezTo>
                  <a:cubicBezTo>
                    <a:pt x="780715" y="144804"/>
                    <a:pt x="773021" y="152495"/>
                    <a:pt x="773021" y="161705"/>
                  </a:cubicBezTo>
                  <a:moveTo>
                    <a:pt x="724671" y="161705"/>
                  </a:moveTo>
                  <a:cubicBezTo>
                    <a:pt x="724671" y="170821"/>
                    <a:pt x="732365" y="178607"/>
                    <a:pt x="741579" y="178607"/>
                  </a:cubicBezTo>
                  <a:cubicBezTo>
                    <a:pt x="750793" y="178607"/>
                    <a:pt x="758487" y="171391"/>
                    <a:pt x="758487" y="161705"/>
                  </a:cubicBezTo>
                  <a:cubicBezTo>
                    <a:pt x="758487" y="152020"/>
                    <a:pt x="750793" y="144804"/>
                    <a:pt x="741579" y="144804"/>
                  </a:cubicBezTo>
                  <a:cubicBezTo>
                    <a:pt x="732365" y="144804"/>
                    <a:pt x="724671" y="152495"/>
                    <a:pt x="724671" y="161705"/>
                  </a:cubicBezTo>
                  <a:moveTo>
                    <a:pt x="821275" y="161705"/>
                  </a:moveTo>
                  <a:cubicBezTo>
                    <a:pt x="821275" y="170821"/>
                    <a:pt x="828969" y="178607"/>
                    <a:pt x="838183" y="178607"/>
                  </a:cubicBezTo>
                  <a:cubicBezTo>
                    <a:pt x="847397" y="178607"/>
                    <a:pt x="855091" y="171391"/>
                    <a:pt x="855091" y="161705"/>
                  </a:cubicBezTo>
                  <a:cubicBezTo>
                    <a:pt x="855091" y="152020"/>
                    <a:pt x="847397" y="144804"/>
                    <a:pt x="838183" y="144804"/>
                  </a:cubicBezTo>
                  <a:cubicBezTo>
                    <a:pt x="828969" y="144804"/>
                    <a:pt x="821275" y="152495"/>
                    <a:pt x="821275" y="161705"/>
                  </a:cubicBezTo>
                  <a:moveTo>
                    <a:pt x="483114" y="161705"/>
                  </a:moveTo>
                  <a:cubicBezTo>
                    <a:pt x="483114" y="170821"/>
                    <a:pt x="490808" y="178607"/>
                    <a:pt x="500022" y="178607"/>
                  </a:cubicBezTo>
                  <a:cubicBezTo>
                    <a:pt x="509236" y="178607"/>
                    <a:pt x="516930" y="171391"/>
                    <a:pt x="516930" y="161705"/>
                  </a:cubicBezTo>
                  <a:cubicBezTo>
                    <a:pt x="516930" y="152020"/>
                    <a:pt x="509236" y="144804"/>
                    <a:pt x="500022" y="144804"/>
                  </a:cubicBezTo>
                  <a:cubicBezTo>
                    <a:pt x="490808" y="144804"/>
                    <a:pt x="483114" y="152495"/>
                    <a:pt x="483114" y="161705"/>
                  </a:cubicBezTo>
                  <a:moveTo>
                    <a:pt x="434860" y="161705"/>
                  </a:moveTo>
                  <a:cubicBezTo>
                    <a:pt x="434860" y="170821"/>
                    <a:pt x="442554" y="178607"/>
                    <a:pt x="451768" y="178607"/>
                  </a:cubicBezTo>
                  <a:cubicBezTo>
                    <a:pt x="460982" y="178607"/>
                    <a:pt x="468676" y="171391"/>
                    <a:pt x="468676" y="161705"/>
                  </a:cubicBezTo>
                  <a:cubicBezTo>
                    <a:pt x="468676" y="152020"/>
                    <a:pt x="460982" y="144804"/>
                    <a:pt x="451768" y="144804"/>
                  </a:cubicBezTo>
                  <a:cubicBezTo>
                    <a:pt x="442554" y="144804"/>
                    <a:pt x="434860" y="152495"/>
                    <a:pt x="434860" y="161705"/>
                  </a:cubicBezTo>
                  <a:moveTo>
                    <a:pt x="579718" y="161705"/>
                  </a:moveTo>
                  <a:cubicBezTo>
                    <a:pt x="579718" y="170821"/>
                    <a:pt x="587507" y="178607"/>
                    <a:pt x="596626" y="178607"/>
                  </a:cubicBezTo>
                  <a:cubicBezTo>
                    <a:pt x="605745" y="178607"/>
                    <a:pt x="613534" y="171391"/>
                    <a:pt x="613534" y="161705"/>
                  </a:cubicBezTo>
                  <a:cubicBezTo>
                    <a:pt x="613534" y="152020"/>
                    <a:pt x="605840" y="144804"/>
                    <a:pt x="596626" y="144804"/>
                  </a:cubicBezTo>
                  <a:cubicBezTo>
                    <a:pt x="587412" y="144804"/>
                    <a:pt x="579718" y="152495"/>
                    <a:pt x="579718" y="161705"/>
                  </a:cubicBezTo>
                  <a:moveTo>
                    <a:pt x="531464" y="161705"/>
                  </a:moveTo>
                  <a:cubicBezTo>
                    <a:pt x="531464" y="170821"/>
                    <a:pt x="539158" y="178607"/>
                    <a:pt x="548372" y="178607"/>
                  </a:cubicBezTo>
                  <a:cubicBezTo>
                    <a:pt x="557586" y="178607"/>
                    <a:pt x="565280" y="171391"/>
                    <a:pt x="565280" y="161705"/>
                  </a:cubicBezTo>
                  <a:cubicBezTo>
                    <a:pt x="565280" y="152020"/>
                    <a:pt x="557586" y="144804"/>
                    <a:pt x="548372" y="144804"/>
                  </a:cubicBezTo>
                  <a:cubicBezTo>
                    <a:pt x="539158" y="144804"/>
                    <a:pt x="531464" y="152495"/>
                    <a:pt x="531464" y="161705"/>
                  </a:cubicBezTo>
                  <a:moveTo>
                    <a:pt x="386510" y="161705"/>
                  </a:moveTo>
                  <a:cubicBezTo>
                    <a:pt x="386510" y="170821"/>
                    <a:pt x="394205" y="178607"/>
                    <a:pt x="403418" y="178607"/>
                  </a:cubicBezTo>
                  <a:cubicBezTo>
                    <a:pt x="412632" y="178607"/>
                    <a:pt x="420327" y="171391"/>
                    <a:pt x="420327" y="161705"/>
                  </a:cubicBezTo>
                  <a:cubicBezTo>
                    <a:pt x="420327" y="152020"/>
                    <a:pt x="412632" y="144804"/>
                    <a:pt x="403418" y="144804"/>
                  </a:cubicBezTo>
                  <a:cubicBezTo>
                    <a:pt x="394205" y="144804"/>
                    <a:pt x="386510" y="152495"/>
                    <a:pt x="386510" y="161705"/>
                  </a:cubicBezTo>
                  <a:moveTo>
                    <a:pt x="289907" y="161705"/>
                  </a:moveTo>
                  <a:cubicBezTo>
                    <a:pt x="289907" y="170821"/>
                    <a:pt x="297601" y="178607"/>
                    <a:pt x="306815" y="178607"/>
                  </a:cubicBezTo>
                  <a:cubicBezTo>
                    <a:pt x="316029" y="178607"/>
                    <a:pt x="323723" y="171391"/>
                    <a:pt x="323723" y="161705"/>
                  </a:cubicBezTo>
                  <a:cubicBezTo>
                    <a:pt x="323723" y="152020"/>
                    <a:pt x="316029" y="144804"/>
                    <a:pt x="306815" y="144804"/>
                  </a:cubicBezTo>
                  <a:cubicBezTo>
                    <a:pt x="297601" y="144804"/>
                    <a:pt x="289907" y="152495"/>
                    <a:pt x="289907" y="161705"/>
                  </a:cubicBezTo>
                  <a:moveTo>
                    <a:pt x="338161" y="161705"/>
                  </a:moveTo>
                  <a:cubicBezTo>
                    <a:pt x="338161" y="170821"/>
                    <a:pt x="345855" y="178607"/>
                    <a:pt x="355069" y="178607"/>
                  </a:cubicBezTo>
                  <a:cubicBezTo>
                    <a:pt x="364283" y="178607"/>
                    <a:pt x="371977" y="171391"/>
                    <a:pt x="371977" y="161705"/>
                  </a:cubicBezTo>
                  <a:cubicBezTo>
                    <a:pt x="371977" y="152020"/>
                    <a:pt x="364283" y="144804"/>
                    <a:pt x="355069" y="144804"/>
                  </a:cubicBezTo>
                  <a:cubicBezTo>
                    <a:pt x="345855" y="144804"/>
                    <a:pt x="338161" y="152495"/>
                    <a:pt x="338161" y="161705"/>
                  </a:cubicBezTo>
                  <a:moveTo>
                    <a:pt x="869625" y="161705"/>
                  </a:moveTo>
                  <a:cubicBezTo>
                    <a:pt x="869625" y="170916"/>
                    <a:pt x="877319" y="178607"/>
                    <a:pt x="886533" y="178607"/>
                  </a:cubicBezTo>
                  <a:cubicBezTo>
                    <a:pt x="895747" y="178607"/>
                    <a:pt x="903441" y="171391"/>
                    <a:pt x="903441" y="161705"/>
                  </a:cubicBezTo>
                  <a:cubicBezTo>
                    <a:pt x="903441" y="152020"/>
                    <a:pt x="895747" y="144804"/>
                    <a:pt x="886533" y="144804"/>
                  </a:cubicBezTo>
                  <a:cubicBezTo>
                    <a:pt x="877319" y="144804"/>
                    <a:pt x="869625" y="152495"/>
                    <a:pt x="869625" y="161705"/>
                  </a:cubicBezTo>
                  <a:moveTo>
                    <a:pt x="917974" y="161705"/>
                  </a:moveTo>
                  <a:cubicBezTo>
                    <a:pt x="917974" y="170916"/>
                    <a:pt x="925668" y="178607"/>
                    <a:pt x="934882" y="178607"/>
                  </a:cubicBezTo>
                  <a:cubicBezTo>
                    <a:pt x="944096" y="178607"/>
                    <a:pt x="951790" y="171391"/>
                    <a:pt x="951790" y="161705"/>
                  </a:cubicBezTo>
                  <a:cubicBezTo>
                    <a:pt x="951790" y="152020"/>
                    <a:pt x="944001" y="144804"/>
                    <a:pt x="934882" y="144804"/>
                  </a:cubicBezTo>
                  <a:cubicBezTo>
                    <a:pt x="925763" y="144804"/>
                    <a:pt x="917974" y="152495"/>
                    <a:pt x="917974" y="161705"/>
                  </a:cubicBezTo>
                  <a:moveTo>
                    <a:pt x="1159531" y="161705"/>
                  </a:moveTo>
                  <a:cubicBezTo>
                    <a:pt x="1159531" y="152590"/>
                    <a:pt x="1166750" y="144804"/>
                    <a:pt x="1176439" y="144804"/>
                  </a:cubicBezTo>
                  <a:cubicBezTo>
                    <a:pt x="1186128" y="144804"/>
                    <a:pt x="1193347" y="152495"/>
                    <a:pt x="1193347" y="161705"/>
                  </a:cubicBezTo>
                  <a:cubicBezTo>
                    <a:pt x="1193347" y="170916"/>
                    <a:pt x="1185653" y="178607"/>
                    <a:pt x="1176439" y="178607"/>
                  </a:cubicBezTo>
                  <a:cubicBezTo>
                    <a:pt x="1167225" y="178607"/>
                    <a:pt x="1159531" y="170916"/>
                    <a:pt x="1159531" y="161705"/>
                  </a:cubicBezTo>
                  <a:moveTo>
                    <a:pt x="1207786" y="161705"/>
                  </a:moveTo>
                  <a:cubicBezTo>
                    <a:pt x="1207786" y="152590"/>
                    <a:pt x="1215480" y="144804"/>
                    <a:pt x="1224694" y="144804"/>
                  </a:cubicBezTo>
                  <a:cubicBezTo>
                    <a:pt x="1233908" y="144804"/>
                    <a:pt x="1241602" y="152495"/>
                    <a:pt x="1241602" y="161705"/>
                  </a:cubicBezTo>
                  <a:cubicBezTo>
                    <a:pt x="1241602" y="171391"/>
                    <a:pt x="1233908" y="178607"/>
                    <a:pt x="1224694" y="178607"/>
                  </a:cubicBezTo>
                  <a:cubicBezTo>
                    <a:pt x="1215480" y="178607"/>
                    <a:pt x="1207786" y="170916"/>
                    <a:pt x="1207786" y="161705"/>
                  </a:cubicBezTo>
                  <a:moveTo>
                    <a:pt x="1062928" y="161705"/>
                  </a:moveTo>
                  <a:cubicBezTo>
                    <a:pt x="1062928" y="152590"/>
                    <a:pt x="1070146" y="144804"/>
                    <a:pt x="1079836" y="144804"/>
                  </a:cubicBezTo>
                  <a:cubicBezTo>
                    <a:pt x="1089524" y="144804"/>
                    <a:pt x="1096744" y="152495"/>
                    <a:pt x="1096744" y="161705"/>
                  </a:cubicBezTo>
                  <a:cubicBezTo>
                    <a:pt x="1096744" y="170916"/>
                    <a:pt x="1089050" y="178607"/>
                    <a:pt x="1079836" y="178607"/>
                  </a:cubicBezTo>
                  <a:cubicBezTo>
                    <a:pt x="1070622" y="178607"/>
                    <a:pt x="1062928" y="170916"/>
                    <a:pt x="1062928" y="161705"/>
                  </a:cubicBezTo>
                  <a:moveTo>
                    <a:pt x="1111182" y="161705"/>
                  </a:moveTo>
                  <a:cubicBezTo>
                    <a:pt x="1111182" y="152590"/>
                    <a:pt x="1118401" y="144804"/>
                    <a:pt x="1128090" y="144804"/>
                  </a:cubicBezTo>
                  <a:cubicBezTo>
                    <a:pt x="1137209" y="144804"/>
                    <a:pt x="1144998" y="152495"/>
                    <a:pt x="1144998" y="161705"/>
                  </a:cubicBezTo>
                  <a:cubicBezTo>
                    <a:pt x="1144998" y="170916"/>
                    <a:pt x="1137304" y="178607"/>
                    <a:pt x="1128090" y="178607"/>
                  </a:cubicBezTo>
                  <a:cubicBezTo>
                    <a:pt x="1118876" y="178607"/>
                    <a:pt x="1111182" y="170916"/>
                    <a:pt x="1111182" y="161705"/>
                  </a:cubicBezTo>
                  <a:moveTo>
                    <a:pt x="966228" y="161705"/>
                  </a:moveTo>
                  <a:cubicBezTo>
                    <a:pt x="966228" y="170821"/>
                    <a:pt x="974018" y="178607"/>
                    <a:pt x="983136" y="178607"/>
                  </a:cubicBezTo>
                  <a:cubicBezTo>
                    <a:pt x="992256" y="178607"/>
                    <a:pt x="1000044" y="170916"/>
                    <a:pt x="1000044" y="161705"/>
                  </a:cubicBezTo>
                  <a:cubicBezTo>
                    <a:pt x="1000044" y="152495"/>
                    <a:pt x="992350" y="144804"/>
                    <a:pt x="983136" y="144804"/>
                  </a:cubicBezTo>
                  <a:cubicBezTo>
                    <a:pt x="973448" y="144804"/>
                    <a:pt x="966228" y="152495"/>
                    <a:pt x="966228" y="161705"/>
                  </a:cubicBezTo>
                  <a:moveTo>
                    <a:pt x="1014578" y="161705"/>
                  </a:moveTo>
                  <a:cubicBezTo>
                    <a:pt x="1014578" y="170821"/>
                    <a:pt x="1022367" y="178607"/>
                    <a:pt x="1031486" y="178607"/>
                  </a:cubicBezTo>
                  <a:cubicBezTo>
                    <a:pt x="1040605" y="178607"/>
                    <a:pt x="1048394" y="170916"/>
                    <a:pt x="1048394" y="161705"/>
                  </a:cubicBezTo>
                  <a:cubicBezTo>
                    <a:pt x="1048394" y="152495"/>
                    <a:pt x="1040700" y="144804"/>
                    <a:pt x="1031486" y="144804"/>
                  </a:cubicBezTo>
                  <a:cubicBezTo>
                    <a:pt x="1021797" y="144804"/>
                    <a:pt x="1014578" y="152495"/>
                    <a:pt x="1014578" y="161705"/>
                  </a:cubicBezTo>
                  <a:moveTo>
                    <a:pt x="773021" y="210037"/>
                  </a:moveTo>
                  <a:cubicBezTo>
                    <a:pt x="773021" y="219152"/>
                    <a:pt x="780715" y="226938"/>
                    <a:pt x="789929" y="226938"/>
                  </a:cubicBezTo>
                  <a:cubicBezTo>
                    <a:pt x="799143" y="226938"/>
                    <a:pt x="806837" y="219722"/>
                    <a:pt x="806837" y="210037"/>
                  </a:cubicBezTo>
                  <a:cubicBezTo>
                    <a:pt x="806837" y="200351"/>
                    <a:pt x="799143" y="193230"/>
                    <a:pt x="789929" y="193230"/>
                  </a:cubicBezTo>
                  <a:cubicBezTo>
                    <a:pt x="780715" y="193230"/>
                    <a:pt x="773021" y="200921"/>
                    <a:pt x="773021" y="210037"/>
                  </a:cubicBezTo>
                  <a:moveTo>
                    <a:pt x="724671" y="210037"/>
                  </a:moveTo>
                  <a:cubicBezTo>
                    <a:pt x="724671" y="219152"/>
                    <a:pt x="732365" y="226938"/>
                    <a:pt x="741579" y="226938"/>
                  </a:cubicBezTo>
                  <a:cubicBezTo>
                    <a:pt x="750793" y="226938"/>
                    <a:pt x="758487" y="219722"/>
                    <a:pt x="758487" y="210037"/>
                  </a:cubicBezTo>
                  <a:cubicBezTo>
                    <a:pt x="758487" y="200351"/>
                    <a:pt x="750793" y="193230"/>
                    <a:pt x="741579" y="193230"/>
                  </a:cubicBezTo>
                  <a:cubicBezTo>
                    <a:pt x="732365" y="193230"/>
                    <a:pt x="724671" y="200921"/>
                    <a:pt x="724671" y="210037"/>
                  </a:cubicBezTo>
                  <a:moveTo>
                    <a:pt x="821275" y="210037"/>
                  </a:moveTo>
                  <a:cubicBezTo>
                    <a:pt x="821275" y="219152"/>
                    <a:pt x="828969" y="226938"/>
                    <a:pt x="838183" y="226938"/>
                  </a:cubicBezTo>
                  <a:cubicBezTo>
                    <a:pt x="847397" y="226938"/>
                    <a:pt x="855091" y="219722"/>
                    <a:pt x="855091" y="210037"/>
                  </a:cubicBezTo>
                  <a:cubicBezTo>
                    <a:pt x="855091" y="200351"/>
                    <a:pt x="847397" y="193230"/>
                    <a:pt x="838183" y="193230"/>
                  </a:cubicBezTo>
                  <a:cubicBezTo>
                    <a:pt x="828969" y="193230"/>
                    <a:pt x="821275" y="200921"/>
                    <a:pt x="821275" y="210037"/>
                  </a:cubicBezTo>
                  <a:moveTo>
                    <a:pt x="483114" y="210037"/>
                  </a:moveTo>
                  <a:cubicBezTo>
                    <a:pt x="483114" y="219152"/>
                    <a:pt x="490808" y="226938"/>
                    <a:pt x="500022" y="226938"/>
                  </a:cubicBezTo>
                  <a:cubicBezTo>
                    <a:pt x="509236" y="226938"/>
                    <a:pt x="516930" y="219722"/>
                    <a:pt x="516930" y="210037"/>
                  </a:cubicBezTo>
                  <a:cubicBezTo>
                    <a:pt x="516930" y="200351"/>
                    <a:pt x="509236" y="193230"/>
                    <a:pt x="500022" y="193230"/>
                  </a:cubicBezTo>
                  <a:cubicBezTo>
                    <a:pt x="490808" y="193230"/>
                    <a:pt x="483114" y="200921"/>
                    <a:pt x="483114" y="210037"/>
                  </a:cubicBezTo>
                  <a:moveTo>
                    <a:pt x="434860" y="210037"/>
                  </a:moveTo>
                  <a:cubicBezTo>
                    <a:pt x="434860" y="219152"/>
                    <a:pt x="442554" y="226938"/>
                    <a:pt x="451768" y="226938"/>
                  </a:cubicBezTo>
                  <a:cubicBezTo>
                    <a:pt x="460982" y="226938"/>
                    <a:pt x="468676" y="219722"/>
                    <a:pt x="468676" y="210037"/>
                  </a:cubicBezTo>
                  <a:cubicBezTo>
                    <a:pt x="468676" y="200351"/>
                    <a:pt x="460982" y="193230"/>
                    <a:pt x="451768" y="193230"/>
                  </a:cubicBezTo>
                  <a:cubicBezTo>
                    <a:pt x="442554" y="193230"/>
                    <a:pt x="434860" y="200921"/>
                    <a:pt x="434860" y="210037"/>
                  </a:cubicBezTo>
                  <a:moveTo>
                    <a:pt x="579718" y="210037"/>
                  </a:moveTo>
                  <a:cubicBezTo>
                    <a:pt x="579718" y="219152"/>
                    <a:pt x="587507" y="226938"/>
                    <a:pt x="596626" y="226938"/>
                  </a:cubicBezTo>
                  <a:cubicBezTo>
                    <a:pt x="605745" y="226938"/>
                    <a:pt x="613534" y="219722"/>
                    <a:pt x="613534" y="210037"/>
                  </a:cubicBezTo>
                  <a:cubicBezTo>
                    <a:pt x="613534" y="200351"/>
                    <a:pt x="605840" y="193230"/>
                    <a:pt x="596626" y="193230"/>
                  </a:cubicBezTo>
                  <a:cubicBezTo>
                    <a:pt x="587412" y="193230"/>
                    <a:pt x="579718" y="200921"/>
                    <a:pt x="579718" y="210037"/>
                  </a:cubicBezTo>
                  <a:moveTo>
                    <a:pt x="531464" y="210037"/>
                  </a:moveTo>
                  <a:cubicBezTo>
                    <a:pt x="531464" y="219152"/>
                    <a:pt x="539158" y="226938"/>
                    <a:pt x="548372" y="226938"/>
                  </a:cubicBezTo>
                  <a:cubicBezTo>
                    <a:pt x="557586" y="226938"/>
                    <a:pt x="565280" y="219722"/>
                    <a:pt x="565280" y="210037"/>
                  </a:cubicBezTo>
                  <a:cubicBezTo>
                    <a:pt x="565280" y="200351"/>
                    <a:pt x="557586" y="193230"/>
                    <a:pt x="548372" y="193230"/>
                  </a:cubicBezTo>
                  <a:cubicBezTo>
                    <a:pt x="539158" y="193230"/>
                    <a:pt x="531464" y="200921"/>
                    <a:pt x="531464" y="210037"/>
                  </a:cubicBezTo>
                  <a:moveTo>
                    <a:pt x="386510" y="210037"/>
                  </a:moveTo>
                  <a:cubicBezTo>
                    <a:pt x="386510" y="219152"/>
                    <a:pt x="394205" y="226938"/>
                    <a:pt x="403418" y="226938"/>
                  </a:cubicBezTo>
                  <a:cubicBezTo>
                    <a:pt x="412632" y="226938"/>
                    <a:pt x="420327" y="219722"/>
                    <a:pt x="420327" y="210037"/>
                  </a:cubicBezTo>
                  <a:cubicBezTo>
                    <a:pt x="420327" y="200351"/>
                    <a:pt x="412632" y="193230"/>
                    <a:pt x="403418" y="193230"/>
                  </a:cubicBezTo>
                  <a:cubicBezTo>
                    <a:pt x="394205" y="193230"/>
                    <a:pt x="386510" y="200921"/>
                    <a:pt x="386510" y="210037"/>
                  </a:cubicBezTo>
                  <a:moveTo>
                    <a:pt x="338161" y="210037"/>
                  </a:moveTo>
                  <a:cubicBezTo>
                    <a:pt x="338161" y="219152"/>
                    <a:pt x="345855" y="226938"/>
                    <a:pt x="355069" y="226938"/>
                  </a:cubicBezTo>
                  <a:cubicBezTo>
                    <a:pt x="364283" y="226938"/>
                    <a:pt x="371977" y="219722"/>
                    <a:pt x="371977" y="210037"/>
                  </a:cubicBezTo>
                  <a:cubicBezTo>
                    <a:pt x="371977" y="200351"/>
                    <a:pt x="364283" y="193230"/>
                    <a:pt x="355069" y="193230"/>
                  </a:cubicBezTo>
                  <a:cubicBezTo>
                    <a:pt x="345855" y="193230"/>
                    <a:pt x="338161" y="200921"/>
                    <a:pt x="338161" y="210037"/>
                  </a:cubicBezTo>
                  <a:moveTo>
                    <a:pt x="869625" y="210037"/>
                  </a:moveTo>
                  <a:cubicBezTo>
                    <a:pt x="869625" y="219152"/>
                    <a:pt x="877319" y="226938"/>
                    <a:pt x="886533" y="226938"/>
                  </a:cubicBezTo>
                  <a:cubicBezTo>
                    <a:pt x="895747" y="226938"/>
                    <a:pt x="903441" y="219722"/>
                    <a:pt x="903441" y="210037"/>
                  </a:cubicBezTo>
                  <a:cubicBezTo>
                    <a:pt x="903441" y="200351"/>
                    <a:pt x="895747" y="193135"/>
                    <a:pt x="886533" y="193135"/>
                  </a:cubicBezTo>
                  <a:cubicBezTo>
                    <a:pt x="877319" y="193135"/>
                    <a:pt x="869625" y="200826"/>
                    <a:pt x="869625" y="210037"/>
                  </a:cubicBezTo>
                  <a:moveTo>
                    <a:pt x="917974" y="210037"/>
                  </a:moveTo>
                  <a:cubicBezTo>
                    <a:pt x="917974" y="219152"/>
                    <a:pt x="925668" y="226938"/>
                    <a:pt x="934882" y="226938"/>
                  </a:cubicBezTo>
                  <a:cubicBezTo>
                    <a:pt x="944096" y="226938"/>
                    <a:pt x="951790" y="219722"/>
                    <a:pt x="951790" y="210037"/>
                  </a:cubicBezTo>
                  <a:cubicBezTo>
                    <a:pt x="951790" y="200351"/>
                    <a:pt x="944001" y="193135"/>
                    <a:pt x="934882" y="193135"/>
                  </a:cubicBezTo>
                  <a:cubicBezTo>
                    <a:pt x="925763" y="193135"/>
                    <a:pt x="917974" y="200826"/>
                    <a:pt x="917974" y="210037"/>
                  </a:cubicBezTo>
                  <a:moveTo>
                    <a:pt x="1159531" y="210037"/>
                  </a:moveTo>
                  <a:cubicBezTo>
                    <a:pt x="1159531" y="200921"/>
                    <a:pt x="1166750" y="193230"/>
                    <a:pt x="1176439" y="193230"/>
                  </a:cubicBezTo>
                  <a:cubicBezTo>
                    <a:pt x="1186128" y="193230"/>
                    <a:pt x="1193347" y="200921"/>
                    <a:pt x="1193347" y="210037"/>
                  </a:cubicBezTo>
                  <a:cubicBezTo>
                    <a:pt x="1193347" y="219152"/>
                    <a:pt x="1185653" y="226938"/>
                    <a:pt x="1176439" y="226938"/>
                  </a:cubicBezTo>
                  <a:cubicBezTo>
                    <a:pt x="1167225" y="226938"/>
                    <a:pt x="1159531" y="219247"/>
                    <a:pt x="1159531" y="210037"/>
                  </a:cubicBezTo>
                  <a:moveTo>
                    <a:pt x="1207786" y="210037"/>
                  </a:moveTo>
                  <a:cubicBezTo>
                    <a:pt x="1207786" y="200921"/>
                    <a:pt x="1215480" y="193135"/>
                    <a:pt x="1224694" y="193135"/>
                  </a:cubicBezTo>
                  <a:cubicBezTo>
                    <a:pt x="1233908" y="193135"/>
                    <a:pt x="1241602" y="200826"/>
                    <a:pt x="1241602" y="210037"/>
                  </a:cubicBezTo>
                  <a:cubicBezTo>
                    <a:pt x="1241602" y="219627"/>
                    <a:pt x="1233908" y="226938"/>
                    <a:pt x="1224694" y="226938"/>
                  </a:cubicBezTo>
                  <a:cubicBezTo>
                    <a:pt x="1215480" y="226938"/>
                    <a:pt x="1207786" y="219247"/>
                    <a:pt x="1207786" y="210037"/>
                  </a:cubicBezTo>
                  <a:moveTo>
                    <a:pt x="1062928" y="210037"/>
                  </a:moveTo>
                  <a:cubicBezTo>
                    <a:pt x="1062928" y="200921"/>
                    <a:pt x="1070146" y="193135"/>
                    <a:pt x="1079836" y="193135"/>
                  </a:cubicBezTo>
                  <a:cubicBezTo>
                    <a:pt x="1089524" y="193135"/>
                    <a:pt x="1096744" y="200826"/>
                    <a:pt x="1096744" y="210037"/>
                  </a:cubicBezTo>
                  <a:cubicBezTo>
                    <a:pt x="1096744" y="219247"/>
                    <a:pt x="1089050" y="226843"/>
                    <a:pt x="1079836" y="226843"/>
                  </a:cubicBezTo>
                  <a:cubicBezTo>
                    <a:pt x="1070622" y="226843"/>
                    <a:pt x="1062928" y="219152"/>
                    <a:pt x="1062928" y="210037"/>
                  </a:cubicBezTo>
                  <a:moveTo>
                    <a:pt x="1111182" y="210037"/>
                  </a:moveTo>
                  <a:cubicBezTo>
                    <a:pt x="1111182" y="200921"/>
                    <a:pt x="1118401" y="193230"/>
                    <a:pt x="1128090" y="193230"/>
                  </a:cubicBezTo>
                  <a:cubicBezTo>
                    <a:pt x="1137209" y="193230"/>
                    <a:pt x="1144998" y="200921"/>
                    <a:pt x="1144998" y="210037"/>
                  </a:cubicBezTo>
                  <a:cubicBezTo>
                    <a:pt x="1144998" y="219152"/>
                    <a:pt x="1137304" y="226938"/>
                    <a:pt x="1128090" y="226938"/>
                  </a:cubicBezTo>
                  <a:cubicBezTo>
                    <a:pt x="1118876" y="226938"/>
                    <a:pt x="1111182" y="219247"/>
                    <a:pt x="1111182" y="210037"/>
                  </a:cubicBezTo>
                  <a:moveTo>
                    <a:pt x="966228" y="210037"/>
                  </a:moveTo>
                  <a:cubicBezTo>
                    <a:pt x="966228" y="219152"/>
                    <a:pt x="974018" y="226938"/>
                    <a:pt x="983136" y="226938"/>
                  </a:cubicBezTo>
                  <a:cubicBezTo>
                    <a:pt x="992256" y="226938"/>
                    <a:pt x="1000044" y="219247"/>
                    <a:pt x="1000044" y="210037"/>
                  </a:cubicBezTo>
                  <a:cubicBezTo>
                    <a:pt x="1000044" y="200826"/>
                    <a:pt x="992350" y="193135"/>
                    <a:pt x="983136" y="193135"/>
                  </a:cubicBezTo>
                  <a:cubicBezTo>
                    <a:pt x="973448" y="193135"/>
                    <a:pt x="966228" y="200826"/>
                    <a:pt x="966228" y="210037"/>
                  </a:cubicBezTo>
                  <a:moveTo>
                    <a:pt x="1014578" y="210037"/>
                  </a:moveTo>
                  <a:cubicBezTo>
                    <a:pt x="1014578" y="219152"/>
                    <a:pt x="1022367" y="226938"/>
                    <a:pt x="1031486" y="226938"/>
                  </a:cubicBezTo>
                  <a:cubicBezTo>
                    <a:pt x="1040605" y="226938"/>
                    <a:pt x="1048394" y="219247"/>
                    <a:pt x="1048394" y="210037"/>
                  </a:cubicBezTo>
                  <a:cubicBezTo>
                    <a:pt x="1048394" y="200826"/>
                    <a:pt x="1040700" y="193135"/>
                    <a:pt x="1031486" y="193135"/>
                  </a:cubicBezTo>
                  <a:cubicBezTo>
                    <a:pt x="1021797" y="193135"/>
                    <a:pt x="1014578" y="200826"/>
                    <a:pt x="1014578" y="210037"/>
                  </a:cubicBezTo>
                  <a:moveTo>
                    <a:pt x="773021" y="258368"/>
                  </a:moveTo>
                  <a:cubicBezTo>
                    <a:pt x="773021" y="267483"/>
                    <a:pt x="780715" y="275270"/>
                    <a:pt x="789929" y="275270"/>
                  </a:cubicBezTo>
                  <a:cubicBezTo>
                    <a:pt x="799143" y="275270"/>
                    <a:pt x="806837" y="268053"/>
                    <a:pt x="806837" y="258368"/>
                  </a:cubicBezTo>
                  <a:cubicBezTo>
                    <a:pt x="806837" y="248683"/>
                    <a:pt x="799143" y="241561"/>
                    <a:pt x="789929" y="241561"/>
                  </a:cubicBezTo>
                  <a:cubicBezTo>
                    <a:pt x="780715" y="241561"/>
                    <a:pt x="773021" y="249252"/>
                    <a:pt x="773021" y="258368"/>
                  </a:cubicBezTo>
                  <a:moveTo>
                    <a:pt x="821275" y="258368"/>
                  </a:moveTo>
                  <a:cubicBezTo>
                    <a:pt x="821275" y="267483"/>
                    <a:pt x="828969" y="275270"/>
                    <a:pt x="838183" y="275270"/>
                  </a:cubicBezTo>
                  <a:cubicBezTo>
                    <a:pt x="847397" y="275270"/>
                    <a:pt x="855091" y="268053"/>
                    <a:pt x="855091" y="258368"/>
                  </a:cubicBezTo>
                  <a:cubicBezTo>
                    <a:pt x="855091" y="248683"/>
                    <a:pt x="847397" y="241561"/>
                    <a:pt x="838183" y="241561"/>
                  </a:cubicBezTo>
                  <a:cubicBezTo>
                    <a:pt x="828969" y="241561"/>
                    <a:pt x="821275" y="249252"/>
                    <a:pt x="821275" y="258368"/>
                  </a:cubicBezTo>
                  <a:moveTo>
                    <a:pt x="483114" y="258368"/>
                  </a:moveTo>
                  <a:cubicBezTo>
                    <a:pt x="483114" y="267483"/>
                    <a:pt x="490808" y="275270"/>
                    <a:pt x="500022" y="275270"/>
                  </a:cubicBezTo>
                  <a:cubicBezTo>
                    <a:pt x="509236" y="275270"/>
                    <a:pt x="516930" y="268053"/>
                    <a:pt x="516930" y="258368"/>
                  </a:cubicBezTo>
                  <a:cubicBezTo>
                    <a:pt x="516930" y="248683"/>
                    <a:pt x="509236" y="241561"/>
                    <a:pt x="500022" y="241561"/>
                  </a:cubicBezTo>
                  <a:cubicBezTo>
                    <a:pt x="490808" y="241561"/>
                    <a:pt x="483114" y="249252"/>
                    <a:pt x="483114" y="258368"/>
                  </a:cubicBezTo>
                  <a:moveTo>
                    <a:pt x="434860" y="258368"/>
                  </a:moveTo>
                  <a:cubicBezTo>
                    <a:pt x="434860" y="267483"/>
                    <a:pt x="442554" y="275270"/>
                    <a:pt x="451768" y="275270"/>
                  </a:cubicBezTo>
                  <a:cubicBezTo>
                    <a:pt x="460982" y="275270"/>
                    <a:pt x="468676" y="268053"/>
                    <a:pt x="468676" y="258368"/>
                  </a:cubicBezTo>
                  <a:cubicBezTo>
                    <a:pt x="468676" y="248683"/>
                    <a:pt x="460982" y="241561"/>
                    <a:pt x="451768" y="241561"/>
                  </a:cubicBezTo>
                  <a:cubicBezTo>
                    <a:pt x="442554" y="241561"/>
                    <a:pt x="434860" y="249252"/>
                    <a:pt x="434860" y="258368"/>
                  </a:cubicBezTo>
                  <a:moveTo>
                    <a:pt x="386510" y="258368"/>
                  </a:moveTo>
                  <a:cubicBezTo>
                    <a:pt x="386510" y="267483"/>
                    <a:pt x="394205" y="275270"/>
                    <a:pt x="403418" y="275270"/>
                  </a:cubicBezTo>
                  <a:cubicBezTo>
                    <a:pt x="412632" y="275270"/>
                    <a:pt x="420327" y="268053"/>
                    <a:pt x="420327" y="258368"/>
                  </a:cubicBezTo>
                  <a:cubicBezTo>
                    <a:pt x="420327" y="248683"/>
                    <a:pt x="412632" y="241561"/>
                    <a:pt x="403418" y="241561"/>
                  </a:cubicBezTo>
                  <a:cubicBezTo>
                    <a:pt x="394205" y="241561"/>
                    <a:pt x="386510" y="249252"/>
                    <a:pt x="386510" y="258368"/>
                  </a:cubicBezTo>
                  <a:moveTo>
                    <a:pt x="869625" y="258368"/>
                  </a:moveTo>
                  <a:cubicBezTo>
                    <a:pt x="869625" y="267483"/>
                    <a:pt x="877319" y="275270"/>
                    <a:pt x="886533" y="275270"/>
                  </a:cubicBezTo>
                  <a:cubicBezTo>
                    <a:pt x="895747" y="275270"/>
                    <a:pt x="903441" y="268053"/>
                    <a:pt x="903441" y="258368"/>
                  </a:cubicBezTo>
                  <a:cubicBezTo>
                    <a:pt x="903441" y="248683"/>
                    <a:pt x="895747" y="241466"/>
                    <a:pt x="886533" y="241466"/>
                  </a:cubicBezTo>
                  <a:cubicBezTo>
                    <a:pt x="877319" y="241466"/>
                    <a:pt x="869625" y="249157"/>
                    <a:pt x="869625" y="258368"/>
                  </a:cubicBezTo>
                  <a:moveTo>
                    <a:pt x="917974" y="258368"/>
                  </a:moveTo>
                  <a:cubicBezTo>
                    <a:pt x="917974" y="267483"/>
                    <a:pt x="925668" y="275270"/>
                    <a:pt x="934882" y="275270"/>
                  </a:cubicBezTo>
                  <a:cubicBezTo>
                    <a:pt x="944096" y="275270"/>
                    <a:pt x="951790" y="268053"/>
                    <a:pt x="951790" y="258368"/>
                  </a:cubicBezTo>
                  <a:cubicBezTo>
                    <a:pt x="951790" y="248683"/>
                    <a:pt x="944001" y="241466"/>
                    <a:pt x="934882" y="241466"/>
                  </a:cubicBezTo>
                  <a:cubicBezTo>
                    <a:pt x="925763" y="241466"/>
                    <a:pt x="917974" y="249157"/>
                    <a:pt x="917974" y="258368"/>
                  </a:cubicBezTo>
                  <a:moveTo>
                    <a:pt x="1256135" y="258368"/>
                  </a:moveTo>
                  <a:cubicBezTo>
                    <a:pt x="1256135" y="249252"/>
                    <a:pt x="1263829" y="241466"/>
                    <a:pt x="1273043" y="241466"/>
                  </a:cubicBezTo>
                  <a:cubicBezTo>
                    <a:pt x="1282257" y="241466"/>
                    <a:pt x="1289951" y="249157"/>
                    <a:pt x="1289951" y="258368"/>
                  </a:cubicBezTo>
                  <a:cubicBezTo>
                    <a:pt x="1289951" y="267958"/>
                    <a:pt x="1282162" y="275270"/>
                    <a:pt x="1273043" y="275270"/>
                  </a:cubicBezTo>
                  <a:cubicBezTo>
                    <a:pt x="1263924" y="275270"/>
                    <a:pt x="1256135" y="267578"/>
                    <a:pt x="1256135" y="258368"/>
                  </a:cubicBezTo>
                  <a:moveTo>
                    <a:pt x="1159531" y="258368"/>
                  </a:moveTo>
                  <a:cubicBezTo>
                    <a:pt x="1159531" y="249252"/>
                    <a:pt x="1166750" y="241561"/>
                    <a:pt x="1176439" y="241561"/>
                  </a:cubicBezTo>
                  <a:cubicBezTo>
                    <a:pt x="1186128" y="241561"/>
                    <a:pt x="1193347" y="249252"/>
                    <a:pt x="1193347" y="258368"/>
                  </a:cubicBezTo>
                  <a:cubicBezTo>
                    <a:pt x="1193347" y="267483"/>
                    <a:pt x="1185653" y="275270"/>
                    <a:pt x="1176439" y="275270"/>
                  </a:cubicBezTo>
                  <a:cubicBezTo>
                    <a:pt x="1167225" y="275270"/>
                    <a:pt x="1159531" y="267578"/>
                    <a:pt x="1159531" y="258368"/>
                  </a:cubicBezTo>
                  <a:moveTo>
                    <a:pt x="1207786" y="258368"/>
                  </a:moveTo>
                  <a:cubicBezTo>
                    <a:pt x="1207786" y="249252"/>
                    <a:pt x="1215480" y="241466"/>
                    <a:pt x="1224694" y="241466"/>
                  </a:cubicBezTo>
                  <a:cubicBezTo>
                    <a:pt x="1233908" y="241466"/>
                    <a:pt x="1241602" y="249157"/>
                    <a:pt x="1241602" y="258368"/>
                  </a:cubicBezTo>
                  <a:cubicBezTo>
                    <a:pt x="1241602" y="267958"/>
                    <a:pt x="1233908" y="275270"/>
                    <a:pt x="1224694" y="275270"/>
                  </a:cubicBezTo>
                  <a:cubicBezTo>
                    <a:pt x="1215480" y="275270"/>
                    <a:pt x="1207786" y="267578"/>
                    <a:pt x="1207786" y="258368"/>
                  </a:cubicBezTo>
                  <a:moveTo>
                    <a:pt x="1062928" y="258368"/>
                  </a:moveTo>
                  <a:cubicBezTo>
                    <a:pt x="1062928" y="249252"/>
                    <a:pt x="1070146" y="241466"/>
                    <a:pt x="1079836" y="241466"/>
                  </a:cubicBezTo>
                  <a:cubicBezTo>
                    <a:pt x="1089524" y="241466"/>
                    <a:pt x="1096744" y="249157"/>
                    <a:pt x="1096744" y="258368"/>
                  </a:cubicBezTo>
                  <a:cubicBezTo>
                    <a:pt x="1096744" y="267578"/>
                    <a:pt x="1089050" y="275175"/>
                    <a:pt x="1079836" y="275175"/>
                  </a:cubicBezTo>
                  <a:cubicBezTo>
                    <a:pt x="1070622" y="275175"/>
                    <a:pt x="1062928" y="267483"/>
                    <a:pt x="1062928" y="258368"/>
                  </a:cubicBezTo>
                  <a:moveTo>
                    <a:pt x="1111182" y="258368"/>
                  </a:moveTo>
                  <a:cubicBezTo>
                    <a:pt x="1111182" y="249252"/>
                    <a:pt x="1118401" y="241561"/>
                    <a:pt x="1128090" y="241561"/>
                  </a:cubicBezTo>
                  <a:cubicBezTo>
                    <a:pt x="1137209" y="241561"/>
                    <a:pt x="1144998" y="249252"/>
                    <a:pt x="1144998" y="258368"/>
                  </a:cubicBezTo>
                  <a:cubicBezTo>
                    <a:pt x="1144998" y="267483"/>
                    <a:pt x="1137304" y="275270"/>
                    <a:pt x="1128090" y="275270"/>
                  </a:cubicBezTo>
                  <a:cubicBezTo>
                    <a:pt x="1118876" y="275270"/>
                    <a:pt x="1111182" y="267578"/>
                    <a:pt x="1111182" y="258368"/>
                  </a:cubicBezTo>
                  <a:moveTo>
                    <a:pt x="966228" y="258368"/>
                  </a:moveTo>
                  <a:cubicBezTo>
                    <a:pt x="966228" y="267483"/>
                    <a:pt x="974018" y="275270"/>
                    <a:pt x="983136" y="275270"/>
                  </a:cubicBezTo>
                  <a:cubicBezTo>
                    <a:pt x="992256" y="275270"/>
                    <a:pt x="1000044" y="267578"/>
                    <a:pt x="1000044" y="258368"/>
                  </a:cubicBezTo>
                  <a:cubicBezTo>
                    <a:pt x="1000044" y="249157"/>
                    <a:pt x="992350" y="241466"/>
                    <a:pt x="983136" y="241466"/>
                  </a:cubicBezTo>
                  <a:cubicBezTo>
                    <a:pt x="973448" y="241466"/>
                    <a:pt x="966228" y="249157"/>
                    <a:pt x="966228" y="258368"/>
                  </a:cubicBezTo>
                  <a:moveTo>
                    <a:pt x="1014578" y="258368"/>
                  </a:moveTo>
                  <a:cubicBezTo>
                    <a:pt x="1014578" y="267483"/>
                    <a:pt x="1022367" y="275270"/>
                    <a:pt x="1031486" y="275270"/>
                  </a:cubicBezTo>
                  <a:cubicBezTo>
                    <a:pt x="1040605" y="275270"/>
                    <a:pt x="1048394" y="267578"/>
                    <a:pt x="1048394" y="258368"/>
                  </a:cubicBezTo>
                  <a:cubicBezTo>
                    <a:pt x="1048394" y="249157"/>
                    <a:pt x="1040700" y="241466"/>
                    <a:pt x="1031486" y="241466"/>
                  </a:cubicBezTo>
                  <a:cubicBezTo>
                    <a:pt x="1021797" y="241466"/>
                    <a:pt x="1014578" y="249157"/>
                    <a:pt x="1014578" y="258368"/>
                  </a:cubicBezTo>
                  <a:moveTo>
                    <a:pt x="821275" y="306604"/>
                  </a:moveTo>
                  <a:cubicBezTo>
                    <a:pt x="821275" y="315720"/>
                    <a:pt x="828969" y="323506"/>
                    <a:pt x="838183" y="323506"/>
                  </a:cubicBezTo>
                  <a:cubicBezTo>
                    <a:pt x="847397" y="323506"/>
                    <a:pt x="855091" y="316289"/>
                    <a:pt x="855091" y="306604"/>
                  </a:cubicBezTo>
                  <a:cubicBezTo>
                    <a:pt x="855091" y="296919"/>
                    <a:pt x="847397" y="289702"/>
                    <a:pt x="838183" y="289702"/>
                  </a:cubicBezTo>
                  <a:cubicBezTo>
                    <a:pt x="828969" y="289702"/>
                    <a:pt x="821275" y="297394"/>
                    <a:pt x="821275" y="306604"/>
                  </a:cubicBezTo>
                  <a:moveTo>
                    <a:pt x="869625" y="306604"/>
                  </a:moveTo>
                  <a:cubicBezTo>
                    <a:pt x="869625" y="315720"/>
                    <a:pt x="877319" y="323506"/>
                    <a:pt x="886533" y="323506"/>
                  </a:cubicBezTo>
                  <a:cubicBezTo>
                    <a:pt x="895747" y="323506"/>
                    <a:pt x="903441" y="316289"/>
                    <a:pt x="903441" y="306604"/>
                  </a:cubicBezTo>
                  <a:cubicBezTo>
                    <a:pt x="903441" y="296919"/>
                    <a:pt x="895747" y="289702"/>
                    <a:pt x="886533" y="289702"/>
                  </a:cubicBezTo>
                  <a:cubicBezTo>
                    <a:pt x="877319" y="289702"/>
                    <a:pt x="869625" y="297394"/>
                    <a:pt x="869625" y="306604"/>
                  </a:cubicBezTo>
                  <a:moveTo>
                    <a:pt x="917974" y="306604"/>
                  </a:moveTo>
                  <a:cubicBezTo>
                    <a:pt x="917974" y="315720"/>
                    <a:pt x="925668" y="323506"/>
                    <a:pt x="934882" y="323506"/>
                  </a:cubicBezTo>
                  <a:cubicBezTo>
                    <a:pt x="944096" y="323506"/>
                    <a:pt x="951790" y="316289"/>
                    <a:pt x="951790" y="306604"/>
                  </a:cubicBezTo>
                  <a:cubicBezTo>
                    <a:pt x="951790" y="296919"/>
                    <a:pt x="944001" y="289702"/>
                    <a:pt x="934882" y="289702"/>
                  </a:cubicBezTo>
                  <a:cubicBezTo>
                    <a:pt x="925763" y="289702"/>
                    <a:pt x="917974" y="297394"/>
                    <a:pt x="917974" y="306604"/>
                  </a:cubicBezTo>
                  <a:moveTo>
                    <a:pt x="1256135" y="306604"/>
                  </a:moveTo>
                  <a:cubicBezTo>
                    <a:pt x="1256135" y="297489"/>
                    <a:pt x="1263829" y="289702"/>
                    <a:pt x="1273043" y="289702"/>
                  </a:cubicBezTo>
                  <a:cubicBezTo>
                    <a:pt x="1282257" y="289702"/>
                    <a:pt x="1289951" y="297394"/>
                    <a:pt x="1289951" y="306604"/>
                  </a:cubicBezTo>
                  <a:cubicBezTo>
                    <a:pt x="1289951" y="316289"/>
                    <a:pt x="1282162" y="323506"/>
                    <a:pt x="1273043" y="323506"/>
                  </a:cubicBezTo>
                  <a:cubicBezTo>
                    <a:pt x="1263924" y="323506"/>
                    <a:pt x="1256135" y="315815"/>
                    <a:pt x="1256135" y="306604"/>
                  </a:cubicBezTo>
                  <a:moveTo>
                    <a:pt x="1159531" y="306604"/>
                  </a:moveTo>
                  <a:cubicBezTo>
                    <a:pt x="1159531" y="297489"/>
                    <a:pt x="1166750" y="289702"/>
                    <a:pt x="1176439" y="289702"/>
                  </a:cubicBezTo>
                  <a:cubicBezTo>
                    <a:pt x="1186128" y="289702"/>
                    <a:pt x="1193347" y="297394"/>
                    <a:pt x="1193347" y="306604"/>
                  </a:cubicBezTo>
                  <a:cubicBezTo>
                    <a:pt x="1193347" y="315815"/>
                    <a:pt x="1185653" y="323506"/>
                    <a:pt x="1176439" y="323506"/>
                  </a:cubicBezTo>
                  <a:cubicBezTo>
                    <a:pt x="1167225" y="323506"/>
                    <a:pt x="1159531" y="315815"/>
                    <a:pt x="1159531" y="306604"/>
                  </a:cubicBezTo>
                  <a:moveTo>
                    <a:pt x="1207786" y="306604"/>
                  </a:moveTo>
                  <a:cubicBezTo>
                    <a:pt x="1207786" y="297489"/>
                    <a:pt x="1215480" y="289702"/>
                    <a:pt x="1224694" y="289702"/>
                  </a:cubicBezTo>
                  <a:cubicBezTo>
                    <a:pt x="1233908" y="289702"/>
                    <a:pt x="1241602" y="297394"/>
                    <a:pt x="1241602" y="306604"/>
                  </a:cubicBezTo>
                  <a:cubicBezTo>
                    <a:pt x="1241602" y="316289"/>
                    <a:pt x="1233908" y="323506"/>
                    <a:pt x="1224694" y="323506"/>
                  </a:cubicBezTo>
                  <a:cubicBezTo>
                    <a:pt x="1215480" y="323506"/>
                    <a:pt x="1207786" y="315815"/>
                    <a:pt x="1207786" y="306604"/>
                  </a:cubicBezTo>
                  <a:moveTo>
                    <a:pt x="1062928" y="306604"/>
                  </a:moveTo>
                  <a:cubicBezTo>
                    <a:pt x="1062928" y="297489"/>
                    <a:pt x="1070146" y="289702"/>
                    <a:pt x="1079836" y="289702"/>
                  </a:cubicBezTo>
                  <a:cubicBezTo>
                    <a:pt x="1089524" y="289702"/>
                    <a:pt x="1096744" y="297394"/>
                    <a:pt x="1096744" y="306604"/>
                  </a:cubicBezTo>
                  <a:cubicBezTo>
                    <a:pt x="1096744" y="315815"/>
                    <a:pt x="1089050" y="323506"/>
                    <a:pt x="1079836" y="323506"/>
                  </a:cubicBezTo>
                  <a:cubicBezTo>
                    <a:pt x="1070622" y="323506"/>
                    <a:pt x="1062928" y="315815"/>
                    <a:pt x="1062928" y="306604"/>
                  </a:cubicBezTo>
                  <a:moveTo>
                    <a:pt x="1111182" y="306604"/>
                  </a:moveTo>
                  <a:cubicBezTo>
                    <a:pt x="1111182" y="297489"/>
                    <a:pt x="1118401" y="289702"/>
                    <a:pt x="1128090" y="289702"/>
                  </a:cubicBezTo>
                  <a:cubicBezTo>
                    <a:pt x="1137209" y="289702"/>
                    <a:pt x="1144998" y="297394"/>
                    <a:pt x="1144998" y="306604"/>
                  </a:cubicBezTo>
                  <a:cubicBezTo>
                    <a:pt x="1144998" y="315815"/>
                    <a:pt x="1137304" y="323506"/>
                    <a:pt x="1128090" y="323506"/>
                  </a:cubicBezTo>
                  <a:cubicBezTo>
                    <a:pt x="1118876" y="323506"/>
                    <a:pt x="1111182" y="315815"/>
                    <a:pt x="1111182" y="306604"/>
                  </a:cubicBezTo>
                  <a:moveTo>
                    <a:pt x="966228" y="306604"/>
                  </a:moveTo>
                  <a:cubicBezTo>
                    <a:pt x="966228" y="315720"/>
                    <a:pt x="974018" y="323506"/>
                    <a:pt x="983136" y="323506"/>
                  </a:cubicBezTo>
                  <a:cubicBezTo>
                    <a:pt x="992256" y="323506"/>
                    <a:pt x="1000044" y="315815"/>
                    <a:pt x="1000044" y="306604"/>
                  </a:cubicBezTo>
                  <a:cubicBezTo>
                    <a:pt x="1000044" y="297394"/>
                    <a:pt x="992350" y="289702"/>
                    <a:pt x="983136" y="289702"/>
                  </a:cubicBezTo>
                  <a:cubicBezTo>
                    <a:pt x="973448" y="289702"/>
                    <a:pt x="966228" y="297394"/>
                    <a:pt x="966228" y="306604"/>
                  </a:cubicBezTo>
                  <a:moveTo>
                    <a:pt x="1014578" y="306604"/>
                  </a:moveTo>
                  <a:cubicBezTo>
                    <a:pt x="1014578" y="315720"/>
                    <a:pt x="1022367" y="323506"/>
                    <a:pt x="1031486" y="323506"/>
                  </a:cubicBezTo>
                  <a:cubicBezTo>
                    <a:pt x="1040605" y="323506"/>
                    <a:pt x="1048394" y="315815"/>
                    <a:pt x="1048394" y="306604"/>
                  </a:cubicBezTo>
                  <a:cubicBezTo>
                    <a:pt x="1048394" y="297394"/>
                    <a:pt x="1040700" y="289702"/>
                    <a:pt x="1031486" y="289702"/>
                  </a:cubicBezTo>
                  <a:cubicBezTo>
                    <a:pt x="1021797" y="289702"/>
                    <a:pt x="1014578" y="297394"/>
                    <a:pt x="1014578" y="306604"/>
                  </a:cubicBezTo>
                  <a:moveTo>
                    <a:pt x="869625" y="354935"/>
                  </a:moveTo>
                  <a:cubicBezTo>
                    <a:pt x="869625" y="364146"/>
                    <a:pt x="877319" y="371837"/>
                    <a:pt x="886533" y="371837"/>
                  </a:cubicBezTo>
                  <a:cubicBezTo>
                    <a:pt x="895747" y="371837"/>
                    <a:pt x="903441" y="364621"/>
                    <a:pt x="903441" y="354935"/>
                  </a:cubicBezTo>
                  <a:cubicBezTo>
                    <a:pt x="903441" y="345250"/>
                    <a:pt x="895747" y="338034"/>
                    <a:pt x="886533" y="338034"/>
                  </a:cubicBezTo>
                  <a:cubicBezTo>
                    <a:pt x="877319" y="338034"/>
                    <a:pt x="869625" y="345725"/>
                    <a:pt x="869625" y="354935"/>
                  </a:cubicBezTo>
                  <a:moveTo>
                    <a:pt x="917974" y="354935"/>
                  </a:moveTo>
                  <a:cubicBezTo>
                    <a:pt x="917974" y="364146"/>
                    <a:pt x="925668" y="371837"/>
                    <a:pt x="934882" y="371837"/>
                  </a:cubicBezTo>
                  <a:cubicBezTo>
                    <a:pt x="944096" y="371837"/>
                    <a:pt x="951790" y="364621"/>
                    <a:pt x="951790" y="354935"/>
                  </a:cubicBezTo>
                  <a:cubicBezTo>
                    <a:pt x="951790" y="345250"/>
                    <a:pt x="944001" y="338034"/>
                    <a:pt x="934882" y="338034"/>
                  </a:cubicBezTo>
                  <a:cubicBezTo>
                    <a:pt x="925763" y="338034"/>
                    <a:pt x="917974" y="345725"/>
                    <a:pt x="917974" y="354935"/>
                  </a:cubicBezTo>
                  <a:moveTo>
                    <a:pt x="1256135" y="354935"/>
                  </a:moveTo>
                  <a:cubicBezTo>
                    <a:pt x="1256135" y="345820"/>
                    <a:pt x="1263829" y="338034"/>
                    <a:pt x="1273043" y="338034"/>
                  </a:cubicBezTo>
                  <a:cubicBezTo>
                    <a:pt x="1282257" y="338034"/>
                    <a:pt x="1289951" y="345725"/>
                    <a:pt x="1289951" y="354935"/>
                  </a:cubicBezTo>
                  <a:cubicBezTo>
                    <a:pt x="1289951" y="364621"/>
                    <a:pt x="1282162" y="371837"/>
                    <a:pt x="1273043" y="371837"/>
                  </a:cubicBezTo>
                  <a:cubicBezTo>
                    <a:pt x="1263924" y="371837"/>
                    <a:pt x="1256135" y="364146"/>
                    <a:pt x="1256135" y="354935"/>
                  </a:cubicBezTo>
                  <a:moveTo>
                    <a:pt x="1159531" y="354935"/>
                  </a:moveTo>
                  <a:cubicBezTo>
                    <a:pt x="1159531" y="345820"/>
                    <a:pt x="1166750" y="338034"/>
                    <a:pt x="1176439" y="338034"/>
                  </a:cubicBezTo>
                  <a:cubicBezTo>
                    <a:pt x="1186128" y="338034"/>
                    <a:pt x="1193347" y="345725"/>
                    <a:pt x="1193347" y="354935"/>
                  </a:cubicBezTo>
                  <a:cubicBezTo>
                    <a:pt x="1193347" y="364146"/>
                    <a:pt x="1185653" y="371837"/>
                    <a:pt x="1176439" y="371837"/>
                  </a:cubicBezTo>
                  <a:cubicBezTo>
                    <a:pt x="1167225" y="371837"/>
                    <a:pt x="1159531" y="364146"/>
                    <a:pt x="1159531" y="354935"/>
                  </a:cubicBezTo>
                  <a:moveTo>
                    <a:pt x="1207786" y="354935"/>
                  </a:moveTo>
                  <a:cubicBezTo>
                    <a:pt x="1207786" y="345820"/>
                    <a:pt x="1215480" y="338034"/>
                    <a:pt x="1224694" y="338034"/>
                  </a:cubicBezTo>
                  <a:cubicBezTo>
                    <a:pt x="1233908" y="338034"/>
                    <a:pt x="1241602" y="345725"/>
                    <a:pt x="1241602" y="354935"/>
                  </a:cubicBezTo>
                  <a:cubicBezTo>
                    <a:pt x="1241602" y="364621"/>
                    <a:pt x="1233908" y="371837"/>
                    <a:pt x="1224694" y="371837"/>
                  </a:cubicBezTo>
                  <a:cubicBezTo>
                    <a:pt x="1215480" y="371837"/>
                    <a:pt x="1207786" y="364146"/>
                    <a:pt x="1207786" y="354935"/>
                  </a:cubicBezTo>
                  <a:moveTo>
                    <a:pt x="1062928" y="354935"/>
                  </a:moveTo>
                  <a:cubicBezTo>
                    <a:pt x="1062928" y="345820"/>
                    <a:pt x="1070146" y="338034"/>
                    <a:pt x="1079836" y="338034"/>
                  </a:cubicBezTo>
                  <a:cubicBezTo>
                    <a:pt x="1089524" y="338034"/>
                    <a:pt x="1096744" y="345725"/>
                    <a:pt x="1096744" y="354935"/>
                  </a:cubicBezTo>
                  <a:cubicBezTo>
                    <a:pt x="1096744" y="364146"/>
                    <a:pt x="1089050" y="371837"/>
                    <a:pt x="1079836" y="371837"/>
                  </a:cubicBezTo>
                  <a:cubicBezTo>
                    <a:pt x="1070622" y="371837"/>
                    <a:pt x="1062928" y="364146"/>
                    <a:pt x="1062928" y="354935"/>
                  </a:cubicBezTo>
                  <a:moveTo>
                    <a:pt x="1111182" y="354935"/>
                  </a:moveTo>
                  <a:cubicBezTo>
                    <a:pt x="1111182" y="345820"/>
                    <a:pt x="1118401" y="338034"/>
                    <a:pt x="1128090" y="338034"/>
                  </a:cubicBezTo>
                  <a:cubicBezTo>
                    <a:pt x="1137209" y="338034"/>
                    <a:pt x="1144998" y="345725"/>
                    <a:pt x="1144998" y="354935"/>
                  </a:cubicBezTo>
                  <a:cubicBezTo>
                    <a:pt x="1144998" y="364146"/>
                    <a:pt x="1137304" y="371837"/>
                    <a:pt x="1128090" y="371837"/>
                  </a:cubicBezTo>
                  <a:cubicBezTo>
                    <a:pt x="1118876" y="371837"/>
                    <a:pt x="1111182" y="364146"/>
                    <a:pt x="1111182" y="354935"/>
                  </a:cubicBezTo>
                  <a:moveTo>
                    <a:pt x="966228" y="354935"/>
                  </a:moveTo>
                  <a:cubicBezTo>
                    <a:pt x="966228" y="364051"/>
                    <a:pt x="974018" y="371837"/>
                    <a:pt x="983136" y="371837"/>
                  </a:cubicBezTo>
                  <a:cubicBezTo>
                    <a:pt x="992256" y="371837"/>
                    <a:pt x="1000044" y="364146"/>
                    <a:pt x="1000044" y="354935"/>
                  </a:cubicBezTo>
                  <a:cubicBezTo>
                    <a:pt x="1000044" y="345725"/>
                    <a:pt x="992350" y="338034"/>
                    <a:pt x="983136" y="338034"/>
                  </a:cubicBezTo>
                  <a:cubicBezTo>
                    <a:pt x="973448" y="338034"/>
                    <a:pt x="966228" y="345725"/>
                    <a:pt x="966228" y="354935"/>
                  </a:cubicBezTo>
                  <a:moveTo>
                    <a:pt x="1014578" y="354935"/>
                  </a:moveTo>
                  <a:cubicBezTo>
                    <a:pt x="1014578" y="364051"/>
                    <a:pt x="1022367" y="371837"/>
                    <a:pt x="1031486" y="371837"/>
                  </a:cubicBezTo>
                  <a:cubicBezTo>
                    <a:pt x="1040605" y="371837"/>
                    <a:pt x="1048394" y="364146"/>
                    <a:pt x="1048394" y="354935"/>
                  </a:cubicBezTo>
                  <a:cubicBezTo>
                    <a:pt x="1048394" y="345725"/>
                    <a:pt x="1040700" y="338034"/>
                    <a:pt x="1031486" y="338034"/>
                  </a:cubicBezTo>
                  <a:cubicBezTo>
                    <a:pt x="1021797" y="338034"/>
                    <a:pt x="1014578" y="345725"/>
                    <a:pt x="1014578" y="354935"/>
                  </a:cubicBezTo>
                  <a:moveTo>
                    <a:pt x="917974" y="403267"/>
                  </a:moveTo>
                  <a:cubicBezTo>
                    <a:pt x="917974" y="412477"/>
                    <a:pt x="925668" y="420168"/>
                    <a:pt x="934882" y="420168"/>
                  </a:cubicBezTo>
                  <a:cubicBezTo>
                    <a:pt x="944096" y="420168"/>
                    <a:pt x="951790" y="412952"/>
                    <a:pt x="951790" y="403267"/>
                  </a:cubicBezTo>
                  <a:cubicBezTo>
                    <a:pt x="951790" y="393581"/>
                    <a:pt x="944001" y="386365"/>
                    <a:pt x="934882" y="386365"/>
                  </a:cubicBezTo>
                  <a:cubicBezTo>
                    <a:pt x="925763" y="386365"/>
                    <a:pt x="917974" y="394056"/>
                    <a:pt x="917974" y="403267"/>
                  </a:cubicBezTo>
                  <a:moveTo>
                    <a:pt x="1256135" y="403267"/>
                  </a:moveTo>
                  <a:cubicBezTo>
                    <a:pt x="1256135" y="394151"/>
                    <a:pt x="1263829" y="386365"/>
                    <a:pt x="1273043" y="386365"/>
                  </a:cubicBezTo>
                  <a:cubicBezTo>
                    <a:pt x="1282257" y="386365"/>
                    <a:pt x="1289951" y="394056"/>
                    <a:pt x="1289951" y="403267"/>
                  </a:cubicBezTo>
                  <a:cubicBezTo>
                    <a:pt x="1289951" y="412952"/>
                    <a:pt x="1282162" y="420168"/>
                    <a:pt x="1273043" y="420168"/>
                  </a:cubicBezTo>
                  <a:cubicBezTo>
                    <a:pt x="1263924" y="420168"/>
                    <a:pt x="1256135" y="412477"/>
                    <a:pt x="1256135" y="403267"/>
                  </a:cubicBezTo>
                  <a:moveTo>
                    <a:pt x="1159531" y="403172"/>
                  </a:moveTo>
                  <a:cubicBezTo>
                    <a:pt x="1159531" y="394056"/>
                    <a:pt x="1166750" y="386270"/>
                    <a:pt x="1176439" y="386270"/>
                  </a:cubicBezTo>
                  <a:cubicBezTo>
                    <a:pt x="1186128" y="386270"/>
                    <a:pt x="1193347" y="393961"/>
                    <a:pt x="1193347" y="403172"/>
                  </a:cubicBezTo>
                  <a:cubicBezTo>
                    <a:pt x="1193347" y="412382"/>
                    <a:pt x="1185653" y="420073"/>
                    <a:pt x="1176439" y="420073"/>
                  </a:cubicBezTo>
                  <a:cubicBezTo>
                    <a:pt x="1167225" y="420073"/>
                    <a:pt x="1159531" y="412382"/>
                    <a:pt x="1159531" y="403172"/>
                  </a:cubicBezTo>
                  <a:moveTo>
                    <a:pt x="1207786" y="403267"/>
                  </a:moveTo>
                  <a:cubicBezTo>
                    <a:pt x="1207786" y="394151"/>
                    <a:pt x="1215480" y="386365"/>
                    <a:pt x="1224694" y="386365"/>
                  </a:cubicBezTo>
                  <a:cubicBezTo>
                    <a:pt x="1233908" y="386365"/>
                    <a:pt x="1241602" y="394056"/>
                    <a:pt x="1241602" y="403267"/>
                  </a:cubicBezTo>
                  <a:cubicBezTo>
                    <a:pt x="1241602" y="412952"/>
                    <a:pt x="1233908" y="420168"/>
                    <a:pt x="1224694" y="420168"/>
                  </a:cubicBezTo>
                  <a:cubicBezTo>
                    <a:pt x="1215480" y="420168"/>
                    <a:pt x="1207786" y="412477"/>
                    <a:pt x="1207786" y="403267"/>
                  </a:cubicBezTo>
                  <a:moveTo>
                    <a:pt x="1062928" y="403267"/>
                  </a:moveTo>
                  <a:cubicBezTo>
                    <a:pt x="1062928" y="394151"/>
                    <a:pt x="1070146" y="386365"/>
                    <a:pt x="1079836" y="386365"/>
                  </a:cubicBezTo>
                  <a:cubicBezTo>
                    <a:pt x="1089524" y="386365"/>
                    <a:pt x="1096744" y="394056"/>
                    <a:pt x="1096744" y="403267"/>
                  </a:cubicBezTo>
                  <a:cubicBezTo>
                    <a:pt x="1096744" y="412477"/>
                    <a:pt x="1089050" y="420168"/>
                    <a:pt x="1079836" y="420168"/>
                  </a:cubicBezTo>
                  <a:cubicBezTo>
                    <a:pt x="1070622" y="420168"/>
                    <a:pt x="1062928" y="412477"/>
                    <a:pt x="1062928" y="403267"/>
                  </a:cubicBezTo>
                  <a:moveTo>
                    <a:pt x="1111182" y="403172"/>
                  </a:moveTo>
                  <a:cubicBezTo>
                    <a:pt x="1111182" y="394056"/>
                    <a:pt x="1118401" y="386270"/>
                    <a:pt x="1128090" y="386270"/>
                  </a:cubicBezTo>
                  <a:cubicBezTo>
                    <a:pt x="1137209" y="386270"/>
                    <a:pt x="1144998" y="393961"/>
                    <a:pt x="1144998" y="403172"/>
                  </a:cubicBezTo>
                  <a:cubicBezTo>
                    <a:pt x="1144998" y="412382"/>
                    <a:pt x="1137304" y="420073"/>
                    <a:pt x="1128090" y="420073"/>
                  </a:cubicBezTo>
                  <a:cubicBezTo>
                    <a:pt x="1118876" y="420073"/>
                    <a:pt x="1111182" y="412382"/>
                    <a:pt x="1111182" y="403172"/>
                  </a:cubicBezTo>
                  <a:moveTo>
                    <a:pt x="966228" y="403267"/>
                  </a:moveTo>
                  <a:cubicBezTo>
                    <a:pt x="966228" y="412382"/>
                    <a:pt x="974018" y="420168"/>
                    <a:pt x="983136" y="420168"/>
                  </a:cubicBezTo>
                  <a:cubicBezTo>
                    <a:pt x="992256" y="420168"/>
                    <a:pt x="1000044" y="412477"/>
                    <a:pt x="1000044" y="403267"/>
                  </a:cubicBezTo>
                  <a:cubicBezTo>
                    <a:pt x="1000044" y="394056"/>
                    <a:pt x="992350" y="386365"/>
                    <a:pt x="983136" y="386365"/>
                  </a:cubicBezTo>
                  <a:cubicBezTo>
                    <a:pt x="973448" y="386365"/>
                    <a:pt x="966228" y="394056"/>
                    <a:pt x="966228" y="403267"/>
                  </a:cubicBezTo>
                  <a:moveTo>
                    <a:pt x="1014578" y="403267"/>
                  </a:moveTo>
                  <a:cubicBezTo>
                    <a:pt x="1014578" y="412382"/>
                    <a:pt x="1022367" y="420168"/>
                    <a:pt x="1031486" y="420168"/>
                  </a:cubicBezTo>
                  <a:cubicBezTo>
                    <a:pt x="1040605" y="420168"/>
                    <a:pt x="1048394" y="412477"/>
                    <a:pt x="1048394" y="403267"/>
                  </a:cubicBezTo>
                  <a:cubicBezTo>
                    <a:pt x="1048394" y="394056"/>
                    <a:pt x="1040700" y="386365"/>
                    <a:pt x="1031486" y="386365"/>
                  </a:cubicBezTo>
                  <a:cubicBezTo>
                    <a:pt x="1021797" y="386365"/>
                    <a:pt x="1014578" y="394056"/>
                    <a:pt x="1014578" y="403267"/>
                  </a:cubicBezTo>
                  <a:moveTo>
                    <a:pt x="1304485" y="451503"/>
                  </a:moveTo>
                  <a:cubicBezTo>
                    <a:pt x="1304485" y="442387"/>
                    <a:pt x="1312179" y="434601"/>
                    <a:pt x="1321393" y="434601"/>
                  </a:cubicBezTo>
                  <a:cubicBezTo>
                    <a:pt x="1330607" y="434601"/>
                    <a:pt x="1338301" y="442292"/>
                    <a:pt x="1338301" y="451503"/>
                  </a:cubicBezTo>
                  <a:cubicBezTo>
                    <a:pt x="1338301" y="461188"/>
                    <a:pt x="1330607" y="468405"/>
                    <a:pt x="1321393" y="468405"/>
                  </a:cubicBezTo>
                  <a:cubicBezTo>
                    <a:pt x="1312179" y="468405"/>
                    <a:pt x="1304485" y="460713"/>
                    <a:pt x="1304485" y="451503"/>
                  </a:cubicBezTo>
                  <a:moveTo>
                    <a:pt x="1256135" y="451503"/>
                  </a:moveTo>
                  <a:cubicBezTo>
                    <a:pt x="1256135" y="442387"/>
                    <a:pt x="1263829" y="434601"/>
                    <a:pt x="1273043" y="434601"/>
                  </a:cubicBezTo>
                  <a:cubicBezTo>
                    <a:pt x="1282257" y="434601"/>
                    <a:pt x="1289951" y="442292"/>
                    <a:pt x="1289951" y="451503"/>
                  </a:cubicBezTo>
                  <a:cubicBezTo>
                    <a:pt x="1289951" y="461188"/>
                    <a:pt x="1282162" y="468405"/>
                    <a:pt x="1273043" y="468405"/>
                  </a:cubicBezTo>
                  <a:cubicBezTo>
                    <a:pt x="1263924" y="468405"/>
                    <a:pt x="1256135" y="460713"/>
                    <a:pt x="1256135" y="451503"/>
                  </a:cubicBezTo>
                  <a:moveTo>
                    <a:pt x="1159531" y="451503"/>
                  </a:moveTo>
                  <a:cubicBezTo>
                    <a:pt x="1159531" y="442387"/>
                    <a:pt x="1166750" y="434696"/>
                    <a:pt x="1176439" y="434696"/>
                  </a:cubicBezTo>
                  <a:cubicBezTo>
                    <a:pt x="1186128" y="434696"/>
                    <a:pt x="1193347" y="442387"/>
                    <a:pt x="1193347" y="451503"/>
                  </a:cubicBezTo>
                  <a:cubicBezTo>
                    <a:pt x="1193347" y="460618"/>
                    <a:pt x="1185653" y="468405"/>
                    <a:pt x="1176439" y="468405"/>
                  </a:cubicBezTo>
                  <a:cubicBezTo>
                    <a:pt x="1167225" y="468405"/>
                    <a:pt x="1159531" y="460713"/>
                    <a:pt x="1159531" y="451503"/>
                  </a:cubicBezTo>
                  <a:moveTo>
                    <a:pt x="1207786" y="451503"/>
                  </a:moveTo>
                  <a:cubicBezTo>
                    <a:pt x="1207786" y="442387"/>
                    <a:pt x="1215480" y="434601"/>
                    <a:pt x="1224694" y="434601"/>
                  </a:cubicBezTo>
                  <a:cubicBezTo>
                    <a:pt x="1233908" y="434601"/>
                    <a:pt x="1241602" y="442292"/>
                    <a:pt x="1241602" y="451503"/>
                  </a:cubicBezTo>
                  <a:cubicBezTo>
                    <a:pt x="1241602" y="461188"/>
                    <a:pt x="1233908" y="468405"/>
                    <a:pt x="1224694" y="468405"/>
                  </a:cubicBezTo>
                  <a:cubicBezTo>
                    <a:pt x="1215480" y="468405"/>
                    <a:pt x="1207786" y="460713"/>
                    <a:pt x="1207786" y="451503"/>
                  </a:cubicBezTo>
                  <a:moveTo>
                    <a:pt x="1062928" y="451503"/>
                  </a:moveTo>
                  <a:cubicBezTo>
                    <a:pt x="1062928" y="442387"/>
                    <a:pt x="1070146" y="434601"/>
                    <a:pt x="1079836" y="434601"/>
                  </a:cubicBezTo>
                  <a:cubicBezTo>
                    <a:pt x="1089524" y="434601"/>
                    <a:pt x="1096744" y="442292"/>
                    <a:pt x="1096744" y="451503"/>
                  </a:cubicBezTo>
                  <a:cubicBezTo>
                    <a:pt x="1096744" y="460713"/>
                    <a:pt x="1089050" y="468405"/>
                    <a:pt x="1079836" y="468405"/>
                  </a:cubicBezTo>
                  <a:cubicBezTo>
                    <a:pt x="1070622" y="468405"/>
                    <a:pt x="1062928" y="460713"/>
                    <a:pt x="1062928" y="451503"/>
                  </a:cubicBezTo>
                  <a:moveTo>
                    <a:pt x="1111182" y="451503"/>
                  </a:moveTo>
                  <a:cubicBezTo>
                    <a:pt x="1111182" y="442387"/>
                    <a:pt x="1118401" y="434696"/>
                    <a:pt x="1128090" y="434696"/>
                  </a:cubicBezTo>
                  <a:cubicBezTo>
                    <a:pt x="1137209" y="434696"/>
                    <a:pt x="1144998" y="442387"/>
                    <a:pt x="1144998" y="451503"/>
                  </a:cubicBezTo>
                  <a:cubicBezTo>
                    <a:pt x="1144998" y="460618"/>
                    <a:pt x="1137304" y="468405"/>
                    <a:pt x="1128090" y="468405"/>
                  </a:cubicBezTo>
                  <a:cubicBezTo>
                    <a:pt x="1118876" y="468405"/>
                    <a:pt x="1111182" y="460713"/>
                    <a:pt x="1111182" y="451503"/>
                  </a:cubicBezTo>
                  <a:moveTo>
                    <a:pt x="966228" y="451503"/>
                  </a:moveTo>
                  <a:cubicBezTo>
                    <a:pt x="966228" y="460618"/>
                    <a:pt x="974018" y="468405"/>
                    <a:pt x="983136" y="468405"/>
                  </a:cubicBezTo>
                  <a:cubicBezTo>
                    <a:pt x="992256" y="468405"/>
                    <a:pt x="1000044" y="460713"/>
                    <a:pt x="1000044" y="451503"/>
                  </a:cubicBezTo>
                  <a:cubicBezTo>
                    <a:pt x="1000044" y="442292"/>
                    <a:pt x="992350" y="434601"/>
                    <a:pt x="983136" y="434601"/>
                  </a:cubicBezTo>
                  <a:cubicBezTo>
                    <a:pt x="973448" y="434601"/>
                    <a:pt x="966228" y="442292"/>
                    <a:pt x="966228" y="451503"/>
                  </a:cubicBezTo>
                  <a:moveTo>
                    <a:pt x="1014578" y="451503"/>
                  </a:moveTo>
                  <a:cubicBezTo>
                    <a:pt x="1014578" y="460618"/>
                    <a:pt x="1022367" y="468405"/>
                    <a:pt x="1031486" y="468405"/>
                  </a:cubicBezTo>
                  <a:cubicBezTo>
                    <a:pt x="1040605" y="468405"/>
                    <a:pt x="1048394" y="460713"/>
                    <a:pt x="1048394" y="451503"/>
                  </a:cubicBezTo>
                  <a:cubicBezTo>
                    <a:pt x="1048394" y="442292"/>
                    <a:pt x="1040700" y="434601"/>
                    <a:pt x="1031486" y="434601"/>
                  </a:cubicBezTo>
                  <a:cubicBezTo>
                    <a:pt x="1021797" y="434601"/>
                    <a:pt x="1014578" y="442292"/>
                    <a:pt x="1014578" y="451503"/>
                  </a:cubicBezTo>
                  <a:moveTo>
                    <a:pt x="1304485" y="499834"/>
                  </a:moveTo>
                  <a:cubicBezTo>
                    <a:pt x="1304485" y="490719"/>
                    <a:pt x="1312179" y="482932"/>
                    <a:pt x="1321393" y="482932"/>
                  </a:cubicBezTo>
                  <a:cubicBezTo>
                    <a:pt x="1330607" y="482932"/>
                    <a:pt x="1338301" y="490624"/>
                    <a:pt x="1338301" y="499834"/>
                  </a:cubicBezTo>
                  <a:cubicBezTo>
                    <a:pt x="1338301" y="509424"/>
                    <a:pt x="1330607" y="516736"/>
                    <a:pt x="1321393" y="516736"/>
                  </a:cubicBezTo>
                  <a:cubicBezTo>
                    <a:pt x="1312179" y="516736"/>
                    <a:pt x="1304485" y="509045"/>
                    <a:pt x="1304485" y="499834"/>
                  </a:cubicBezTo>
                  <a:moveTo>
                    <a:pt x="1256135" y="499834"/>
                  </a:moveTo>
                  <a:cubicBezTo>
                    <a:pt x="1256135" y="490719"/>
                    <a:pt x="1263829" y="482932"/>
                    <a:pt x="1273043" y="482932"/>
                  </a:cubicBezTo>
                  <a:cubicBezTo>
                    <a:pt x="1282257" y="482932"/>
                    <a:pt x="1289951" y="490624"/>
                    <a:pt x="1289951" y="499834"/>
                  </a:cubicBezTo>
                  <a:cubicBezTo>
                    <a:pt x="1289951" y="509424"/>
                    <a:pt x="1282162" y="516736"/>
                    <a:pt x="1273043" y="516736"/>
                  </a:cubicBezTo>
                  <a:cubicBezTo>
                    <a:pt x="1263924" y="516736"/>
                    <a:pt x="1256135" y="509045"/>
                    <a:pt x="1256135" y="499834"/>
                  </a:cubicBezTo>
                  <a:moveTo>
                    <a:pt x="1159531" y="499834"/>
                  </a:moveTo>
                  <a:cubicBezTo>
                    <a:pt x="1159531" y="490719"/>
                    <a:pt x="1166750" y="483027"/>
                    <a:pt x="1176439" y="483027"/>
                  </a:cubicBezTo>
                  <a:cubicBezTo>
                    <a:pt x="1186128" y="483027"/>
                    <a:pt x="1193347" y="490719"/>
                    <a:pt x="1193347" y="499834"/>
                  </a:cubicBezTo>
                  <a:cubicBezTo>
                    <a:pt x="1193347" y="508950"/>
                    <a:pt x="1185653" y="516736"/>
                    <a:pt x="1176439" y="516736"/>
                  </a:cubicBezTo>
                  <a:cubicBezTo>
                    <a:pt x="1167225" y="516736"/>
                    <a:pt x="1159531" y="509045"/>
                    <a:pt x="1159531" y="499834"/>
                  </a:cubicBezTo>
                  <a:moveTo>
                    <a:pt x="1207786" y="499834"/>
                  </a:moveTo>
                  <a:cubicBezTo>
                    <a:pt x="1207786" y="490719"/>
                    <a:pt x="1215480" y="482932"/>
                    <a:pt x="1224694" y="482932"/>
                  </a:cubicBezTo>
                  <a:cubicBezTo>
                    <a:pt x="1233908" y="482932"/>
                    <a:pt x="1241602" y="490624"/>
                    <a:pt x="1241602" y="499834"/>
                  </a:cubicBezTo>
                  <a:cubicBezTo>
                    <a:pt x="1241602" y="509424"/>
                    <a:pt x="1233908" y="516736"/>
                    <a:pt x="1224694" y="516736"/>
                  </a:cubicBezTo>
                  <a:cubicBezTo>
                    <a:pt x="1215480" y="516736"/>
                    <a:pt x="1207786" y="509045"/>
                    <a:pt x="1207786" y="499834"/>
                  </a:cubicBezTo>
                  <a:moveTo>
                    <a:pt x="1062928" y="499834"/>
                  </a:moveTo>
                  <a:cubicBezTo>
                    <a:pt x="1062928" y="490719"/>
                    <a:pt x="1070146" y="482932"/>
                    <a:pt x="1079836" y="482932"/>
                  </a:cubicBezTo>
                  <a:cubicBezTo>
                    <a:pt x="1089524" y="482932"/>
                    <a:pt x="1096744" y="490624"/>
                    <a:pt x="1096744" y="499834"/>
                  </a:cubicBezTo>
                  <a:cubicBezTo>
                    <a:pt x="1096744" y="509045"/>
                    <a:pt x="1089050" y="516641"/>
                    <a:pt x="1079836" y="516641"/>
                  </a:cubicBezTo>
                  <a:cubicBezTo>
                    <a:pt x="1070622" y="516641"/>
                    <a:pt x="1062928" y="508950"/>
                    <a:pt x="1062928" y="499834"/>
                  </a:cubicBezTo>
                  <a:moveTo>
                    <a:pt x="1111182" y="499834"/>
                  </a:moveTo>
                  <a:cubicBezTo>
                    <a:pt x="1111182" y="490719"/>
                    <a:pt x="1118401" y="483027"/>
                    <a:pt x="1128090" y="483027"/>
                  </a:cubicBezTo>
                  <a:cubicBezTo>
                    <a:pt x="1137209" y="483027"/>
                    <a:pt x="1144998" y="490719"/>
                    <a:pt x="1144998" y="499834"/>
                  </a:cubicBezTo>
                  <a:cubicBezTo>
                    <a:pt x="1144998" y="508950"/>
                    <a:pt x="1137304" y="516736"/>
                    <a:pt x="1128090" y="516736"/>
                  </a:cubicBezTo>
                  <a:cubicBezTo>
                    <a:pt x="1118876" y="516736"/>
                    <a:pt x="1111182" y="509045"/>
                    <a:pt x="1111182" y="499834"/>
                  </a:cubicBezTo>
                  <a:moveTo>
                    <a:pt x="966228" y="499834"/>
                  </a:moveTo>
                  <a:cubicBezTo>
                    <a:pt x="966228" y="508950"/>
                    <a:pt x="974018" y="516736"/>
                    <a:pt x="983136" y="516736"/>
                  </a:cubicBezTo>
                  <a:cubicBezTo>
                    <a:pt x="992256" y="516736"/>
                    <a:pt x="1000044" y="509045"/>
                    <a:pt x="1000044" y="499834"/>
                  </a:cubicBezTo>
                  <a:cubicBezTo>
                    <a:pt x="1000044" y="490624"/>
                    <a:pt x="992350" y="482932"/>
                    <a:pt x="983136" y="482932"/>
                  </a:cubicBezTo>
                  <a:cubicBezTo>
                    <a:pt x="973448" y="482932"/>
                    <a:pt x="966228" y="490624"/>
                    <a:pt x="966228" y="499834"/>
                  </a:cubicBezTo>
                  <a:moveTo>
                    <a:pt x="1014578" y="499834"/>
                  </a:moveTo>
                  <a:cubicBezTo>
                    <a:pt x="1014578" y="508950"/>
                    <a:pt x="1022367" y="516736"/>
                    <a:pt x="1031486" y="516736"/>
                  </a:cubicBezTo>
                  <a:cubicBezTo>
                    <a:pt x="1040605" y="516736"/>
                    <a:pt x="1048394" y="509045"/>
                    <a:pt x="1048394" y="499834"/>
                  </a:cubicBezTo>
                  <a:cubicBezTo>
                    <a:pt x="1048394" y="490624"/>
                    <a:pt x="1040700" y="482932"/>
                    <a:pt x="1031486" y="482932"/>
                  </a:cubicBezTo>
                  <a:cubicBezTo>
                    <a:pt x="1021797" y="482932"/>
                    <a:pt x="1014578" y="490624"/>
                    <a:pt x="1014578" y="499834"/>
                  </a:cubicBezTo>
                  <a:moveTo>
                    <a:pt x="1352739" y="548070"/>
                  </a:moveTo>
                  <a:cubicBezTo>
                    <a:pt x="1352739" y="538955"/>
                    <a:pt x="1360433" y="531169"/>
                    <a:pt x="1369647" y="531169"/>
                  </a:cubicBezTo>
                  <a:cubicBezTo>
                    <a:pt x="1378861" y="531169"/>
                    <a:pt x="1386555" y="538860"/>
                    <a:pt x="1386555" y="548070"/>
                  </a:cubicBezTo>
                  <a:cubicBezTo>
                    <a:pt x="1386555" y="557661"/>
                    <a:pt x="1378766" y="564972"/>
                    <a:pt x="1369647" y="564972"/>
                  </a:cubicBezTo>
                  <a:cubicBezTo>
                    <a:pt x="1360528" y="564972"/>
                    <a:pt x="1352739" y="557281"/>
                    <a:pt x="1352739" y="548070"/>
                  </a:cubicBezTo>
                  <a:moveTo>
                    <a:pt x="1304485" y="548070"/>
                  </a:moveTo>
                  <a:cubicBezTo>
                    <a:pt x="1304485" y="538955"/>
                    <a:pt x="1312179" y="531169"/>
                    <a:pt x="1321393" y="531169"/>
                  </a:cubicBezTo>
                  <a:cubicBezTo>
                    <a:pt x="1330607" y="531169"/>
                    <a:pt x="1338301" y="538860"/>
                    <a:pt x="1338301" y="548070"/>
                  </a:cubicBezTo>
                  <a:cubicBezTo>
                    <a:pt x="1338301" y="557661"/>
                    <a:pt x="1330607" y="564972"/>
                    <a:pt x="1321393" y="564972"/>
                  </a:cubicBezTo>
                  <a:cubicBezTo>
                    <a:pt x="1312179" y="564972"/>
                    <a:pt x="1304485" y="557281"/>
                    <a:pt x="1304485" y="548070"/>
                  </a:cubicBezTo>
                  <a:moveTo>
                    <a:pt x="1256135" y="548070"/>
                  </a:moveTo>
                  <a:cubicBezTo>
                    <a:pt x="1256135" y="538955"/>
                    <a:pt x="1263829" y="531169"/>
                    <a:pt x="1273043" y="531169"/>
                  </a:cubicBezTo>
                  <a:cubicBezTo>
                    <a:pt x="1282257" y="531169"/>
                    <a:pt x="1289951" y="538860"/>
                    <a:pt x="1289951" y="548070"/>
                  </a:cubicBezTo>
                  <a:cubicBezTo>
                    <a:pt x="1289951" y="557661"/>
                    <a:pt x="1282162" y="564972"/>
                    <a:pt x="1273043" y="564972"/>
                  </a:cubicBezTo>
                  <a:cubicBezTo>
                    <a:pt x="1263924" y="564972"/>
                    <a:pt x="1256135" y="557281"/>
                    <a:pt x="1256135" y="548070"/>
                  </a:cubicBezTo>
                  <a:moveTo>
                    <a:pt x="1159531" y="548070"/>
                  </a:moveTo>
                  <a:cubicBezTo>
                    <a:pt x="1159531" y="538955"/>
                    <a:pt x="1166750" y="531264"/>
                    <a:pt x="1176439" y="531264"/>
                  </a:cubicBezTo>
                  <a:cubicBezTo>
                    <a:pt x="1186128" y="531264"/>
                    <a:pt x="1193347" y="538955"/>
                    <a:pt x="1193347" y="548070"/>
                  </a:cubicBezTo>
                  <a:cubicBezTo>
                    <a:pt x="1193347" y="557186"/>
                    <a:pt x="1185653" y="564972"/>
                    <a:pt x="1176439" y="564972"/>
                  </a:cubicBezTo>
                  <a:cubicBezTo>
                    <a:pt x="1167225" y="564972"/>
                    <a:pt x="1159531" y="557281"/>
                    <a:pt x="1159531" y="548070"/>
                  </a:cubicBezTo>
                  <a:moveTo>
                    <a:pt x="1207786" y="548070"/>
                  </a:moveTo>
                  <a:cubicBezTo>
                    <a:pt x="1207786" y="538955"/>
                    <a:pt x="1215480" y="531169"/>
                    <a:pt x="1224694" y="531169"/>
                  </a:cubicBezTo>
                  <a:cubicBezTo>
                    <a:pt x="1233908" y="531169"/>
                    <a:pt x="1241602" y="538860"/>
                    <a:pt x="1241602" y="548070"/>
                  </a:cubicBezTo>
                  <a:cubicBezTo>
                    <a:pt x="1241602" y="557661"/>
                    <a:pt x="1233908" y="564972"/>
                    <a:pt x="1224694" y="564972"/>
                  </a:cubicBezTo>
                  <a:cubicBezTo>
                    <a:pt x="1215480" y="564972"/>
                    <a:pt x="1207786" y="557281"/>
                    <a:pt x="1207786" y="548070"/>
                  </a:cubicBezTo>
                  <a:moveTo>
                    <a:pt x="1062928" y="548070"/>
                  </a:moveTo>
                  <a:cubicBezTo>
                    <a:pt x="1062928" y="538955"/>
                    <a:pt x="1070146" y="531169"/>
                    <a:pt x="1079836" y="531169"/>
                  </a:cubicBezTo>
                  <a:cubicBezTo>
                    <a:pt x="1089524" y="531169"/>
                    <a:pt x="1096744" y="538860"/>
                    <a:pt x="1096744" y="548070"/>
                  </a:cubicBezTo>
                  <a:cubicBezTo>
                    <a:pt x="1096744" y="557281"/>
                    <a:pt x="1089050" y="564877"/>
                    <a:pt x="1079836" y="564877"/>
                  </a:cubicBezTo>
                  <a:cubicBezTo>
                    <a:pt x="1070622" y="564877"/>
                    <a:pt x="1062928" y="557186"/>
                    <a:pt x="1062928" y="548070"/>
                  </a:cubicBezTo>
                  <a:moveTo>
                    <a:pt x="1111182" y="548070"/>
                  </a:moveTo>
                  <a:cubicBezTo>
                    <a:pt x="1111182" y="538955"/>
                    <a:pt x="1118401" y="531264"/>
                    <a:pt x="1128090" y="531264"/>
                  </a:cubicBezTo>
                  <a:cubicBezTo>
                    <a:pt x="1137209" y="531264"/>
                    <a:pt x="1144998" y="538955"/>
                    <a:pt x="1144998" y="548070"/>
                  </a:cubicBezTo>
                  <a:cubicBezTo>
                    <a:pt x="1144998" y="557186"/>
                    <a:pt x="1137304" y="564972"/>
                    <a:pt x="1128090" y="564972"/>
                  </a:cubicBezTo>
                  <a:cubicBezTo>
                    <a:pt x="1118876" y="564972"/>
                    <a:pt x="1111182" y="557281"/>
                    <a:pt x="1111182" y="548070"/>
                  </a:cubicBezTo>
                  <a:moveTo>
                    <a:pt x="966228" y="548070"/>
                  </a:moveTo>
                  <a:cubicBezTo>
                    <a:pt x="966228" y="557186"/>
                    <a:pt x="974018" y="564972"/>
                    <a:pt x="983136" y="564972"/>
                  </a:cubicBezTo>
                  <a:cubicBezTo>
                    <a:pt x="992256" y="564972"/>
                    <a:pt x="1000044" y="557281"/>
                    <a:pt x="1000044" y="548070"/>
                  </a:cubicBezTo>
                  <a:cubicBezTo>
                    <a:pt x="1000044" y="538860"/>
                    <a:pt x="992350" y="531169"/>
                    <a:pt x="983136" y="531169"/>
                  </a:cubicBezTo>
                  <a:cubicBezTo>
                    <a:pt x="973448" y="531169"/>
                    <a:pt x="966228" y="538860"/>
                    <a:pt x="966228" y="548070"/>
                  </a:cubicBezTo>
                  <a:moveTo>
                    <a:pt x="1014578" y="548070"/>
                  </a:moveTo>
                  <a:cubicBezTo>
                    <a:pt x="1014578" y="557186"/>
                    <a:pt x="1022367" y="564972"/>
                    <a:pt x="1031486" y="564972"/>
                  </a:cubicBezTo>
                  <a:cubicBezTo>
                    <a:pt x="1040605" y="564972"/>
                    <a:pt x="1048394" y="557281"/>
                    <a:pt x="1048394" y="548070"/>
                  </a:cubicBezTo>
                  <a:cubicBezTo>
                    <a:pt x="1048394" y="538860"/>
                    <a:pt x="1040700" y="531169"/>
                    <a:pt x="1031486" y="531169"/>
                  </a:cubicBezTo>
                  <a:cubicBezTo>
                    <a:pt x="1021797" y="531169"/>
                    <a:pt x="1014578" y="538860"/>
                    <a:pt x="1014578" y="548070"/>
                  </a:cubicBezTo>
                  <a:moveTo>
                    <a:pt x="1352739" y="596402"/>
                  </a:moveTo>
                  <a:cubicBezTo>
                    <a:pt x="1352739" y="587286"/>
                    <a:pt x="1360433" y="579500"/>
                    <a:pt x="1369647" y="579500"/>
                  </a:cubicBezTo>
                  <a:cubicBezTo>
                    <a:pt x="1378861" y="579500"/>
                    <a:pt x="1386555" y="587191"/>
                    <a:pt x="1386555" y="596402"/>
                  </a:cubicBezTo>
                  <a:cubicBezTo>
                    <a:pt x="1386555" y="605992"/>
                    <a:pt x="1378766" y="613303"/>
                    <a:pt x="1369647" y="613303"/>
                  </a:cubicBezTo>
                  <a:cubicBezTo>
                    <a:pt x="1360528" y="613303"/>
                    <a:pt x="1352739" y="605612"/>
                    <a:pt x="1352739" y="596402"/>
                  </a:cubicBezTo>
                  <a:moveTo>
                    <a:pt x="1304485" y="596402"/>
                  </a:moveTo>
                  <a:cubicBezTo>
                    <a:pt x="1304485" y="587286"/>
                    <a:pt x="1312179" y="579500"/>
                    <a:pt x="1321393" y="579500"/>
                  </a:cubicBezTo>
                  <a:cubicBezTo>
                    <a:pt x="1330607" y="579500"/>
                    <a:pt x="1338301" y="587191"/>
                    <a:pt x="1338301" y="596402"/>
                  </a:cubicBezTo>
                  <a:cubicBezTo>
                    <a:pt x="1338301" y="605992"/>
                    <a:pt x="1330607" y="613303"/>
                    <a:pt x="1321393" y="613303"/>
                  </a:cubicBezTo>
                  <a:cubicBezTo>
                    <a:pt x="1312179" y="613303"/>
                    <a:pt x="1304485" y="605612"/>
                    <a:pt x="1304485" y="596402"/>
                  </a:cubicBezTo>
                  <a:moveTo>
                    <a:pt x="1256135" y="596402"/>
                  </a:moveTo>
                  <a:cubicBezTo>
                    <a:pt x="1256135" y="587286"/>
                    <a:pt x="1263829" y="579500"/>
                    <a:pt x="1273043" y="579500"/>
                  </a:cubicBezTo>
                  <a:cubicBezTo>
                    <a:pt x="1282257" y="579500"/>
                    <a:pt x="1289951" y="587191"/>
                    <a:pt x="1289951" y="596402"/>
                  </a:cubicBezTo>
                  <a:cubicBezTo>
                    <a:pt x="1289951" y="605992"/>
                    <a:pt x="1282162" y="613303"/>
                    <a:pt x="1273043" y="613303"/>
                  </a:cubicBezTo>
                  <a:cubicBezTo>
                    <a:pt x="1263924" y="613303"/>
                    <a:pt x="1256135" y="605612"/>
                    <a:pt x="1256135" y="596402"/>
                  </a:cubicBezTo>
                  <a:moveTo>
                    <a:pt x="1159531" y="596402"/>
                  </a:moveTo>
                  <a:cubicBezTo>
                    <a:pt x="1159531" y="587286"/>
                    <a:pt x="1166750" y="579595"/>
                    <a:pt x="1176439" y="579595"/>
                  </a:cubicBezTo>
                  <a:cubicBezTo>
                    <a:pt x="1186128" y="579595"/>
                    <a:pt x="1193347" y="587286"/>
                    <a:pt x="1193347" y="596402"/>
                  </a:cubicBezTo>
                  <a:cubicBezTo>
                    <a:pt x="1193347" y="605517"/>
                    <a:pt x="1185653" y="613303"/>
                    <a:pt x="1176439" y="613303"/>
                  </a:cubicBezTo>
                  <a:cubicBezTo>
                    <a:pt x="1167225" y="613303"/>
                    <a:pt x="1159531" y="605612"/>
                    <a:pt x="1159531" y="596402"/>
                  </a:cubicBezTo>
                  <a:moveTo>
                    <a:pt x="1207786" y="596402"/>
                  </a:moveTo>
                  <a:cubicBezTo>
                    <a:pt x="1207786" y="587286"/>
                    <a:pt x="1215480" y="579500"/>
                    <a:pt x="1224694" y="579500"/>
                  </a:cubicBezTo>
                  <a:cubicBezTo>
                    <a:pt x="1233908" y="579500"/>
                    <a:pt x="1241602" y="587191"/>
                    <a:pt x="1241602" y="596402"/>
                  </a:cubicBezTo>
                  <a:cubicBezTo>
                    <a:pt x="1241602" y="605992"/>
                    <a:pt x="1233908" y="613303"/>
                    <a:pt x="1224694" y="613303"/>
                  </a:cubicBezTo>
                  <a:cubicBezTo>
                    <a:pt x="1215480" y="613303"/>
                    <a:pt x="1207786" y="605612"/>
                    <a:pt x="1207786" y="596402"/>
                  </a:cubicBezTo>
                  <a:moveTo>
                    <a:pt x="1062928" y="596402"/>
                  </a:moveTo>
                  <a:cubicBezTo>
                    <a:pt x="1062928" y="587286"/>
                    <a:pt x="1070146" y="579500"/>
                    <a:pt x="1079836" y="579500"/>
                  </a:cubicBezTo>
                  <a:cubicBezTo>
                    <a:pt x="1089524" y="579500"/>
                    <a:pt x="1096744" y="587191"/>
                    <a:pt x="1096744" y="596402"/>
                  </a:cubicBezTo>
                  <a:cubicBezTo>
                    <a:pt x="1096744" y="605612"/>
                    <a:pt x="1089050" y="613208"/>
                    <a:pt x="1079836" y="613208"/>
                  </a:cubicBezTo>
                  <a:cubicBezTo>
                    <a:pt x="1070622" y="613208"/>
                    <a:pt x="1062928" y="605517"/>
                    <a:pt x="1062928" y="596402"/>
                  </a:cubicBezTo>
                  <a:moveTo>
                    <a:pt x="1111182" y="596402"/>
                  </a:moveTo>
                  <a:cubicBezTo>
                    <a:pt x="1111182" y="587286"/>
                    <a:pt x="1118401" y="579595"/>
                    <a:pt x="1128090" y="579595"/>
                  </a:cubicBezTo>
                  <a:cubicBezTo>
                    <a:pt x="1137209" y="579595"/>
                    <a:pt x="1144998" y="587286"/>
                    <a:pt x="1144998" y="596402"/>
                  </a:cubicBezTo>
                  <a:cubicBezTo>
                    <a:pt x="1144998" y="605517"/>
                    <a:pt x="1137304" y="613303"/>
                    <a:pt x="1128090" y="613303"/>
                  </a:cubicBezTo>
                  <a:cubicBezTo>
                    <a:pt x="1118876" y="613303"/>
                    <a:pt x="1111182" y="605612"/>
                    <a:pt x="1111182" y="596402"/>
                  </a:cubicBezTo>
                  <a:moveTo>
                    <a:pt x="966228" y="596402"/>
                  </a:moveTo>
                  <a:cubicBezTo>
                    <a:pt x="966228" y="605517"/>
                    <a:pt x="974018" y="613303"/>
                    <a:pt x="983136" y="613303"/>
                  </a:cubicBezTo>
                  <a:cubicBezTo>
                    <a:pt x="992256" y="613303"/>
                    <a:pt x="1000044" y="605612"/>
                    <a:pt x="1000044" y="596402"/>
                  </a:cubicBezTo>
                  <a:cubicBezTo>
                    <a:pt x="1000044" y="587191"/>
                    <a:pt x="992350" y="579500"/>
                    <a:pt x="983136" y="579500"/>
                  </a:cubicBezTo>
                  <a:cubicBezTo>
                    <a:pt x="973448" y="579500"/>
                    <a:pt x="966228" y="587191"/>
                    <a:pt x="966228" y="596402"/>
                  </a:cubicBezTo>
                  <a:moveTo>
                    <a:pt x="1014578" y="596402"/>
                  </a:moveTo>
                  <a:cubicBezTo>
                    <a:pt x="1014578" y="605517"/>
                    <a:pt x="1022367" y="613303"/>
                    <a:pt x="1031486" y="613303"/>
                  </a:cubicBezTo>
                  <a:cubicBezTo>
                    <a:pt x="1040605" y="613303"/>
                    <a:pt x="1048394" y="605612"/>
                    <a:pt x="1048394" y="596402"/>
                  </a:cubicBezTo>
                  <a:cubicBezTo>
                    <a:pt x="1048394" y="587191"/>
                    <a:pt x="1040700" y="579500"/>
                    <a:pt x="1031486" y="579500"/>
                  </a:cubicBezTo>
                  <a:cubicBezTo>
                    <a:pt x="1021797" y="579500"/>
                    <a:pt x="1014578" y="587191"/>
                    <a:pt x="1014578" y="596402"/>
                  </a:cubicBezTo>
                  <a:moveTo>
                    <a:pt x="1352739" y="644733"/>
                  </a:moveTo>
                  <a:cubicBezTo>
                    <a:pt x="1352739" y="635617"/>
                    <a:pt x="1360433" y="627831"/>
                    <a:pt x="1369647" y="627831"/>
                  </a:cubicBezTo>
                  <a:cubicBezTo>
                    <a:pt x="1378861" y="627831"/>
                    <a:pt x="1386555" y="635522"/>
                    <a:pt x="1386555" y="644733"/>
                  </a:cubicBezTo>
                  <a:cubicBezTo>
                    <a:pt x="1386555" y="654418"/>
                    <a:pt x="1378766" y="661634"/>
                    <a:pt x="1369647" y="661634"/>
                  </a:cubicBezTo>
                  <a:cubicBezTo>
                    <a:pt x="1360528" y="661634"/>
                    <a:pt x="1352739" y="653943"/>
                    <a:pt x="1352739" y="644733"/>
                  </a:cubicBezTo>
                  <a:moveTo>
                    <a:pt x="1304485" y="644733"/>
                  </a:moveTo>
                  <a:cubicBezTo>
                    <a:pt x="1304485" y="635617"/>
                    <a:pt x="1312179" y="627831"/>
                    <a:pt x="1321393" y="627831"/>
                  </a:cubicBezTo>
                  <a:cubicBezTo>
                    <a:pt x="1330607" y="627831"/>
                    <a:pt x="1338301" y="635522"/>
                    <a:pt x="1338301" y="644733"/>
                  </a:cubicBezTo>
                  <a:cubicBezTo>
                    <a:pt x="1338301" y="654418"/>
                    <a:pt x="1330607" y="661634"/>
                    <a:pt x="1321393" y="661634"/>
                  </a:cubicBezTo>
                  <a:cubicBezTo>
                    <a:pt x="1312179" y="661634"/>
                    <a:pt x="1304485" y="653943"/>
                    <a:pt x="1304485" y="644733"/>
                  </a:cubicBezTo>
                  <a:moveTo>
                    <a:pt x="917974" y="644733"/>
                  </a:moveTo>
                  <a:cubicBezTo>
                    <a:pt x="917974" y="653943"/>
                    <a:pt x="925668" y="661634"/>
                    <a:pt x="934882" y="661634"/>
                  </a:cubicBezTo>
                  <a:cubicBezTo>
                    <a:pt x="944096" y="661634"/>
                    <a:pt x="951790" y="654418"/>
                    <a:pt x="951790" y="644733"/>
                  </a:cubicBezTo>
                  <a:cubicBezTo>
                    <a:pt x="951790" y="635047"/>
                    <a:pt x="944001" y="627831"/>
                    <a:pt x="934882" y="627831"/>
                  </a:cubicBezTo>
                  <a:cubicBezTo>
                    <a:pt x="925763" y="627831"/>
                    <a:pt x="917974" y="635522"/>
                    <a:pt x="917974" y="644733"/>
                  </a:cubicBezTo>
                  <a:moveTo>
                    <a:pt x="1256135" y="644733"/>
                  </a:moveTo>
                  <a:cubicBezTo>
                    <a:pt x="1256135" y="635617"/>
                    <a:pt x="1263829" y="627831"/>
                    <a:pt x="1273043" y="627831"/>
                  </a:cubicBezTo>
                  <a:cubicBezTo>
                    <a:pt x="1282257" y="627831"/>
                    <a:pt x="1289951" y="635522"/>
                    <a:pt x="1289951" y="644733"/>
                  </a:cubicBezTo>
                  <a:cubicBezTo>
                    <a:pt x="1289951" y="654418"/>
                    <a:pt x="1282162" y="661634"/>
                    <a:pt x="1273043" y="661634"/>
                  </a:cubicBezTo>
                  <a:cubicBezTo>
                    <a:pt x="1263924" y="661634"/>
                    <a:pt x="1256135" y="653943"/>
                    <a:pt x="1256135" y="644733"/>
                  </a:cubicBezTo>
                  <a:moveTo>
                    <a:pt x="1159531" y="644733"/>
                  </a:moveTo>
                  <a:cubicBezTo>
                    <a:pt x="1159531" y="635617"/>
                    <a:pt x="1166750" y="627926"/>
                    <a:pt x="1176439" y="627926"/>
                  </a:cubicBezTo>
                  <a:cubicBezTo>
                    <a:pt x="1186128" y="627926"/>
                    <a:pt x="1193347" y="635617"/>
                    <a:pt x="1193347" y="644733"/>
                  </a:cubicBezTo>
                  <a:cubicBezTo>
                    <a:pt x="1193347" y="653848"/>
                    <a:pt x="1185653" y="661634"/>
                    <a:pt x="1176439" y="661634"/>
                  </a:cubicBezTo>
                  <a:cubicBezTo>
                    <a:pt x="1167225" y="661634"/>
                    <a:pt x="1159531" y="653943"/>
                    <a:pt x="1159531" y="644733"/>
                  </a:cubicBezTo>
                  <a:moveTo>
                    <a:pt x="1207786" y="644733"/>
                  </a:moveTo>
                  <a:cubicBezTo>
                    <a:pt x="1207786" y="635617"/>
                    <a:pt x="1215480" y="627831"/>
                    <a:pt x="1224694" y="627831"/>
                  </a:cubicBezTo>
                  <a:cubicBezTo>
                    <a:pt x="1233908" y="627831"/>
                    <a:pt x="1241602" y="635522"/>
                    <a:pt x="1241602" y="644733"/>
                  </a:cubicBezTo>
                  <a:cubicBezTo>
                    <a:pt x="1241602" y="654418"/>
                    <a:pt x="1233908" y="661634"/>
                    <a:pt x="1224694" y="661634"/>
                  </a:cubicBezTo>
                  <a:cubicBezTo>
                    <a:pt x="1215480" y="661634"/>
                    <a:pt x="1207786" y="653943"/>
                    <a:pt x="1207786" y="644733"/>
                  </a:cubicBezTo>
                  <a:moveTo>
                    <a:pt x="1062928" y="644733"/>
                  </a:moveTo>
                  <a:cubicBezTo>
                    <a:pt x="1062928" y="635617"/>
                    <a:pt x="1070146" y="627831"/>
                    <a:pt x="1079836" y="627831"/>
                  </a:cubicBezTo>
                  <a:cubicBezTo>
                    <a:pt x="1089524" y="627831"/>
                    <a:pt x="1096744" y="635522"/>
                    <a:pt x="1096744" y="644733"/>
                  </a:cubicBezTo>
                  <a:cubicBezTo>
                    <a:pt x="1096744" y="653943"/>
                    <a:pt x="1089050" y="661539"/>
                    <a:pt x="1079836" y="661539"/>
                  </a:cubicBezTo>
                  <a:cubicBezTo>
                    <a:pt x="1070622" y="661539"/>
                    <a:pt x="1062928" y="653848"/>
                    <a:pt x="1062928" y="644733"/>
                  </a:cubicBezTo>
                  <a:moveTo>
                    <a:pt x="1111182" y="644733"/>
                  </a:moveTo>
                  <a:cubicBezTo>
                    <a:pt x="1111182" y="635617"/>
                    <a:pt x="1118401" y="627926"/>
                    <a:pt x="1128090" y="627926"/>
                  </a:cubicBezTo>
                  <a:cubicBezTo>
                    <a:pt x="1137209" y="627926"/>
                    <a:pt x="1144998" y="635617"/>
                    <a:pt x="1144998" y="644733"/>
                  </a:cubicBezTo>
                  <a:cubicBezTo>
                    <a:pt x="1144998" y="653848"/>
                    <a:pt x="1137304" y="661634"/>
                    <a:pt x="1128090" y="661634"/>
                  </a:cubicBezTo>
                  <a:cubicBezTo>
                    <a:pt x="1118876" y="661634"/>
                    <a:pt x="1111182" y="653943"/>
                    <a:pt x="1111182" y="644733"/>
                  </a:cubicBezTo>
                  <a:moveTo>
                    <a:pt x="966228" y="644733"/>
                  </a:moveTo>
                  <a:cubicBezTo>
                    <a:pt x="966228" y="653848"/>
                    <a:pt x="974018" y="661634"/>
                    <a:pt x="983136" y="661634"/>
                  </a:cubicBezTo>
                  <a:cubicBezTo>
                    <a:pt x="992256" y="661634"/>
                    <a:pt x="1000044" y="653943"/>
                    <a:pt x="1000044" y="644733"/>
                  </a:cubicBezTo>
                  <a:cubicBezTo>
                    <a:pt x="1000044" y="635522"/>
                    <a:pt x="992350" y="627831"/>
                    <a:pt x="983136" y="627831"/>
                  </a:cubicBezTo>
                  <a:cubicBezTo>
                    <a:pt x="973448" y="627831"/>
                    <a:pt x="966228" y="635522"/>
                    <a:pt x="966228" y="644733"/>
                  </a:cubicBezTo>
                  <a:moveTo>
                    <a:pt x="1014578" y="644733"/>
                  </a:moveTo>
                  <a:cubicBezTo>
                    <a:pt x="1014578" y="653848"/>
                    <a:pt x="1022367" y="661634"/>
                    <a:pt x="1031486" y="661634"/>
                  </a:cubicBezTo>
                  <a:cubicBezTo>
                    <a:pt x="1040605" y="661634"/>
                    <a:pt x="1048394" y="653943"/>
                    <a:pt x="1048394" y="644733"/>
                  </a:cubicBezTo>
                  <a:cubicBezTo>
                    <a:pt x="1048394" y="635522"/>
                    <a:pt x="1040700" y="627831"/>
                    <a:pt x="1031486" y="627831"/>
                  </a:cubicBezTo>
                  <a:cubicBezTo>
                    <a:pt x="1021797" y="627831"/>
                    <a:pt x="1014578" y="635522"/>
                    <a:pt x="1014578" y="644733"/>
                  </a:cubicBezTo>
                  <a:moveTo>
                    <a:pt x="644976" y="48331"/>
                  </a:moveTo>
                  <a:cubicBezTo>
                    <a:pt x="635857" y="48331"/>
                    <a:pt x="628068" y="56022"/>
                    <a:pt x="628068" y="65233"/>
                  </a:cubicBezTo>
                  <a:cubicBezTo>
                    <a:pt x="628068" y="74443"/>
                    <a:pt x="635287" y="82135"/>
                    <a:pt x="644976" y="82135"/>
                  </a:cubicBezTo>
                  <a:cubicBezTo>
                    <a:pt x="654664" y="82135"/>
                    <a:pt x="661789" y="74443"/>
                    <a:pt x="661789" y="65233"/>
                  </a:cubicBezTo>
                  <a:cubicBezTo>
                    <a:pt x="661789" y="56022"/>
                    <a:pt x="654095" y="48331"/>
                    <a:pt x="644976" y="48331"/>
                  </a:cubicBezTo>
                  <a:moveTo>
                    <a:pt x="644976" y="96567"/>
                  </a:moveTo>
                  <a:cubicBezTo>
                    <a:pt x="635857" y="96567"/>
                    <a:pt x="628068" y="104259"/>
                    <a:pt x="628068" y="113469"/>
                  </a:cubicBezTo>
                  <a:cubicBezTo>
                    <a:pt x="628068" y="122680"/>
                    <a:pt x="635287" y="130371"/>
                    <a:pt x="644976" y="130371"/>
                  </a:cubicBezTo>
                  <a:cubicBezTo>
                    <a:pt x="654664" y="130371"/>
                    <a:pt x="661789" y="122680"/>
                    <a:pt x="661789" y="113469"/>
                  </a:cubicBezTo>
                  <a:cubicBezTo>
                    <a:pt x="661789" y="104259"/>
                    <a:pt x="654095" y="96567"/>
                    <a:pt x="644976" y="96567"/>
                  </a:cubicBezTo>
                  <a:moveTo>
                    <a:pt x="644976" y="144899"/>
                  </a:moveTo>
                  <a:cubicBezTo>
                    <a:pt x="654095" y="144899"/>
                    <a:pt x="661789" y="152590"/>
                    <a:pt x="661789" y="161800"/>
                  </a:cubicBezTo>
                  <a:cubicBezTo>
                    <a:pt x="661789" y="171011"/>
                    <a:pt x="654095" y="178702"/>
                    <a:pt x="644976" y="178702"/>
                  </a:cubicBezTo>
                  <a:cubicBezTo>
                    <a:pt x="635287" y="178702"/>
                    <a:pt x="628068" y="170916"/>
                    <a:pt x="628068" y="161800"/>
                  </a:cubicBezTo>
                  <a:cubicBezTo>
                    <a:pt x="628068" y="152685"/>
                    <a:pt x="635762" y="144899"/>
                    <a:pt x="644976" y="144899"/>
                  </a:cubicBezTo>
                </a:path>
              </a:pathLst>
            </a:custGeom>
            <a:solidFill>
              <a:srgbClr val="C5EBF5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1" name="Google Shape;381;p74"/>
            <p:cNvSpPr/>
            <p:nvPr/>
          </p:nvSpPr>
          <p:spPr>
            <a:xfrm>
              <a:off x="8999907" y="1018843"/>
              <a:ext cx="640993" cy="580939"/>
            </a:xfrm>
            <a:custGeom>
              <a:rect b="b" l="l" r="r" t="t"/>
              <a:pathLst>
                <a:path extrusionOk="0" h="468499" w="516930">
                  <a:moveTo>
                    <a:pt x="483114" y="65233"/>
                  </a:moveTo>
                  <a:cubicBezTo>
                    <a:pt x="483114" y="74348"/>
                    <a:pt x="490809" y="82135"/>
                    <a:pt x="500022" y="82135"/>
                  </a:cubicBezTo>
                  <a:cubicBezTo>
                    <a:pt x="509236" y="82135"/>
                    <a:pt x="516931" y="74918"/>
                    <a:pt x="516931" y="65233"/>
                  </a:cubicBezTo>
                  <a:cubicBezTo>
                    <a:pt x="516931" y="55548"/>
                    <a:pt x="509236" y="48331"/>
                    <a:pt x="500022" y="48331"/>
                  </a:cubicBezTo>
                  <a:cubicBezTo>
                    <a:pt x="490809" y="48331"/>
                    <a:pt x="483114" y="56022"/>
                    <a:pt x="483114" y="65233"/>
                  </a:cubicBezTo>
                  <a:moveTo>
                    <a:pt x="434860" y="65233"/>
                  </a:moveTo>
                  <a:cubicBezTo>
                    <a:pt x="434860" y="74348"/>
                    <a:pt x="442554" y="82135"/>
                    <a:pt x="451768" y="82135"/>
                  </a:cubicBezTo>
                  <a:cubicBezTo>
                    <a:pt x="460982" y="82135"/>
                    <a:pt x="468676" y="74918"/>
                    <a:pt x="468676" y="65233"/>
                  </a:cubicBezTo>
                  <a:cubicBezTo>
                    <a:pt x="468676" y="55548"/>
                    <a:pt x="460982" y="48331"/>
                    <a:pt x="451768" y="48331"/>
                  </a:cubicBezTo>
                  <a:cubicBezTo>
                    <a:pt x="442554" y="48331"/>
                    <a:pt x="434860" y="56022"/>
                    <a:pt x="434860" y="65233"/>
                  </a:cubicBezTo>
                  <a:moveTo>
                    <a:pt x="483114" y="113469"/>
                  </a:moveTo>
                  <a:cubicBezTo>
                    <a:pt x="483114" y="122585"/>
                    <a:pt x="490809" y="130371"/>
                    <a:pt x="500022" y="130371"/>
                  </a:cubicBezTo>
                  <a:cubicBezTo>
                    <a:pt x="509236" y="130371"/>
                    <a:pt x="516931" y="123154"/>
                    <a:pt x="516931" y="113469"/>
                  </a:cubicBezTo>
                  <a:cubicBezTo>
                    <a:pt x="516931" y="103784"/>
                    <a:pt x="509236" y="96567"/>
                    <a:pt x="500022" y="96567"/>
                  </a:cubicBezTo>
                  <a:cubicBezTo>
                    <a:pt x="490809" y="96567"/>
                    <a:pt x="483114" y="104259"/>
                    <a:pt x="483114" y="113469"/>
                  </a:cubicBezTo>
                  <a:moveTo>
                    <a:pt x="434860" y="113469"/>
                  </a:moveTo>
                  <a:cubicBezTo>
                    <a:pt x="434860" y="122585"/>
                    <a:pt x="442554" y="130371"/>
                    <a:pt x="451768" y="130371"/>
                  </a:cubicBezTo>
                  <a:cubicBezTo>
                    <a:pt x="460982" y="130371"/>
                    <a:pt x="468676" y="123154"/>
                    <a:pt x="468676" y="113469"/>
                  </a:cubicBezTo>
                  <a:cubicBezTo>
                    <a:pt x="468676" y="103784"/>
                    <a:pt x="460982" y="96567"/>
                    <a:pt x="451768" y="96567"/>
                  </a:cubicBezTo>
                  <a:cubicBezTo>
                    <a:pt x="442554" y="96567"/>
                    <a:pt x="434860" y="104259"/>
                    <a:pt x="434860" y="113469"/>
                  </a:cubicBezTo>
                  <a:moveTo>
                    <a:pt x="483114" y="161800"/>
                  </a:moveTo>
                  <a:cubicBezTo>
                    <a:pt x="483114" y="170916"/>
                    <a:pt x="490809" y="178702"/>
                    <a:pt x="500022" y="178702"/>
                  </a:cubicBezTo>
                  <a:cubicBezTo>
                    <a:pt x="509236" y="178702"/>
                    <a:pt x="516931" y="171486"/>
                    <a:pt x="516931" y="161800"/>
                  </a:cubicBezTo>
                  <a:cubicBezTo>
                    <a:pt x="516931" y="152115"/>
                    <a:pt x="509236" y="144899"/>
                    <a:pt x="500022" y="144899"/>
                  </a:cubicBezTo>
                  <a:cubicBezTo>
                    <a:pt x="490809" y="144899"/>
                    <a:pt x="483114" y="152590"/>
                    <a:pt x="483114" y="161800"/>
                  </a:cubicBezTo>
                  <a:moveTo>
                    <a:pt x="434860" y="161800"/>
                  </a:moveTo>
                  <a:cubicBezTo>
                    <a:pt x="434860" y="170916"/>
                    <a:pt x="442554" y="178702"/>
                    <a:pt x="451768" y="178702"/>
                  </a:cubicBezTo>
                  <a:cubicBezTo>
                    <a:pt x="460982" y="178702"/>
                    <a:pt x="468676" y="171486"/>
                    <a:pt x="468676" y="161800"/>
                  </a:cubicBezTo>
                  <a:cubicBezTo>
                    <a:pt x="468676" y="152115"/>
                    <a:pt x="460982" y="144899"/>
                    <a:pt x="451768" y="144899"/>
                  </a:cubicBezTo>
                  <a:cubicBezTo>
                    <a:pt x="442554" y="144899"/>
                    <a:pt x="434860" y="152590"/>
                    <a:pt x="434860" y="161800"/>
                  </a:cubicBezTo>
                  <a:moveTo>
                    <a:pt x="434860" y="210132"/>
                  </a:moveTo>
                  <a:cubicBezTo>
                    <a:pt x="434860" y="219247"/>
                    <a:pt x="442554" y="227033"/>
                    <a:pt x="451768" y="227033"/>
                  </a:cubicBezTo>
                  <a:cubicBezTo>
                    <a:pt x="460982" y="227033"/>
                    <a:pt x="468676" y="219817"/>
                    <a:pt x="468676" y="210132"/>
                  </a:cubicBezTo>
                  <a:cubicBezTo>
                    <a:pt x="468676" y="200446"/>
                    <a:pt x="460982" y="193230"/>
                    <a:pt x="451768" y="193230"/>
                  </a:cubicBezTo>
                  <a:cubicBezTo>
                    <a:pt x="442554" y="193230"/>
                    <a:pt x="434860" y="200921"/>
                    <a:pt x="434860" y="210132"/>
                  </a:cubicBezTo>
                  <a:moveTo>
                    <a:pt x="434860" y="258368"/>
                  </a:moveTo>
                  <a:cubicBezTo>
                    <a:pt x="434860" y="267483"/>
                    <a:pt x="442554" y="275270"/>
                    <a:pt x="451768" y="275270"/>
                  </a:cubicBezTo>
                  <a:cubicBezTo>
                    <a:pt x="460982" y="275270"/>
                    <a:pt x="468676" y="268053"/>
                    <a:pt x="468676" y="258368"/>
                  </a:cubicBezTo>
                  <a:cubicBezTo>
                    <a:pt x="468676" y="248683"/>
                    <a:pt x="460982" y="241466"/>
                    <a:pt x="451768" y="241466"/>
                  </a:cubicBezTo>
                  <a:cubicBezTo>
                    <a:pt x="442554" y="241466"/>
                    <a:pt x="434860" y="249157"/>
                    <a:pt x="434860" y="258368"/>
                  </a:cubicBezTo>
                  <a:moveTo>
                    <a:pt x="434860" y="306699"/>
                  </a:moveTo>
                  <a:cubicBezTo>
                    <a:pt x="434860" y="315815"/>
                    <a:pt x="442554" y="323601"/>
                    <a:pt x="451768" y="323601"/>
                  </a:cubicBezTo>
                  <a:cubicBezTo>
                    <a:pt x="460982" y="323601"/>
                    <a:pt x="468676" y="316384"/>
                    <a:pt x="468676" y="306699"/>
                  </a:cubicBezTo>
                  <a:cubicBezTo>
                    <a:pt x="468676" y="297014"/>
                    <a:pt x="460982" y="289797"/>
                    <a:pt x="451768" y="289797"/>
                  </a:cubicBezTo>
                  <a:cubicBezTo>
                    <a:pt x="442554" y="289797"/>
                    <a:pt x="434860" y="297489"/>
                    <a:pt x="434860" y="306699"/>
                  </a:cubicBezTo>
                  <a:moveTo>
                    <a:pt x="434860" y="354935"/>
                  </a:moveTo>
                  <a:cubicBezTo>
                    <a:pt x="434860" y="364146"/>
                    <a:pt x="442554" y="371837"/>
                    <a:pt x="451768" y="371837"/>
                  </a:cubicBezTo>
                  <a:cubicBezTo>
                    <a:pt x="460982" y="371837"/>
                    <a:pt x="468676" y="364621"/>
                    <a:pt x="468676" y="354935"/>
                  </a:cubicBezTo>
                  <a:cubicBezTo>
                    <a:pt x="468676" y="345250"/>
                    <a:pt x="460982" y="338034"/>
                    <a:pt x="451768" y="338034"/>
                  </a:cubicBezTo>
                  <a:cubicBezTo>
                    <a:pt x="442554" y="338034"/>
                    <a:pt x="434860" y="345725"/>
                    <a:pt x="434860" y="354935"/>
                  </a:cubicBezTo>
                  <a:moveTo>
                    <a:pt x="434860" y="403267"/>
                  </a:moveTo>
                  <a:cubicBezTo>
                    <a:pt x="434860" y="412477"/>
                    <a:pt x="442554" y="420168"/>
                    <a:pt x="451768" y="420168"/>
                  </a:cubicBezTo>
                  <a:cubicBezTo>
                    <a:pt x="460982" y="420168"/>
                    <a:pt x="468676" y="412952"/>
                    <a:pt x="468676" y="403267"/>
                  </a:cubicBezTo>
                  <a:cubicBezTo>
                    <a:pt x="468676" y="393581"/>
                    <a:pt x="460982" y="386365"/>
                    <a:pt x="451768" y="386365"/>
                  </a:cubicBezTo>
                  <a:cubicBezTo>
                    <a:pt x="442554" y="386365"/>
                    <a:pt x="434860" y="394056"/>
                    <a:pt x="434860" y="403267"/>
                  </a:cubicBezTo>
                  <a:moveTo>
                    <a:pt x="386510" y="16902"/>
                  </a:moveTo>
                  <a:cubicBezTo>
                    <a:pt x="386510" y="26017"/>
                    <a:pt x="394205" y="33803"/>
                    <a:pt x="403418" y="33803"/>
                  </a:cubicBezTo>
                  <a:cubicBezTo>
                    <a:pt x="412632" y="33803"/>
                    <a:pt x="420327" y="26587"/>
                    <a:pt x="420327" y="16902"/>
                  </a:cubicBezTo>
                  <a:cubicBezTo>
                    <a:pt x="420327" y="7216"/>
                    <a:pt x="412538" y="0"/>
                    <a:pt x="403418" y="0"/>
                  </a:cubicBezTo>
                  <a:cubicBezTo>
                    <a:pt x="394300" y="0"/>
                    <a:pt x="386510" y="7691"/>
                    <a:pt x="386510" y="16902"/>
                  </a:cubicBezTo>
                  <a:moveTo>
                    <a:pt x="289907" y="16902"/>
                  </a:moveTo>
                  <a:cubicBezTo>
                    <a:pt x="289907" y="26017"/>
                    <a:pt x="297601" y="33803"/>
                    <a:pt x="306815" y="33803"/>
                  </a:cubicBezTo>
                  <a:cubicBezTo>
                    <a:pt x="316029" y="33803"/>
                    <a:pt x="323723" y="26587"/>
                    <a:pt x="323723" y="16902"/>
                  </a:cubicBezTo>
                  <a:cubicBezTo>
                    <a:pt x="323723" y="7216"/>
                    <a:pt x="315934" y="0"/>
                    <a:pt x="306815" y="0"/>
                  </a:cubicBezTo>
                  <a:cubicBezTo>
                    <a:pt x="297696" y="0"/>
                    <a:pt x="289907" y="7691"/>
                    <a:pt x="289907" y="16902"/>
                  </a:cubicBezTo>
                  <a:moveTo>
                    <a:pt x="193303" y="16902"/>
                  </a:moveTo>
                  <a:cubicBezTo>
                    <a:pt x="193303" y="26112"/>
                    <a:pt x="200997" y="33803"/>
                    <a:pt x="210211" y="33803"/>
                  </a:cubicBezTo>
                  <a:cubicBezTo>
                    <a:pt x="219425" y="33803"/>
                    <a:pt x="227119" y="26112"/>
                    <a:pt x="227119" y="16902"/>
                  </a:cubicBezTo>
                  <a:cubicBezTo>
                    <a:pt x="227119" y="7691"/>
                    <a:pt x="219425" y="95"/>
                    <a:pt x="210211" y="95"/>
                  </a:cubicBezTo>
                  <a:cubicBezTo>
                    <a:pt x="200522" y="95"/>
                    <a:pt x="193303" y="7786"/>
                    <a:pt x="193303" y="16902"/>
                  </a:cubicBezTo>
                  <a:moveTo>
                    <a:pt x="96699" y="16902"/>
                  </a:moveTo>
                  <a:cubicBezTo>
                    <a:pt x="96699" y="26017"/>
                    <a:pt x="104393" y="33708"/>
                    <a:pt x="113607" y="33708"/>
                  </a:cubicBezTo>
                  <a:cubicBezTo>
                    <a:pt x="122821" y="33708"/>
                    <a:pt x="130515" y="26017"/>
                    <a:pt x="130515" y="16902"/>
                  </a:cubicBezTo>
                  <a:cubicBezTo>
                    <a:pt x="130515" y="7786"/>
                    <a:pt x="122821" y="0"/>
                    <a:pt x="113607" y="0"/>
                  </a:cubicBezTo>
                  <a:cubicBezTo>
                    <a:pt x="103918" y="0"/>
                    <a:pt x="96699" y="7691"/>
                    <a:pt x="96699" y="16902"/>
                  </a:cubicBezTo>
                  <a:moveTo>
                    <a:pt x="0" y="16902"/>
                  </a:moveTo>
                  <a:cubicBezTo>
                    <a:pt x="0" y="7786"/>
                    <a:pt x="7219" y="0"/>
                    <a:pt x="16908" y="0"/>
                  </a:cubicBezTo>
                  <a:cubicBezTo>
                    <a:pt x="26597" y="0"/>
                    <a:pt x="33816" y="7691"/>
                    <a:pt x="33816" y="16902"/>
                  </a:cubicBezTo>
                  <a:cubicBezTo>
                    <a:pt x="33816" y="26112"/>
                    <a:pt x="26122" y="33803"/>
                    <a:pt x="16908" y="33803"/>
                  </a:cubicBezTo>
                  <a:cubicBezTo>
                    <a:pt x="7694" y="33803"/>
                    <a:pt x="0" y="26112"/>
                    <a:pt x="0" y="16902"/>
                  </a:cubicBezTo>
                  <a:moveTo>
                    <a:pt x="386510" y="65233"/>
                  </a:moveTo>
                  <a:cubicBezTo>
                    <a:pt x="386510" y="74348"/>
                    <a:pt x="394205" y="82135"/>
                    <a:pt x="403418" y="82135"/>
                  </a:cubicBezTo>
                  <a:cubicBezTo>
                    <a:pt x="412632" y="82135"/>
                    <a:pt x="420327" y="74918"/>
                    <a:pt x="420327" y="65233"/>
                  </a:cubicBezTo>
                  <a:cubicBezTo>
                    <a:pt x="420327" y="55548"/>
                    <a:pt x="412538" y="48331"/>
                    <a:pt x="403418" y="48331"/>
                  </a:cubicBezTo>
                  <a:cubicBezTo>
                    <a:pt x="394300" y="48331"/>
                    <a:pt x="386510" y="56022"/>
                    <a:pt x="386510" y="65233"/>
                  </a:cubicBezTo>
                  <a:moveTo>
                    <a:pt x="338256" y="65233"/>
                  </a:moveTo>
                  <a:cubicBezTo>
                    <a:pt x="338256" y="74348"/>
                    <a:pt x="345950" y="82135"/>
                    <a:pt x="355164" y="82135"/>
                  </a:cubicBezTo>
                  <a:cubicBezTo>
                    <a:pt x="364378" y="82135"/>
                    <a:pt x="372072" y="74918"/>
                    <a:pt x="372072" y="65233"/>
                  </a:cubicBezTo>
                  <a:cubicBezTo>
                    <a:pt x="372072" y="55548"/>
                    <a:pt x="364378" y="48331"/>
                    <a:pt x="355164" y="48331"/>
                  </a:cubicBezTo>
                  <a:cubicBezTo>
                    <a:pt x="345950" y="48331"/>
                    <a:pt x="338256" y="56022"/>
                    <a:pt x="338256" y="65233"/>
                  </a:cubicBezTo>
                  <a:moveTo>
                    <a:pt x="289907" y="65233"/>
                  </a:moveTo>
                  <a:cubicBezTo>
                    <a:pt x="289907" y="74348"/>
                    <a:pt x="297601" y="82135"/>
                    <a:pt x="306815" y="82135"/>
                  </a:cubicBezTo>
                  <a:cubicBezTo>
                    <a:pt x="316029" y="82135"/>
                    <a:pt x="323723" y="74918"/>
                    <a:pt x="323723" y="65233"/>
                  </a:cubicBezTo>
                  <a:cubicBezTo>
                    <a:pt x="323723" y="55548"/>
                    <a:pt x="315934" y="48331"/>
                    <a:pt x="306815" y="48331"/>
                  </a:cubicBezTo>
                  <a:cubicBezTo>
                    <a:pt x="297696" y="48331"/>
                    <a:pt x="289907" y="56022"/>
                    <a:pt x="289907" y="65233"/>
                  </a:cubicBezTo>
                  <a:moveTo>
                    <a:pt x="193303" y="65233"/>
                  </a:moveTo>
                  <a:cubicBezTo>
                    <a:pt x="193303" y="74348"/>
                    <a:pt x="200997" y="82135"/>
                    <a:pt x="210211" y="82135"/>
                  </a:cubicBezTo>
                  <a:cubicBezTo>
                    <a:pt x="219425" y="82135"/>
                    <a:pt x="227119" y="74443"/>
                    <a:pt x="227119" y="65233"/>
                  </a:cubicBezTo>
                  <a:cubicBezTo>
                    <a:pt x="227119" y="56022"/>
                    <a:pt x="219425" y="48331"/>
                    <a:pt x="210211" y="48331"/>
                  </a:cubicBezTo>
                  <a:cubicBezTo>
                    <a:pt x="200522" y="48331"/>
                    <a:pt x="193303" y="56022"/>
                    <a:pt x="193303" y="65233"/>
                  </a:cubicBezTo>
                  <a:moveTo>
                    <a:pt x="241557" y="65233"/>
                  </a:moveTo>
                  <a:cubicBezTo>
                    <a:pt x="241557" y="74348"/>
                    <a:pt x="249251" y="82135"/>
                    <a:pt x="258465" y="82135"/>
                  </a:cubicBezTo>
                  <a:cubicBezTo>
                    <a:pt x="267679" y="82135"/>
                    <a:pt x="275373" y="74918"/>
                    <a:pt x="275373" y="65233"/>
                  </a:cubicBezTo>
                  <a:cubicBezTo>
                    <a:pt x="275373" y="55548"/>
                    <a:pt x="267679" y="48331"/>
                    <a:pt x="258465" y="48331"/>
                  </a:cubicBezTo>
                  <a:cubicBezTo>
                    <a:pt x="249251" y="48331"/>
                    <a:pt x="241557" y="56022"/>
                    <a:pt x="241557" y="65233"/>
                  </a:cubicBezTo>
                  <a:moveTo>
                    <a:pt x="96699" y="65233"/>
                  </a:moveTo>
                  <a:cubicBezTo>
                    <a:pt x="96699" y="74348"/>
                    <a:pt x="104393" y="82040"/>
                    <a:pt x="113607" y="82040"/>
                  </a:cubicBezTo>
                  <a:cubicBezTo>
                    <a:pt x="122821" y="82040"/>
                    <a:pt x="130515" y="74348"/>
                    <a:pt x="130515" y="65233"/>
                  </a:cubicBezTo>
                  <a:cubicBezTo>
                    <a:pt x="130515" y="56117"/>
                    <a:pt x="122821" y="48331"/>
                    <a:pt x="113607" y="48331"/>
                  </a:cubicBezTo>
                  <a:cubicBezTo>
                    <a:pt x="103918" y="48331"/>
                    <a:pt x="96699" y="56022"/>
                    <a:pt x="96699" y="65233"/>
                  </a:cubicBezTo>
                  <a:moveTo>
                    <a:pt x="144953" y="65233"/>
                  </a:moveTo>
                  <a:cubicBezTo>
                    <a:pt x="144953" y="74348"/>
                    <a:pt x="152647" y="82135"/>
                    <a:pt x="161861" y="82135"/>
                  </a:cubicBezTo>
                  <a:cubicBezTo>
                    <a:pt x="171075" y="82135"/>
                    <a:pt x="178769" y="74443"/>
                    <a:pt x="178769" y="65233"/>
                  </a:cubicBezTo>
                  <a:cubicBezTo>
                    <a:pt x="178769" y="56022"/>
                    <a:pt x="171075" y="48331"/>
                    <a:pt x="161861" y="48331"/>
                  </a:cubicBezTo>
                  <a:cubicBezTo>
                    <a:pt x="152173" y="48331"/>
                    <a:pt x="144953" y="56022"/>
                    <a:pt x="144953" y="65233"/>
                  </a:cubicBezTo>
                  <a:moveTo>
                    <a:pt x="48349" y="65233"/>
                  </a:moveTo>
                  <a:cubicBezTo>
                    <a:pt x="48349" y="56117"/>
                    <a:pt x="55569" y="48331"/>
                    <a:pt x="65258" y="48331"/>
                  </a:cubicBezTo>
                  <a:cubicBezTo>
                    <a:pt x="74946" y="48331"/>
                    <a:pt x="82166" y="56022"/>
                    <a:pt x="82166" y="65233"/>
                  </a:cubicBezTo>
                  <a:cubicBezTo>
                    <a:pt x="82166" y="74443"/>
                    <a:pt x="74471" y="82135"/>
                    <a:pt x="65258" y="82135"/>
                  </a:cubicBezTo>
                  <a:cubicBezTo>
                    <a:pt x="56044" y="82135"/>
                    <a:pt x="48349" y="74443"/>
                    <a:pt x="48349" y="65233"/>
                  </a:cubicBezTo>
                  <a:moveTo>
                    <a:pt x="386510" y="113469"/>
                  </a:moveTo>
                  <a:cubicBezTo>
                    <a:pt x="386510" y="122585"/>
                    <a:pt x="394205" y="130371"/>
                    <a:pt x="403418" y="130371"/>
                  </a:cubicBezTo>
                  <a:cubicBezTo>
                    <a:pt x="412632" y="130371"/>
                    <a:pt x="420327" y="123154"/>
                    <a:pt x="420327" y="113469"/>
                  </a:cubicBezTo>
                  <a:cubicBezTo>
                    <a:pt x="420327" y="103784"/>
                    <a:pt x="412538" y="96567"/>
                    <a:pt x="403418" y="96567"/>
                  </a:cubicBezTo>
                  <a:cubicBezTo>
                    <a:pt x="394300" y="96567"/>
                    <a:pt x="386510" y="104259"/>
                    <a:pt x="386510" y="113469"/>
                  </a:cubicBezTo>
                  <a:moveTo>
                    <a:pt x="338256" y="113469"/>
                  </a:moveTo>
                  <a:cubicBezTo>
                    <a:pt x="338256" y="122585"/>
                    <a:pt x="345950" y="130371"/>
                    <a:pt x="355164" y="130371"/>
                  </a:cubicBezTo>
                  <a:cubicBezTo>
                    <a:pt x="364378" y="130371"/>
                    <a:pt x="372072" y="123154"/>
                    <a:pt x="372072" y="113469"/>
                  </a:cubicBezTo>
                  <a:cubicBezTo>
                    <a:pt x="372072" y="103784"/>
                    <a:pt x="364378" y="96567"/>
                    <a:pt x="355164" y="96567"/>
                  </a:cubicBezTo>
                  <a:cubicBezTo>
                    <a:pt x="345950" y="96567"/>
                    <a:pt x="338256" y="104259"/>
                    <a:pt x="338256" y="113469"/>
                  </a:cubicBezTo>
                  <a:moveTo>
                    <a:pt x="289907" y="113469"/>
                  </a:moveTo>
                  <a:cubicBezTo>
                    <a:pt x="289907" y="122585"/>
                    <a:pt x="297601" y="130371"/>
                    <a:pt x="306815" y="130371"/>
                  </a:cubicBezTo>
                  <a:cubicBezTo>
                    <a:pt x="316029" y="130371"/>
                    <a:pt x="323723" y="123154"/>
                    <a:pt x="323723" y="113469"/>
                  </a:cubicBezTo>
                  <a:cubicBezTo>
                    <a:pt x="323723" y="103784"/>
                    <a:pt x="315934" y="96567"/>
                    <a:pt x="306815" y="96567"/>
                  </a:cubicBezTo>
                  <a:cubicBezTo>
                    <a:pt x="297696" y="96567"/>
                    <a:pt x="289907" y="104259"/>
                    <a:pt x="289907" y="113469"/>
                  </a:cubicBezTo>
                  <a:moveTo>
                    <a:pt x="193303" y="113469"/>
                  </a:moveTo>
                  <a:cubicBezTo>
                    <a:pt x="193303" y="122585"/>
                    <a:pt x="200997" y="130371"/>
                    <a:pt x="210211" y="130371"/>
                  </a:cubicBezTo>
                  <a:cubicBezTo>
                    <a:pt x="219425" y="130371"/>
                    <a:pt x="227119" y="122680"/>
                    <a:pt x="227119" y="113469"/>
                  </a:cubicBezTo>
                  <a:cubicBezTo>
                    <a:pt x="227119" y="104259"/>
                    <a:pt x="219425" y="96567"/>
                    <a:pt x="210211" y="96567"/>
                  </a:cubicBezTo>
                  <a:cubicBezTo>
                    <a:pt x="200522" y="96567"/>
                    <a:pt x="193303" y="104259"/>
                    <a:pt x="193303" y="113469"/>
                  </a:cubicBezTo>
                  <a:moveTo>
                    <a:pt x="241557" y="113469"/>
                  </a:moveTo>
                  <a:cubicBezTo>
                    <a:pt x="241557" y="122585"/>
                    <a:pt x="249251" y="130371"/>
                    <a:pt x="258465" y="130371"/>
                  </a:cubicBezTo>
                  <a:cubicBezTo>
                    <a:pt x="267679" y="130371"/>
                    <a:pt x="275373" y="123154"/>
                    <a:pt x="275373" y="113469"/>
                  </a:cubicBezTo>
                  <a:cubicBezTo>
                    <a:pt x="275373" y="103784"/>
                    <a:pt x="267679" y="96567"/>
                    <a:pt x="258465" y="96567"/>
                  </a:cubicBezTo>
                  <a:cubicBezTo>
                    <a:pt x="249251" y="96567"/>
                    <a:pt x="241557" y="104259"/>
                    <a:pt x="241557" y="113469"/>
                  </a:cubicBezTo>
                  <a:moveTo>
                    <a:pt x="96699" y="113469"/>
                  </a:moveTo>
                  <a:cubicBezTo>
                    <a:pt x="96699" y="122585"/>
                    <a:pt x="104393" y="130371"/>
                    <a:pt x="113607" y="130371"/>
                  </a:cubicBezTo>
                  <a:cubicBezTo>
                    <a:pt x="122821" y="130371"/>
                    <a:pt x="130515" y="122680"/>
                    <a:pt x="130515" y="113469"/>
                  </a:cubicBezTo>
                  <a:cubicBezTo>
                    <a:pt x="130515" y="104259"/>
                    <a:pt x="122821" y="96567"/>
                    <a:pt x="113607" y="96567"/>
                  </a:cubicBezTo>
                  <a:cubicBezTo>
                    <a:pt x="103918" y="96567"/>
                    <a:pt x="96699" y="104259"/>
                    <a:pt x="96699" y="113469"/>
                  </a:cubicBezTo>
                  <a:moveTo>
                    <a:pt x="144953" y="113469"/>
                  </a:moveTo>
                  <a:cubicBezTo>
                    <a:pt x="144953" y="122585"/>
                    <a:pt x="152647" y="130371"/>
                    <a:pt x="161861" y="130371"/>
                  </a:cubicBezTo>
                  <a:cubicBezTo>
                    <a:pt x="171075" y="130371"/>
                    <a:pt x="178769" y="122680"/>
                    <a:pt x="178769" y="113469"/>
                  </a:cubicBezTo>
                  <a:cubicBezTo>
                    <a:pt x="178769" y="104259"/>
                    <a:pt x="171075" y="96567"/>
                    <a:pt x="161861" y="96567"/>
                  </a:cubicBezTo>
                  <a:cubicBezTo>
                    <a:pt x="152173" y="96567"/>
                    <a:pt x="144953" y="104259"/>
                    <a:pt x="144953" y="113469"/>
                  </a:cubicBezTo>
                  <a:moveTo>
                    <a:pt x="48349" y="113469"/>
                  </a:moveTo>
                  <a:cubicBezTo>
                    <a:pt x="48349" y="104354"/>
                    <a:pt x="55569" y="96567"/>
                    <a:pt x="65258" y="96567"/>
                  </a:cubicBezTo>
                  <a:cubicBezTo>
                    <a:pt x="74946" y="96567"/>
                    <a:pt x="82166" y="104259"/>
                    <a:pt x="82166" y="113469"/>
                  </a:cubicBezTo>
                  <a:cubicBezTo>
                    <a:pt x="82166" y="122680"/>
                    <a:pt x="74471" y="130371"/>
                    <a:pt x="65258" y="130371"/>
                  </a:cubicBezTo>
                  <a:cubicBezTo>
                    <a:pt x="56044" y="130371"/>
                    <a:pt x="48349" y="122680"/>
                    <a:pt x="48349" y="113469"/>
                  </a:cubicBezTo>
                  <a:moveTo>
                    <a:pt x="386510" y="161800"/>
                  </a:moveTo>
                  <a:cubicBezTo>
                    <a:pt x="386510" y="170916"/>
                    <a:pt x="394205" y="178702"/>
                    <a:pt x="403418" y="178702"/>
                  </a:cubicBezTo>
                  <a:cubicBezTo>
                    <a:pt x="412632" y="178702"/>
                    <a:pt x="420327" y="171486"/>
                    <a:pt x="420327" y="161800"/>
                  </a:cubicBezTo>
                  <a:cubicBezTo>
                    <a:pt x="420327" y="152115"/>
                    <a:pt x="412538" y="144899"/>
                    <a:pt x="403418" y="144899"/>
                  </a:cubicBezTo>
                  <a:cubicBezTo>
                    <a:pt x="394300" y="144899"/>
                    <a:pt x="386510" y="152590"/>
                    <a:pt x="386510" y="161800"/>
                  </a:cubicBezTo>
                  <a:moveTo>
                    <a:pt x="338256" y="161800"/>
                  </a:moveTo>
                  <a:cubicBezTo>
                    <a:pt x="338256" y="170916"/>
                    <a:pt x="345950" y="178702"/>
                    <a:pt x="355164" y="178702"/>
                  </a:cubicBezTo>
                  <a:cubicBezTo>
                    <a:pt x="364378" y="178702"/>
                    <a:pt x="372072" y="171486"/>
                    <a:pt x="372072" y="161800"/>
                  </a:cubicBezTo>
                  <a:cubicBezTo>
                    <a:pt x="372072" y="152115"/>
                    <a:pt x="364378" y="144899"/>
                    <a:pt x="355164" y="144899"/>
                  </a:cubicBezTo>
                  <a:cubicBezTo>
                    <a:pt x="345950" y="144899"/>
                    <a:pt x="338256" y="152590"/>
                    <a:pt x="338256" y="161800"/>
                  </a:cubicBezTo>
                  <a:moveTo>
                    <a:pt x="289907" y="161800"/>
                  </a:moveTo>
                  <a:cubicBezTo>
                    <a:pt x="289907" y="170916"/>
                    <a:pt x="297601" y="178702"/>
                    <a:pt x="306815" y="178702"/>
                  </a:cubicBezTo>
                  <a:cubicBezTo>
                    <a:pt x="316029" y="178702"/>
                    <a:pt x="323723" y="171486"/>
                    <a:pt x="323723" y="161800"/>
                  </a:cubicBezTo>
                  <a:cubicBezTo>
                    <a:pt x="323723" y="152115"/>
                    <a:pt x="315934" y="144899"/>
                    <a:pt x="306815" y="144899"/>
                  </a:cubicBezTo>
                  <a:cubicBezTo>
                    <a:pt x="297696" y="144899"/>
                    <a:pt x="289907" y="152590"/>
                    <a:pt x="289907" y="161800"/>
                  </a:cubicBezTo>
                  <a:moveTo>
                    <a:pt x="193303" y="161800"/>
                  </a:moveTo>
                  <a:cubicBezTo>
                    <a:pt x="193303" y="171011"/>
                    <a:pt x="200997" y="178702"/>
                    <a:pt x="210211" y="178702"/>
                  </a:cubicBezTo>
                  <a:cubicBezTo>
                    <a:pt x="219425" y="178702"/>
                    <a:pt x="227119" y="171011"/>
                    <a:pt x="227119" y="161800"/>
                  </a:cubicBezTo>
                  <a:cubicBezTo>
                    <a:pt x="227119" y="152590"/>
                    <a:pt x="219425" y="144994"/>
                    <a:pt x="210211" y="144994"/>
                  </a:cubicBezTo>
                  <a:cubicBezTo>
                    <a:pt x="200522" y="144994"/>
                    <a:pt x="193303" y="152685"/>
                    <a:pt x="193303" y="161800"/>
                  </a:cubicBezTo>
                  <a:moveTo>
                    <a:pt x="241557" y="161800"/>
                  </a:moveTo>
                  <a:cubicBezTo>
                    <a:pt x="241557" y="170916"/>
                    <a:pt x="249251" y="178702"/>
                    <a:pt x="258465" y="178702"/>
                  </a:cubicBezTo>
                  <a:cubicBezTo>
                    <a:pt x="267679" y="178702"/>
                    <a:pt x="275373" y="171486"/>
                    <a:pt x="275373" y="161800"/>
                  </a:cubicBezTo>
                  <a:cubicBezTo>
                    <a:pt x="275373" y="152115"/>
                    <a:pt x="267679" y="144899"/>
                    <a:pt x="258465" y="144899"/>
                  </a:cubicBezTo>
                  <a:cubicBezTo>
                    <a:pt x="249251" y="144899"/>
                    <a:pt x="241557" y="152590"/>
                    <a:pt x="241557" y="161800"/>
                  </a:cubicBezTo>
                  <a:moveTo>
                    <a:pt x="96699" y="161800"/>
                  </a:moveTo>
                  <a:cubicBezTo>
                    <a:pt x="96699" y="170916"/>
                    <a:pt x="104393" y="178607"/>
                    <a:pt x="113607" y="178607"/>
                  </a:cubicBezTo>
                  <a:cubicBezTo>
                    <a:pt x="122821" y="178607"/>
                    <a:pt x="130515" y="170916"/>
                    <a:pt x="130515" y="161800"/>
                  </a:cubicBezTo>
                  <a:cubicBezTo>
                    <a:pt x="130515" y="152685"/>
                    <a:pt x="122821" y="144899"/>
                    <a:pt x="113607" y="144899"/>
                  </a:cubicBezTo>
                  <a:cubicBezTo>
                    <a:pt x="103918" y="144899"/>
                    <a:pt x="96699" y="152590"/>
                    <a:pt x="96699" y="161800"/>
                  </a:cubicBezTo>
                  <a:moveTo>
                    <a:pt x="144953" y="161800"/>
                  </a:moveTo>
                  <a:cubicBezTo>
                    <a:pt x="144953" y="170916"/>
                    <a:pt x="152647" y="178702"/>
                    <a:pt x="161861" y="178702"/>
                  </a:cubicBezTo>
                  <a:cubicBezTo>
                    <a:pt x="171075" y="178702"/>
                    <a:pt x="178769" y="171011"/>
                    <a:pt x="178769" y="161800"/>
                  </a:cubicBezTo>
                  <a:cubicBezTo>
                    <a:pt x="178769" y="152590"/>
                    <a:pt x="171075" y="144994"/>
                    <a:pt x="161861" y="144994"/>
                  </a:cubicBezTo>
                  <a:cubicBezTo>
                    <a:pt x="152173" y="144994"/>
                    <a:pt x="144953" y="152685"/>
                    <a:pt x="144953" y="161800"/>
                  </a:cubicBezTo>
                  <a:moveTo>
                    <a:pt x="386510" y="210132"/>
                  </a:moveTo>
                  <a:cubicBezTo>
                    <a:pt x="386510" y="219247"/>
                    <a:pt x="394205" y="227033"/>
                    <a:pt x="403418" y="227033"/>
                  </a:cubicBezTo>
                  <a:cubicBezTo>
                    <a:pt x="412632" y="227033"/>
                    <a:pt x="420327" y="219817"/>
                    <a:pt x="420327" y="210132"/>
                  </a:cubicBezTo>
                  <a:cubicBezTo>
                    <a:pt x="420327" y="200446"/>
                    <a:pt x="412538" y="193230"/>
                    <a:pt x="403418" y="193230"/>
                  </a:cubicBezTo>
                  <a:cubicBezTo>
                    <a:pt x="394300" y="193230"/>
                    <a:pt x="386510" y="200921"/>
                    <a:pt x="386510" y="210132"/>
                  </a:cubicBezTo>
                  <a:moveTo>
                    <a:pt x="338256" y="210132"/>
                  </a:moveTo>
                  <a:cubicBezTo>
                    <a:pt x="338256" y="219247"/>
                    <a:pt x="345950" y="227033"/>
                    <a:pt x="355164" y="227033"/>
                  </a:cubicBezTo>
                  <a:cubicBezTo>
                    <a:pt x="364378" y="227033"/>
                    <a:pt x="372072" y="219817"/>
                    <a:pt x="372072" y="210132"/>
                  </a:cubicBezTo>
                  <a:cubicBezTo>
                    <a:pt x="372072" y="200446"/>
                    <a:pt x="364378" y="193230"/>
                    <a:pt x="355164" y="193230"/>
                  </a:cubicBezTo>
                  <a:cubicBezTo>
                    <a:pt x="345950" y="193230"/>
                    <a:pt x="338256" y="200921"/>
                    <a:pt x="338256" y="210132"/>
                  </a:cubicBezTo>
                  <a:moveTo>
                    <a:pt x="289907" y="210132"/>
                  </a:moveTo>
                  <a:cubicBezTo>
                    <a:pt x="289907" y="219247"/>
                    <a:pt x="297601" y="227033"/>
                    <a:pt x="306815" y="227033"/>
                  </a:cubicBezTo>
                  <a:cubicBezTo>
                    <a:pt x="316029" y="227033"/>
                    <a:pt x="323723" y="219817"/>
                    <a:pt x="323723" y="210132"/>
                  </a:cubicBezTo>
                  <a:cubicBezTo>
                    <a:pt x="323723" y="200446"/>
                    <a:pt x="315934" y="193230"/>
                    <a:pt x="306815" y="193230"/>
                  </a:cubicBezTo>
                  <a:cubicBezTo>
                    <a:pt x="297696" y="193230"/>
                    <a:pt x="289907" y="200921"/>
                    <a:pt x="289907" y="210132"/>
                  </a:cubicBezTo>
                  <a:moveTo>
                    <a:pt x="193303" y="210037"/>
                  </a:moveTo>
                  <a:cubicBezTo>
                    <a:pt x="193303" y="219247"/>
                    <a:pt x="200997" y="226938"/>
                    <a:pt x="210211" y="226938"/>
                  </a:cubicBezTo>
                  <a:cubicBezTo>
                    <a:pt x="219425" y="226938"/>
                    <a:pt x="227119" y="219247"/>
                    <a:pt x="227119" y="210037"/>
                  </a:cubicBezTo>
                  <a:cubicBezTo>
                    <a:pt x="227119" y="200826"/>
                    <a:pt x="219425" y="193230"/>
                    <a:pt x="210211" y="193230"/>
                  </a:cubicBezTo>
                  <a:cubicBezTo>
                    <a:pt x="200522" y="193230"/>
                    <a:pt x="193303" y="200921"/>
                    <a:pt x="193303" y="210037"/>
                  </a:cubicBezTo>
                  <a:moveTo>
                    <a:pt x="241557" y="210132"/>
                  </a:moveTo>
                  <a:cubicBezTo>
                    <a:pt x="241557" y="219247"/>
                    <a:pt x="249251" y="227033"/>
                    <a:pt x="258465" y="227033"/>
                  </a:cubicBezTo>
                  <a:cubicBezTo>
                    <a:pt x="267679" y="227033"/>
                    <a:pt x="275373" y="219817"/>
                    <a:pt x="275373" y="210132"/>
                  </a:cubicBezTo>
                  <a:cubicBezTo>
                    <a:pt x="275373" y="200446"/>
                    <a:pt x="267679" y="193230"/>
                    <a:pt x="258465" y="193230"/>
                  </a:cubicBezTo>
                  <a:cubicBezTo>
                    <a:pt x="249251" y="193230"/>
                    <a:pt x="241557" y="200921"/>
                    <a:pt x="241557" y="210132"/>
                  </a:cubicBezTo>
                  <a:moveTo>
                    <a:pt x="144953" y="210037"/>
                  </a:moveTo>
                  <a:cubicBezTo>
                    <a:pt x="144953" y="219152"/>
                    <a:pt x="152647" y="226938"/>
                    <a:pt x="161861" y="226938"/>
                  </a:cubicBezTo>
                  <a:cubicBezTo>
                    <a:pt x="171075" y="226938"/>
                    <a:pt x="178769" y="219247"/>
                    <a:pt x="178769" y="210037"/>
                  </a:cubicBezTo>
                  <a:cubicBezTo>
                    <a:pt x="178769" y="200826"/>
                    <a:pt x="171075" y="193230"/>
                    <a:pt x="161861" y="193230"/>
                  </a:cubicBezTo>
                  <a:cubicBezTo>
                    <a:pt x="152173" y="193230"/>
                    <a:pt x="144953" y="200921"/>
                    <a:pt x="144953" y="210037"/>
                  </a:cubicBezTo>
                  <a:moveTo>
                    <a:pt x="386510" y="258368"/>
                  </a:moveTo>
                  <a:cubicBezTo>
                    <a:pt x="386510" y="267483"/>
                    <a:pt x="394205" y="275270"/>
                    <a:pt x="403418" y="275270"/>
                  </a:cubicBezTo>
                  <a:cubicBezTo>
                    <a:pt x="412632" y="275270"/>
                    <a:pt x="420327" y="268053"/>
                    <a:pt x="420327" y="258368"/>
                  </a:cubicBezTo>
                  <a:cubicBezTo>
                    <a:pt x="420327" y="248683"/>
                    <a:pt x="412538" y="241466"/>
                    <a:pt x="403418" y="241466"/>
                  </a:cubicBezTo>
                  <a:cubicBezTo>
                    <a:pt x="394300" y="241466"/>
                    <a:pt x="386510" y="249157"/>
                    <a:pt x="386510" y="258368"/>
                  </a:cubicBezTo>
                  <a:moveTo>
                    <a:pt x="338256" y="258368"/>
                  </a:moveTo>
                  <a:cubicBezTo>
                    <a:pt x="338256" y="267483"/>
                    <a:pt x="345950" y="275270"/>
                    <a:pt x="355164" y="275270"/>
                  </a:cubicBezTo>
                  <a:cubicBezTo>
                    <a:pt x="364378" y="275270"/>
                    <a:pt x="372072" y="268053"/>
                    <a:pt x="372072" y="258368"/>
                  </a:cubicBezTo>
                  <a:cubicBezTo>
                    <a:pt x="372072" y="248683"/>
                    <a:pt x="364378" y="241466"/>
                    <a:pt x="355164" y="241466"/>
                  </a:cubicBezTo>
                  <a:cubicBezTo>
                    <a:pt x="345950" y="241466"/>
                    <a:pt x="338256" y="249157"/>
                    <a:pt x="338256" y="258368"/>
                  </a:cubicBezTo>
                  <a:moveTo>
                    <a:pt x="289907" y="258368"/>
                  </a:moveTo>
                  <a:cubicBezTo>
                    <a:pt x="289907" y="267483"/>
                    <a:pt x="297601" y="275270"/>
                    <a:pt x="306815" y="275270"/>
                  </a:cubicBezTo>
                  <a:cubicBezTo>
                    <a:pt x="316029" y="275270"/>
                    <a:pt x="323723" y="268053"/>
                    <a:pt x="323723" y="258368"/>
                  </a:cubicBezTo>
                  <a:cubicBezTo>
                    <a:pt x="323723" y="248683"/>
                    <a:pt x="315934" y="241466"/>
                    <a:pt x="306815" y="241466"/>
                  </a:cubicBezTo>
                  <a:cubicBezTo>
                    <a:pt x="297696" y="241466"/>
                    <a:pt x="289907" y="249157"/>
                    <a:pt x="289907" y="258368"/>
                  </a:cubicBezTo>
                  <a:moveTo>
                    <a:pt x="193303" y="258368"/>
                  </a:moveTo>
                  <a:cubicBezTo>
                    <a:pt x="193303" y="267483"/>
                    <a:pt x="200997" y="275270"/>
                    <a:pt x="210211" y="275270"/>
                  </a:cubicBezTo>
                  <a:cubicBezTo>
                    <a:pt x="219425" y="275270"/>
                    <a:pt x="227119" y="267578"/>
                    <a:pt x="227119" y="258368"/>
                  </a:cubicBezTo>
                  <a:cubicBezTo>
                    <a:pt x="227119" y="249157"/>
                    <a:pt x="219425" y="241466"/>
                    <a:pt x="210211" y="241466"/>
                  </a:cubicBezTo>
                  <a:cubicBezTo>
                    <a:pt x="200522" y="241466"/>
                    <a:pt x="193303" y="249157"/>
                    <a:pt x="193303" y="258368"/>
                  </a:cubicBezTo>
                  <a:moveTo>
                    <a:pt x="241557" y="258368"/>
                  </a:moveTo>
                  <a:cubicBezTo>
                    <a:pt x="241557" y="267483"/>
                    <a:pt x="249251" y="275270"/>
                    <a:pt x="258465" y="275270"/>
                  </a:cubicBezTo>
                  <a:cubicBezTo>
                    <a:pt x="267679" y="275270"/>
                    <a:pt x="275373" y="268053"/>
                    <a:pt x="275373" y="258368"/>
                  </a:cubicBezTo>
                  <a:cubicBezTo>
                    <a:pt x="275373" y="248683"/>
                    <a:pt x="267679" y="241466"/>
                    <a:pt x="258465" y="241466"/>
                  </a:cubicBezTo>
                  <a:cubicBezTo>
                    <a:pt x="249251" y="241466"/>
                    <a:pt x="241557" y="249157"/>
                    <a:pt x="241557" y="258368"/>
                  </a:cubicBezTo>
                  <a:moveTo>
                    <a:pt x="386510" y="306699"/>
                  </a:moveTo>
                  <a:cubicBezTo>
                    <a:pt x="386510" y="315815"/>
                    <a:pt x="394205" y="323601"/>
                    <a:pt x="403418" y="323601"/>
                  </a:cubicBezTo>
                  <a:cubicBezTo>
                    <a:pt x="412632" y="323601"/>
                    <a:pt x="420327" y="316384"/>
                    <a:pt x="420327" y="306699"/>
                  </a:cubicBezTo>
                  <a:cubicBezTo>
                    <a:pt x="420327" y="297014"/>
                    <a:pt x="412538" y="289797"/>
                    <a:pt x="403418" y="289797"/>
                  </a:cubicBezTo>
                  <a:cubicBezTo>
                    <a:pt x="394300" y="289797"/>
                    <a:pt x="386510" y="297489"/>
                    <a:pt x="386510" y="306699"/>
                  </a:cubicBezTo>
                  <a:moveTo>
                    <a:pt x="338256" y="306699"/>
                  </a:moveTo>
                  <a:cubicBezTo>
                    <a:pt x="338256" y="315815"/>
                    <a:pt x="345950" y="323601"/>
                    <a:pt x="355164" y="323601"/>
                  </a:cubicBezTo>
                  <a:cubicBezTo>
                    <a:pt x="364378" y="323601"/>
                    <a:pt x="372072" y="316384"/>
                    <a:pt x="372072" y="306699"/>
                  </a:cubicBezTo>
                  <a:cubicBezTo>
                    <a:pt x="372072" y="297014"/>
                    <a:pt x="364378" y="289797"/>
                    <a:pt x="355164" y="289797"/>
                  </a:cubicBezTo>
                  <a:cubicBezTo>
                    <a:pt x="345950" y="289797"/>
                    <a:pt x="338256" y="297489"/>
                    <a:pt x="338256" y="306699"/>
                  </a:cubicBezTo>
                  <a:moveTo>
                    <a:pt x="289907" y="306699"/>
                  </a:moveTo>
                  <a:cubicBezTo>
                    <a:pt x="289907" y="315815"/>
                    <a:pt x="297601" y="323601"/>
                    <a:pt x="306815" y="323601"/>
                  </a:cubicBezTo>
                  <a:cubicBezTo>
                    <a:pt x="316029" y="323601"/>
                    <a:pt x="323723" y="316384"/>
                    <a:pt x="323723" y="306699"/>
                  </a:cubicBezTo>
                  <a:cubicBezTo>
                    <a:pt x="323723" y="297014"/>
                    <a:pt x="315934" y="289797"/>
                    <a:pt x="306815" y="289797"/>
                  </a:cubicBezTo>
                  <a:cubicBezTo>
                    <a:pt x="297696" y="289797"/>
                    <a:pt x="289907" y="297489"/>
                    <a:pt x="289907" y="306699"/>
                  </a:cubicBezTo>
                  <a:moveTo>
                    <a:pt x="193303" y="306699"/>
                  </a:moveTo>
                  <a:cubicBezTo>
                    <a:pt x="193303" y="315815"/>
                    <a:pt x="200997" y="323601"/>
                    <a:pt x="210211" y="323601"/>
                  </a:cubicBezTo>
                  <a:cubicBezTo>
                    <a:pt x="219425" y="323601"/>
                    <a:pt x="227119" y="315910"/>
                    <a:pt x="227119" y="306699"/>
                  </a:cubicBezTo>
                  <a:cubicBezTo>
                    <a:pt x="227119" y="297489"/>
                    <a:pt x="219425" y="289797"/>
                    <a:pt x="210211" y="289797"/>
                  </a:cubicBezTo>
                  <a:cubicBezTo>
                    <a:pt x="200522" y="289797"/>
                    <a:pt x="193303" y="297489"/>
                    <a:pt x="193303" y="306699"/>
                  </a:cubicBezTo>
                  <a:moveTo>
                    <a:pt x="241557" y="306699"/>
                  </a:moveTo>
                  <a:cubicBezTo>
                    <a:pt x="241557" y="315815"/>
                    <a:pt x="249251" y="323601"/>
                    <a:pt x="258465" y="323601"/>
                  </a:cubicBezTo>
                  <a:cubicBezTo>
                    <a:pt x="267679" y="323601"/>
                    <a:pt x="275373" y="316384"/>
                    <a:pt x="275373" y="306699"/>
                  </a:cubicBezTo>
                  <a:cubicBezTo>
                    <a:pt x="275373" y="297014"/>
                    <a:pt x="267679" y="289797"/>
                    <a:pt x="258465" y="289797"/>
                  </a:cubicBezTo>
                  <a:cubicBezTo>
                    <a:pt x="249251" y="289797"/>
                    <a:pt x="241557" y="297489"/>
                    <a:pt x="241557" y="306699"/>
                  </a:cubicBezTo>
                  <a:moveTo>
                    <a:pt x="386510" y="354935"/>
                  </a:moveTo>
                  <a:cubicBezTo>
                    <a:pt x="386510" y="364146"/>
                    <a:pt x="394205" y="371837"/>
                    <a:pt x="403418" y="371837"/>
                  </a:cubicBezTo>
                  <a:cubicBezTo>
                    <a:pt x="412632" y="371837"/>
                    <a:pt x="420327" y="364621"/>
                    <a:pt x="420327" y="354935"/>
                  </a:cubicBezTo>
                  <a:cubicBezTo>
                    <a:pt x="420327" y="345250"/>
                    <a:pt x="412538" y="338034"/>
                    <a:pt x="403418" y="338034"/>
                  </a:cubicBezTo>
                  <a:cubicBezTo>
                    <a:pt x="394300" y="338034"/>
                    <a:pt x="386510" y="345725"/>
                    <a:pt x="386510" y="354935"/>
                  </a:cubicBezTo>
                  <a:moveTo>
                    <a:pt x="338256" y="354935"/>
                  </a:moveTo>
                  <a:cubicBezTo>
                    <a:pt x="338256" y="364146"/>
                    <a:pt x="345950" y="371837"/>
                    <a:pt x="355164" y="371837"/>
                  </a:cubicBezTo>
                  <a:cubicBezTo>
                    <a:pt x="364378" y="371837"/>
                    <a:pt x="372072" y="364621"/>
                    <a:pt x="372072" y="354935"/>
                  </a:cubicBezTo>
                  <a:cubicBezTo>
                    <a:pt x="372072" y="345250"/>
                    <a:pt x="364378" y="338034"/>
                    <a:pt x="355164" y="338034"/>
                  </a:cubicBezTo>
                  <a:cubicBezTo>
                    <a:pt x="345950" y="338034"/>
                    <a:pt x="338256" y="345725"/>
                    <a:pt x="338256" y="354935"/>
                  </a:cubicBezTo>
                  <a:moveTo>
                    <a:pt x="289907" y="354935"/>
                  </a:moveTo>
                  <a:cubicBezTo>
                    <a:pt x="289907" y="364146"/>
                    <a:pt x="297601" y="371837"/>
                    <a:pt x="306815" y="371837"/>
                  </a:cubicBezTo>
                  <a:cubicBezTo>
                    <a:pt x="316029" y="371837"/>
                    <a:pt x="323723" y="364621"/>
                    <a:pt x="323723" y="354935"/>
                  </a:cubicBezTo>
                  <a:cubicBezTo>
                    <a:pt x="323723" y="345250"/>
                    <a:pt x="315934" y="338034"/>
                    <a:pt x="306815" y="338034"/>
                  </a:cubicBezTo>
                  <a:cubicBezTo>
                    <a:pt x="297696" y="338034"/>
                    <a:pt x="289907" y="345725"/>
                    <a:pt x="289907" y="354935"/>
                  </a:cubicBezTo>
                  <a:moveTo>
                    <a:pt x="386510" y="403267"/>
                  </a:moveTo>
                  <a:cubicBezTo>
                    <a:pt x="386510" y="412477"/>
                    <a:pt x="394205" y="420168"/>
                    <a:pt x="403418" y="420168"/>
                  </a:cubicBezTo>
                  <a:cubicBezTo>
                    <a:pt x="412632" y="420168"/>
                    <a:pt x="420327" y="412952"/>
                    <a:pt x="420327" y="403267"/>
                  </a:cubicBezTo>
                  <a:cubicBezTo>
                    <a:pt x="420327" y="393581"/>
                    <a:pt x="412538" y="386365"/>
                    <a:pt x="403418" y="386365"/>
                  </a:cubicBezTo>
                  <a:cubicBezTo>
                    <a:pt x="394300" y="386365"/>
                    <a:pt x="386510" y="394056"/>
                    <a:pt x="386510" y="403267"/>
                  </a:cubicBezTo>
                  <a:moveTo>
                    <a:pt x="338256" y="403267"/>
                  </a:moveTo>
                  <a:cubicBezTo>
                    <a:pt x="338256" y="412477"/>
                    <a:pt x="345950" y="420168"/>
                    <a:pt x="355164" y="420168"/>
                  </a:cubicBezTo>
                  <a:cubicBezTo>
                    <a:pt x="364378" y="420168"/>
                    <a:pt x="372072" y="412952"/>
                    <a:pt x="372072" y="403267"/>
                  </a:cubicBezTo>
                  <a:cubicBezTo>
                    <a:pt x="372072" y="393581"/>
                    <a:pt x="364378" y="386365"/>
                    <a:pt x="355164" y="386365"/>
                  </a:cubicBezTo>
                  <a:cubicBezTo>
                    <a:pt x="345950" y="386365"/>
                    <a:pt x="338256" y="394056"/>
                    <a:pt x="338256" y="403267"/>
                  </a:cubicBezTo>
                  <a:moveTo>
                    <a:pt x="289907" y="403267"/>
                  </a:moveTo>
                  <a:cubicBezTo>
                    <a:pt x="289907" y="412477"/>
                    <a:pt x="297601" y="420168"/>
                    <a:pt x="306815" y="420168"/>
                  </a:cubicBezTo>
                  <a:cubicBezTo>
                    <a:pt x="316029" y="420168"/>
                    <a:pt x="323723" y="412952"/>
                    <a:pt x="323723" y="403267"/>
                  </a:cubicBezTo>
                  <a:cubicBezTo>
                    <a:pt x="323723" y="393581"/>
                    <a:pt x="315934" y="386365"/>
                    <a:pt x="306815" y="386365"/>
                  </a:cubicBezTo>
                  <a:cubicBezTo>
                    <a:pt x="297696" y="386365"/>
                    <a:pt x="289907" y="394056"/>
                    <a:pt x="289907" y="403267"/>
                  </a:cubicBezTo>
                  <a:moveTo>
                    <a:pt x="386510" y="451598"/>
                  </a:moveTo>
                  <a:cubicBezTo>
                    <a:pt x="386510" y="460808"/>
                    <a:pt x="394205" y="468499"/>
                    <a:pt x="403418" y="468499"/>
                  </a:cubicBezTo>
                  <a:cubicBezTo>
                    <a:pt x="412632" y="468499"/>
                    <a:pt x="420327" y="461283"/>
                    <a:pt x="420327" y="451598"/>
                  </a:cubicBezTo>
                  <a:cubicBezTo>
                    <a:pt x="420327" y="441912"/>
                    <a:pt x="412538" y="434696"/>
                    <a:pt x="403418" y="434696"/>
                  </a:cubicBezTo>
                  <a:cubicBezTo>
                    <a:pt x="394300" y="434696"/>
                    <a:pt x="386510" y="442387"/>
                    <a:pt x="386510" y="451598"/>
                  </a:cubicBezTo>
                  <a:moveTo>
                    <a:pt x="338256" y="451598"/>
                  </a:moveTo>
                  <a:cubicBezTo>
                    <a:pt x="338256" y="460808"/>
                    <a:pt x="345950" y="468499"/>
                    <a:pt x="355164" y="468499"/>
                  </a:cubicBezTo>
                  <a:cubicBezTo>
                    <a:pt x="364378" y="468499"/>
                    <a:pt x="372072" y="461283"/>
                    <a:pt x="372072" y="451598"/>
                  </a:cubicBezTo>
                  <a:cubicBezTo>
                    <a:pt x="372072" y="441912"/>
                    <a:pt x="364378" y="434696"/>
                    <a:pt x="355164" y="434696"/>
                  </a:cubicBezTo>
                  <a:cubicBezTo>
                    <a:pt x="345950" y="434696"/>
                    <a:pt x="338256" y="442387"/>
                    <a:pt x="338256" y="451598"/>
                  </a:cubicBezTo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82" name="Google Shape;382;p74"/>
          <p:cNvGrpSpPr/>
          <p:nvPr/>
        </p:nvGrpSpPr>
        <p:grpSpPr>
          <a:xfrm>
            <a:off x="3492412" y="3363913"/>
            <a:ext cx="1188005" cy="914116"/>
            <a:chOff x="9832320" y="0"/>
            <a:chExt cx="2079112" cy="1599783"/>
          </a:xfrm>
        </p:grpSpPr>
        <p:sp>
          <p:nvSpPr>
            <p:cNvPr id="383" name="Google Shape;383;p74"/>
            <p:cNvSpPr/>
            <p:nvPr/>
          </p:nvSpPr>
          <p:spPr>
            <a:xfrm>
              <a:off x="9832320" y="0"/>
              <a:ext cx="2078812" cy="1599054"/>
            </a:xfrm>
            <a:custGeom>
              <a:rect b="b" l="l" r="r" t="t"/>
              <a:pathLst>
                <a:path extrusionOk="0" h="1289560" w="1676461">
                  <a:moveTo>
                    <a:pt x="193208" y="499834"/>
                  </a:moveTo>
                  <a:cubicBezTo>
                    <a:pt x="193208" y="508949"/>
                    <a:pt x="200902" y="516736"/>
                    <a:pt x="210116" y="516736"/>
                  </a:cubicBezTo>
                  <a:cubicBezTo>
                    <a:pt x="219330" y="516736"/>
                    <a:pt x="227024" y="509519"/>
                    <a:pt x="227024" y="499834"/>
                  </a:cubicBezTo>
                  <a:cubicBezTo>
                    <a:pt x="227024" y="490149"/>
                    <a:pt x="219235" y="483027"/>
                    <a:pt x="210116" y="483027"/>
                  </a:cubicBezTo>
                  <a:cubicBezTo>
                    <a:pt x="200997" y="483027"/>
                    <a:pt x="193208" y="490718"/>
                    <a:pt x="193208" y="499834"/>
                  </a:cubicBezTo>
                  <a:moveTo>
                    <a:pt x="241557" y="499834"/>
                  </a:moveTo>
                  <a:cubicBezTo>
                    <a:pt x="241557" y="508949"/>
                    <a:pt x="249251" y="516736"/>
                    <a:pt x="258465" y="516736"/>
                  </a:cubicBezTo>
                  <a:cubicBezTo>
                    <a:pt x="267679" y="516736"/>
                    <a:pt x="275373" y="509519"/>
                    <a:pt x="275373" y="499834"/>
                  </a:cubicBezTo>
                  <a:cubicBezTo>
                    <a:pt x="275373" y="490149"/>
                    <a:pt x="267679" y="483027"/>
                    <a:pt x="258465" y="483027"/>
                  </a:cubicBezTo>
                  <a:cubicBezTo>
                    <a:pt x="249251" y="483027"/>
                    <a:pt x="241557" y="490718"/>
                    <a:pt x="241557" y="499834"/>
                  </a:cubicBezTo>
                  <a:moveTo>
                    <a:pt x="1401088" y="1175996"/>
                  </a:moveTo>
                  <a:cubicBezTo>
                    <a:pt x="1401088" y="1185112"/>
                    <a:pt x="1408783" y="1192898"/>
                    <a:pt x="1417997" y="1192898"/>
                  </a:cubicBezTo>
                  <a:cubicBezTo>
                    <a:pt x="1427210" y="1192898"/>
                    <a:pt x="1434905" y="1185681"/>
                    <a:pt x="1434905" y="1175996"/>
                  </a:cubicBezTo>
                  <a:cubicBezTo>
                    <a:pt x="1434905" y="1166311"/>
                    <a:pt x="1427210" y="1159190"/>
                    <a:pt x="1417997" y="1159190"/>
                  </a:cubicBezTo>
                  <a:cubicBezTo>
                    <a:pt x="1408783" y="1159190"/>
                    <a:pt x="1401088" y="1166881"/>
                    <a:pt x="1401088" y="1175996"/>
                  </a:cubicBezTo>
                  <a:moveTo>
                    <a:pt x="1449343" y="1175996"/>
                  </a:moveTo>
                  <a:cubicBezTo>
                    <a:pt x="1449343" y="1185112"/>
                    <a:pt x="1457037" y="1192898"/>
                    <a:pt x="1466251" y="1192898"/>
                  </a:cubicBezTo>
                  <a:cubicBezTo>
                    <a:pt x="1475465" y="1192898"/>
                    <a:pt x="1483159" y="1185681"/>
                    <a:pt x="1483159" y="1175996"/>
                  </a:cubicBezTo>
                  <a:cubicBezTo>
                    <a:pt x="1483159" y="1166311"/>
                    <a:pt x="1475370" y="1159190"/>
                    <a:pt x="1466251" y="1159190"/>
                  </a:cubicBezTo>
                  <a:cubicBezTo>
                    <a:pt x="1457132" y="1159190"/>
                    <a:pt x="1449343" y="1166881"/>
                    <a:pt x="1449343" y="1175996"/>
                  </a:cubicBezTo>
                  <a:moveTo>
                    <a:pt x="1546042" y="1127760"/>
                  </a:moveTo>
                  <a:cubicBezTo>
                    <a:pt x="1546042" y="1136876"/>
                    <a:pt x="1553736" y="1144662"/>
                    <a:pt x="1562950" y="1144662"/>
                  </a:cubicBezTo>
                  <a:cubicBezTo>
                    <a:pt x="1572164" y="1144662"/>
                    <a:pt x="1579858" y="1137445"/>
                    <a:pt x="1579858" y="1127760"/>
                  </a:cubicBezTo>
                  <a:cubicBezTo>
                    <a:pt x="1579858" y="1118075"/>
                    <a:pt x="1572069" y="1110953"/>
                    <a:pt x="1562950" y="1110953"/>
                  </a:cubicBezTo>
                  <a:cubicBezTo>
                    <a:pt x="1553831" y="1110953"/>
                    <a:pt x="1546042" y="1118644"/>
                    <a:pt x="1546042" y="1127760"/>
                  </a:cubicBezTo>
                  <a:moveTo>
                    <a:pt x="1352739" y="693064"/>
                  </a:moveTo>
                  <a:cubicBezTo>
                    <a:pt x="1352739" y="683948"/>
                    <a:pt x="1360433" y="676162"/>
                    <a:pt x="1369647" y="676162"/>
                  </a:cubicBezTo>
                  <a:cubicBezTo>
                    <a:pt x="1378861" y="676162"/>
                    <a:pt x="1386555" y="683854"/>
                    <a:pt x="1386555" y="693064"/>
                  </a:cubicBezTo>
                  <a:cubicBezTo>
                    <a:pt x="1386555" y="702654"/>
                    <a:pt x="1378766" y="709966"/>
                    <a:pt x="1369647" y="709966"/>
                  </a:cubicBezTo>
                  <a:cubicBezTo>
                    <a:pt x="1360528" y="709966"/>
                    <a:pt x="1352739" y="702274"/>
                    <a:pt x="1352739" y="693064"/>
                  </a:cubicBezTo>
                  <a:moveTo>
                    <a:pt x="1304390" y="693064"/>
                  </a:moveTo>
                  <a:cubicBezTo>
                    <a:pt x="1304390" y="683948"/>
                    <a:pt x="1312084" y="676162"/>
                    <a:pt x="1321298" y="676162"/>
                  </a:cubicBezTo>
                  <a:cubicBezTo>
                    <a:pt x="1330512" y="676162"/>
                    <a:pt x="1338206" y="683854"/>
                    <a:pt x="1338206" y="693064"/>
                  </a:cubicBezTo>
                  <a:cubicBezTo>
                    <a:pt x="1338206" y="702654"/>
                    <a:pt x="1330512" y="709966"/>
                    <a:pt x="1321298" y="709966"/>
                  </a:cubicBezTo>
                  <a:cubicBezTo>
                    <a:pt x="1312084" y="709966"/>
                    <a:pt x="1304390" y="702274"/>
                    <a:pt x="1304390" y="693064"/>
                  </a:cubicBezTo>
                  <a:moveTo>
                    <a:pt x="676417" y="693064"/>
                  </a:moveTo>
                  <a:cubicBezTo>
                    <a:pt x="676417" y="702179"/>
                    <a:pt x="684111" y="709966"/>
                    <a:pt x="693325" y="709966"/>
                  </a:cubicBezTo>
                  <a:cubicBezTo>
                    <a:pt x="702539" y="709966"/>
                    <a:pt x="710233" y="702749"/>
                    <a:pt x="710233" y="693064"/>
                  </a:cubicBezTo>
                  <a:cubicBezTo>
                    <a:pt x="710233" y="683379"/>
                    <a:pt x="702539" y="676162"/>
                    <a:pt x="693325" y="676162"/>
                  </a:cubicBezTo>
                  <a:cubicBezTo>
                    <a:pt x="684111" y="676162"/>
                    <a:pt x="676417" y="683854"/>
                    <a:pt x="676417" y="693064"/>
                  </a:cubicBezTo>
                  <a:moveTo>
                    <a:pt x="773021" y="693064"/>
                  </a:moveTo>
                  <a:cubicBezTo>
                    <a:pt x="773021" y="702179"/>
                    <a:pt x="780715" y="709966"/>
                    <a:pt x="789929" y="709966"/>
                  </a:cubicBezTo>
                  <a:cubicBezTo>
                    <a:pt x="799143" y="709966"/>
                    <a:pt x="806837" y="702749"/>
                    <a:pt x="806837" y="693064"/>
                  </a:cubicBezTo>
                  <a:cubicBezTo>
                    <a:pt x="806837" y="683379"/>
                    <a:pt x="799143" y="676162"/>
                    <a:pt x="789929" y="676162"/>
                  </a:cubicBezTo>
                  <a:cubicBezTo>
                    <a:pt x="780715" y="676162"/>
                    <a:pt x="773021" y="683854"/>
                    <a:pt x="773021" y="693064"/>
                  </a:cubicBezTo>
                  <a:moveTo>
                    <a:pt x="724671" y="693064"/>
                  </a:moveTo>
                  <a:cubicBezTo>
                    <a:pt x="724671" y="702179"/>
                    <a:pt x="732366" y="709966"/>
                    <a:pt x="741579" y="709966"/>
                  </a:cubicBezTo>
                  <a:cubicBezTo>
                    <a:pt x="750793" y="709966"/>
                    <a:pt x="758488" y="702749"/>
                    <a:pt x="758488" y="693064"/>
                  </a:cubicBezTo>
                  <a:cubicBezTo>
                    <a:pt x="758488" y="683379"/>
                    <a:pt x="750793" y="676162"/>
                    <a:pt x="741579" y="676162"/>
                  </a:cubicBezTo>
                  <a:cubicBezTo>
                    <a:pt x="732366" y="676162"/>
                    <a:pt x="724671" y="683854"/>
                    <a:pt x="724671" y="693064"/>
                  </a:cubicBezTo>
                  <a:moveTo>
                    <a:pt x="821275" y="693064"/>
                  </a:moveTo>
                  <a:cubicBezTo>
                    <a:pt x="821275" y="702179"/>
                    <a:pt x="828969" y="709966"/>
                    <a:pt x="838183" y="709966"/>
                  </a:cubicBezTo>
                  <a:cubicBezTo>
                    <a:pt x="847397" y="709966"/>
                    <a:pt x="855091" y="702749"/>
                    <a:pt x="855091" y="693064"/>
                  </a:cubicBezTo>
                  <a:cubicBezTo>
                    <a:pt x="855091" y="683379"/>
                    <a:pt x="847397" y="676162"/>
                    <a:pt x="838183" y="676162"/>
                  </a:cubicBezTo>
                  <a:cubicBezTo>
                    <a:pt x="828969" y="676162"/>
                    <a:pt x="821275" y="683854"/>
                    <a:pt x="821275" y="693064"/>
                  </a:cubicBezTo>
                  <a:moveTo>
                    <a:pt x="483114" y="693064"/>
                  </a:moveTo>
                  <a:cubicBezTo>
                    <a:pt x="483114" y="702179"/>
                    <a:pt x="490808" y="709966"/>
                    <a:pt x="500022" y="709966"/>
                  </a:cubicBezTo>
                  <a:cubicBezTo>
                    <a:pt x="509236" y="709966"/>
                    <a:pt x="516930" y="702749"/>
                    <a:pt x="516930" y="693064"/>
                  </a:cubicBezTo>
                  <a:cubicBezTo>
                    <a:pt x="516930" y="683379"/>
                    <a:pt x="509236" y="676162"/>
                    <a:pt x="500022" y="676162"/>
                  </a:cubicBezTo>
                  <a:cubicBezTo>
                    <a:pt x="490808" y="676162"/>
                    <a:pt x="483114" y="683854"/>
                    <a:pt x="483114" y="693064"/>
                  </a:cubicBezTo>
                  <a:moveTo>
                    <a:pt x="434765" y="693064"/>
                  </a:moveTo>
                  <a:cubicBezTo>
                    <a:pt x="434765" y="702179"/>
                    <a:pt x="442459" y="709966"/>
                    <a:pt x="451673" y="709966"/>
                  </a:cubicBezTo>
                  <a:cubicBezTo>
                    <a:pt x="460887" y="709966"/>
                    <a:pt x="468581" y="702749"/>
                    <a:pt x="468581" y="693064"/>
                  </a:cubicBezTo>
                  <a:cubicBezTo>
                    <a:pt x="468581" y="683379"/>
                    <a:pt x="460887" y="676162"/>
                    <a:pt x="451673" y="676162"/>
                  </a:cubicBezTo>
                  <a:cubicBezTo>
                    <a:pt x="442459" y="676162"/>
                    <a:pt x="434765" y="683854"/>
                    <a:pt x="434765" y="693064"/>
                  </a:cubicBezTo>
                  <a:moveTo>
                    <a:pt x="579718" y="693064"/>
                  </a:moveTo>
                  <a:cubicBezTo>
                    <a:pt x="579718" y="702179"/>
                    <a:pt x="587412" y="709966"/>
                    <a:pt x="596626" y="709966"/>
                  </a:cubicBezTo>
                  <a:cubicBezTo>
                    <a:pt x="605840" y="709966"/>
                    <a:pt x="613534" y="702749"/>
                    <a:pt x="613534" y="693064"/>
                  </a:cubicBezTo>
                  <a:cubicBezTo>
                    <a:pt x="613534" y="683379"/>
                    <a:pt x="605840" y="676162"/>
                    <a:pt x="596626" y="676162"/>
                  </a:cubicBezTo>
                  <a:cubicBezTo>
                    <a:pt x="587412" y="676162"/>
                    <a:pt x="579718" y="683854"/>
                    <a:pt x="579718" y="693064"/>
                  </a:cubicBezTo>
                  <a:moveTo>
                    <a:pt x="531464" y="693064"/>
                  </a:moveTo>
                  <a:cubicBezTo>
                    <a:pt x="531464" y="702179"/>
                    <a:pt x="539158" y="709966"/>
                    <a:pt x="548372" y="709966"/>
                  </a:cubicBezTo>
                  <a:cubicBezTo>
                    <a:pt x="557586" y="709966"/>
                    <a:pt x="565280" y="702749"/>
                    <a:pt x="565280" y="693064"/>
                  </a:cubicBezTo>
                  <a:cubicBezTo>
                    <a:pt x="565280" y="683379"/>
                    <a:pt x="557586" y="676162"/>
                    <a:pt x="548372" y="676162"/>
                  </a:cubicBezTo>
                  <a:cubicBezTo>
                    <a:pt x="539158" y="676162"/>
                    <a:pt x="531464" y="683854"/>
                    <a:pt x="531464" y="693064"/>
                  </a:cubicBezTo>
                  <a:moveTo>
                    <a:pt x="386510" y="693064"/>
                  </a:moveTo>
                  <a:cubicBezTo>
                    <a:pt x="386510" y="702179"/>
                    <a:pt x="394205" y="709966"/>
                    <a:pt x="403418" y="709966"/>
                  </a:cubicBezTo>
                  <a:cubicBezTo>
                    <a:pt x="412632" y="709966"/>
                    <a:pt x="420327" y="702749"/>
                    <a:pt x="420327" y="693064"/>
                  </a:cubicBezTo>
                  <a:cubicBezTo>
                    <a:pt x="420327" y="683379"/>
                    <a:pt x="412632" y="676162"/>
                    <a:pt x="403418" y="676162"/>
                  </a:cubicBezTo>
                  <a:cubicBezTo>
                    <a:pt x="394205" y="676162"/>
                    <a:pt x="386510" y="683854"/>
                    <a:pt x="386510" y="693064"/>
                  </a:cubicBezTo>
                  <a:moveTo>
                    <a:pt x="289907" y="693064"/>
                  </a:moveTo>
                  <a:cubicBezTo>
                    <a:pt x="289907" y="702179"/>
                    <a:pt x="297601" y="709966"/>
                    <a:pt x="306815" y="709966"/>
                  </a:cubicBezTo>
                  <a:cubicBezTo>
                    <a:pt x="316029" y="709966"/>
                    <a:pt x="323723" y="702749"/>
                    <a:pt x="323723" y="693064"/>
                  </a:cubicBezTo>
                  <a:cubicBezTo>
                    <a:pt x="323723" y="683379"/>
                    <a:pt x="316029" y="676162"/>
                    <a:pt x="306815" y="676162"/>
                  </a:cubicBezTo>
                  <a:cubicBezTo>
                    <a:pt x="297601" y="676162"/>
                    <a:pt x="289907" y="683854"/>
                    <a:pt x="289907" y="693064"/>
                  </a:cubicBezTo>
                  <a:moveTo>
                    <a:pt x="193208" y="693064"/>
                  </a:moveTo>
                  <a:cubicBezTo>
                    <a:pt x="193208" y="702179"/>
                    <a:pt x="200902" y="709966"/>
                    <a:pt x="210116" y="709966"/>
                  </a:cubicBezTo>
                  <a:cubicBezTo>
                    <a:pt x="219330" y="709966"/>
                    <a:pt x="227024" y="702749"/>
                    <a:pt x="227024" y="693064"/>
                  </a:cubicBezTo>
                  <a:cubicBezTo>
                    <a:pt x="227024" y="683379"/>
                    <a:pt x="219235" y="676162"/>
                    <a:pt x="210116" y="676162"/>
                  </a:cubicBezTo>
                  <a:cubicBezTo>
                    <a:pt x="200997" y="676162"/>
                    <a:pt x="193208" y="683854"/>
                    <a:pt x="193208" y="693064"/>
                  </a:cubicBezTo>
                  <a:moveTo>
                    <a:pt x="144953" y="693064"/>
                  </a:moveTo>
                  <a:cubicBezTo>
                    <a:pt x="144953" y="702179"/>
                    <a:pt x="152647" y="709966"/>
                    <a:pt x="161861" y="709966"/>
                  </a:cubicBezTo>
                  <a:cubicBezTo>
                    <a:pt x="171075" y="709966"/>
                    <a:pt x="178769" y="702749"/>
                    <a:pt x="178769" y="693064"/>
                  </a:cubicBezTo>
                  <a:cubicBezTo>
                    <a:pt x="178769" y="683379"/>
                    <a:pt x="171075" y="676162"/>
                    <a:pt x="161861" y="676162"/>
                  </a:cubicBezTo>
                  <a:cubicBezTo>
                    <a:pt x="152647" y="676162"/>
                    <a:pt x="144953" y="683854"/>
                    <a:pt x="144953" y="693064"/>
                  </a:cubicBezTo>
                  <a:moveTo>
                    <a:pt x="338161" y="693064"/>
                  </a:moveTo>
                  <a:cubicBezTo>
                    <a:pt x="338161" y="702179"/>
                    <a:pt x="345855" y="709966"/>
                    <a:pt x="355069" y="709966"/>
                  </a:cubicBezTo>
                  <a:cubicBezTo>
                    <a:pt x="364283" y="709966"/>
                    <a:pt x="371977" y="702749"/>
                    <a:pt x="371977" y="693064"/>
                  </a:cubicBezTo>
                  <a:cubicBezTo>
                    <a:pt x="371977" y="683379"/>
                    <a:pt x="364283" y="676162"/>
                    <a:pt x="355069" y="676162"/>
                  </a:cubicBezTo>
                  <a:cubicBezTo>
                    <a:pt x="345855" y="676162"/>
                    <a:pt x="338161" y="683854"/>
                    <a:pt x="338161" y="693064"/>
                  </a:cubicBezTo>
                  <a:moveTo>
                    <a:pt x="241557" y="693064"/>
                  </a:moveTo>
                  <a:cubicBezTo>
                    <a:pt x="241557" y="702179"/>
                    <a:pt x="249251" y="709966"/>
                    <a:pt x="258465" y="709966"/>
                  </a:cubicBezTo>
                  <a:cubicBezTo>
                    <a:pt x="267679" y="709966"/>
                    <a:pt x="275373" y="702749"/>
                    <a:pt x="275373" y="693064"/>
                  </a:cubicBezTo>
                  <a:cubicBezTo>
                    <a:pt x="275373" y="683379"/>
                    <a:pt x="267679" y="676162"/>
                    <a:pt x="258465" y="676162"/>
                  </a:cubicBezTo>
                  <a:cubicBezTo>
                    <a:pt x="249251" y="676162"/>
                    <a:pt x="241557" y="683854"/>
                    <a:pt x="241557" y="693064"/>
                  </a:cubicBezTo>
                  <a:moveTo>
                    <a:pt x="869625" y="693064"/>
                  </a:moveTo>
                  <a:cubicBezTo>
                    <a:pt x="869625" y="702274"/>
                    <a:pt x="877319" y="709966"/>
                    <a:pt x="886533" y="709966"/>
                  </a:cubicBezTo>
                  <a:cubicBezTo>
                    <a:pt x="895747" y="709966"/>
                    <a:pt x="903441" y="702749"/>
                    <a:pt x="903441" y="693064"/>
                  </a:cubicBezTo>
                  <a:cubicBezTo>
                    <a:pt x="903441" y="683379"/>
                    <a:pt x="895747" y="676162"/>
                    <a:pt x="886533" y="676162"/>
                  </a:cubicBezTo>
                  <a:cubicBezTo>
                    <a:pt x="877319" y="676162"/>
                    <a:pt x="869625" y="683854"/>
                    <a:pt x="869625" y="693064"/>
                  </a:cubicBezTo>
                  <a:moveTo>
                    <a:pt x="917974" y="693064"/>
                  </a:moveTo>
                  <a:cubicBezTo>
                    <a:pt x="917974" y="702274"/>
                    <a:pt x="925668" y="709966"/>
                    <a:pt x="934882" y="709966"/>
                  </a:cubicBezTo>
                  <a:cubicBezTo>
                    <a:pt x="944096" y="709966"/>
                    <a:pt x="951790" y="702749"/>
                    <a:pt x="951790" y="693064"/>
                  </a:cubicBezTo>
                  <a:cubicBezTo>
                    <a:pt x="951790" y="683379"/>
                    <a:pt x="944001" y="676162"/>
                    <a:pt x="934882" y="676162"/>
                  </a:cubicBezTo>
                  <a:cubicBezTo>
                    <a:pt x="925763" y="676162"/>
                    <a:pt x="917974" y="683854"/>
                    <a:pt x="917974" y="693064"/>
                  </a:cubicBezTo>
                  <a:moveTo>
                    <a:pt x="1256135" y="693064"/>
                  </a:moveTo>
                  <a:cubicBezTo>
                    <a:pt x="1256135" y="683948"/>
                    <a:pt x="1263829" y="676162"/>
                    <a:pt x="1273043" y="676162"/>
                  </a:cubicBezTo>
                  <a:cubicBezTo>
                    <a:pt x="1282257" y="676162"/>
                    <a:pt x="1289951" y="683854"/>
                    <a:pt x="1289951" y="693064"/>
                  </a:cubicBezTo>
                  <a:cubicBezTo>
                    <a:pt x="1289951" y="702654"/>
                    <a:pt x="1282257" y="709966"/>
                    <a:pt x="1273043" y="709966"/>
                  </a:cubicBezTo>
                  <a:cubicBezTo>
                    <a:pt x="1263829" y="709966"/>
                    <a:pt x="1256135" y="702274"/>
                    <a:pt x="1256135" y="693064"/>
                  </a:cubicBezTo>
                  <a:moveTo>
                    <a:pt x="1159531" y="693064"/>
                  </a:moveTo>
                  <a:cubicBezTo>
                    <a:pt x="1159531" y="683948"/>
                    <a:pt x="1166750" y="676162"/>
                    <a:pt x="1176439" y="676162"/>
                  </a:cubicBezTo>
                  <a:cubicBezTo>
                    <a:pt x="1186128" y="676162"/>
                    <a:pt x="1193347" y="683854"/>
                    <a:pt x="1193347" y="693064"/>
                  </a:cubicBezTo>
                  <a:cubicBezTo>
                    <a:pt x="1193347" y="702274"/>
                    <a:pt x="1185653" y="709966"/>
                    <a:pt x="1176439" y="709966"/>
                  </a:cubicBezTo>
                  <a:cubicBezTo>
                    <a:pt x="1167225" y="709966"/>
                    <a:pt x="1159531" y="702274"/>
                    <a:pt x="1159531" y="693064"/>
                  </a:cubicBezTo>
                  <a:moveTo>
                    <a:pt x="1207786" y="693064"/>
                  </a:moveTo>
                  <a:cubicBezTo>
                    <a:pt x="1207786" y="683948"/>
                    <a:pt x="1215480" y="676162"/>
                    <a:pt x="1224694" y="676162"/>
                  </a:cubicBezTo>
                  <a:cubicBezTo>
                    <a:pt x="1233908" y="676162"/>
                    <a:pt x="1241602" y="683854"/>
                    <a:pt x="1241602" y="693064"/>
                  </a:cubicBezTo>
                  <a:cubicBezTo>
                    <a:pt x="1241602" y="702654"/>
                    <a:pt x="1233908" y="709966"/>
                    <a:pt x="1224694" y="709966"/>
                  </a:cubicBezTo>
                  <a:cubicBezTo>
                    <a:pt x="1215480" y="709966"/>
                    <a:pt x="1207786" y="702274"/>
                    <a:pt x="1207786" y="693064"/>
                  </a:cubicBezTo>
                  <a:moveTo>
                    <a:pt x="1062832" y="693064"/>
                  </a:moveTo>
                  <a:cubicBezTo>
                    <a:pt x="1062832" y="683948"/>
                    <a:pt x="1070052" y="676162"/>
                    <a:pt x="1079741" y="676162"/>
                  </a:cubicBezTo>
                  <a:cubicBezTo>
                    <a:pt x="1089429" y="676162"/>
                    <a:pt x="1096649" y="683854"/>
                    <a:pt x="1096649" y="693064"/>
                  </a:cubicBezTo>
                  <a:cubicBezTo>
                    <a:pt x="1096649" y="702274"/>
                    <a:pt x="1088954" y="709871"/>
                    <a:pt x="1079741" y="709871"/>
                  </a:cubicBezTo>
                  <a:cubicBezTo>
                    <a:pt x="1070527" y="709871"/>
                    <a:pt x="1062832" y="702179"/>
                    <a:pt x="1062832" y="693064"/>
                  </a:cubicBezTo>
                  <a:moveTo>
                    <a:pt x="1111182" y="693064"/>
                  </a:moveTo>
                  <a:cubicBezTo>
                    <a:pt x="1111182" y="683948"/>
                    <a:pt x="1118401" y="676162"/>
                    <a:pt x="1128090" y="676162"/>
                  </a:cubicBezTo>
                  <a:cubicBezTo>
                    <a:pt x="1137779" y="676162"/>
                    <a:pt x="1144998" y="683854"/>
                    <a:pt x="1144998" y="693064"/>
                  </a:cubicBezTo>
                  <a:cubicBezTo>
                    <a:pt x="1144998" y="702274"/>
                    <a:pt x="1137304" y="709966"/>
                    <a:pt x="1128090" y="709966"/>
                  </a:cubicBezTo>
                  <a:cubicBezTo>
                    <a:pt x="1118876" y="709966"/>
                    <a:pt x="1111182" y="702274"/>
                    <a:pt x="1111182" y="693064"/>
                  </a:cubicBezTo>
                  <a:moveTo>
                    <a:pt x="966229" y="693064"/>
                  </a:moveTo>
                  <a:cubicBezTo>
                    <a:pt x="966229" y="702179"/>
                    <a:pt x="974018" y="709966"/>
                    <a:pt x="983137" y="709966"/>
                  </a:cubicBezTo>
                  <a:cubicBezTo>
                    <a:pt x="992256" y="709966"/>
                    <a:pt x="1000045" y="702274"/>
                    <a:pt x="1000045" y="693064"/>
                  </a:cubicBezTo>
                  <a:cubicBezTo>
                    <a:pt x="1000045" y="683854"/>
                    <a:pt x="992351" y="676162"/>
                    <a:pt x="983137" y="676162"/>
                  </a:cubicBezTo>
                  <a:cubicBezTo>
                    <a:pt x="973448" y="676162"/>
                    <a:pt x="966229" y="683854"/>
                    <a:pt x="966229" y="693064"/>
                  </a:cubicBezTo>
                  <a:moveTo>
                    <a:pt x="1014578" y="693064"/>
                  </a:moveTo>
                  <a:cubicBezTo>
                    <a:pt x="1014578" y="702179"/>
                    <a:pt x="1022367" y="709966"/>
                    <a:pt x="1031486" y="709966"/>
                  </a:cubicBezTo>
                  <a:cubicBezTo>
                    <a:pt x="1040605" y="709966"/>
                    <a:pt x="1048394" y="702274"/>
                    <a:pt x="1048394" y="693064"/>
                  </a:cubicBezTo>
                  <a:cubicBezTo>
                    <a:pt x="1048394" y="683854"/>
                    <a:pt x="1040700" y="676162"/>
                    <a:pt x="1031486" y="676162"/>
                  </a:cubicBezTo>
                  <a:cubicBezTo>
                    <a:pt x="1021797" y="676162"/>
                    <a:pt x="1014578" y="683854"/>
                    <a:pt x="1014578" y="693064"/>
                  </a:cubicBezTo>
                  <a:moveTo>
                    <a:pt x="1352739" y="741395"/>
                  </a:moveTo>
                  <a:cubicBezTo>
                    <a:pt x="1352739" y="732279"/>
                    <a:pt x="1360433" y="724494"/>
                    <a:pt x="1369647" y="724494"/>
                  </a:cubicBezTo>
                  <a:cubicBezTo>
                    <a:pt x="1378861" y="724494"/>
                    <a:pt x="1386555" y="732185"/>
                    <a:pt x="1386555" y="741395"/>
                  </a:cubicBezTo>
                  <a:cubicBezTo>
                    <a:pt x="1386555" y="750985"/>
                    <a:pt x="1378766" y="758297"/>
                    <a:pt x="1369647" y="758297"/>
                  </a:cubicBezTo>
                  <a:cubicBezTo>
                    <a:pt x="1360528" y="758297"/>
                    <a:pt x="1352739" y="750606"/>
                    <a:pt x="1352739" y="741395"/>
                  </a:cubicBezTo>
                  <a:moveTo>
                    <a:pt x="1304390" y="741395"/>
                  </a:moveTo>
                  <a:cubicBezTo>
                    <a:pt x="1304390" y="732279"/>
                    <a:pt x="1312084" y="724494"/>
                    <a:pt x="1321298" y="724494"/>
                  </a:cubicBezTo>
                  <a:cubicBezTo>
                    <a:pt x="1330512" y="724494"/>
                    <a:pt x="1338206" y="732185"/>
                    <a:pt x="1338206" y="741395"/>
                  </a:cubicBezTo>
                  <a:cubicBezTo>
                    <a:pt x="1338206" y="750985"/>
                    <a:pt x="1330512" y="758297"/>
                    <a:pt x="1321298" y="758297"/>
                  </a:cubicBezTo>
                  <a:cubicBezTo>
                    <a:pt x="1312084" y="758297"/>
                    <a:pt x="1304390" y="750606"/>
                    <a:pt x="1304390" y="741395"/>
                  </a:cubicBezTo>
                  <a:moveTo>
                    <a:pt x="676417" y="741395"/>
                  </a:moveTo>
                  <a:cubicBezTo>
                    <a:pt x="676417" y="750511"/>
                    <a:pt x="684111" y="758297"/>
                    <a:pt x="693325" y="758297"/>
                  </a:cubicBezTo>
                  <a:cubicBezTo>
                    <a:pt x="702539" y="758297"/>
                    <a:pt x="710233" y="751080"/>
                    <a:pt x="710233" y="741395"/>
                  </a:cubicBezTo>
                  <a:cubicBezTo>
                    <a:pt x="710233" y="731710"/>
                    <a:pt x="702539" y="724588"/>
                    <a:pt x="693325" y="724588"/>
                  </a:cubicBezTo>
                  <a:cubicBezTo>
                    <a:pt x="684111" y="724588"/>
                    <a:pt x="676417" y="732279"/>
                    <a:pt x="676417" y="741395"/>
                  </a:cubicBezTo>
                  <a:moveTo>
                    <a:pt x="773021" y="741395"/>
                  </a:moveTo>
                  <a:cubicBezTo>
                    <a:pt x="773021" y="750511"/>
                    <a:pt x="780715" y="758297"/>
                    <a:pt x="789929" y="758297"/>
                  </a:cubicBezTo>
                  <a:cubicBezTo>
                    <a:pt x="799143" y="758297"/>
                    <a:pt x="806837" y="751080"/>
                    <a:pt x="806837" y="741395"/>
                  </a:cubicBezTo>
                  <a:cubicBezTo>
                    <a:pt x="806837" y="731710"/>
                    <a:pt x="799143" y="724588"/>
                    <a:pt x="789929" y="724588"/>
                  </a:cubicBezTo>
                  <a:cubicBezTo>
                    <a:pt x="780715" y="724588"/>
                    <a:pt x="773021" y="732279"/>
                    <a:pt x="773021" y="741395"/>
                  </a:cubicBezTo>
                  <a:moveTo>
                    <a:pt x="724671" y="741395"/>
                  </a:moveTo>
                  <a:cubicBezTo>
                    <a:pt x="724671" y="750511"/>
                    <a:pt x="732366" y="758297"/>
                    <a:pt x="741579" y="758297"/>
                  </a:cubicBezTo>
                  <a:cubicBezTo>
                    <a:pt x="750793" y="758297"/>
                    <a:pt x="758488" y="751080"/>
                    <a:pt x="758488" y="741395"/>
                  </a:cubicBezTo>
                  <a:cubicBezTo>
                    <a:pt x="758488" y="731710"/>
                    <a:pt x="750793" y="724588"/>
                    <a:pt x="741579" y="724588"/>
                  </a:cubicBezTo>
                  <a:cubicBezTo>
                    <a:pt x="732366" y="724588"/>
                    <a:pt x="724671" y="732279"/>
                    <a:pt x="724671" y="741395"/>
                  </a:cubicBezTo>
                  <a:moveTo>
                    <a:pt x="821275" y="741395"/>
                  </a:moveTo>
                  <a:cubicBezTo>
                    <a:pt x="821275" y="750511"/>
                    <a:pt x="828969" y="758297"/>
                    <a:pt x="838183" y="758297"/>
                  </a:cubicBezTo>
                  <a:cubicBezTo>
                    <a:pt x="847397" y="758297"/>
                    <a:pt x="855091" y="751080"/>
                    <a:pt x="855091" y="741395"/>
                  </a:cubicBezTo>
                  <a:cubicBezTo>
                    <a:pt x="855091" y="731710"/>
                    <a:pt x="847397" y="724588"/>
                    <a:pt x="838183" y="724588"/>
                  </a:cubicBezTo>
                  <a:cubicBezTo>
                    <a:pt x="828969" y="724588"/>
                    <a:pt x="821275" y="732279"/>
                    <a:pt x="821275" y="741395"/>
                  </a:cubicBezTo>
                  <a:moveTo>
                    <a:pt x="48349" y="741395"/>
                  </a:moveTo>
                  <a:cubicBezTo>
                    <a:pt x="48349" y="750511"/>
                    <a:pt x="56044" y="758297"/>
                    <a:pt x="65257" y="758297"/>
                  </a:cubicBezTo>
                  <a:cubicBezTo>
                    <a:pt x="74471" y="758297"/>
                    <a:pt x="82166" y="751080"/>
                    <a:pt x="82166" y="741395"/>
                  </a:cubicBezTo>
                  <a:cubicBezTo>
                    <a:pt x="82166" y="731710"/>
                    <a:pt x="74471" y="724588"/>
                    <a:pt x="65257" y="724588"/>
                  </a:cubicBezTo>
                  <a:cubicBezTo>
                    <a:pt x="56044" y="724588"/>
                    <a:pt x="48349" y="732279"/>
                    <a:pt x="48349" y="741395"/>
                  </a:cubicBezTo>
                  <a:moveTo>
                    <a:pt x="96604" y="741395"/>
                  </a:moveTo>
                  <a:cubicBezTo>
                    <a:pt x="96604" y="750511"/>
                    <a:pt x="104298" y="758297"/>
                    <a:pt x="113512" y="758297"/>
                  </a:cubicBezTo>
                  <a:cubicBezTo>
                    <a:pt x="122726" y="758297"/>
                    <a:pt x="130420" y="751080"/>
                    <a:pt x="130420" y="741395"/>
                  </a:cubicBezTo>
                  <a:cubicBezTo>
                    <a:pt x="130420" y="731710"/>
                    <a:pt x="122726" y="724588"/>
                    <a:pt x="113512" y="724588"/>
                  </a:cubicBezTo>
                  <a:cubicBezTo>
                    <a:pt x="104298" y="724588"/>
                    <a:pt x="96604" y="732279"/>
                    <a:pt x="96604" y="741395"/>
                  </a:cubicBezTo>
                  <a:moveTo>
                    <a:pt x="483114" y="741395"/>
                  </a:moveTo>
                  <a:cubicBezTo>
                    <a:pt x="483114" y="750511"/>
                    <a:pt x="490808" y="758297"/>
                    <a:pt x="500022" y="758297"/>
                  </a:cubicBezTo>
                  <a:cubicBezTo>
                    <a:pt x="509236" y="758297"/>
                    <a:pt x="516930" y="751080"/>
                    <a:pt x="516930" y="741395"/>
                  </a:cubicBezTo>
                  <a:cubicBezTo>
                    <a:pt x="516930" y="731710"/>
                    <a:pt x="509236" y="724588"/>
                    <a:pt x="500022" y="724588"/>
                  </a:cubicBezTo>
                  <a:cubicBezTo>
                    <a:pt x="490808" y="724588"/>
                    <a:pt x="483114" y="732279"/>
                    <a:pt x="483114" y="741395"/>
                  </a:cubicBezTo>
                  <a:moveTo>
                    <a:pt x="434765" y="741395"/>
                  </a:moveTo>
                  <a:cubicBezTo>
                    <a:pt x="434765" y="750511"/>
                    <a:pt x="442459" y="758297"/>
                    <a:pt x="451673" y="758297"/>
                  </a:cubicBezTo>
                  <a:cubicBezTo>
                    <a:pt x="460887" y="758297"/>
                    <a:pt x="468581" y="751080"/>
                    <a:pt x="468581" y="741395"/>
                  </a:cubicBezTo>
                  <a:cubicBezTo>
                    <a:pt x="468581" y="731710"/>
                    <a:pt x="460887" y="724588"/>
                    <a:pt x="451673" y="724588"/>
                  </a:cubicBezTo>
                  <a:cubicBezTo>
                    <a:pt x="442459" y="724588"/>
                    <a:pt x="434765" y="732279"/>
                    <a:pt x="434765" y="741395"/>
                  </a:cubicBezTo>
                  <a:moveTo>
                    <a:pt x="579718" y="741395"/>
                  </a:moveTo>
                  <a:cubicBezTo>
                    <a:pt x="579718" y="750511"/>
                    <a:pt x="587412" y="758297"/>
                    <a:pt x="596626" y="758297"/>
                  </a:cubicBezTo>
                  <a:cubicBezTo>
                    <a:pt x="605840" y="758297"/>
                    <a:pt x="613534" y="751080"/>
                    <a:pt x="613534" y="741395"/>
                  </a:cubicBezTo>
                  <a:cubicBezTo>
                    <a:pt x="613534" y="731710"/>
                    <a:pt x="605840" y="724588"/>
                    <a:pt x="596626" y="724588"/>
                  </a:cubicBezTo>
                  <a:cubicBezTo>
                    <a:pt x="587412" y="724588"/>
                    <a:pt x="579718" y="732279"/>
                    <a:pt x="579718" y="741395"/>
                  </a:cubicBezTo>
                  <a:moveTo>
                    <a:pt x="531464" y="741395"/>
                  </a:moveTo>
                  <a:cubicBezTo>
                    <a:pt x="531464" y="750511"/>
                    <a:pt x="539158" y="758297"/>
                    <a:pt x="548372" y="758297"/>
                  </a:cubicBezTo>
                  <a:cubicBezTo>
                    <a:pt x="557586" y="758297"/>
                    <a:pt x="565280" y="751080"/>
                    <a:pt x="565280" y="741395"/>
                  </a:cubicBezTo>
                  <a:cubicBezTo>
                    <a:pt x="565280" y="731710"/>
                    <a:pt x="557586" y="724588"/>
                    <a:pt x="548372" y="724588"/>
                  </a:cubicBezTo>
                  <a:cubicBezTo>
                    <a:pt x="539158" y="724588"/>
                    <a:pt x="531464" y="732279"/>
                    <a:pt x="531464" y="741395"/>
                  </a:cubicBezTo>
                  <a:moveTo>
                    <a:pt x="386510" y="741395"/>
                  </a:moveTo>
                  <a:cubicBezTo>
                    <a:pt x="386510" y="750511"/>
                    <a:pt x="394205" y="758297"/>
                    <a:pt x="403418" y="758297"/>
                  </a:cubicBezTo>
                  <a:cubicBezTo>
                    <a:pt x="412632" y="758297"/>
                    <a:pt x="420327" y="751080"/>
                    <a:pt x="420327" y="741395"/>
                  </a:cubicBezTo>
                  <a:cubicBezTo>
                    <a:pt x="420327" y="731710"/>
                    <a:pt x="412632" y="724588"/>
                    <a:pt x="403418" y="724588"/>
                  </a:cubicBezTo>
                  <a:cubicBezTo>
                    <a:pt x="394205" y="724588"/>
                    <a:pt x="386510" y="732279"/>
                    <a:pt x="386510" y="741395"/>
                  </a:cubicBezTo>
                  <a:moveTo>
                    <a:pt x="289907" y="741395"/>
                  </a:moveTo>
                  <a:cubicBezTo>
                    <a:pt x="289907" y="750511"/>
                    <a:pt x="297601" y="758297"/>
                    <a:pt x="306815" y="758297"/>
                  </a:cubicBezTo>
                  <a:cubicBezTo>
                    <a:pt x="316029" y="758297"/>
                    <a:pt x="323723" y="751080"/>
                    <a:pt x="323723" y="741395"/>
                  </a:cubicBezTo>
                  <a:cubicBezTo>
                    <a:pt x="323723" y="731710"/>
                    <a:pt x="316029" y="724588"/>
                    <a:pt x="306815" y="724588"/>
                  </a:cubicBezTo>
                  <a:cubicBezTo>
                    <a:pt x="297601" y="724588"/>
                    <a:pt x="289907" y="732279"/>
                    <a:pt x="289907" y="741395"/>
                  </a:cubicBezTo>
                  <a:moveTo>
                    <a:pt x="193208" y="741395"/>
                  </a:moveTo>
                  <a:cubicBezTo>
                    <a:pt x="193208" y="750511"/>
                    <a:pt x="200902" y="758297"/>
                    <a:pt x="210116" y="758297"/>
                  </a:cubicBezTo>
                  <a:cubicBezTo>
                    <a:pt x="219330" y="758297"/>
                    <a:pt x="227024" y="751080"/>
                    <a:pt x="227024" y="741395"/>
                  </a:cubicBezTo>
                  <a:cubicBezTo>
                    <a:pt x="227024" y="731710"/>
                    <a:pt x="219235" y="724588"/>
                    <a:pt x="210116" y="724588"/>
                  </a:cubicBezTo>
                  <a:cubicBezTo>
                    <a:pt x="200997" y="724588"/>
                    <a:pt x="193208" y="732279"/>
                    <a:pt x="193208" y="741395"/>
                  </a:cubicBezTo>
                  <a:moveTo>
                    <a:pt x="144953" y="741395"/>
                  </a:moveTo>
                  <a:cubicBezTo>
                    <a:pt x="144953" y="750511"/>
                    <a:pt x="152647" y="758297"/>
                    <a:pt x="161861" y="758297"/>
                  </a:cubicBezTo>
                  <a:cubicBezTo>
                    <a:pt x="171075" y="758297"/>
                    <a:pt x="178769" y="751080"/>
                    <a:pt x="178769" y="741395"/>
                  </a:cubicBezTo>
                  <a:cubicBezTo>
                    <a:pt x="178769" y="731710"/>
                    <a:pt x="171075" y="724588"/>
                    <a:pt x="161861" y="724588"/>
                  </a:cubicBezTo>
                  <a:cubicBezTo>
                    <a:pt x="152647" y="724588"/>
                    <a:pt x="144953" y="732279"/>
                    <a:pt x="144953" y="741395"/>
                  </a:cubicBezTo>
                  <a:moveTo>
                    <a:pt x="338161" y="741395"/>
                  </a:moveTo>
                  <a:cubicBezTo>
                    <a:pt x="338161" y="750511"/>
                    <a:pt x="345855" y="758297"/>
                    <a:pt x="355069" y="758297"/>
                  </a:cubicBezTo>
                  <a:cubicBezTo>
                    <a:pt x="364283" y="758297"/>
                    <a:pt x="371977" y="751080"/>
                    <a:pt x="371977" y="741395"/>
                  </a:cubicBezTo>
                  <a:cubicBezTo>
                    <a:pt x="371977" y="731710"/>
                    <a:pt x="364283" y="724588"/>
                    <a:pt x="355069" y="724588"/>
                  </a:cubicBezTo>
                  <a:cubicBezTo>
                    <a:pt x="345855" y="724588"/>
                    <a:pt x="338161" y="732279"/>
                    <a:pt x="338161" y="741395"/>
                  </a:cubicBezTo>
                  <a:moveTo>
                    <a:pt x="241557" y="741395"/>
                  </a:moveTo>
                  <a:cubicBezTo>
                    <a:pt x="241557" y="750511"/>
                    <a:pt x="249251" y="758297"/>
                    <a:pt x="258465" y="758297"/>
                  </a:cubicBezTo>
                  <a:cubicBezTo>
                    <a:pt x="267679" y="758297"/>
                    <a:pt x="275373" y="751080"/>
                    <a:pt x="275373" y="741395"/>
                  </a:cubicBezTo>
                  <a:cubicBezTo>
                    <a:pt x="275373" y="731710"/>
                    <a:pt x="267679" y="724588"/>
                    <a:pt x="258465" y="724588"/>
                  </a:cubicBezTo>
                  <a:cubicBezTo>
                    <a:pt x="249251" y="724588"/>
                    <a:pt x="241557" y="732279"/>
                    <a:pt x="241557" y="741395"/>
                  </a:cubicBezTo>
                  <a:moveTo>
                    <a:pt x="869625" y="741395"/>
                  </a:moveTo>
                  <a:cubicBezTo>
                    <a:pt x="869625" y="750606"/>
                    <a:pt x="877319" y="758297"/>
                    <a:pt x="886533" y="758297"/>
                  </a:cubicBezTo>
                  <a:cubicBezTo>
                    <a:pt x="895747" y="758297"/>
                    <a:pt x="903441" y="751080"/>
                    <a:pt x="903441" y="741395"/>
                  </a:cubicBezTo>
                  <a:cubicBezTo>
                    <a:pt x="903441" y="731710"/>
                    <a:pt x="895747" y="724494"/>
                    <a:pt x="886533" y="724494"/>
                  </a:cubicBezTo>
                  <a:cubicBezTo>
                    <a:pt x="877319" y="724494"/>
                    <a:pt x="869625" y="732185"/>
                    <a:pt x="869625" y="741395"/>
                  </a:cubicBezTo>
                  <a:moveTo>
                    <a:pt x="917974" y="741395"/>
                  </a:moveTo>
                  <a:cubicBezTo>
                    <a:pt x="917974" y="750606"/>
                    <a:pt x="925668" y="758297"/>
                    <a:pt x="934882" y="758297"/>
                  </a:cubicBezTo>
                  <a:cubicBezTo>
                    <a:pt x="944096" y="758297"/>
                    <a:pt x="951790" y="751080"/>
                    <a:pt x="951790" y="741395"/>
                  </a:cubicBezTo>
                  <a:cubicBezTo>
                    <a:pt x="951790" y="731710"/>
                    <a:pt x="944001" y="724494"/>
                    <a:pt x="934882" y="724494"/>
                  </a:cubicBezTo>
                  <a:cubicBezTo>
                    <a:pt x="925763" y="724494"/>
                    <a:pt x="917974" y="732185"/>
                    <a:pt x="917974" y="741395"/>
                  </a:cubicBezTo>
                  <a:moveTo>
                    <a:pt x="1256135" y="741395"/>
                  </a:moveTo>
                  <a:cubicBezTo>
                    <a:pt x="1256135" y="732279"/>
                    <a:pt x="1263829" y="724494"/>
                    <a:pt x="1273043" y="724494"/>
                  </a:cubicBezTo>
                  <a:cubicBezTo>
                    <a:pt x="1282257" y="724494"/>
                    <a:pt x="1289951" y="732185"/>
                    <a:pt x="1289951" y="741395"/>
                  </a:cubicBezTo>
                  <a:cubicBezTo>
                    <a:pt x="1289951" y="750985"/>
                    <a:pt x="1282257" y="758297"/>
                    <a:pt x="1273043" y="758297"/>
                  </a:cubicBezTo>
                  <a:cubicBezTo>
                    <a:pt x="1263829" y="758297"/>
                    <a:pt x="1256135" y="750606"/>
                    <a:pt x="1256135" y="741395"/>
                  </a:cubicBezTo>
                  <a:moveTo>
                    <a:pt x="1159531" y="741395"/>
                  </a:moveTo>
                  <a:cubicBezTo>
                    <a:pt x="1159531" y="732279"/>
                    <a:pt x="1166750" y="724588"/>
                    <a:pt x="1176439" y="724588"/>
                  </a:cubicBezTo>
                  <a:cubicBezTo>
                    <a:pt x="1186128" y="724588"/>
                    <a:pt x="1193347" y="732279"/>
                    <a:pt x="1193347" y="741395"/>
                  </a:cubicBezTo>
                  <a:cubicBezTo>
                    <a:pt x="1193347" y="750511"/>
                    <a:pt x="1185653" y="758297"/>
                    <a:pt x="1176439" y="758297"/>
                  </a:cubicBezTo>
                  <a:cubicBezTo>
                    <a:pt x="1167225" y="758297"/>
                    <a:pt x="1159531" y="750606"/>
                    <a:pt x="1159531" y="741395"/>
                  </a:cubicBezTo>
                  <a:moveTo>
                    <a:pt x="1207786" y="741395"/>
                  </a:moveTo>
                  <a:cubicBezTo>
                    <a:pt x="1207786" y="732279"/>
                    <a:pt x="1215480" y="724494"/>
                    <a:pt x="1224694" y="724494"/>
                  </a:cubicBezTo>
                  <a:cubicBezTo>
                    <a:pt x="1233908" y="724494"/>
                    <a:pt x="1241602" y="732185"/>
                    <a:pt x="1241602" y="741395"/>
                  </a:cubicBezTo>
                  <a:cubicBezTo>
                    <a:pt x="1241602" y="750985"/>
                    <a:pt x="1233908" y="758297"/>
                    <a:pt x="1224694" y="758297"/>
                  </a:cubicBezTo>
                  <a:cubicBezTo>
                    <a:pt x="1215480" y="758297"/>
                    <a:pt x="1207786" y="750606"/>
                    <a:pt x="1207786" y="741395"/>
                  </a:cubicBezTo>
                  <a:moveTo>
                    <a:pt x="1062832" y="741395"/>
                  </a:moveTo>
                  <a:cubicBezTo>
                    <a:pt x="1062832" y="732279"/>
                    <a:pt x="1070052" y="724494"/>
                    <a:pt x="1079741" y="724494"/>
                  </a:cubicBezTo>
                  <a:cubicBezTo>
                    <a:pt x="1089429" y="724494"/>
                    <a:pt x="1096649" y="732185"/>
                    <a:pt x="1096649" y="741395"/>
                  </a:cubicBezTo>
                  <a:cubicBezTo>
                    <a:pt x="1096649" y="750606"/>
                    <a:pt x="1088954" y="758297"/>
                    <a:pt x="1079741" y="758297"/>
                  </a:cubicBezTo>
                  <a:cubicBezTo>
                    <a:pt x="1070527" y="758297"/>
                    <a:pt x="1062832" y="750606"/>
                    <a:pt x="1062832" y="741395"/>
                  </a:cubicBezTo>
                  <a:moveTo>
                    <a:pt x="1111182" y="741395"/>
                  </a:moveTo>
                  <a:cubicBezTo>
                    <a:pt x="1111182" y="732279"/>
                    <a:pt x="1118401" y="724588"/>
                    <a:pt x="1128090" y="724588"/>
                  </a:cubicBezTo>
                  <a:cubicBezTo>
                    <a:pt x="1137779" y="724588"/>
                    <a:pt x="1144998" y="732279"/>
                    <a:pt x="1144998" y="741395"/>
                  </a:cubicBezTo>
                  <a:cubicBezTo>
                    <a:pt x="1144998" y="750511"/>
                    <a:pt x="1137304" y="758297"/>
                    <a:pt x="1128090" y="758297"/>
                  </a:cubicBezTo>
                  <a:cubicBezTo>
                    <a:pt x="1118876" y="758297"/>
                    <a:pt x="1111182" y="750606"/>
                    <a:pt x="1111182" y="741395"/>
                  </a:cubicBezTo>
                  <a:moveTo>
                    <a:pt x="966229" y="741395"/>
                  </a:moveTo>
                  <a:cubicBezTo>
                    <a:pt x="966229" y="750511"/>
                    <a:pt x="974018" y="758297"/>
                    <a:pt x="983137" y="758297"/>
                  </a:cubicBezTo>
                  <a:cubicBezTo>
                    <a:pt x="992256" y="758297"/>
                    <a:pt x="1000045" y="750606"/>
                    <a:pt x="1000045" y="741395"/>
                  </a:cubicBezTo>
                  <a:cubicBezTo>
                    <a:pt x="1000045" y="732185"/>
                    <a:pt x="992351" y="724494"/>
                    <a:pt x="983137" y="724494"/>
                  </a:cubicBezTo>
                  <a:cubicBezTo>
                    <a:pt x="973448" y="724494"/>
                    <a:pt x="966229" y="732185"/>
                    <a:pt x="966229" y="741395"/>
                  </a:cubicBezTo>
                  <a:moveTo>
                    <a:pt x="1014578" y="741395"/>
                  </a:moveTo>
                  <a:cubicBezTo>
                    <a:pt x="1014578" y="750511"/>
                    <a:pt x="1022367" y="758297"/>
                    <a:pt x="1031486" y="758297"/>
                  </a:cubicBezTo>
                  <a:cubicBezTo>
                    <a:pt x="1040605" y="758297"/>
                    <a:pt x="1048394" y="750606"/>
                    <a:pt x="1048394" y="741395"/>
                  </a:cubicBezTo>
                  <a:cubicBezTo>
                    <a:pt x="1048394" y="732185"/>
                    <a:pt x="1040700" y="724494"/>
                    <a:pt x="1031486" y="724494"/>
                  </a:cubicBezTo>
                  <a:cubicBezTo>
                    <a:pt x="1021797" y="724494"/>
                    <a:pt x="1014578" y="732185"/>
                    <a:pt x="1014578" y="741395"/>
                  </a:cubicBezTo>
                  <a:moveTo>
                    <a:pt x="1304390" y="789726"/>
                  </a:moveTo>
                  <a:cubicBezTo>
                    <a:pt x="1304390" y="780611"/>
                    <a:pt x="1312084" y="772825"/>
                    <a:pt x="1321298" y="772825"/>
                  </a:cubicBezTo>
                  <a:cubicBezTo>
                    <a:pt x="1330512" y="772825"/>
                    <a:pt x="1338206" y="780516"/>
                    <a:pt x="1338206" y="789726"/>
                  </a:cubicBezTo>
                  <a:cubicBezTo>
                    <a:pt x="1338206" y="799317"/>
                    <a:pt x="1330512" y="806628"/>
                    <a:pt x="1321298" y="806628"/>
                  </a:cubicBezTo>
                  <a:cubicBezTo>
                    <a:pt x="1312084" y="806628"/>
                    <a:pt x="1304390" y="798937"/>
                    <a:pt x="1304390" y="789726"/>
                  </a:cubicBezTo>
                  <a:moveTo>
                    <a:pt x="676417" y="789631"/>
                  </a:moveTo>
                  <a:cubicBezTo>
                    <a:pt x="676417" y="798747"/>
                    <a:pt x="684111" y="806533"/>
                    <a:pt x="693325" y="806533"/>
                  </a:cubicBezTo>
                  <a:cubicBezTo>
                    <a:pt x="702539" y="806533"/>
                    <a:pt x="710233" y="799317"/>
                    <a:pt x="710233" y="789631"/>
                  </a:cubicBezTo>
                  <a:cubicBezTo>
                    <a:pt x="710233" y="779946"/>
                    <a:pt x="702539" y="772730"/>
                    <a:pt x="693325" y="772730"/>
                  </a:cubicBezTo>
                  <a:cubicBezTo>
                    <a:pt x="684111" y="772730"/>
                    <a:pt x="676417" y="780421"/>
                    <a:pt x="676417" y="789631"/>
                  </a:cubicBezTo>
                  <a:moveTo>
                    <a:pt x="773021" y="789631"/>
                  </a:moveTo>
                  <a:cubicBezTo>
                    <a:pt x="773021" y="798747"/>
                    <a:pt x="780715" y="806533"/>
                    <a:pt x="789929" y="806533"/>
                  </a:cubicBezTo>
                  <a:cubicBezTo>
                    <a:pt x="799143" y="806533"/>
                    <a:pt x="806837" y="799317"/>
                    <a:pt x="806837" y="789631"/>
                  </a:cubicBezTo>
                  <a:cubicBezTo>
                    <a:pt x="806837" y="779946"/>
                    <a:pt x="799143" y="772730"/>
                    <a:pt x="789929" y="772730"/>
                  </a:cubicBezTo>
                  <a:cubicBezTo>
                    <a:pt x="780715" y="772730"/>
                    <a:pt x="773021" y="780421"/>
                    <a:pt x="773021" y="789631"/>
                  </a:cubicBezTo>
                  <a:moveTo>
                    <a:pt x="724671" y="789631"/>
                  </a:moveTo>
                  <a:cubicBezTo>
                    <a:pt x="724671" y="798747"/>
                    <a:pt x="732366" y="806533"/>
                    <a:pt x="741579" y="806533"/>
                  </a:cubicBezTo>
                  <a:cubicBezTo>
                    <a:pt x="750793" y="806533"/>
                    <a:pt x="758488" y="799317"/>
                    <a:pt x="758488" y="789631"/>
                  </a:cubicBezTo>
                  <a:cubicBezTo>
                    <a:pt x="758488" y="779946"/>
                    <a:pt x="750793" y="772730"/>
                    <a:pt x="741579" y="772730"/>
                  </a:cubicBezTo>
                  <a:cubicBezTo>
                    <a:pt x="732366" y="772730"/>
                    <a:pt x="724671" y="780421"/>
                    <a:pt x="724671" y="789631"/>
                  </a:cubicBezTo>
                  <a:moveTo>
                    <a:pt x="821275" y="789631"/>
                  </a:moveTo>
                  <a:cubicBezTo>
                    <a:pt x="821275" y="798747"/>
                    <a:pt x="828969" y="806533"/>
                    <a:pt x="838183" y="806533"/>
                  </a:cubicBezTo>
                  <a:cubicBezTo>
                    <a:pt x="847397" y="806533"/>
                    <a:pt x="855091" y="799317"/>
                    <a:pt x="855091" y="789631"/>
                  </a:cubicBezTo>
                  <a:cubicBezTo>
                    <a:pt x="855091" y="779946"/>
                    <a:pt x="847397" y="772730"/>
                    <a:pt x="838183" y="772730"/>
                  </a:cubicBezTo>
                  <a:cubicBezTo>
                    <a:pt x="828969" y="772730"/>
                    <a:pt x="821275" y="780421"/>
                    <a:pt x="821275" y="789631"/>
                  </a:cubicBezTo>
                  <a:moveTo>
                    <a:pt x="0" y="789631"/>
                  </a:moveTo>
                  <a:cubicBezTo>
                    <a:pt x="0" y="798747"/>
                    <a:pt x="7694" y="806533"/>
                    <a:pt x="16908" y="806533"/>
                  </a:cubicBezTo>
                  <a:cubicBezTo>
                    <a:pt x="26122" y="806533"/>
                    <a:pt x="33816" y="799317"/>
                    <a:pt x="33816" y="789631"/>
                  </a:cubicBezTo>
                  <a:cubicBezTo>
                    <a:pt x="33816" y="779946"/>
                    <a:pt x="26122" y="772730"/>
                    <a:pt x="16908" y="772730"/>
                  </a:cubicBezTo>
                  <a:cubicBezTo>
                    <a:pt x="7694" y="772730"/>
                    <a:pt x="0" y="780421"/>
                    <a:pt x="0" y="789631"/>
                  </a:cubicBezTo>
                  <a:moveTo>
                    <a:pt x="48349" y="789631"/>
                  </a:moveTo>
                  <a:cubicBezTo>
                    <a:pt x="48349" y="798747"/>
                    <a:pt x="56044" y="806533"/>
                    <a:pt x="65257" y="806533"/>
                  </a:cubicBezTo>
                  <a:cubicBezTo>
                    <a:pt x="74471" y="806533"/>
                    <a:pt x="82166" y="799317"/>
                    <a:pt x="82166" y="789631"/>
                  </a:cubicBezTo>
                  <a:cubicBezTo>
                    <a:pt x="82166" y="779946"/>
                    <a:pt x="74471" y="772730"/>
                    <a:pt x="65257" y="772730"/>
                  </a:cubicBezTo>
                  <a:cubicBezTo>
                    <a:pt x="56044" y="772730"/>
                    <a:pt x="48349" y="780421"/>
                    <a:pt x="48349" y="789631"/>
                  </a:cubicBezTo>
                  <a:moveTo>
                    <a:pt x="96604" y="789631"/>
                  </a:moveTo>
                  <a:cubicBezTo>
                    <a:pt x="96604" y="798747"/>
                    <a:pt x="104298" y="806533"/>
                    <a:pt x="113512" y="806533"/>
                  </a:cubicBezTo>
                  <a:cubicBezTo>
                    <a:pt x="122726" y="806533"/>
                    <a:pt x="130420" y="799317"/>
                    <a:pt x="130420" y="789631"/>
                  </a:cubicBezTo>
                  <a:cubicBezTo>
                    <a:pt x="130420" y="779946"/>
                    <a:pt x="122726" y="772730"/>
                    <a:pt x="113512" y="772730"/>
                  </a:cubicBezTo>
                  <a:cubicBezTo>
                    <a:pt x="104298" y="772730"/>
                    <a:pt x="96604" y="780421"/>
                    <a:pt x="96604" y="789631"/>
                  </a:cubicBezTo>
                  <a:moveTo>
                    <a:pt x="483114" y="789631"/>
                  </a:moveTo>
                  <a:cubicBezTo>
                    <a:pt x="483114" y="798747"/>
                    <a:pt x="490808" y="806533"/>
                    <a:pt x="500022" y="806533"/>
                  </a:cubicBezTo>
                  <a:cubicBezTo>
                    <a:pt x="509236" y="806533"/>
                    <a:pt x="516930" y="799317"/>
                    <a:pt x="516930" y="789631"/>
                  </a:cubicBezTo>
                  <a:cubicBezTo>
                    <a:pt x="516930" y="779946"/>
                    <a:pt x="509236" y="772730"/>
                    <a:pt x="500022" y="772730"/>
                  </a:cubicBezTo>
                  <a:cubicBezTo>
                    <a:pt x="490808" y="772730"/>
                    <a:pt x="483114" y="780421"/>
                    <a:pt x="483114" y="789631"/>
                  </a:cubicBezTo>
                  <a:moveTo>
                    <a:pt x="434765" y="789631"/>
                  </a:moveTo>
                  <a:cubicBezTo>
                    <a:pt x="434765" y="798747"/>
                    <a:pt x="442459" y="806533"/>
                    <a:pt x="451673" y="806533"/>
                  </a:cubicBezTo>
                  <a:cubicBezTo>
                    <a:pt x="460887" y="806533"/>
                    <a:pt x="468581" y="799317"/>
                    <a:pt x="468581" y="789631"/>
                  </a:cubicBezTo>
                  <a:cubicBezTo>
                    <a:pt x="468581" y="779946"/>
                    <a:pt x="460887" y="772730"/>
                    <a:pt x="451673" y="772730"/>
                  </a:cubicBezTo>
                  <a:cubicBezTo>
                    <a:pt x="442459" y="772730"/>
                    <a:pt x="434765" y="780421"/>
                    <a:pt x="434765" y="789631"/>
                  </a:cubicBezTo>
                  <a:moveTo>
                    <a:pt x="579718" y="789631"/>
                  </a:moveTo>
                  <a:cubicBezTo>
                    <a:pt x="579718" y="798747"/>
                    <a:pt x="587412" y="806533"/>
                    <a:pt x="596626" y="806533"/>
                  </a:cubicBezTo>
                  <a:cubicBezTo>
                    <a:pt x="605840" y="806533"/>
                    <a:pt x="613534" y="799317"/>
                    <a:pt x="613534" y="789631"/>
                  </a:cubicBezTo>
                  <a:cubicBezTo>
                    <a:pt x="613534" y="779946"/>
                    <a:pt x="605840" y="772730"/>
                    <a:pt x="596626" y="772730"/>
                  </a:cubicBezTo>
                  <a:cubicBezTo>
                    <a:pt x="587412" y="772730"/>
                    <a:pt x="579718" y="780421"/>
                    <a:pt x="579718" y="789631"/>
                  </a:cubicBezTo>
                  <a:moveTo>
                    <a:pt x="531464" y="789631"/>
                  </a:moveTo>
                  <a:cubicBezTo>
                    <a:pt x="531464" y="798747"/>
                    <a:pt x="539158" y="806533"/>
                    <a:pt x="548372" y="806533"/>
                  </a:cubicBezTo>
                  <a:cubicBezTo>
                    <a:pt x="557586" y="806533"/>
                    <a:pt x="565280" y="799317"/>
                    <a:pt x="565280" y="789631"/>
                  </a:cubicBezTo>
                  <a:cubicBezTo>
                    <a:pt x="565280" y="779946"/>
                    <a:pt x="557586" y="772730"/>
                    <a:pt x="548372" y="772730"/>
                  </a:cubicBezTo>
                  <a:cubicBezTo>
                    <a:pt x="539158" y="772730"/>
                    <a:pt x="531464" y="780421"/>
                    <a:pt x="531464" y="789631"/>
                  </a:cubicBezTo>
                  <a:moveTo>
                    <a:pt x="386510" y="789631"/>
                  </a:moveTo>
                  <a:cubicBezTo>
                    <a:pt x="386510" y="798747"/>
                    <a:pt x="394205" y="806533"/>
                    <a:pt x="403418" y="806533"/>
                  </a:cubicBezTo>
                  <a:cubicBezTo>
                    <a:pt x="412632" y="806533"/>
                    <a:pt x="420327" y="799317"/>
                    <a:pt x="420327" y="789631"/>
                  </a:cubicBezTo>
                  <a:cubicBezTo>
                    <a:pt x="420327" y="779946"/>
                    <a:pt x="412632" y="772730"/>
                    <a:pt x="403418" y="772730"/>
                  </a:cubicBezTo>
                  <a:cubicBezTo>
                    <a:pt x="394205" y="772730"/>
                    <a:pt x="386510" y="780421"/>
                    <a:pt x="386510" y="789631"/>
                  </a:cubicBezTo>
                  <a:moveTo>
                    <a:pt x="289907" y="789631"/>
                  </a:moveTo>
                  <a:cubicBezTo>
                    <a:pt x="289907" y="798747"/>
                    <a:pt x="297601" y="806533"/>
                    <a:pt x="306815" y="806533"/>
                  </a:cubicBezTo>
                  <a:cubicBezTo>
                    <a:pt x="316029" y="806533"/>
                    <a:pt x="323723" y="799317"/>
                    <a:pt x="323723" y="789631"/>
                  </a:cubicBezTo>
                  <a:cubicBezTo>
                    <a:pt x="323723" y="779946"/>
                    <a:pt x="316029" y="772730"/>
                    <a:pt x="306815" y="772730"/>
                  </a:cubicBezTo>
                  <a:cubicBezTo>
                    <a:pt x="297601" y="772730"/>
                    <a:pt x="289907" y="780421"/>
                    <a:pt x="289907" y="789631"/>
                  </a:cubicBezTo>
                  <a:moveTo>
                    <a:pt x="193208" y="789631"/>
                  </a:moveTo>
                  <a:cubicBezTo>
                    <a:pt x="193208" y="798747"/>
                    <a:pt x="200902" y="806533"/>
                    <a:pt x="210116" y="806533"/>
                  </a:cubicBezTo>
                  <a:cubicBezTo>
                    <a:pt x="219330" y="806533"/>
                    <a:pt x="227024" y="799317"/>
                    <a:pt x="227024" y="789631"/>
                  </a:cubicBezTo>
                  <a:cubicBezTo>
                    <a:pt x="227024" y="779946"/>
                    <a:pt x="219235" y="772730"/>
                    <a:pt x="210116" y="772730"/>
                  </a:cubicBezTo>
                  <a:cubicBezTo>
                    <a:pt x="200997" y="772730"/>
                    <a:pt x="193208" y="780421"/>
                    <a:pt x="193208" y="789631"/>
                  </a:cubicBezTo>
                  <a:moveTo>
                    <a:pt x="144953" y="789631"/>
                  </a:moveTo>
                  <a:cubicBezTo>
                    <a:pt x="144953" y="798747"/>
                    <a:pt x="152647" y="806533"/>
                    <a:pt x="161861" y="806533"/>
                  </a:cubicBezTo>
                  <a:cubicBezTo>
                    <a:pt x="171075" y="806533"/>
                    <a:pt x="178769" y="799317"/>
                    <a:pt x="178769" y="789631"/>
                  </a:cubicBezTo>
                  <a:cubicBezTo>
                    <a:pt x="178769" y="779946"/>
                    <a:pt x="171075" y="772730"/>
                    <a:pt x="161861" y="772730"/>
                  </a:cubicBezTo>
                  <a:cubicBezTo>
                    <a:pt x="152647" y="772730"/>
                    <a:pt x="144953" y="780421"/>
                    <a:pt x="144953" y="789631"/>
                  </a:cubicBezTo>
                  <a:moveTo>
                    <a:pt x="338161" y="789631"/>
                  </a:moveTo>
                  <a:cubicBezTo>
                    <a:pt x="338161" y="798747"/>
                    <a:pt x="345855" y="806533"/>
                    <a:pt x="355069" y="806533"/>
                  </a:cubicBezTo>
                  <a:cubicBezTo>
                    <a:pt x="364283" y="806533"/>
                    <a:pt x="371977" y="799317"/>
                    <a:pt x="371977" y="789631"/>
                  </a:cubicBezTo>
                  <a:cubicBezTo>
                    <a:pt x="371977" y="779946"/>
                    <a:pt x="364283" y="772730"/>
                    <a:pt x="355069" y="772730"/>
                  </a:cubicBezTo>
                  <a:cubicBezTo>
                    <a:pt x="345855" y="772730"/>
                    <a:pt x="338161" y="780421"/>
                    <a:pt x="338161" y="789631"/>
                  </a:cubicBezTo>
                  <a:moveTo>
                    <a:pt x="241557" y="789631"/>
                  </a:moveTo>
                  <a:cubicBezTo>
                    <a:pt x="241557" y="798747"/>
                    <a:pt x="249251" y="806533"/>
                    <a:pt x="258465" y="806533"/>
                  </a:cubicBezTo>
                  <a:cubicBezTo>
                    <a:pt x="267679" y="806533"/>
                    <a:pt x="275373" y="799317"/>
                    <a:pt x="275373" y="789631"/>
                  </a:cubicBezTo>
                  <a:cubicBezTo>
                    <a:pt x="275373" y="779946"/>
                    <a:pt x="267679" y="772730"/>
                    <a:pt x="258465" y="772730"/>
                  </a:cubicBezTo>
                  <a:cubicBezTo>
                    <a:pt x="249251" y="772730"/>
                    <a:pt x="241557" y="780421"/>
                    <a:pt x="241557" y="789631"/>
                  </a:cubicBezTo>
                  <a:moveTo>
                    <a:pt x="869625" y="789726"/>
                  </a:moveTo>
                  <a:cubicBezTo>
                    <a:pt x="869625" y="798937"/>
                    <a:pt x="877319" y="806628"/>
                    <a:pt x="886533" y="806628"/>
                  </a:cubicBezTo>
                  <a:cubicBezTo>
                    <a:pt x="895747" y="806628"/>
                    <a:pt x="903441" y="799411"/>
                    <a:pt x="903441" y="789726"/>
                  </a:cubicBezTo>
                  <a:cubicBezTo>
                    <a:pt x="903441" y="780041"/>
                    <a:pt x="895747" y="772825"/>
                    <a:pt x="886533" y="772825"/>
                  </a:cubicBezTo>
                  <a:cubicBezTo>
                    <a:pt x="877319" y="772825"/>
                    <a:pt x="869625" y="780516"/>
                    <a:pt x="869625" y="789726"/>
                  </a:cubicBezTo>
                  <a:moveTo>
                    <a:pt x="917974" y="789726"/>
                  </a:moveTo>
                  <a:cubicBezTo>
                    <a:pt x="917974" y="798937"/>
                    <a:pt x="925668" y="806628"/>
                    <a:pt x="934882" y="806628"/>
                  </a:cubicBezTo>
                  <a:cubicBezTo>
                    <a:pt x="944096" y="806628"/>
                    <a:pt x="951790" y="799411"/>
                    <a:pt x="951790" y="789726"/>
                  </a:cubicBezTo>
                  <a:cubicBezTo>
                    <a:pt x="951790" y="780041"/>
                    <a:pt x="944001" y="772825"/>
                    <a:pt x="934882" y="772825"/>
                  </a:cubicBezTo>
                  <a:cubicBezTo>
                    <a:pt x="925763" y="772825"/>
                    <a:pt x="917974" y="780516"/>
                    <a:pt x="917974" y="789726"/>
                  </a:cubicBezTo>
                  <a:moveTo>
                    <a:pt x="1256135" y="789726"/>
                  </a:moveTo>
                  <a:cubicBezTo>
                    <a:pt x="1256135" y="780611"/>
                    <a:pt x="1263829" y="772825"/>
                    <a:pt x="1273043" y="772825"/>
                  </a:cubicBezTo>
                  <a:cubicBezTo>
                    <a:pt x="1282257" y="772825"/>
                    <a:pt x="1289951" y="780516"/>
                    <a:pt x="1289951" y="789726"/>
                  </a:cubicBezTo>
                  <a:cubicBezTo>
                    <a:pt x="1289951" y="799317"/>
                    <a:pt x="1282257" y="806628"/>
                    <a:pt x="1273043" y="806628"/>
                  </a:cubicBezTo>
                  <a:cubicBezTo>
                    <a:pt x="1263829" y="806628"/>
                    <a:pt x="1256135" y="798937"/>
                    <a:pt x="1256135" y="789726"/>
                  </a:cubicBezTo>
                  <a:moveTo>
                    <a:pt x="1159531" y="789631"/>
                  </a:moveTo>
                  <a:cubicBezTo>
                    <a:pt x="1159531" y="780516"/>
                    <a:pt x="1166750" y="772730"/>
                    <a:pt x="1176439" y="772730"/>
                  </a:cubicBezTo>
                  <a:cubicBezTo>
                    <a:pt x="1186128" y="772730"/>
                    <a:pt x="1193347" y="780421"/>
                    <a:pt x="1193347" y="789631"/>
                  </a:cubicBezTo>
                  <a:cubicBezTo>
                    <a:pt x="1193347" y="798842"/>
                    <a:pt x="1185653" y="806533"/>
                    <a:pt x="1176439" y="806533"/>
                  </a:cubicBezTo>
                  <a:cubicBezTo>
                    <a:pt x="1167225" y="806533"/>
                    <a:pt x="1159531" y="798842"/>
                    <a:pt x="1159531" y="789631"/>
                  </a:cubicBezTo>
                  <a:moveTo>
                    <a:pt x="1207786" y="789726"/>
                  </a:moveTo>
                  <a:cubicBezTo>
                    <a:pt x="1207786" y="780611"/>
                    <a:pt x="1215480" y="772825"/>
                    <a:pt x="1224694" y="772825"/>
                  </a:cubicBezTo>
                  <a:cubicBezTo>
                    <a:pt x="1233908" y="772825"/>
                    <a:pt x="1241602" y="780516"/>
                    <a:pt x="1241602" y="789726"/>
                  </a:cubicBezTo>
                  <a:cubicBezTo>
                    <a:pt x="1241602" y="799317"/>
                    <a:pt x="1233908" y="806628"/>
                    <a:pt x="1224694" y="806628"/>
                  </a:cubicBezTo>
                  <a:cubicBezTo>
                    <a:pt x="1215480" y="806628"/>
                    <a:pt x="1207786" y="798937"/>
                    <a:pt x="1207786" y="789726"/>
                  </a:cubicBezTo>
                  <a:moveTo>
                    <a:pt x="1062832" y="789726"/>
                  </a:moveTo>
                  <a:cubicBezTo>
                    <a:pt x="1062832" y="780611"/>
                    <a:pt x="1070052" y="772825"/>
                    <a:pt x="1079741" y="772825"/>
                  </a:cubicBezTo>
                  <a:cubicBezTo>
                    <a:pt x="1089429" y="772825"/>
                    <a:pt x="1096649" y="780516"/>
                    <a:pt x="1096649" y="789726"/>
                  </a:cubicBezTo>
                  <a:cubicBezTo>
                    <a:pt x="1096649" y="798937"/>
                    <a:pt x="1088954" y="806533"/>
                    <a:pt x="1079741" y="806533"/>
                  </a:cubicBezTo>
                  <a:cubicBezTo>
                    <a:pt x="1070527" y="806533"/>
                    <a:pt x="1062832" y="798842"/>
                    <a:pt x="1062832" y="789726"/>
                  </a:cubicBezTo>
                  <a:moveTo>
                    <a:pt x="1111182" y="789631"/>
                  </a:moveTo>
                  <a:cubicBezTo>
                    <a:pt x="1111182" y="780516"/>
                    <a:pt x="1118401" y="772730"/>
                    <a:pt x="1128090" y="772730"/>
                  </a:cubicBezTo>
                  <a:cubicBezTo>
                    <a:pt x="1137779" y="772730"/>
                    <a:pt x="1144998" y="780421"/>
                    <a:pt x="1144998" y="789631"/>
                  </a:cubicBezTo>
                  <a:cubicBezTo>
                    <a:pt x="1144998" y="798842"/>
                    <a:pt x="1137304" y="806533"/>
                    <a:pt x="1128090" y="806533"/>
                  </a:cubicBezTo>
                  <a:cubicBezTo>
                    <a:pt x="1118876" y="806533"/>
                    <a:pt x="1111182" y="798842"/>
                    <a:pt x="1111182" y="789631"/>
                  </a:cubicBezTo>
                  <a:moveTo>
                    <a:pt x="966229" y="789726"/>
                  </a:moveTo>
                  <a:cubicBezTo>
                    <a:pt x="966229" y="798842"/>
                    <a:pt x="974018" y="806628"/>
                    <a:pt x="983137" y="806628"/>
                  </a:cubicBezTo>
                  <a:cubicBezTo>
                    <a:pt x="992256" y="806628"/>
                    <a:pt x="1000045" y="798937"/>
                    <a:pt x="1000045" y="789726"/>
                  </a:cubicBezTo>
                  <a:cubicBezTo>
                    <a:pt x="1000045" y="780516"/>
                    <a:pt x="992351" y="772825"/>
                    <a:pt x="983137" y="772825"/>
                  </a:cubicBezTo>
                  <a:cubicBezTo>
                    <a:pt x="973448" y="772825"/>
                    <a:pt x="966229" y="780516"/>
                    <a:pt x="966229" y="789726"/>
                  </a:cubicBezTo>
                  <a:moveTo>
                    <a:pt x="1014578" y="789726"/>
                  </a:moveTo>
                  <a:cubicBezTo>
                    <a:pt x="1014578" y="798842"/>
                    <a:pt x="1022367" y="806628"/>
                    <a:pt x="1031486" y="806628"/>
                  </a:cubicBezTo>
                  <a:cubicBezTo>
                    <a:pt x="1040605" y="806628"/>
                    <a:pt x="1048394" y="798937"/>
                    <a:pt x="1048394" y="789726"/>
                  </a:cubicBezTo>
                  <a:cubicBezTo>
                    <a:pt x="1048394" y="780516"/>
                    <a:pt x="1040700" y="772825"/>
                    <a:pt x="1031486" y="772825"/>
                  </a:cubicBezTo>
                  <a:cubicBezTo>
                    <a:pt x="1021797" y="772825"/>
                    <a:pt x="1014578" y="780516"/>
                    <a:pt x="1014578" y="789726"/>
                  </a:cubicBezTo>
                  <a:moveTo>
                    <a:pt x="1304390" y="837963"/>
                  </a:moveTo>
                  <a:cubicBezTo>
                    <a:pt x="1304390" y="828847"/>
                    <a:pt x="1312084" y="821061"/>
                    <a:pt x="1321298" y="821061"/>
                  </a:cubicBezTo>
                  <a:cubicBezTo>
                    <a:pt x="1330512" y="821061"/>
                    <a:pt x="1338206" y="828752"/>
                    <a:pt x="1338206" y="837963"/>
                  </a:cubicBezTo>
                  <a:cubicBezTo>
                    <a:pt x="1338206" y="847553"/>
                    <a:pt x="1330512" y="854864"/>
                    <a:pt x="1321298" y="854864"/>
                  </a:cubicBezTo>
                  <a:cubicBezTo>
                    <a:pt x="1312084" y="854864"/>
                    <a:pt x="1304390" y="847173"/>
                    <a:pt x="1304390" y="837963"/>
                  </a:cubicBezTo>
                  <a:moveTo>
                    <a:pt x="676417" y="837963"/>
                  </a:moveTo>
                  <a:cubicBezTo>
                    <a:pt x="676417" y="847078"/>
                    <a:pt x="684111" y="854864"/>
                    <a:pt x="693325" y="854864"/>
                  </a:cubicBezTo>
                  <a:cubicBezTo>
                    <a:pt x="702539" y="854864"/>
                    <a:pt x="710233" y="847648"/>
                    <a:pt x="710233" y="837963"/>
                  </a:cubicBezTo>
                  <a:cubicBezTo>
                    <a:pt x="710233" y="828277"/>
                    <a:pt x="702539" y="821061"/>
                    <a:pt x="693325" y="821061"/>
                  </a:cubicBezTo>
                  <a:cubicBezTo>
                    <a:pt x="684111" y="821061"/>
                    <a:pt x="676417" y="828752"/>
                    <a:pt x="676417" y="837963"/>
                  </a:cubicBezTo>
                  <a:moveTo>
                    <a:pt x="773021" y="837963"/>
                  </a:moveTo>
                  <a:cubicBezTo>
                    <a:pt x="773021" y="847078"/>
                    <a:pt x="780715" y="854864"/>
                    <a:pt x="789929" y="854864"/>
                  </a:cubicBezTo>
                  <a:cubicBezTo>
                    <a:pt x="799143" y="854864"/>
                    <a:pt x="806837" y="847648"/>
                    <a:pt x="806837" y="837963"/>
                  </a:cubicBezTo>
                  <a:cubicBezTo>
                    <a:pt x="806837" y="828277"/>
                    <a:pt x="799143" y="821061"/>
                    <a:pt x="789929" y="821061"/>
                  </a:cubicBezTo>
                  <a:cubicBezTo>
                    <a:pt x="780715" y="821061"/>
                    <a:pt x="773021" y="828752"/>
                    <a:pt x="773021" y="837963"/>
                  </a:cubicBezTo>
                  <a:moveTo>
                    <a:pt x="724671" y="837963"/>
                  </a:moveTo>
                  <a:cubicBezTo>
                    <a:pt x="724671" y="847078"/>
                    <a:pt x="732366" y="854864"/>
                    <a:pt x="741579" y="854864"/>
                  </a:cubicBezTo>
                  <a:cubicBezTo>
                    <a:pt x="750793" y="854864"/>
                    <a:pt x="758488" y="847648"/>
                    <a:pt x="758488" y="837963"/>
                  </a:cubicBezTo>
                  <a:cubicBezTo>
                    <a:pt x="758488" y="828277"/>
                    <a:pt x="750793" y="821061"/>
                    <a:pt x="741579" y="821061"/>
                  </a:cubicBezTo>
                  <a:cubicBezTo>
                    <a:pt x="732366" y="821061"/>
                    <a:pt x="724671" y="828752"/>
                    <a:pt x="724671" y="837963"/>
                  </a:cubicBezTo>
                  <a:moveTo>
                    <a:pt x="821275" y="837963"/>
                  </a:moveTo>
                  <a:cubicBezTo>
                    <a:pt x="821275" y="847078"/>
                    <a:pt x="828969" y="854864"/>
                    <a:pt x="838183" y="854864"/>
                  </a:cubicBezTo>
                  <a:cubicBezTo>
                    <a:pt x="847397" y="854864"/>
                    <a:pt x="855091" y="847648"/>
                    <a:pt x="855091" y="837963"/>
                  </a:cubicBezTo>
                  <a:cubicBezTo>
                    <a:pt x="855091" y="828277"/>
                    <a:pt x="847397" y="821061"/>
                    <a:pt x="838183" y="821061"/>
                  </a:cubicBezTo>
                  <a:cubicBezTo>
                    <a:pt x="828969" y="821061"/>
                    <a:pt x="821275" y="828752"/>
                    <a:pt x="821275" y="837963"/>
                  </a:cubicBezTo>
                  <a:moveTo>
                    <a:pt x="0" y="837963"/>
                  </a:moveTo>
                  <a:cubicBezTo>
                    <a:pt x="0" y="847078"/>
                    <a:pt x="7694" y="854864"/>
                    <a:pt x="16908" y="854864"/>
                  </a:cubicBezTo>
                  <a:cubicBezTo>
                    <a:pt x="26122" y="854864"/>
                    <a:pt x="33816" y="847648"/>
                    <a:pt x="33816" y="837963"/>
                  </a:cubicBezTo>
                  <a:cubicBezTo>
                    <a:pt x="33816" y="828277"/>
                    <a:pt x="26122" y="821061"/>
                    <a:pt x="16908" y="821061"/>
                  </a:cubicBezTo>
                  <a:cubicBezTo>
                    <a:pt x="7694" y="821061"/>
                    <a:pt x="0" y="828752"/>
                    <a:pt x="0" y="837963"/>
                  </a:cubicBezTo>
                  <a:moveTo>
                    <a:pt x="48349" y="837963"/>
                  </a:moveTo>
                  <a:cubicBezTo>
                    <a:pt x="48349" y="847078"/>
                    <a:pt x="56044" y="854864"/>
                    <a:pt x="65257" y="854864"/>
                  </a:cubicBezTo>
                  <a:cubicBezTo>
                    <a:pt x="74471" y="854864"/>
                    <a:pt x="82166" y="847648"/>
                    <a:pt x="82166" y="837963"/>
                  </a:cubicBezTo>
                  <a:cubicBezTo>
                    <a:pt x="82166" y="828277"/>
                    <a:pt x="74471" y="821061"/>
                    <a:pt x="65257" y="821061"/>
                  </a:cubicBezTo>
                  <a:cubicBezTo>
                    <a:pt x="56044" y="821061"/>
                    <a:pt x="48349" y="828752"/>
                    <a:pt x="48349" y="837963"/>
                  </a:cubicBezTo>
                  <a:moveTo>
                    <a:pt x="96604" y="837963"/>
                  </a:moveTo>
                  <a:cubicBezTo>
                    <a:pt x="96604" y="847078"/>
                    <a:pt x="104298" y="854864"/>
                    <a:pt x="113512" y="854864"/>
                  </a:cubicBezTo>
                  <a:cubicBezTo>
                    <a:pt x="122726" y="854864"/>
                    <a:pt x="130420" y="847648"/>
                    <a:pt x="130420" y="837963"/>
                  </a:cubicBezTo>
                  <a:cubicBezTo>
                    <a:pt x="130420" y="828277"/>
                    <a:pt x="122726" y="821061"/>
                    <a:pt x="113512" y="821061"/>
                  </a:cubicBezTo>
                  <a:cubicBezTo>
                    <a:pt x="104298" y="821061"/>
                    <a:pt x="96604" y="828752"/>
                    <a:pt x="96604" y="837963"/>
                  </a:cubicBezTo>
                  <a:moveTo>
                    <a:pt x="483114" y="837963"/>
                  </a:moveTo>
                  <a:cubicBezTo>
                    <a:pt x="483114" y="847078"/>
                    <a:pt x="490808" y="854864"/>
                    <a:pt x="500022" y="854864"/>
                  </a:cubicBezTo>
                  <a:cubicBezTo>
                    <a:pt x="509236" y="854864"/>
                    <a:pt x="516930" y="847648"/>
                    <a:pt x="516930" y="837963"/>
                  </a:cubicBezTo>
                  <a:cubicBezTo>
                    <a:pt x="516930" y="828277"/>
                    <a:pt x="509236" y="821061"/>
                    <a:pt x="500022" y="821061"/>
                  </a:cubicBezTo>
                  <a:cubicBezTo>
                    <a:pt x="490808" y="821061"/>
                    <a:pt x="483114" y="828752"/>
                    <a:pt x="483114" y="837963"/>
                  </a:cubicBezTo>
                  <a:moveTo>
                    <a:pt x="434765" y="837963"/>
                  </a:moveTo>
                  <a:cubicBezTo>
                    <a:pt x="434765" y="847078"/>
                    <a:pt x="442459" y="854864"/>
                    <a:pt x="451673" y="854864"/>
                  </a:cubicBezTo>
                  <a:cubicBezTo>
                    <a:pt x="460887" y="854864"/>
                    <a:pt x="468581" y="847648"/>
                    <a:pt x="468581" y="837963"/>
                  </a:cubicBezTo>
                  <a:cubicBezTo>
                    <a:pt x="468581" y="828277"/>
                    <a:pt x="460887" y="821061"/>
                    <a:pt x="451673" y="821061"/>
                  </a:cubicBezTo>
                  <a:cubicBezTo>
                    <a:pt x="442459" y="821061"/>
                    <a:pt x="434765" y="828752"/>
                    <a:pt x="434765" y="837963"/>
                  </a:cubicBezTo>
                  <a:moveTo>
                    <a:pt x="579718" y="837963"/>
                  </a:moveTo>
                  <a:cubicBezTo>
                    <a:pt x="579718" y="847078"/>
                    <a:pt x="587412" y="854864"/>
                    <a:pt x="596626" y="854864"/>
                  </a:cubicBezTo>
                  <a:cubicBezTo>
                    <a:pt x="605840" y="854864"/>
                    <a:pt x="613534" y="847648"/>
                    <a:pt x="613534" y="837963"/>
                  </a:cubicBezTo>
                  <a:cubicBezTo>
                    <a:pt x="613534" y="828277"/>
                    <a:pt x="605840" y="821061"/>
                    <a:pt x="596626" y="821061"/>
                  </a:cubicBezTo>
                  <a:cubicBezTo>
                    <a:pt x="587412" y="821061"/>
                    <a:pt x="579718" y="828752"/>
                    <a:pt x="579718" y="837963"/>
                  </a:cubicBezTo>
                  <a:moveTo>
                    <a:pt x="531464" y="837963"/>
                  </a:moveTo>
                  <a:cubicBezTo>
                    <a:pt x="531464" y="847078"/>
                    <a:pt x="539158" y="854864"/>
                    <a:pt x="548372" y="854864"/>
                  </a:cubicBezTo>
                  <a:cubicBezTo>
                    <a:pt x="557586" y="854864"/>
                    <a:pt x="565280" y="847648"/>
                    <a:pt x="565280" y="837963"/>
                  </a:cubicBezTo>
                  <a:cubicBezTo>
                    <a:pt x="565280" y="828277"/>
                    <a:pt x="557586" y="821061"/>
                    <a:pt x="548372" y="821061"/>
                  </a:cubicBezTo>
                  <a:cubicBezTo>
                    <a:pt x="539158" y="821061"/>
                    <a:pt x="531464" y="828752"/>
                    <a:pt x="531464" y="837963"/>
                  </a:cubicBezTo>
                  <a:moveTo>
                    <a:pt x="386510" y="837963"/>
                  </a:moveTo>
                  <a:cubicBezTo>
                    <a:pt x="386510" y="847078"/>
                    <a:pt x="394205" y="854864"/>
                    <a:pt x="403418" y="854864"/>
                  </a:cubicBezTo>
                  <a:cubicBezTo>
                    <a:pt x="412632" y="854864"/>
                    <a:pt x="420327" y="847648"/>
                    <a:pt x="420327" y="837963"/>
                  </a:cubicBezTo>
                  <a:cubicBezTo>
                    <a:pt x="420327" y="828277"/>
                    <a:pt x="412632" y="821061"/>
                    <a:pt x="403418" y="821061"/>
                  </a:cubicBezTo>
                  <a:cubicBezTo>
                    <a:pt x="394205" y="821061"/>
                    <a:pt x="386510" y="828752"/>
                    <a:pt x="386510" y="837963"/>
                  </a:cubicBezTo>
                  <a:moveTo>
                    <a:pt x="289907" y="837963"/>
                  </a:moveTo>
                  <a:cubicBezTo>
                    <a:pt x="289907" y="847078"/>
                    <a:pt x="297601" y="854864"/>
                    <a:pt x="306815" y="854864"/>
                  </a:cubicBezTo>
                  <a:cubicBezTo>
                    <a:pt x="316029" y="854864"/>
                    <a:pt x="323723" y="847648"/>
                    <a:pt x="323723" y="837963"/>
                  </a:cubicBezTo>
                  <a:cubicBezTo>
                    <a:pt x="323723" y="828277"/>
                    <a:pt x="316029" y="821061"/>
                    <a:pt x="306815" y="821061"/>
                  </a:cubicBezTo>
                  <a:cubicBezTo>
                    <a:pt x="297601" y="821061"/>
                    <a:pt x="289907" y="828752"/>
                    <a:pt x="289907" y="837963"/>
                  </a:cubicBezTo>
                  <a:moveTo>
                    <a:pt x="193208" y="837963"/>
                  </a:moveTo>
                  <a:cubicBezTo>
                    <a:pt x="193208" y="847078"/>
                    <a:pt x="200902" y="854864"/>
                    <a:pt x="210116" y="854864"/>
                  </a:cubicBezTo>
                  <a:cubicBezTo>
                    <a:pt x="219330" y="854864"/>
                    <a:pt x="227024" y="847648"/>
                    <a:pt x="227024" y="837963"/>
                  </a:cubicBezTo>
                  <a:cubicBezTo>
                    <a:pt x="227024" y="828277"/>
                    <a:pt x="219235" y="821061"/>
                    <a:pt x="210116" y="821061"/>
                  </a:cubicBezTo>
                  <a:cubicBezTo>
                    <a:pt x="200997" y="821061"/>
                    <a:pt x="193208" y="828752"/>
                    <a:pt x="193208" y="837963"/>
                  </a:cubicBezTo>
                  <a:moveTo>
                    <a:pt x="144953" y="837963"/>
                  </a:moveTo>
                  <a:cubicBezTo>
                    <a:pt x="144953" y="847078"/>
                    <a:pt x="152647" y="854864"/>
                    <a:pt x="161861" y="854864"/>
                  </a:cubicBezTo>
                  <a:cubicBezTo>
                    <a:pt x="171075" y="854864"/>
                    <a:pt x="178769" y="847648"/>
                    <a:pt x="178769" y="837963"/>
                  </a:cubicBezTo>
                  <a:cubicBezTo>
                    <a:pt x="178769" y="828277"/>
                    <a:pt x="171075" y="821061"/>
                    <a:pt x="161861" y="821061"/>
                  </a:cubicBezTo>
                  <a:cubicBezTo>
                    <a:pt x="152647" y="821061"/>
                    <a:pt x="144953" y="828752"/>
                    <a:pt x="144953" y="837963"/>
                  </a:cubicBezTo>
                  <a:moveTo>
                    <a:pt x="338161" y="837963"/>
                  </a:moveTo>
                  <a:cubicBezTo>
                    <a:pt x="338161" y="847078"/>
                    <a:pt x="345855" y="854864"/>
                    <a:pt x="355069" y="854864"/>
                  </a:cubicBezTo>
                  <a:cubicBezTo>
                    <a:pt x="364283" y="854864"/>
                    <a:pt x="371977" y="847648"/>
                    <a:pt x="371977" y="837963"/>
                  </a:cubicBezTo>
                  <a:cubicBezTo>
                    <a:pt x="371977" y="828277"/>
                    <a:pt x="364283" y="821061"/>
                    <a:pt x="355069" y="821061"/>
                  </a:cubicBezTo>
                  <a:cubicBezTo>
                    <a:pt x="345855" y="821061"/>
                    <a:pt x="338161" y="828752"/>
                    <a:pt x="338161" y="837963"/>
                  </a:cubicBezTo>
                  <a:moveTo>
                    <a:pt x="241557" y="837963"/>
                  </a:moveTo>
                  <a:cubicBezTo>
                    <a:pt x="241557" y="847078"/>
                    <a:pt x="249251" y="854864"/>
                    <a:pt x="258465" y="854864"/>
                  </a:cubicBezTo>
                  <a:cubicBezTo>
                    <a:pt x="267679" y="854864"/>
                    <a:pt x="275373" y="847648"/>
                    <a:pt x="275373" y="837963"/>
                  </a:cubicBezTo>
                  <a:cubicBezTo>
                    <a:pt x="275373" y="828277"/>
                    <a:pt x="267679" y="821061"/>
                    <a:pt x="258465" y="821061"/>
                  </a:cubicBezTo>
                  <a:cubicBezTo>
                    <a:pt x="249251" y="821061"/>
                    <a:pt x="241557" y="828752"/>
                    <a:pt x="241557" y="837963"/>
                  </a:cubicBezTo>
                  <a:moveTo>
                    <a:pt x="869625" y="837963"/>
                  </a:moveTo>
                  <a:cubicBezTo>
                    <a:pt x="869625" y="847173"/>
                    <a:pt x="877319" y="854864"/>
                    <a:pt x="886533" y="854864"/>
                  </a:cubicBezTo>
                  <a:cubicBezTo>
                    <a:pt x="895747" y="854864"/>
                    <a:pt x="903441" y="847648"/>
                    <a:pt x="903441" y="837963"/>
                  </a:cubicBezTo>
                  <a:cubicBezTo>
                    <a:pt x="903441" y="828277"/>
                    <a:pt x="895747" y="821061"/>
                    <a:pt x="886533" y="821061"/>
                  </a:cubicBezTo>
                  <a:cubicBezTo>
                    <a:pt x="877319" y="821061"/>
                    <a:pt x="869625" y="828752"/>
                    <a:pt x="869625" y="837963"/>
                  </a:cubicBezTo>
                  <a:moveTo>
                    <a:pt x="917974" y="837963"/>
                  </a:moveTo>
                  <a:cubicBezTo>
                    <a:pt x="917974" y="847173"/>
                    <a:pt x="925668" y="854864"/>
                    <a:pt x="934882" y="854864"/>
                  </a:cubicBezTo>
                  <a:cubicBezTo>
                    <a:pt x="944096" y="854864"/>
                    <a:pt x="951790" y="847648"/>
                    <a:pt x="951790" y="837963"/>
                  </a:cubicBezTo>
                  <a:cubicBezTo>
                    <a:pt x="951790" y="828277"/>
                    <a:pt x="944001" y="821061"/>
                    <a:pt x="934882" y="821061"/>
                  </a:cubicBezTo>
                  <a:cubicBezTo>
                    <a:pt x="925763" y="821061"/>
                    <a:pt x="917974" y="828752"/>
                    <a:pt x="917974" y="837963"/>
                  </a:cubicBezTo>
                  <a:moveTo>
                    <a:pt x="1256135" y="837963"/>
                  </a:moveTo>
                  <a:cubicBezTo>
                    <a:pt x="1256135" y="828847"/>
                    <a:pt x="1263829" y="821061"/>
                    <a:pt x="1273043" y="821061"/>
                  </a:cubicBezTo>
                  <a:cubicBezTo>
                    <a:pt x="1282257" y="821061"/>
                    <a:pt x="1289951" y="828752"/>
                    <a:pt x="1289951" y="837963"/>
                  </a:cubicBezTo>
                  <a:cubicBezTo>
                    <a:pt x="1289951" y="847553"/>
                    <a:pt x="1282257" y="854864"/>
                    <a:pt x="1273043" y="854864"/>
                  </a:cubicBezTo>
                  <a:cubicBezTo>
                    <a:pt x="1263829" y="854864"/>
                    <a:pt x="1256135" y="847173"/>
                    <a:pt x="1256135" y="837963"/>
                  </a:cubicBezTo>
                  <a:moveTo>
                    <a:pt x="1159531" y="837963"/>
                  </a:moveTo>
                  <a:cubicBezTo>
                    <a:pt x="1159531" y="828847"/>
                    <a:pt x="1166750" y="821061"/>
                    <a:pt x="1176439" y="821061"/>
                  </a:cubicBezTo>
                  <a:cubicBezTo>
                    <a:pt x="1186128" y="821061"/>
                    <a:pt x="1193347" y="828752"/>
                    <a:pt x="1193347" y="837963"/>
                  </a:cubicBezTo>
                  <a:cubicBezTo>
                    <a:pt x="1193347" y="847173"/>
                    <a:pt x="1185653" y="854864"/>
                    <a:pt x="1176439" y="854864"/>
                  </a:cubicBezTo>
                  <a:cubicBezTo>
                    <a:pt x="1167225" y="854864"/>
                    <a:pt x="1159531" y="847173"/>
                    <a:pt x="1159531" y="837963"/>
                  </a:cubicBezTo>
                  <a:moveTo>
                    <a:pt x="1207786" y="837963"/>
                  </a:moveTo>
                  <a:cubicBezTo>
                    <a:pt x="1207786" y="828847"/>
                    <a:pt x="1215480" y="821061"/>
                    <a:pt x="1224694" y="821061"/>
                  </a:cubicBezTo>
                  <a:cubicBezTo>
                    <a:pt x="1233908" y="821061"/>
                    <a:pt x="1241602" y="828752"/>
                    <a:pt x="1241602" y="837963"/>
                  </a:cubicBezTo>
                  <a:cubicBezTo>
                    <a:pt x="1241602" y="847553"/>
                    <a:pt x="1233908" y="854864"/>
                    <a:pt x="1224694" y="854864"/>
                  </a:cubicBezTo>
                  <a:cubicBezTo>
                    <a:pt x="1215480" y="854864"/>
                    <a:pt x="1207786" y="847173"/>
                    <a:pt x="1207786" y="837963"/>
                  </a:cubicBezTo>
                  <a:moveTo>
                    <a:pt x="1062832" y="837963"/>
                  </a:moveTo>
                  <a:cubicBezTo>
                    <a:pt x="1062832" y="828847"/>
                    <a:pt x="1070052" y="821061"/>
                    <a:pt x="1079741" y="821061"/>
                  </a:cubicBezTo>
                  <a:cubicBezTo>
                    <a:pt x="1089429" y="821061"/>
                    <a:pt x="1096649" y="828752"/>
                    <a:pt x="1096649" y="837963"/>
                  </a:cubicBezTo>
                  <a:cubicBezTo>
                    <a:pt x="1096649" y="847173"/>
                    <a:pt x="1088954" y="854864"/>
                    <a:pt x="1079741" y="854864"/>
                  </a:cubicBezTo>
                  <a:cubicBezTo>
                    <a:pt x="1070527" y="854864"/>
                    <a:pt x="1062832" y="847173"/>
                    <a:pt x="1062832" y="837963"/>
                  </a:cubicBezTo>
                  <a:moveTo>
                    <a:pt x="1111182" y="837963"/>
                  </a:moveTo>
                  <a:cubicBezTo>
                    <a:pt x="1111182" y="828847"/>
                    <a:pt x="1118401" y="821061"/>
                    <a:pt x="1128090" y="821061"/>
                  </a:cubicBezTo>
                  <a:cubicBezTo>
                    <a:pt x="1137779" y="821061"/>
                    <a:pt x="1144998" y="828752"/>
                    <a:pt x="1144998" y="837963"/>
                  </a:cubicBezTo>
                  <a:cubicBezTo>
                    <a:pt x="1144998" y="847173"/>
                    <a:pt x="1137304" y="854864"/>
                    <a:pt x="1128090" y="854864"/>
                  </a:cubicBezTo>
                  <a:cubicBezTo>
                    <a:pt x="1118876" y="854864"/>
                    <a:pt x="1111182" y="847173"/>
                    <a:pt x="1111182" y="837963"/>
                  </a:cubicBezTo>
                  <a:moveTo>
                    <a:pt x="966229" y="837963"/>
                  </a:moveTo>
                  <a:cubicBezTo>
                    <a:pt x="966229" y="847078"/>
                    <a:pt x="974018" y="854864"/>
                    <a:pt x="983137" y="854864"/>
                  </a:cubicBezTo>
                  <a:cubicBezTo>
                    <a:pt x="992256" y="854864"/>
                    <a:pt x="1000045" y="847173"/>
                    <a:pt x="1000045" y="837963"/>
                  </a:cubicBezTo>
                  <a:cubicBezTo>
                    <a:pt x="1000045" y="828752"/>
                    <a:pt x="992351" y="821061"/>
                    <a:pt x="983137" y="821061"/>
                  </a:cubicBezTo>
                  <a:cubicBezTo>
                    <a:pt x="973448" y="821061"/>
                    <a:pt x="966229" y="828752"/>
                    <a:pt x="966229" y="837963"/>
                  </a:cubicBezTo>
                  <a:moveTo>
                    <a:pt x="1014578" y="837963"/>
                  </a:moveTo>
                  <a:cubicBezTo>
                    <a:pt x="1014578" y="847078"/>
                    <a:pt x="1022367" y="854864"/>
                    <a:pt x="1031486" y="854864"/>
                  </a:cubicBezTo>
                  <a:cubicBezTo>
                    <a:pt x="1040605" y="854864"/>
                    <a:pt x="1048394" y="847173"/>
                    <a:pt x="1048394" y="837963"/>
                  </a:cubicBezTo>
                  <a:cubicBezTo>
                    <a:pt x="1048394" y="828752"/>
                    <a:pt x="1040700" y="821061"/>
                    <a:pt x="1031486" y="821061"/>
                  </a:cubicBezTo>
                  <a:cubicBezTo>
                    <a:pt x="1021797" y="821061"/>
                    <a:pt x="1014578" y="828752"/>
                    <a:pt x="1014578" y="837963"/>
                  </a:cubicBezTo>
                  <a:moveTo>
                    <a:pt x="1304390" y="886294"/>
                  </a:moveTo>
                  <a:cubicBezTo>
                    <a:pt x="1304390" y="877178"/>
                    <a:pt x="1312084" y="869392"/>
                    <a:pt x="1321298" y="869392"/>
                  </a:cubicBezTo>
                  <a:cubicBezTo>
                    <a:pt x="1330512" y="869392"/>
                    <a:pt x="1338206" y="877083"/>
                    <a:pt x="1338206" y="886294"/>
                  </a:cubicBezTo>
                  <a:cubicBezTo>
                    <a:pt x="1338206" y="895884"/>
                    <a:pt x="1330512" y="903195"/>
                    <a:pt x="1321298" y="903195"/>
                  </a:cubicBezTo>
                  <a:cubicBezTo>
                    <a:pt x="1312084" y="903195"/>
                    <a:pt x="1304390" y="895504"/>
                    <a:pt x="1304390" y="886294"/>
                  </a:cubicBezTo>
                  <a:moveTo>
                    <a:pt x="676417" y="886294"/>
                  </a:moveTo>
                  <a:cubicBezTo>
                    <a:pt x="676417" y="895409"/>
                    <a:pt x="684111" y="903195"/>
                    <a:pt x="693325" y="903195"/>
                  </a:cubicBezTo>
                  <a:cubicBezTo>
                    <a:pt x="702539" y="903195"/>
                    <a:pt x="710233" y="895979"/>
                    <a:pt x="710233" y="886294"/>
                  </a:cubicBezTo>
                  <a:cubicBezTo>
                    <a:pt x="710233" y="876609"/>
                    <a:pt x="702539" y="869487"/>
                    <a:pt x="693325" y="869487"/>
                  </a:cubicBezTo>
                  <a:cubicBezTo>
                    <a:pt x="684111" y="869487"/>
                    <a:pt x="676417" y="877178"/>
                    <a:pt x="676417" y="886294"/>
                  </a:cubicBezTo>
                  <a:moveTo>
                    <a:pt x="773021" y="886294"/>
                  </a:moveTo>
                  <a:cubicBezTo>
                    <a:pt x="773021" y="895409"/>
                    <a:pt x="780715" y="903195"/>
                    <a:pt x="789929" y="903195"/>
                  </a:cubicBezTo>
                  <a:cubicBezTo>
                    <a:pt x="799143" y="903195"/>
                    <a:pt x="806837" y="895979"/>
                    <a:pt x="806837" y="886294"/>
                  </a:cubicBezTo>
                  <a:cubicBezTo>
                    <a:pt x="806837" y="876609"/>
                    <a:pt x="799143" y="869487"/>
                    <a:pt x="789929" y="869487"/>
                  </a:cubicBezTo>
                  <a:cubicBezTo>
                    <a:pt x="780715" y="869487"/>
                    <a:pt x="773021" y="877178"/>
                    <a:pt x="773021" y="886294"/>
                  </a:cubicBezTo>
                  <a:moveTo>
                    <a:pt x="724671" y="886294"/>
                  </a:moveTo>
                  <a:cubicBezTo>
                    <a:pt x="724671" y="895409"/>
                    <a:pt x="732366" y="903195"/>
                    <a:pt x="741579" y="903195"/>
                  </a:cubicBezTo>
                  <a:cubicBezTo>
                    <a:pt x="750793" y="903195"/>
                    <a:pt x="758488" y="895979"/>
                    <a:pt x="758488" y="886294"/>
                  </a:cubicBezTo>
                  <a:cubicBezTo>
                    <a:pt x="758488" y="876609"/>
                    <a:pt x="750793" y="869487"/>
                    <a:pt x="741579" y="869487"/>
                  </a:cubicBezTo>
                  <a:cubicBezTo>
                    <a:pt x="732366" y="869487"/>
                    <a:pt x="724671" y="877178"/>
                    <a:pt x="724671" y="886294"/>
                  </a:cubicBezTo>
                  <a:moveTo>
                    <a:pt x="821275" y="886294"/>
                  </a:moveTo>
                  <a:cubicBezTo>
                    <a:pt x="821275" y="895409"/>
                    <a:pt x="828969" y="903195"/>
                    <a:pt x="838183" y="903195"/>
                  </a:cubicBezTo>
                  <a:cubicBezTo>
                    <a:pt x="847397" y="903195"/>
                    <a:pt x="855091" y="895979"/>
                    <a:pt x="855091" y="886294"/>
                  </a:cubicBezTo>
                  <a:cubicBezTo>
                    <a:pt x="855091" y="876609"/>
                    <a:pt x="847397" y="869487"/>
                    <a:pt x="838183" y="869487"/>
                  </a:cubicBezTo>
                  <a:cubicBezTo>
                    <a:pt x="828969" y="869487"/>
                    <a:pt x="821275" y="877178"/>
                    <a:pt x="821275" y="886294"/>
                  </a:cubicBezTo>
                  <a:moveTo>
                    <a:pt x="0" y="886294"/>
                  </a:moveTo>
                  <a:cubicBezTo>
                    <a:pt x="0" y="895409"/>
                    <a:pt x="7694" y="903195"/>
                    <a:pt x="16908" y="903195"/>
                  </a:cubicBezTo>
                  <a:cubicBezTo>
                    <a:pt x="26122" y="903195"/>
                    <a:pt x="33816" y="895979"/>
                    <a:pt x="33816" y="886294"/>
                  </a:cubicBezTo>
                  <a:cubicBezTo>
                    <a:pt x="33816" y="876609"/>
                    <a:pt x="26122" y="869487"/>
                    <a:pt x="16908" y="869487"/>
                  </a:cubicBezTo>
                  <a:cubicBezTo>
                    <a:pt x="7694" y="869487"/>
                    <a:pt x="0" y="877178"/>
                    <a:pt x="0" y="886294"/>
                  </a:cubicBezTo>
                  <a:moveTo>
                    <a:pt x="48349" y="886294"/>
                  </a:moveTo>
                  <a:cubicBezTo>
                    <a:pt x="48349" y="895409"/>
                    <a:pt x="56044" y="903195"/>
                    <a:pt x="65257" y="903195"/>
                  </a:cubicBezTo>
                  <a:cubicBezTo>
                    <a:pt x="74471" y="903195"/>
                    <a:pt x="82166" y="895979"/>
                    <a:pt x="82166" y="886294"/>
                  </a:cubicBezTo>
                  <a:cubicBezTo>
                    <a:pt x="82166" y="876609"/>
                    <a:pt x="74471" y="869487"/>
                    <a:pt x="65257" y="869487"/>
                  </a:cubicBezTo>
                  <a:cubicBezTo>
                    <a:pt x="56044" y="869487"/>
                    <a:pt x="48349" y="877178"/>
                    <a:pt x="48349" y="886294"/>
                  </a:cubicBezTo>
                  <a:moveTo>
                    <a:pt x="96604" y="886294"/>
                  </a:moveTo>
                  <a:cubicBezTo>
                    <a:pt x="96604" y="895409"/>
                    <a:pt x="104298" y="903195"/>
                    <a:pt x="113512" y="903195"/>
                  </a:cubicBezTo>
                  <a:cubicBezTo>
                    <a:pt x="122726" y="903195"/>
                    <a:pt x="130420" y="895979"/>
                    <a:pt x="130420" y="886294"/>
                  </a:cubicBezTo>
                  <a:cubicBezTo>
                    <a:pt x="130420" y="876609"/>
                    <a:pt x="122726" y="869487"/>
                    <a:pt x="113512" y="869487"/>
                  </a:cubicBezTo>
                  <a:cubicBezTo>
                    <a:pt x="104298" y="869487"/>
                    <a:pt x="96604" y="877178"/>
                    <a:pt x="96604" y="886294"/>
                  </a:cubicBezTo>
                  <a:moveTo>
                    <a:pt x="483114" y="886294"/>
                  </a:moveTo>
                  <a:cubicBezTo>
                    <a:pt x="483114" y="895409"/>
                    <a:pt x="490808" y="903195"/>
                    <a:pt x="500022" y="903195"/>
                  </a:cubicBezTo>
                  <a:cubicBezTo>
                    <a:pt x="509236" y="903195"/>
                    <a:pt x="516930" y="895979"/>
                    <a:pt x="516930" y="886294"/>
                  </a:cubicBezTo>
                  <a:cubicBezTo>
                    <a:pt x="516930" y="876609"/>
                    <a:pt x="509236" y="869487"/>
                    <a:pt x="500022" y="869487"/>
                  </a:cubicBezTo>
                  <a:cubicBezTo>
                    <a:pt x="490808" y="869487"/>
                    <a:pt x="483114" y="877178"/>
                    <a:pt x="483114" y="886294"/>
                  </a:cubicBezTo>
                  <a:moveTo>
                    <a:pt x="434765" y="886294"/>
                  </a:moveTo>
                  <a:cubicBezTo>
                    <a:pt x="434765" y="895409"/>
                    <a:pt x="442459" y="903195"/>
                    <a:pt x="451673" y="903195"/>
                  </a:cubicBezTo>
                  <a:cubicBezTo>
                    <a:pt x="460887" y="903195"/>
                    <a:pt x="468581" y="895979"/>
                    <a:pt x="468581" y="886294"/>
                  </a:cubicBezTo>
                  <a:cubicBezTo>
                    <a:pt x="468581" y="876609"/>
                    <a:pt x="460887" y="869487"/>
                    <a:pt x="451673" y="869487"/>
                  </a:cubicBezTo>
                  <a:cubicBezTo>
                    <a:pt x="442459" y="869487"/>
                    <a:pt x="434765" y="877178"/>
                    <a:pt x="434765" y="886294"/>
                  </a:cubicBezTo>
                  <a:moveTo>
                    <a:pt x="579718" y="886294"/>
                  </a:moveTo>
                  <a:cubicBezTo>
                    <a:pt x="579718" y="895409"/>
                    <a:pt x="587412" y="903195"/>
                    <a:pt x="596626" y="903195"/>
                  </a:cubicBezTo>
                  <a:cubicBezTo>
                    <a:pt x="605840" y="903195"/>
                    <a:pt x="613534" y="895979"/>
                    <a:pt x="613534" y="886294"/>
                  </a:cubicBezTo>
                  <a:cubicBezTo>
                    <a:pt x="613534" y="876609"/>
                    <a:pt x="605840" y="869487"/>
                    <a:pt x="596626" y="869487"/>
                  </a:cubicBezTo>
                  <a:cubicBezTo>
                    <a:pt x="587412" y="869487"/>
                    <a:pt x="579718" y="877178"/>
                    <a:pt x="579718" y="886294"/>
                  </a:cubicBezTo>
                  <a:moveTo>
                    <a:pt x="531464" y="886294"/>
                  </a:moveTo>
                  <a:cubicBezTo>
                    <a:pt x="531464" y="895409"/>
                    <a:pt x="539158" y="903195"/>
                    <a:pt x="548372" y="903195"/>
                  </a:cubicBezTo>
                  <a:cubicBezTo>
                    <a:pt x="557586" y="903195"/>
                    <a:pt x="565280" y="895979"/>
                    <a:pt x="565280" y="886294"/>
                  </a:cubicBezTo>
                  <a:cubicBezTo>
                    <a:pt x="565280" y="876609"/>
                    <a:pt x="557586" y="869487"/>
                    <a:pt x="548372" y="869487"/>
                  </a:cubicBezTo>
                  <a:cubicBezTo>
                    <a:pt x="539158" y="869487"/>
                    <a:pt x="531464" y="877178"/>
                    <a:pt x="531464" y="886294"/>
                  </a:cubicBezTo>
                  <a:moveTo>
                    <a:pt x="386510" y="886294"/>
                  </a:moveTo>
                  <a:cubicBezTo>
                    <a:pt x="386510" y="895409"/>
                    <a:pt x="394205" y="903195"/>
                    <a:pt x="403418" y="903195"/>
                  </a:cubicBezTo>
                  <a:cubicBezTo>
                    <a:pt x="412632" y="903195"/>
                    <a:pt x="420327" y="895979"/>
                    <a:pt x="420327" y="886294"/>
                  </a:cubicBezTo>
                  <a:cubicBezTo>
                    <a:pt x="420327" y="876609"/>
                    <a:pt x="412632" y="869487"/>
                    <a:pt x="403418" y="869487"/>
                  </a:cubicBezTo>
                  <a:cubicBezTo>
                    <a:pt x="394205" y="869487"/>
                    <a:pt x="386510" y="877178"/>
                    <a:pt x="386510" y="886294"/>
                  </a:cubicBezTo>
                  <a:moveTo>
                    <a:pt x="289907" y="886294"/>
                  </a:moveTo>
                  <a:cubicBezTo>
                    <a:pt x="289907" y="895409"/>
                    <a:pt x="297601" y="903195"/>
                    <a:pt x="306815" y="903195"/>
                  </a:cubicBezTo>
                  <a:cubicBezTo>
                    <a:pt x="316029" y="903195"/>
                    <a:pt x="323723" y="895979"/>
                    <a:pt x="323723" y="886294"/>
                  </a:cubicBezTo>
                  <a:cubicBezTo>
                    <a:pt x="323723" y="876609"/>
                    <a:pt x="316029" y="869487"/>
                    <a:pt x="306815" y="869487"/>
                  </a:cubicBezTo>
                  <a:cubicBezTo>
                    <a:pt x="297601" y="869487"/>
                    <a:pt x="289907" y="877178"/>
                    <a:pt x="289907" y="886294"/>
                  </a:cubicBezTo>
                  <a:moveTo>
                    <a:pt x="193208" y="886294"/>
                  </a:moveTo>
                  <a:cubicBezTo>
                    <a:pt x="193208" y="895409"/>
                    <a:pt x="200902" y="903195"/>
                    <a:pt x="210116" y="903195"/>
                  </a:cubicBezTo>
                  <a:cubicBezTo>
                    <a:pt x="219330" y="903195"/>
                    <a:pt x="227024" y="895979"/>
                    <a:pt x="227024" y="886294"/>
                  </a:cubicBezTo>
                  <a:cubicBezTo>
                    <a:pt x="227024" y="876609"/>
                    <a:pt x="219235" y="869487"/>
                    <a:pt x="210116" y="869487"/>
                  </a:cubicBezTo>
                  <a:cubicBezTo>
                    <a:pt x="200997" y="869487"/>
                    <a:pt x="193208" y="877178"/>
                    <a:pt x="193208" y="886294"/>
                  </a:cubicBezTo>
                  <a:moveTo>
                    <a:pt x="144953" y="886294"/>
                  </a:moveTo>
                  <a:cubicBezTo>
                    <a:pt x="144953" y="895409"/>
                    <a:pt x="152647" y="903195"/>
                    <a:pt x="161861" y="903195"/>
                  </a:cubicBezTo>
                  <a:cubicBezTo>
                    <a:pt x="171075" y="903195"/>
                    <a:pt x="178769" y="895979"/>
                    <a:pt x="178769" y="886294"/>
                  </a:cubicBezTo>
                  <a:cubicBezTo>
                    <a:pt x="178769" y="876609"/>
                    <a:pt x="171075" y="869487"/>
                    <a:pt x="161861" y="869487"/>
                  </a:cubicBezTo>
                  <a:cubicBezTo>
                    <a:pt x="152647" y="869487"/>
                    <a:pt x="144953" y="877178"/>
                    <a:pt x="144953" y="886294"/>
                  </a:cubicBezTo>
                  <a:moveTo>
                    <a:pt x="338161" y="886294"/>
                  </a:moveTo>
                  <a:cubicBezTo>
                    <a:pt x="338161" y="895409"/>
                    <a:pt x="345855" y="903195"/>
                    <a:pt x="355069" y="903195"/>
                  </a:cubicBezTo>
                  <a:cubicBezTo>
                    <a:pt x="364283" y="903195"/>
                    <a:pt x="371977" y="895979"/>
                    <a:pt x="371977" y="886294"/>
                  </a:cubicBezTo>
                  <a:cubicBezTo>
                    <a:pt x="371977" y="876609"/>
                    <a:pt x="364283" y="869487"/>
                    <a:pt x="355069" y="869487"/>
                  </a:cubicBezTo>
                  <a:cubicBezTo>
                    <a:pt x="345855" y="869487"/>
                    <a:pt x="338161" y="877178"/>
                    <a:pt x="338161" y="886294"/>
                  </a:cubicBezTo>
                  <a:moveTo>
                    <a:pt x="241557" y="886294"/>
                  </a:moveTo>
                  <a:cubicBezTo>
                    <a:pt x="241557" y="895409"/>
                    <a:pt x="249251" y="903195"/>
                    <a:pt x="258465" y="903195"/>
                  </a:cubicBezTo>
                  <a:cubicBezTo>
                    <a:pt x="267679" y="903195"/>
                    <a:pt x="275373" y="895979"/>
                    <a:pt x="275373" y="886294"/>
                  </a:cubicBezTo>
                  <a:cubicBezTo>
                    <a:pt x="275373" y="876609"/>
                    <a:pt x="267679" y="869487"/>
                    <a:pt x="258465" y="869487"/>
                  </a:cubicBezTo>
                  <a:cubicBezTo>
                    <a:pt x="249251" y="869487"/>
                    <a:pt x="241557" y="877178"/>
                    <a:pt x="241557" y="886294"/>
                  </a:cubicBezTo>
                  <a:moveTo>
                    <a:pt x="869625" y="886294"/>
                  </a:moveTo>
                  <a:cubicBezTo>
                    <a:pt x="869625" y="895409"/>
                    <a:pt x="877319" y="903195"/>
                    <a:pt x="886533" y="903195"/>
                  </a:cubicBezTo>
                  <a:cubicBezTo>
                    <a:pt x="895747" y="903195"/>
                    <a:pt x="903441" y="895979"/>
                    <a:pt x="903441" y="886294"/>
                  </a:cubicBezTo>
                  <a:cubicBezTo>
                    <a:pt x="903441" y="876609"/>
                    <a:pt x="895747" y="869392"/>
                    <a:pt x="886533" y="869392"/>
                  </a:cubicBezTo>
                  <a:cubicBezTo>
                    <a:pt x="877319" y="869392"/>
                    <a:pt x="869625" y="877083"/>
                    <a:pt x="869625" y="886294"/>
                  </a:cubicBezTo>
                  <a:moveTo>
                    <a:pt x="917974" y="886294"/>
                  </a:moveTo>
                  <a:cubicBezTo>
                    <a:pt x="917974" y="895409"/>
                    <a:pt x="925668" y="903195"/>
                    <a:pt x="934882" y="903195"/>
                  </a:cubicBezTo>
                  <a:cubicBezTo>
                    <a:pt x="944096" y="903195"/>
                    <a:pt x="951790" y="895979"/>
                    <a:pt x="951790" y="886294"/>
                  </a:cubicBezTo>
                  <a:cubicBezTo>
                    <a:pt x="951790" y="876609"/>
                    <a:pt x="944001" y="869392"/>
                    <a:pt x="934882" y="869392"/>
                  </a:cubicBezTo>
                  <a:cubicBezTo>
                    <a:pt x="925763" y="869392"/>
                    <a:pt x="917974" y="877083"/>
                    <a:pt x="917974" y="886294"/>
                  </a:cubicBezTo>
                  <a:moveTo>
                    <a:pt x="1256135" y="886294"/>
                  </a:moveTo>
                  <a:cubicBezTo>
                    <a:pt x="1256135" y="877178"/>
                    <a:pt x="1263829" y="869392"/>
                    <a:pt x="1273043" y="869392"/>
                  </a:cubicBezTo>
                  <a:cubicBezTo>
                    <a:pt x="1282257" y="869392"/>
                    <a:pt x="1289951" y="877083"/>
                    <a:pt x="1289951" y="886294"/>
                  </a:cubicBezTo>
                  <a:cubicBezTo>
                    <a:pt x="1289951" y="895884"/>
                    <a:pt x="1282257" y="903195"/>
                    <a:pt x="1273043" y="903195"/>
                  </a:cubicBezTo>
                  <a:cubicBezTo>
                    <a:pt x="1263829" y="903195"/>
                    <a:pt x="1256135" y="895504"/>
                    <a:pt x="1256135" y="886294"/>
                  </a:cubicBezTo>
                  <a:moveTo>
                    <a:pt x="1159531" y="886294"/>
                  </a:moveTo>
                  <a:cubicBezTo>
                    <a:pt x="1159531" y="877178"/>
                    <a:pt x="1166750" y="869487"/>
                    <a:pt x="1176439" y="869487"/>
                  </a:cubicBezTo>
                  <a:cubicBezTo>
                    <a:pt x="1186128" y="869487"/>
                    <a:pt x="1193347" y="877178"/>
                    <a:pt x="1193347" y="886294"/>
                  </a:cubicBezTo>
                  <a:cubicBezTo>
                    <a:pt x="1193347" y="895409"/>
                    <a:pt x="1185653" y="903195"/>
                    <a:pt x="1176439" y="903195"/>
                  </a:cubicBezTo>
                  <a:cubicBezTo>
                    <a:pt x="1167225" y="903195"/>
                    <a:pt x="1159531" y="895504"/>
                    <a:pt x="1159531" y="886294"/>
                  </a:cubicBezTo>
                  <a:moveTo>
                    <a:pt x="1207786" y="886294"/>
                  </a:moveTo>
                  <a:cubicBezTo>
                    <a:pt x="1207786" y="877178"/>
                    <a:pt x="1215480" y="869392"/>
                    <a:pt x="1224694" y="869392"/>
                  </a:cubicBezTo>
                  <a:cubicBezTo>
                    <a:pt x="1233908" y="869392"/>
                    <a:pt x="1241602" y="877083"/>
                    <a:pt x="1241602" y="886294"/>
                  </a:cubicBezTo>
                  <a:cubicBezTo>
                    <a:pt x="1241602" y="895884"/>
                    <a:pt x="1233908" y="903195"/>
                    <a:pt x="1224694" y="903195"/>
                  </a:cubicBezTo>
                  <a:cubicBezTo>
                    <a:pt x="1215480" y="903195"/>
                    <a:pt x="1207786" y="895504"/>
                    <a:pt x="1207786" y="886294"/>
                  </a:cubicBezTo>
                  <a:moveTo>
                    <a:pt x="1062832" y="886294"/>
                  </a:moveTo>
                  <a:cubicBezTo>
                    <a:pt x="1062832" y="877178"/>
                    <a:pt x="1070052" y="869392"/>
                    <a:pt x="1079741" y="869392"/>
                  </a:cubicBezTo>
                  <a:cubicBezTo>
                    <a:pt x="1089429" y="869392"/>
                    <a:pt x="1096649" y="877083"/>
                    <a:pt x="1096649" y="886294"/>
                  </a:cubicBezTo>
                  <a:cubicBezTo>
                    <a:pt x="1096649" y="895504"/>
                    <a:pt x="1088954" y="903101"/>
                    <a:pt x="1079741" y="903101"/>
                  </a:cubicBezTo>
                  <a:cubicBezTo>
                    <a:pt x="1070527" y="903101"/>
                    <a:pt x="1062832" y="895409"/>
                    <a:pt x="1062832" y="886294"/>
                  </a:cubicBezTo>
                  <a:moveTo>
                    <a:pt x="1111182" y="886294"/>
                  </a:moveTo>
                  <a:cubicBezTo>
                    <a:pt x="1111182" y="877178"/>
                    <a:pt x="1118401" y="869487"/>
                    <a:pt x="1128090" y="869487"/>
                  </a:cubicBezTo>
                  <a:cubicBezTo>
                    <a:pt x="1137779" y="869487"/>
                    <a:pt x="1144998" y="877178"/>
                    <a:pt x="1144998" y="886294"/>
                  </a:cubicBezTo>
                  <a:cubicBezTo>
                    <a:pt x="1144998" y="895409"/>
                    <a:pt x="1137304" y="903195"/>
                    <a:pt x="1128090" y="903195"/>
                  </a:cubicBezTo>
                  <a:cubicBezTo>
                    <a:pt x="1118876" y="903195"/>
                    <a:pt x="1111182" y="895504"/>
                    <a:pt x="1111182" y="886294"/>
                  </a:cubicBezTo>
                  <a:moveTo>
                    <a:pt x="966229" y="886294"/>
                  </a:moveTo>
                  <a:cubicBezTo>
                    <a:pt x="966229" y="895409"/>
                    <a:pt x="974018" y="903195"/>
                    <a:pt x="983137" y="903195"/>
                  </a:cubicBezTo>
                  <a:cubicBezTo>
                    <a:pt x="992256" y="903195"/>
                    <a:pt x="1000045" y="895504"/>
                    <a:pt x="1000045" y="886294"/>
                  </a:cubicBezTo>
                  <a:cubicBezTo>
                    <a:pt x="1000045" y="877083"/>
                    <a:pt x="992351" y="869392"/>
                    <a:pt x="983137" y="869392"/>
                  </a:cubicBezTo>
                  <a:cubicBezTo>
                    <a:pt x="973448" y="869392"/>
                    <a:pt x="966229" y="877083"/>
                    <a:pt x="966229" y="886294"/>
                  </a:cubicBezTo>
                  <a:moveTo>
                    <a:pt x="1014578" y="886294"/>
                  </a:moveTo>
                  <a:cubicBezTo>
                    <a:pt x="1014578" y="895409"/>
                    <a:pt x="1022367" y="903195"/>
                    <a:pt x="1031486" y="903195"/>
                  </a:cubicBezTo>
                  <a:cubicBezTo>
                    <a:pt x="1040605" y="903195"/>
                    <a:pt x="1048394" y="895504"/>
                    <a:pt x="1048394" y="886294"/>
                  </a:cubicBezTo>
                  <a:cubicBezTo>
                    <a:pt x="1048394" y="877083"/>
                    <a:pt x="1040700" y="869392"/>
                    <a:pt x="1031486" y="869392"/>
                  </a:cubicBezTo>
                  <a:cubicBezTo>
                    <a:pt x="1021797" y="869392"/>
                    <a:pt x="1014578" y="877083"/>
                    <a:pt x="1014578" y="886294"/>
                  </a:cubicBezTo>
                  <a:moveTo>
                    <a:pt x="1304390" y="934530"/>
                  </a:moveTo>
                  <a:cubicBezTo>
                    <a:pt x="1304390" y="925415"/>
                    <a:pt x="1312084" y="917628"/>
                    <a:pt x="1321298" y="917628"/>
                  </a:cubicBezTo>
                  <a:cubicBezTo>
                    <a:pt x="1330512" y="917628"/>
                    <a:pt x="1338206" y="925320"/>
                    <a:pt x="1338206" y="934530"/>
                  </a:cubicBezTo>
                  <a:cubicBezTo>
                    <a:pt x="1338206" y="944120"/>
                    <a:pt x="1330512" y="951432"/>
                    <a:pt x="1321298" y="951432"/>
                  </a:cubicBezTo>
                  <a:cubicBezTo>
                    <a:pt x="1312084" y="951432"/>
                    <a:pt x="1304390" y="943741"/>
                    <a:pt x="1304390" y="934530"/>
                  </a:cubicBezTo>
                  <a:moveTo>
                    <a:pt x="1256135" y="934530"/>
                  </a:moveTo>
                  <a:cubicBezTo>
                    <a:pt x="1256135" y="925415"/>
                    <a:pt x="1263829" y="917628"/>
                    <a:pt x="1273043" y="917628"/>
                  </a:cubicBezTo>
                  <a:cubicBezTo>
                    <a:pt x="1282257" y="917628"/>
                    <a:pt x="1289951" y="925320"/>
                    <a:pt x="1289951" y="934530"/>
                  </a:cubicBezTo>
                  <a:cubicBezTo>
                    <a:pt x="1289951" y="944120"/>
                    <a:pt x="1282257" y="951432"/>
                    <a:pt x="1273043" y="951432"/>
                  </a:cubicBezTo>
                  <a:cubicBezTo>
                    <a:pt x="1263829" y="951432"/>
                    <a:pt x="1256135" y="943741"/>
                    <a:pt x="1256135" y="934530"/>
                  </a:cubicBezTo>
                  <a:moveTo>
                    <a:pt x="1159531" y="934530"/>
                  </a:moveTo>
                  <a:cubicBezTo>
                    <a:pt x="1159531" y="925415"/>
                    <a:pt x="1166750" y="917628"/>
                    <a:pt x="1176439" y="917628"/>
                  </a:cubicBezTo>
                  <a:cubicBezTo>
                    <a:pt x="1186128" y="917628"/>
                    <a:pt x="1193347" y="925320"/>
                    <a:pt x="1193347" y="934530"/>
                  </a:cubicBezTo>
                  <a:cubicBezTo>
                    <a:pt x="1193347" y="943741"/>
                    <a:pt x="1185653" y="951432"/>
                    <a:pt x="1176439" y="951432"/>
                  </a:cubicBezTo>
                  <a:cubicBezTo>
                    <a:pt x="1167225" y="951432"/>
                    <a:pt x="1159531" y="943741"/>
                    <a:pt x="1159531" y="934530"/>
                  </a:cubicBezTo>
                  <a:moveTo>
                    <a:pt x="1207786" y="934530"/>
                  </a:moveTo>
                  <a:cubicBezTo>
                    <a:pt x="1207786" y="925415"/>
                    <a:pt x="1215480" y="917628"/>
                    <a:pt x="1224694" y="917628"/>
                  </a:cubicBezTo>
                  <a:cubicBezTo>
                    <a:pt x="1233908" y="917628"/>
                    <a:pt x="1241602" y="925320"/>
                    <a:pt x="1241602" y="934530"/>
                  </a:cubicBezTo>
                  <a:cubicBezTo>
                    <a:pt x="1241602" y="944120"/>
                    <a:pt x="1233908" y="951432"/>
                    <a:pt x="1224694" y="951432"/>
                  </a:cubicBezTo>
                  <a:cubicBezTo>
                    <a:pt x="1215480" y="951432"/>
                    <a:pt x="1207786" y="943741"/>
                    <a:pt x="1207786" y="934530"/>
                  </a:cubicBezTo>
                  <a:moveTo>
                    <a:pt x="1062832" y="934530"/>
                  </a:moveTo>
                  <a:cubicBezTo>
                    <a:pt x="1062832" y="925415"/>
                    <a:pt x="1070052" y="917628"/>
                    <a:pt x="1079741" y="917628"/>
                  </a:cubicBezTo>
                  <a:cubicBezTo>
                    <a:pt x="1089429" y="917628"/>
                    <a:pt x="1096649" y="925320"/>
                    <a:pt x="1096649" y="934530"/>
                  </a:cubicBezTo>
                  <a:cubicBezTo>
                    <a:pt x="1096649" y="943741"/>
                    <a:pt x="1088954" y="951337"/>
                    <a:pt x="1079741" y="951337"/>
                  </a:cubicBezTo>
                  <a:cubicBezTo>
                    <a:pt x="1070527" y="951337"/>
                    <a:pt x="1062832" y="943646"/>
                    <a:pt x="1062832" y="934530"/>
                  </a:cubicBezTo>
                  <a:moveTo>
                    <a:pt x="1111182" y="934530"/>
                  </a:moveTo>
                  <a:cubicBezTo>
                    <a:pt x="1111182" y="925415"/>
                    <a:pt x="1118401" y="917628"/>
                    <a:pt x="1128090" y="917628"/>
                  </a:cubicBezTo>
                  <a:cubicBezTo>
                    <a:pt x="1137779" y="917628"/>
                    <a:pt x="1144998" y="925320"/>
                    <a:pt x="1144998" y="934530"/>
                  </a:cubicBezTo>
                  <a:cubicBezTo>
                    <a:pt x="1144998" y="943741"/>
                    <a:pt x="1137304" y="951432"/>
                    <a:pt x="1128090" y="951432"/>
                  </a:cubicBezTo>
                  <a:cubicBezTo>
                    <a:pt x="1118876" y="951432"/>
                    <a:pt x="1111182" y="943741"/>
                    <a:pt x="1111182" y="934530"/>
                  </a:cubicBezTo>
                  <a:moveTo>
                    <a:pt x="966229" y="934530"/>
                  </a:moveTo>
                  <a:cubicBezTo>
                    <a:pt x="966229" y="943646"/>
                    <a:pt x="974018" y="951432"/>
                    <a:pt x="983137" y="951432"/>
                  </a:cubicBezTo>
                  <a:cubicBezTo>
                    <a:pt x="992256" y="951432"/>
                    <a:pt x="1000045" y="943741"/>
                    <a:pt x="1000045" y="934530"/>
                  </a:cubicBezTo>
                  <a:cubicBezTo>
                    <a:pt x="1000045" y="925320"/>
                    <a:pt x="992351" y="917628"/>
                    <a:pt x="983137" y="917628"/>
                  </a:cubicBezTo>
                  <a:cubicBezTo>
                    <a:pt x="973448" y="917628"/>
                    <a:pt x="966229" y="925320"/>
                    <a:pt x="966229" y="934530"/>
                  </a:cubicBezTo>
                  <a:moveTo>
                    <a:pt x="1014578" y="934530"/>
                  </a:moveTo>
                  <a:cubicBezTo>
                    <a:pt x="1014578" y="943646"/>
                    <a:pt x="1022367" y="951432"/>
                    <a:pt x="1031486" y="951432"/>
                  </a:cubicBezTo>
                  <a:cubicBezTo>
                    <a:pt x="1040605" y="951432"/>
                    <a:pt x="1048394" y="943741"/>
                    <a:pt x="1048394" y="934530"/>
                  </a:cubicBezTo>
                  <a:cubicBezTo>
                    <a:pt x="1048394" y="925320"/>
                    <a:pt x="1040700" y="917628"/>
                    <a:pt x="1031486" y="917628"/>
                  </a:cubicBezTo>
                  <a:cubicBezTo>
                    <a:pt x="1021797" y="917628"/>
                    <a:pt x="1014578" y="925320"/>
                    <a:pt x="1014578" y="934530"/>
                  </a:cubicBezTo>
                  <a:moveTo>
                    <a:pt x="1304390" y="982861"/>
                  </a:moveTo>
                  <a:cubicBezTo>
                    <a:pt x="1304390" y="973746"/>
                    <a:pt x="1312084" y="965960"/>
                    <a:pt x="1321298" y="965960"/>
                  </a:cubicBezTo>
                  <a:cubicBezTo>
                    <a:pt x="1330512" y="965960"/>
                    <a:pt x="1338206" y="973651"/>
                    <a:pt x="1338206" y="982861"/>
                  </a:cubicBezTo>
                  <a:cubicBezTo>
                    <a:pt x="1338206" y="992452"/>
                    <a:pt x="1330512" y="999763"/>
                    <a:pt x="1321298" y="999763"/>
                  </a:cubicBezTo>
                  <a:cubicBezTo>
                    <a:pt x="1312084" y="999763"/>
                    <a:pt x="1304390" y="992072"/>
                    <a:pt x="1304390" y="982861"/>
                  </a:cubicBezTo>
                  <a:moveTo>
                    <a:pt x="1256135" y="982861"/>
                  </a:moveTo>
                  <a:cubicBezTo>
                    <a:pt x="1256135" y="973746"/>
                    <a:pt x="1263829" y="965960"/>
                    <a:pt x="1273043" y="965960"/>
                  </a:cubicBezTo>
                  <a:cubicBezTo>
                    <a:pt x="1282257" y="965960"/>
                    <a:pt x="1289951" y="973651"/>
                    <a:pt x="1289951" y="982861"/>
                  </a:cubicBezTo>
                  <a:cubicBezTo>
                    <a:pt x="1289951" y="992452"/>
                    <a:pt x="1282257" y="999763"/>
                    <a:pt x="1273043" y="999763"/>
                  </a:cubicBezTo>
                  <a:cubicBezTo>
                    <a:pt x="1263829" y="999763"/>
                    <a:pt x="1256135" y="992072"/>
                    <a:pt x="1256135" y="982861"/>
                  </a:cubicBezTo>
                  <a:moveTo>
                    <a:pt x="1159531" y="982861"/>
                  </a:moveTo>
                  <a:cubicBezTo>
                    <a:pt x="1159531" y="973746"/>
                    <a:pt x="1166750" y="966055"/>
                    <a:pt x="1176439" y="966055"/>
                  </a:cubicBezTo>
                  <a:cubicBezTo>
                    <a:pt x="1186128" y="966055"/>
                    <a:pt x="1193347" y="973746"/>
                    <a:pt x="1193347" y="982861"/>
                  </a:cubicBezTo>
                  <a:cubicBezTo>
                    <a:pt x="1193347" y="991977"/>
                    <a:pt x="1185653" y="999763"/>
                    <a:pt x="1176439" y="999763"/>
                  </a:cubicBezTo>
                  <a:cubicBezTo>
                    <a:pt x="1167225" y="999763"/>
                    <a:pt x="1159531" y="992072"/>
                    <a:pt x="1159531" y="982861"/>
                  </a:cubicBezTo>
                  <a:moveTo>
                    <a:pt x="1207786" y="982861"/>
                  </a:moveTo>
                  <a:cubicBezTo>
                    <a:pt x="1207786" y="973746"/>
                    <a:pt x="1215480" y="965960"/>
                    <a:pt x="1224694" y="965960"/>
                  </a:cubicBezTo>
                  <a:cubicBezTo>
                    <a:pt x="1233908" y="965960"/>
                    <a:pt x="1241602" y="973651"/>
                    <a:pt x="1241602" y="982861"/>
                  </a:cubicBezTo>
                  <a:cubicBezTo>
                    <a:pt x="1241602" y="992452"/>
                    <a:pt x="1233908" y="999763"/>
                    <a:pt x="1224694" y="999763"/>
                  </a:cubicBezTo>
                  <a:cubicBezTo>
                    <a:pt x="1215480" y="999763"/>
                    <a:pt x="1207786" y="992072"/>
                    <a:pt x="1207786" y="982861"/>
                  </a:cubicBezTo>
                  <a:moveTo>
                    <a:pt x="1062832" y="982861"/>
                  </a:moveTo>
                  <a:cubicBezTo>
                    <a:pt x="1062832" y="973746"/>
                    <a:pt x="1070052" y="965960"/>
                    <a:pt x="1079741" y="965960"/>
                  </a:cubicBezTo>
                  <a:cubicBezTo>
                    <a:pt x="1089429" y="965960"/>
                    <a:pt x="1096649" y="973651"/>
                    <a:pt x="1096649" y="982861"/>
                  </a:cubicBezTo>
                  <a:cubicBezTo>
                    <a:pt x="1096649" y="992072"/>
                    <a:pt x="1088954" y="999668"/>
                    <a:pt x="1079741" y="999668"/>
                  </a:cubicBezTo>
                  <a:cubicBezTo>
                    <a:pt x="1070527" y="999668"/>
                    <a:pt x="1062832" y="991977"/>
                    <a:pt x="1062832" y="982861"/>
                  </a:cubicBezTo>
                  <a:moveTo>
                    <a:pt x="1111182" y="982861"/>
                  </a:moveTo>
                  <a:cubicBezTo>
                    <a:pt x="1111182" y="973746"/>
                    <a:pt x="1118401" y="966055"/>
                    <a:pt x="1128090" y="966055"/>
                  </a:cubicBezTo>
                  <a:cubicBezTo>
                    <a:pt x="1137779" y="966055"/>
                    <a:pt x="1144998" y="973746"/>
                    <a:pt x="1144998" y="982861"/>
                  </a:cubicBezTo>
                  <a:cubicBezTo>
                    <a:pt x="1144998" y="991977"/>
                    <a:pt x="1137304" y="999763"/>
                    <a:pt x="1128090" y="999763"/>
                  </a:cubicBezTo>
                  <a:cubicBezTo>
                    <a:pt x="1118876" y="999763"/>
                    <a:pt x="1111182" y="992072"/>
                    <a:pt x="1111182" y="982861"/>
                  </a:cubicBezTo>
                  <a:moveTo>
                    <a:pt x="1014578" y="982861"/>
                  </a:moveTo>
                  <a:cubicBezTo>
                    <a:pt x="1014578" y="991977"/>
                    <a:pt x="1022367" y="999763"/>
                    <a:pt x="1031486" y="999763"/>
                  </a:cubicBezTo>
                  <a:cubicBezTo>
                    <a:pt x="1040605" y="999763"/>
                    <a:pt x="1048394" y="992072"/>
                    <a:pt x="1048394" y="982861"/>
                  </a:cubicBezTo>
                  <a:cubicBezTo>
                    <a:pt x="1048394" y="973651"/>
                    <a:pt x="1040700" y="965960"/>
                    <a:pt x="1031486" y="965960"/>
                  </a:cubicBezTo>
                  <a:cubicBezTo>
                    <a:pt x="1021797" y="965960"/>
                    <a:pt x="1014578" y="973651"/>
                    <a:pt x="1014578" y="982861"/>
                  </a:cubicBezTo>
                  <a:moveTo>
                    <a:pt x="1304390" y="1031192"/>
                  </a:moveTo>
                  <a:cubicBezTo>
                    <a:pt x="1304390" y="1022077"/>
                    <a:pt x="1312084" y="1014291"/>
                    <a:pt x="1321298" y="1014291"/>
                  </a:cubicBezTo>
                  <a:cubicBezTo>
                    <a:pt x="1330512" y="1014291"/>
                    <a:pt x="1338206" y="1021982"/>
                    <a:pt x="1338206" y="1031192"/>
                  </a:cubicBezTo>
                  <a:cubicBezTo>
                    <a:pt x="1338206" y="1040783"/>
                    <a:pt x="1330512" y="1048094"/>
                    <a:pt x="1321298" y="1048094"/>
                  </a:cubicBezTo>
                  <a:cubicBezTo>
                    <a:pt x="1312084" y="1048094"/>
                    <a:pt x="1304390" y="1040403"/>
                    <a:pt x="1304390" y="1031192"/>
                  </a:cubicBezTo>
                  <a:moveTo>
                    <a:pt x="1256135" y="1031192"/>
                  </a:moveTo>
                  <a:cubicBezTo>
                    <a:pt x="1256135" y="1022077"/>
                    <a:pt x="1263829" y="1014291"/>
                    <a:pt x="1273043" y="1014291"/>
                  </a:cubicBezTo>
                  <a:cubicBezTo>
                    <a:pt x="1282257" y="1014291"/>
                    <a:pt x="1289951" y="1021982"/>
                    <a:pt x="1289951" y="1031192"/>
                  </a:cubicBezTo>
                  <a:cubicBezTo>
                    <a:pt x="1289951" y="1040783"/>
                    <a:pt x="1282257" y="1048094"/>
                    <a:pt x="1273043" y="1048094"/>
                  </a:cubicBezTo>
                  <a:cubicBezTo>
                    <a:pt x="1263829" y="1048094"/>
                    <a:pt x="1256135" y="1040403"/>
                    <a:pt x="1256135" y="1031192"/>
                  </a:cubicBezTo>
                  <a:moveTo>
                    <a:pt x="1159531" y="1031192"/>
                  </a:moveTo>
                  <a:cubicBezTo>
                    <a:pt x="1159531" y="1022077"/>
                    <a:pt x="1166750" y="1014386"/>
                    <a:pt x="1176439" y="1014386"/>
                  </a:cubicBezTo>
                  <a:cubicBezTo>
                    <a:pt x="1186128" y="1014386"/>
                    <a:pt x="1193347" y="1022077"/>
                    <a:pt x="1193347" y="1031192"/>
                  </a:cubicBezTo>
                  <a:cubicBezTo>
                    <a:pt x="1193347" y="1040308"/>
                    <a:pt x="1185653" y="1048094"/>
                    <a:pt x="1176439" y="1048094"/>
                  </a:cubicBezTo>
                  <a:cubicBezTo>
                    <a:pt x="1167225" y="1048094"/>
                    <a:pt x="1159531" y="1040403"/>
                    <a:pt x="1159531" y="1031192"/>
                  </a:cubicBezTo>
                  <a:moveTo>
                    <a:pt x="1207786" y="1031192"/>
                  </a:moveTo>
                  <a:cubicBezTo>
                    <a:pt x="1207786" y="1022077"/>
                    <a:pt x="1215480" y="1014291"/>
                    <a:pt x="1224694" y="1014291"/>
                  </a:cubicBezTo>
                  <a:cubicBezTo>
                    <a:pt x="1233908" y="1014291"/>
                    <a:pt x="1241602" y="1021982"/>
                    <a:pt x="1241602" y="1031192"/>
                  </a:cubicBezTo>
                  <a:cubicBezTo>
                    <a:pt x="1241602" y="1040783"/>
                    <a:pt x="1233908" y="1048094"/>
                    <a:pt x="1224694" y="1048094"/>
                  </a:cubicBezTo>
                  <a:cubicBezTo>
                    <a:pt x="1215480" y="1048094"/>
                    <a:pt x="1207786" y="1040403"/>
                    <a:pt x="1207786" y="1031192"/>
                  </a:cubicBezTo>
                  <a:moveTo>
                    <a:pt x="1062832" y="1031192"/>
                  </a:moveTo>
                  <a:cubicBezTo>
                    <a:pt x="1062832" y="1022077"/>
                    <a:pt x="1070052" y="1014291"/>
                    <a:pt x="1079741" y="1014291"/>
                  </a:cubicBezTo>
                  <a:cubicBezTo>
                    <a:pt x="1089429" y="1014291"/>
                    <a:pt x="1096649" y="1021982"/>
                    <a:pt x="1096649" y="1031192"/>
                  </a:cubicBezTo>
                  <a:cubicBezTo>
                    <a:pt x="1096649" y="1040403"/>
                    <a:pt x="1088954" y="1047999"/>
                    <a:pt x="1079741" y="1047999"/>
                  </a:cubicBezTo>
                  <a:cubicBezTo>
                    <a:pt x="1070527" y="1047999"/>
                    <a:pt x="1062832" y="1040308"/>
                    <a:pt x="1062832" y="1031192"/>
                  </a:cubicBezTo>
                  <a:moveTo>
                    <a:pt x="1111182" y="1031192"/>
                  </a:moveTo>
                  <a:cubicBezTo>
                    <a:pt x="1111182" y="1022077"/>
                    <a:pt x="1118401" y="1014386"/>
                    <a:pt x="1128090" y="1014386"/>
                  </a:cubicBezTo>
                  <a:cubicBezTo>
                    <a:pt x="1137779" y="1014386"/>
                    <a:pt x="1144998" y="1022077"/>
                    <a:pt x="1144998" y="1031192"/>
                  </a:cubicBezTo>
                  <a:cubicBezTo>
                    <a:pt x="1144998" y="1040308"/>
                    <a:pt x="1137304" y="1048094"/>
                    <a:pt x="1128090" y="1048094"/>
                  </a:cubicBezTo>
                  <a:cubicBezTo>
                    <a:pt x="1118876" y="1048094"/>
                    <a:pt x="1111182" y="1040403"/>
                    <a:pt x="1111182" y="1031192"/>
                  </a:cubicBezTo>
                  <a:moveTo>
                    <a:pt x="1014578" y="1031192"/>
                  </a:moveTo>
                  <a:cubicBezTo>
                    <a:pt x="1014578" y="1040308"/>
                    <a:pt x="1022367" y="1048094"/>
                    <a:pt x="1031486" y="1048094"/>
                  </a:cubicBezTo>
                  <a:cubicBezTo>
                    <a:pt x="1040605" y="1048094"/>
                    <a:pt x="1048394" y="1040403"/>
                    <a:pt x="1048394" y="1031192"/>
                  </a:cubicBezTo>
                  <a:cubicBezTo>
                    <a:pt x="1048394" y="1021982"/>
                    <a:pt x="1040700" y="1014291"/>
                    <a:pt x="1031486" y="1014291"/>
                  </a:cubicBezTo>
                  <a:cubicBezTo>
                    <a:pt x="1021797" y="1014291"/>
                    <a:pt x="1014578" y="1021982"/>
                    <a:pt x="1014578" y="1031192"/>
                  </a:cubicBezTo>
                  <a:moveTo>
                    <a:pt x="1304390" y="1079429"/>
                  </a:moveTo>
                  <a:cubicBezTo>
                    <a:pt x="1304390" y="1070313"/>
                    <a:pt x="1312084" y="1062527"/>
                    <a:pt x="1321298" y="1062527"/>
                  </a:cubicBezTo>
                  <a:cubicBezTo>
                    <a:pt x="1330512" y="1062527"/>
                    <a:pt x="1338206" y="1070218"/>
                    <a:pt x="1338206" y="1079429"/>
                  </a:cubicBezTo>
                  <a:cubicBezTo>
                    <a:pt x="1338206" y="1089114"/>
                    <a:pt x="1330512" y="1096331"/>
                    <a:pt x="1321298" y="1096331"/>
                  </a:cubicBezTo>
                  <a:cubicBezTo>
                    <a:pt x="1312084" y="1096331"/>
                    <a:pt x="1304390" y="1088639"/>
                    <a:pt x="1304390" y="1079429"/>
                  </a:cubicBezTo>
                  <a:moveTo>
                    <a:pt x="1256135" y="1079429"/>
                  </a:moveTo>
                  <a:cubicBezTo>
                    <a:pt x="1256135" y="1070313"/>
                    <a:pt x="1263829" y="1062527"/>
                    <a:pt x="1273043" y="1062527"/>
                  </a:cubicBezTo>
                  <a:cubicBezTo>
                    <a:pt x="1282257" y="1062527"/>
                    <a:pt x="1289951" y="1070218"/>
                    <a:pt x="1289951" y="1079429"/>
                  </a:cubicBezTo>
                  <a:cubicBezTo>
                    <a:pt x="1289951" y="1089114"/>
                    <a:pt x="1282257" y="1096331"/>
                    <a:pt x="1273043" y="1096331"/>
                  </a:cubicBezTo>
                  <a:cubicBezTo>
                    <a:pt x="1263829" y="1096331"/>
                    <a:pt x="1256135" y="1088639"/>
                    <a:pt x="1256135" y="1079429"/>
                  </a:cubicBezTo>
                  <a:moveTo>
                    <a:pt x="1159531" y="1079429"/>
                  </a:moveTo>
                  <a:cubicBezTo>
                    <a:pt x="1159531" y="1070313"/>
                    <a:pt x="1166750" y="1062622"/>
                    <a:pt x="1176439" y="1062622"/>
                  </a:cubicBezTo>
                  <a:cubicBezTo>
                    <a:pt x="1186128" y="1062622"/>
                    <a:pt x="1193347" y="1070313"/>
                    <a:pt x="1193347" y="1079429"/>
                  </a:cubicBezTo>
                  <a:cubicBezTo>
                    <a:pt x="1193347" y="1088544"/>
                    <a:pt x="1185653" y="1096331"/>
                    <a:pt x="1176439" y="1096331"/>
                  </a:cubicBezTo>
                  <a:cubicBezTo>
                    <a:pt x="1167225" y="1096331"/>
                    <a:pt x="1159531" y="1088639"/>
                    <a:pt x="1159531" y="1079429"/>
                  </a:cubicBezTo>
                  <a:moveTo>
                    <a:pt x="1207786" y="1079429"/>
                  </a:moveTo>
                  <a:cubicBezTo>
                    <a:pt x="1207786" y="1070313"/>
                    <a:pt x="1215480" y="1062527"/>
                    <a:pt x="1224694" y="1062527"/>
                  </a:cubicBezTo>
                  <a:cubicBezTo>
                    <a:pt x="1233908" y="1062527"/>
                    <a:pt x="1241602" y="1070218"/>
                    <a:pt x="1241602" y="1079429"/>
                  </a:cubicBezTo>
                  <a:cubicBezTo>
                    <a:pt x="1241602" y="1089114"/>
                    <a:pt x="1233908" y="1096331"/>
                    <a:pt x="1224694" y="1096331"/>
                  </a:cubicBezTo>
                  <a:cubicBezTo>
                    <a:pt x="1215480" y="1096331"/>
                    <a:pt x="1207786" y="1088639"/>
                    <a:pt x="1207786" y="1079429"/>
                  </a:cubicBezTo>
                  <a:moveTo>
                    <a:pt x="1111182" y="1079429"/>
                  </a:moveTo>
                  <a:cubicBezTo>
                    <a:pt x="1111182" y="1070313"/>
                    <a:pt x="1118401" y="1062622"/>
                    <a:pt x="1128090" y="1062622"/>
                  </a:cubicBezTo>
                  <a:cubicBezTo>
                    <a:pt x="1137779" y="1062622"/>
                    <a:pt x="1144998" y="1070313"/>
                    <a:pt x="1144998" y="1079429"/>
                  </a:cubicBezTo>
                  <a:cubicBezTo>
                    <a:pt x="1144998" y="1088544"/>
                    <a:pt x="1137304" y="1096331"/>
                    <a:pt x="1128090" y="1096331"/>
                  </a:cubicBezTo>
                  <a:cubicBezTo>
                    <a:pt x="1118876" y="1096331"/>
                    <a:pt x="1111182" y="1088639"/>
                    <a:pt x="1111182" y="1079429"/>
                  </a:cubicBezTo>
                  <a:moveTo>
                    <a:pt x="1256135" y="1127760"/>
                  </a:moveTo>
                  <a:cubicBezTo>
                    <a:pt x="1256135" y="1118644"/>
                    <a:pt x="1263829" y="1110858"/>
                    <a:pt x="1273043" y="1110858"/>
                  </a:cubicBezTo>
                  <a:cubicBezTo>
                    <a:pt x="1282257" y="1110858"/>
                    <a:pt x="1289951" y="1118550"/>
                    <a:pt x="1289951" y="1127760"/>
                  </a:cubicBezTo>
                  <a:cubicBezTo>
                    <a:pt x="1289951" y="1137445"/>
                    <a:pt x="1282257" y="1144662"/>
                    <a:pt x="1273043" y="1144662"/>
                  </a:cubicBezTo>
                  <a:cubicBezTo>
                    <a:pt x="1263829" y="1144662"/>
                    <a:pt x="1256135" y="1136971"/>
                    <a:pt x="1256135" y="1127760"/>
                  </a:cubicBezTo>
                  <a:moveTo>
                    <a:pt x="1159531" y="1127760"/>
                  </a:moveTo>
                  <a:cubicBezTo>
                    <a:pt x="1159531" y="1118644"/>
                    <a:pt x="1166750" y="1110953"/>
                    <a:pt x="1176439" y="1110953"/>
                  </a:cubicBezTo>
                  <a:cubicBezTo>
                    <a:pt x="1186128" y="1110953"/>
                    <a:pt x="1193347" y="1118644"/>
                    <a:pt x="1193347" y="1127760"/>
                  </a:cubicBezTo>
                  <a:cubicBezTo>
                    <a:pt x="1193347" y="1136876"/>
                    <a:pt x="1185653" y="1144662"/>
                    <a:pt x="1176439" y="1144662"/>
                  </a:cubicBezTo>
                  <a:cubicBezTo>
                    <a:pt x="1167225" y="1144662"/>
                    <a:pt x="1159531" y="1136971"/>
                    <a:pt x="1159531" y="1127760"/>
                  </a:cubicBezTo>
                  <a:moveTo>
                    <a:pt x="1207786" y="1127760"/>
                  </a:moveTo>
                  <a:cubicBezTo>
                    <a:pt x="1207786" y="1118644"/>
                    <a:pt x="1215480" y="1110858"/>
                    <a:pt x="1224694" y="1110858"/>
                  </a:cubicBezTo>
                  <a:cubicBezTo>
                    <a:pt x="1233908" y="1110858"/>
                    <a:pt x="1241602" y="1118550"/>
                    <a:pt x="1241602" y="1127760"/>
                  </a:cubicBezTo>
                  <a:cubicBezTo>
                    <a:pt x="1241602" y="1137445"/>
                    <a:pt x="1233908" y="1144662"/>
                    <a:pt x="1224694" y="1144662"/>
                  </a:cubicBezTo>
                  <a:cubicBezTo>
                    <a:pt x="1215480" y="1144662"/>
                    <a:pt x="1207786" y="1136971"/>
                    <a:pt x="1207786" y="1127760"/>
                  </a:cubicBezTo>
                  <a:moveTo>
                    <a:pt x="1642646" y="1175996"/>
                  </a:moveTo>
                  <a:cubicBezTo>
                    <a:pt x="1642646" y="1185112"/>
                    <a:pt x="1650340" y="1192898"/>
                    <a:pt x="1659554" y="1192898"/>
                  </a:cubicBezTo>
                  <a:cubicBezTo>
                    <a:pt x="1668768" y="1192898"/>
                    <a:pt x="1676462" y="1185681"/>
                    <a:pt x="1676462" y="1175996"/>
                  </a:cubicBezTo>
                  <a:cubicBezTo>
                    <a:pt x="1676462" y="1166311"/>
                    <a:pt x="1668768" y="1159190"/>
                    <a:pt x="1659554" y="1159190"/>
                  </a:cubicBezTo>
                  <a:cubicBezTo>
                    <a:pt x="1650340" y="1159190"/>
                    <a:pt x="1642646" y="1166881"/>
                    <a:pt x="1642646" y="1175996"/>
                  </a:cubicBezTo>
                  <a:moveTo>
                    <a:pt x="1546042" y="1175996"/>
                  </a:moveTo>
                  <a:cubicBezTo>
                    <a:pt x="1546042" y="1185112"/>
                    <a:pt x="1553736" y="1192898"/>
                    <a:pt x="1562950" y="1192898"/>
                  </a:cubicBezTo>
                  <a:cubicBezTo>
                    <a:pt x="1572164" y="1192898"/>
                    <a:pt x="1579858" y="1185681"/>
                    <a:pt x="1579858" y="1175996"/>
                  </a:cubicBezTo>
                  <a:cubicBezTo>
                    <a:pt x="1579858" y="1166311"/>
                    <a:pt x="1572069" y="1159190"/>
                    <a:pt x="1562950" y="1159190"/>
                  </a:cubicBezTo>
                  <a:cubicBezTo>
                    <a:pt x="1553831" y="1159190"/>
                    <a:pt x="1546042" y="1166881"/>
                    <a:pt x="1546042" y="1175996"/>
                  </a:cubicBezTo>
                  <a:moveTo>
                    <a:pt x="1497692" y="1175996"/>
                  </a:moveTo>
                  <a:cubicBezTo>
                    <a:pt x="1497692" y="1185112"/>
                    <a:pt x="1505386" y="1192898"/>
                    <a:pt x="1514600" y="1192898"/>
                  </a:cubicBezTo>
                  <a:cubicBezTo>
                    <a:pt x="1523814" y="1192898"/>
                    <a:pt x="1531508" y="1185681"/>
                    <a:pt x="1531508" y="1175996"/>
                  </a:cubicBezTo>
                  <a:cubicBezTo>
                    <a:pt x="1531508" y="1166311"/>
                    <a:pt x="1523719" y="1159190"/>
                    <a:pt x="1514600" y="1159190"/>
                  </a:cubicBezTo>
                  <a:cubicBezTo>
                    <a:pt x="1505481" y="1159190"/>
                    <a:pt x="1497692" y="1166881"/>
                    <a:pt x="1497692" y="1175996"/>
                  </a:cubicBezTo>
                  <a:moveTo>
                    <a:pt x="1594296" y="1175996"/>
                  </a:moveTo>
                  <a:cubicBezTo>
                    <a:pt x="1594296" y="1185112"/>
                    <a:pt x="1601990" y="1192898"/>
                    <a:pt x="1611204" y="1192898"/>
                  </a:cubicBezTo>
                  <a:cubicBezTo>
                    <a:pt x="1620418" y="1192898"/>
                    <a:pt x="1628112" y="1185681"/>
                    <a:pt x="1628112" y="1175996"/>
                  </a:cubicBezTo>
                  <a:cubicBezTo>
                    <a:pt x="1628112" y="1166311"/>
                    <a:pt x="1620418" y="1159190"/>
                    <a:pt x="1611204" y="1159190"/>
                  </a:cubicBezTo>
                  <a:cubicBezTo>
                    <a:pt x="1601990" y="1159190"/>
                    <a:pt x="1594296" y="1166881"/>
                    <a:pt x="1594296" y="1175996"/>
                  </a:cubicBezTo>
                  <a:moveTo>
                    <a:pt x="1256135" y="1175996"/>
                  </a:moveTo>
                  <a:cubicBezTo>
                    <a:pt x="1256135" y="1166881"/>
                    <a:pt x="1263829" y="1159095"/>
                    <a:pt x="1273043" y="1159095"/>
                  </a:cubicBezTo>
                  <a:cubicBezTo>
                    <a:pt x="1282257" y="1159095"/>
                    <a:pt x="1289951" y="1166786"/>
                    <a:pt x="1289951" y="1175996"/>
                  </a:cubicBezTo>
                  <a:cubicBezTo>
                    <a:pt x="1289951" y="1185681"/>
                    <a:pt x="1282257" y="1192898"/>
                    <a:pt x="1273043" y="1192898"/>
                  </a:cubicBezTo>
                  <a:cubicBezTo>
                    <a:pt x="1263829" y="1192898"/>
                    <a:pt x="1256135" y="1185207"/>
                    <a:pt x="1256135" y="1175996"/>
                  </a:cubicBezTo>
                  <a:moveTo>
                    <a:pt x="1304390" y="1224327"/>
                  </a:moveTo>
                  <a:cubicBezTo>
                    <a:pt x="1304390" y="1215212"/>
                    <a:pt x="1312084" y="1207426"/>
                    <a:pt x="1321298" y="1207426"/>
                  </a:cubicBezTo>
                  <a:cubicBezTo>
                    <a:pt x="1330512" y="1207426"/>
                    <a:pt x="1338206" y="1215117"/>
                    <a:pt x="1338206" y="1224327"/>
                  </a:cubicBezTo>
                  <a:cubicBezTo>
                    <a:pt x="1338206" y="1233918"/>
                    <a:pt x="1330512" y="1241229"/>
                    <a:pt x="1321298" y="1241229"/>
                  </a:cubicBezTo>
                  <a:cubicBezTo>
                    <a:pt x="1312084" y="1241229"/>
                    <a:pt x="1304390" y="1233538"/>
                    <a:pt x="1304390" y="1224327"/>
                  </a:cubicBezTo>
                  <a:moveTo>
                    <a:pt x="1352739" y="1224327"/>
                  </a:moveTo>
                  <a:cubicBezTo>
                    <a:pt x="1352739" y="1233443"/>
                    <a:pt x="1360433" y="1241229"/>
                    <a:pt x="1369647" y="1241229"/>
                  </a:cubicBezTo>
                  <a:cubicBezTo>
                    <a:pt x="1378861" y="1241229"/>
                    <a:pt x="1386555" y="1234013"/>
                    <a:pt x="1386555" y="1224327"/>
                  </a:cubicBezTo>
                  <a:cubicBezTo>
                    <a:pt x="1386555" y="1214642"/>
                    <a:pt x="1378861" y="1207426"/>
                    <a:pt x="1369647" y="1207426"/>
                  </a:cubicBezTo>
                  <a:cubicBezTo>
                    <a:pt x="1360433" y="1207426"/>
                    <a:pt x="1352739" y="1215117"/>
                    <a:pt x="1352739" y="1224327"/>
                  </a:cubicBezTo>
                  <a:moveTo>
                    <a:pt x="1401088" y="1224327"/>
                  </a:moveTo>
                  <a:cubicBezTo>
                    <a:pt x="1401088" y="1233443"/>
                    <a:pt x="1408783" y="1241229"/>
                    <a:pt x="1417997" y="1241229"/>
                  </a:cubicBezTo>
                  <a:cubicBezTo>
                    <a:pt x="1427210" y="1241229"/>
                    <a:pt x="1434905" y="1234013"/>
                    <a:pt x="1434905" y="1224327"/>
                  </a:cubicBezTo>
                  <a:cubicBezTo>
                    <a:pt x="1434905" y="1214642"/>
                    <a:pt x="1427210" y="1207426"/>
                    <a:pt x="1417997" y="1207426"/>
                  </a:cubicBezTo>
                  <a:cubicBezTo>
                    <a:pt x="1408783" y="1207426"/>
                    <a:pt x="1401088" y="1215117"/>
                    <a:pt x="1401088" y="1224327"/>
                  </a:cubicBezTo>
                  <a:moveTo>
                    <a:pt x="1449343" y="1224327"/>
                  </a:moveTo>
                  <a:cubicBezTo>
                    <a:pt x="1449343" y="1233443"/>
                    <a:pt x="1457037" y="1241229"/>
                    <a:pt x="1466251" y="1241229"/>
                  </a:cubicBezTo>
                  <a:cubicBezTo>
                    <a:pt x="1475465" y="1241229"/>
                    <a:pt x="1483159" y="1234013"/>
                    <a:pt x="1483159" y="1224327"/>
                  </a:cubicBezTo>
                  <a:cubicBezTo>
                    <a:pt x="1483159" y="1214642"/>
                    <a:pt x="1475370" y="1207426"/>
                    <a:pt x="1466251" y="1207426"/>
                  </a:cubicBezTo>
                  <a:cubicBezTo>
                    <a:pt x="1457132" y="1207426"/>
                    <a:pt x="1449343" y="1215117"/>
                    <a:pt x="1449343" y="1224327"/>
                  </a:cubicBezTo>
                  <a:moveTo>
                    <a:pt x="1497692" y="1224327"/>
                  </a:moveTo>
                  <a:cubicBezTo>
                    <a:pt x="1497692" y="1233443"/>
                    <a:pt x="1505386" y="1241229"/>
                    <a:pt x="1514600" y="1241229"/>
                  </a:cubicBezTo>
                  <a:cubicBezTo>
                    <a:pt x="1523814" y="1241229"/>
                    <a:pt x="1531508" y="1234013"/>
                    <a:pt x="1531508" y="1224327"/>
                  </a:cubicBezTo>
                  <a:cubicBezTo>
                    <a:pt x="1531508" y="1214642"/>
                    <a:pt x="1523719" y="1207426"/>
                    <a:pt x="1514600" y="1207426"/>
                  </a:cubicBezTo>
                  <a:cubicBezTo>
                    <a:pt x="1505481" y="1207426"/>
                    <a:pt x="1497692" y="1215117"/>
                    <a:pt x="1497692" y="1224327"/>
                  </a:cubicBezTo>
                  <a:moveTo>
                    <a:pt x="1256135" y="1224327"/>
                  </a:moveTo>
                  <a:cubicBezTo>
                    <a:pt x="1256135" y="1215212"/>
                    <a:pt x="1263829" y="1207426"/>
                    <a:pt x="1273043" y="1207426"/>
                  </a:cubicBezTo>
                  <a:cubicBezTo>
                    <a:pt x="1282257" y="1207426"/>
                    <a:pt x="1289951" y="1215117"/>
                    <a:pt x="1289951" y="1224327"/>
                  </a:cubicBezTo>
                  <a:cubicBezTo>
                    <a:pt x="1289951" y="1233918"/>
                    <a:pt x="1282257" y="1241229"/>
                    <a:pt x="1273043" y="1241229"/>
                  </a:cubicBezTo>
                  <a:cubicBezTo>
                    <a:pt x="1263829" y="1241229"/>
                    <a:pt x="1256135" y="1233538"/>
                    <a:pt x="1256135" y="1224327"/>
                  </a:cubicBezTo>
                  <a:moveTo>
                    <a:pt x="1304390" y="1272659"/>
                  </a:moveTo>
                  <a:cubicBezTo>
                    <a:pt x="1304390" y="1263543"/>
                    <a:pt x="1312084" y="1255757"/>
                    <a:pt x="1321298" y="1255757"/>
                  </a:cubicBezTo>
                  <a:cubicBezTo>
                    <a:pt x="1330512" y="1255757"/>
                    <a:pt x="1338206" y="1263448"/>
                    <a:pt x="1338206" y="1272659"/>
                  </a:cubicBezTo>
                  <a:cubicBezTo>
                    <a:pt x="1338206" y="1282249"/>
                    <a:pt x="1330512" y="1289560"/>
                    <a:pt x="1321298" y="1289560"/>
                  </a:cubicBezTo>
                  <a:cubicBezTo>
                    <a:pt x="1312084" y="1289560"/>
                    <a:pt x="1304390" y="1281869"/>
                    <a:pt x="1304390" y="1272659"/>
                  </a:cubicBezTo>
                  <a:moveTo>
                    <a:pt x="1352739" y="1272659"/>
                  </a:moveTo>
                  <a:cubicBezTo>
                    <a:pt x="1352739" y="1281774"/>
                    <a:pt x="1360433" y="1289560"/>
                    <a:pt x="1369647" y="1289560"/>
                  </a:cubicBezTo>
                  <a:cubicBezTo>
                    <a:pt x="1378861" y="1289560"/>
                    <a:pt x="1386555" y="1282344"/>
                    <a:pt x="1386555" y="1272659"/>
                  </a:cubicBezTo>
                  <a:cubicBezTo>
                    <a:pt x="1386555" y="1262973"/>
                    <a:pt x="1378861" y="1255852"/>
                    <a:pt x="1369647" y="1255852"/>
                  </a:cubicBezTo>
                  <a:cubicBezTo>
                    <a:pt x="1360433" y="1255852"/>
                    <a:pt x="1352739" y="1263543"/>
                    <a:pt x="1352739" y="1272659"/>
                  </a:cubicBezTo>
                  <a:moveTo>
                    <a:pt x="1256135" y="1272659"/>
                  </a:moveTo>
                  <a:cubicBezTo>
                    <a:pt x="1256135" y="1263543"/>
                    <a:pt x="1263829" y="1255757"/>
                    <a:pt x="1273043" y="1255757"/>
                  </a:cubicBezTo>
                  <a:cubicBezTo>
                    <a:pt x="1282257" y="1255757"/>
                    <a:pt x="1289951" y="1263448"/>
                    <a:pt x="1289951" y="1272659"/>
                  </a:cubicBezTo>
                  <a:cubicBezTo>
                    <a:pt x="1289951" y="1282249"/>
                    <a:pt x="1282257" y="1289560"/>
                    <a:pt x="1273043" y="1289560"/>
                  </a:cubicBezTo>
                  <a:cubicBezTo>
                    <a:pt x="1263829" y="1289560"/>
                    <a:pt x="1256135" y="1281869"/>
                    <a:pt x="1256135" y="1272659"/>
                  </a:cubicBezTo>
                  <a:moveTo>
                    <a:pt x="1352739" y="16902"/>
                  </a:moveTo>
                  <a:cubicBezTo>
                    <a:pt x="1352739" y="7786"/>
                    <a:pt x="1360433" y="0"/>
                    <a:pt x="1369647" y="0"/>
                  </a:cubicBezTo>
                  <a:cubicBezTo>
                    <a:pt x="1378861" y="0"/>
                    <a:pt x="1386555" y="7691"/>
                    <a:pt x="1386555" y="16902"/>
                  </a:cubicBezTo>
                  <a:cubicBezTo>
                    <a:pt x="1386555" y="26492"/>
                    <a:pt x="1378766" y="33803"/>
                    <a:pt x="1369647" y="33803"/>
                  </a:cubicBezTo>
                  <a:cubicBezTo>
                    <a:pt x="1360528" y="33803"/>
                    <a:pt x="1352739" y="26112"/>
                    <a:pt x="1352739" y="16902"/>
                  </a:cubicBezTo>
                  <a:moveTo>
                    <a:pt x="1304390" y="16902"/>
                  </a:moveTo>
                  <a:cubicBezTo>
                    <a:pt x="1304390" y="7786"/>
                    <a:pt x="1312084" y="0"/>
                    <a:pt x="1321298" y="0"/>
                  </a:cubicBezTo>
                  <a:cubicBezTo>
                    <a:pt x="1330512" y="0"/>
                    <a:pt x="1338206" y="7691"/>
                    <a:pt x="1338206" y="16902"/>
                  </a:cubicBezTo>
                  <a:cubicBezTo>
                    <a:pt x="1338206" y="26492"/>
                    <a:pt x="1330512" y="33803"/>
                    <a:pt x="1321298" y="33803"/>
                  </a:cubicBezTo>
                  <a:cubicBezTo>
                    <a:pt x="1312084" y="33803"/>
                    <a:pt x="1304390" y="26112"/>
                    <a:pt x="1304390" y="16902"/>
                  </a:cubicBezTo>
                  <a:moveTo>
                    <a:pt x="1256135" y="16902"/>
                  </a:moveTo>
                  <a:cubicBezTo>
                    <a:pt x="1256135" y="7786"/>
                    <a:pt x="1263829" y="0"/>
                    <a:pt x="1273043" y="0"/>
                  </a:cubicBezTo>
                  <a:cubicBezTo>
                    <a:pt x="1282257" y="0"/>
                    <a:pt x="1289951" y="7691"/>
                    <a:pt x="1289951" y="16902"/>
                  </a:cubicBezTo>
                  <a:cubicBezTo>
                    <a:pt x="1289951" y="26492"/>
                    <a:pt x="1282257" y="33803"/>
                    <a:pt x="1273043" y="33803"/>
                  </a:cubicBezTo>
                  <a:cubicBezTo>
                    <a:pt x="1263829" y="33803"/>
                    <a:pt x="1256135" y="26112"/>
                    <a:pt x="1256135" y="16902"/>
                  </a:cubicBezTo>
                  <a:moveTo>
                    <a:pt x="1159531" y="16902"/>
                  </a:moveTo>
                  <a:cubicBezTo>
                    <a:pt x="1159531" y="7786"/>
                    <a:pt x="1166750" y="95"/>
                    <a:pt x="1176439" y="95"/>
                  </a:cubicBezTo>
                  <a:cubicBezTo>
                    <a:pt x="1186128" y="95"/>
                    <a:pt x="1193347" y="7786"/>
                    <a:pt x="1193347" y="16902"/>
                  </a:cubicBezTo>
                  <a:cubicBezTo>
                    <a:pt x="1193347" y="26017"/>
                    <a:pt x="1185653" y="33803"/>
                    <a:pt x="1176439" y="33803"/>
                  </a:cubicBezTo>
                  <a:cubicBezTo>
                    <a:pt x="1167225" y="33803"/>
                    <a:pt x="1159531" y="26112"/>
                    <a:pt x="1159531" y="16902"/>
                  </a:cubicBezTo>
                  <a:moveTo>
                    <a:pt x="1207786" y="16902"/>
                  </a:moveTo>
                  <a:cubicBezTo>
                    <a:pt x="1207786" y="7786"/>
                    <a:pt x="1215480" y="0"/>
                    <a:pt x="1224694" y="0"/>
                  </a:cubicBezTo>
                  <a:cubicBezTo>
                    <a:pt x="1233908" y="0"/>
                    <a:pt x="1241602" y="7691"/>
                    <a:pt x="1241602" y="16902"/>
                  </a:cubicBezTo>
                  <a:cubicBezTo>
                    <a:pt x="1241602" y="26492"/>
                    <a:pt x="1233908" y="33803"/>
                    <a:pt x="1224694" y="33803"/>
                  </a:cubicBezTo>
                  <a:cubicBezTo>
                    <a:pt x="1215480" y="33803"/>
                    <a:pt x="1207786" y="26112"/>
                    <a:pt x="1207786" y="16902"/>
                  </a:cubicBezTo>
                  <a:moveTo>
                    <a:pt x="1062832" y="16902"/>
                  </a:moveTo>
                  <a:cubicBezTo>
                    <a:pt x="1062832" y="7786"/>
                    <a:pt x="1070052" y="0"/>
                    <a:pt x="1079741" y="0"/>
                  </a:cubicBezTo>
                  <a:cubicBezTo>
                    <a:pt x="1089429" y="0"/>
                    <a:pt x="1096649" y="7691"/>
                    <a:pt x="1096649" y="16902"/>
                  </a:cubicBezTo>
                  <a:cubicBezTo>
                    <a:pt x="1096649" y="26112"/>
                    <a:pt x="1088954" y="33708"/>
                    <a:pt x="1079741" y="33708"/>
                  </a:cubicBezTo>
                  <a:cubicBezTo>
                    <a:pt x="1070527" y="33708"/>
                    <a:pt x="1062832" y="26017"/>
                    <a:pt x="1062832" y="16902"/>
                  </a:cubicBezTo>
                  <a:moveTo>
                    <a:pt x="1111182" y="16902"/>
                  </a:moveTo>
                  <a:cubicBezTo>
                    <a:pt x="1111182" y="7786"/>
                    <a:pt x="1118401" y="95"/>
                    <a:pt x="1128090" y="95"/>
                  </a:cubicBezTo>
                  <a:cubicBezTo>
                    <a:pt x="1137779" y="95"/>
                    <a:pt x="1144998" y="7786"/>
                    <a:pt x="1144998" y="16902"/>
                  </a:cubicBezTo>
                  <a:cubicBezTo>
                    <a:pt x="1144998" y="26017"/>
                    <a:pt x="1137304" y="33803"/>
                    <a:pt x="1128090" y="33803"/>
                  </a:cubicBezTo>
                  <a:cubicBezTo>
                    <a:pt x="1118876" y="33803"/>
                    <a:pt x="1111182" y="26112"/>
                    <a:pt x="1111182" y="16902"/>
                  </a:cubicBezTo>
                  <a:moveTo>
                    <a:pt x="1014578" y="16902"/>
                  </a:moveTo>
                  <a:cubicBezTo>
                    <a:pt x="1014578" y="26017"/>
                    <a:pt x="1022367" y="33803"/>
                    <a:pt x="1031486" y="33803"/>
                  </a:cubicBezTo>
                  <a:cubicBezTo>
                    <a:pt x="1040605" y="33803"/>
                    <a:pt x="1048394" y="26112"/>
                    <a:pt x="1048394" y="16902"/>
                  </a:cubicBezTo>
                  <a:cubicBezTo>
                    <a:pt x="1048394" y="7691"/>
                    <a:pt x="1040700" y="0"/>
                    <a:pt x="1031486" y="0"/>
                  </a:cubicBezTo>
                  <a:cubicBezTo>
                    <a:pt x="1021797" y="0"/>
                    <a:pt x="1014578" y="7691"/>
                    <a:pt x="1014578" y="16902"/>
                  </a:cubicBezTo>
                  <a:moveTo>
                    <a:pt x="1352739" y="65138"/>
                  </a:moveTo>
                  <a:cubicBezTo>
                    <a:pt x="1352739" y="56022"/>
                    <a:pt x="1360433" y="48331"/>
                    <a:pt x="1369647" y="48331"/>
                  </a:cubicBezTo>
                  <a:cubicBezTo>
                    <a:pt x="1378861" y="48331"/>
                    <a:pt x="1386555" y="56022"/>
                    <a:pt x="1386555" y="65138"/>
                  </a:cubicBezTo>
                  <a:cubicBezTo>
                    <a:pt x="1386555" y="74728"/>
                    <a:pt x="1378766" y="82040"/>
                    <a:pt x="1369647" y="82040"/>
                  </a:cubicBezTo>
                  <a:cubicBezTo>
                    <a:pt x="1360528" y="82040"/>
                    <a:pt x="1352739" y="74348"/>
                    <a:pt x="1352739" y="65138"/>
                  </a:cubicBezTo>
                  <a:moveTo>
                    <a:pt x="1304390" y="65138"/>
                  </a:moveTo>
                  <a:cubicBezTo>
                    <a:pt x="1304390" y="56022"/>
                    <a:pt x="1312084" y="48331"/>
                    <a:pt x="1321298" y="48331"/>
                  </a:cubicBezTo>
                  <a:cubicBezTo>
                    <a:pt x="1330512" y="48331"/>
                    <a:pt x="1338206" y="56022"/>
                    <a:pt x="1338206" y="65138"/>
                  </a:cubicBezTo>
                  <a:cubicBezTo>
                    <a:pt x="1338206" y="74728"/>
                    <a:pt x="1330512" y="82040"/>
                    <a:pt x="1321298" y="82040"/>
                  </a:cubicBezTo>
                  <a:cubicBezTo>
                    <a:pt x="1312084" y="82040"/>
                    <a:pt x="1304390" y="74348"/>
                    <a:pt x="1304390" y="65138"/>
                  </a:cubicBezTo>
                  <a:moveTo>
                    <a:pt x="1256135" y="65138"/>
                  </a:moveTo>
                  <a:cubicBezTo>
                    <a:pt x="1256135" y="56022"/>
                    <a:pt x="1263829" y="48331"/>
                    <a:pt x="1273043" y="48331"/>
                  </a:cubicBezTo>
                  <a:cubicBezTo>
                    <a:pt x="1282257" y="48331"/>
                    <a:pt x="1289951" y="56022"/>
                    <a:pt x="1289951" y="65138"/>
                  </a:cubicBezTo>
                  <a:cubicBezTo>
                    <a:pt x="1289951" y="74728"/>
                    <a:pt x="1282257" y="82040"/>
                    <a:pt x="1273043" y="82040"/>
                  </a:cubicBezTo>
                  <a:cubicBezTo>
                    <a:pt x="1263829" y="82040"/>
                    <a:pt x="1256135" y="74348"/>
                    <a:pt x="1256135" y="65138"/>
                  </a:cubicBezTo>
                  <a:moveTo>
                    <a:pt x="1159531" y="65138"/>
                  </a:moveTo>
                  <a:cubicBezTo>
                    <a:pt x="1159531" y="56022"/>
                    <a:pt x="1166750" y="48331"/>
                    <a:pt x="1176439" y="48331"/>
                  </a:cubicBezTo>
                  <a:cubicBezTo>
                    <a:pt x="1186128" y="48331"/>
                    <a:pt x="1193347" y="56022"/>
                    <a:pt x="1193347" y="65138"/>
                  </a:cubicBezTo>
                  <a:cubicBezTo>
                    <a:pt x="1193347" y="74253"/>
                    <a:pt x="1185653" y="82040"/>
                    <a:pt x="1176439" y="82040"/>
                  </a:cubicBezTo>
                  <a:cubicBezTo>
                    <a:pt x="1167225" y="82040"/>
                    <a:pt x="1159531" y="74348"/>
                    <a:pt x="1159531" y="65138"/>
                  </a:cubicBezTo>
                  <a:moveTo>
                    <a:pt x="1207786" y="65138"/>
                  </a:moveTo>
                  <a:cubicBezTo>
                    <a:pt x="1207786" y="56022"/>
                    <a:pt x="1215480" y="48331"/>
                    <a:pt x="1224694" y="48331"/>
                  </a:cubicBezTo>
                  <a:cubicBezTo>
                    <a:pt x="1233908" y="48331"/>
                    <a:pt x="1241602" y="56022"/>
                    <a:pt x="1241602" y="65138"/>
                  </a:cubicBezTo>
                  <a:cubicBezTo>
                    <a:pt x="1241602" y="74728"/>
                    <a:pt x="1233908" y="82040"/>
                    <a:pt x="1224694" y="82040"/>
                  </a:cubicBezTo>
                  <a:cubicBezTo>
                    <a:pt x="1215480" y="82040"/>
                    <a:pt x="1207786" y="74348"/>
                    <a:pt x="1207786" y="65138"/>
                  </a:cubicBezTo>
                  <a:moveTo>
                    <a:pt x="1062832" y="65138"/>
                  </a:moveTo>
                  <a:cubicBezTo>
                    <a:pt x="1062832" y="56022"/>
                    <a:pt x="1070052" y="48331"/>
                    <a:pt x="1079741" y="48331"/>
                  </a:cubicBezTo>
                  <a:cubicBezTo>
                    <a:pt x="1089429" y="48331"/>
                    <a:pt x="1096649" y="56022"/>
                    <a:pt x="1096649" y="65138"/>
                  </a:cubicBezTo>
                  <a:cubicBezTo>
                    <a:pt x="1096649" y="74253"/>
                    <a:pt x="1088954" y="82040"/>
                    <a:pt x="1079741" y="82040"/>
                  </a:cubicBezTo>
                  <a:cubicBezTo>
                    <a:pt x="1070527" y="82040"/>
                    <a:pt x="1062832" y="74348"/>
                    <a:pt x="1062832" y="65138"/>
                  </a:cubicBezTo>
                  <a:moveTo>
                    <a:pt x="1111182" y="65138"/>
                  </a:moveTo>
                  <a:cubicBezTo>
                    <a:pt x="1111182" y="56022"/>
                    <a:pt x="1118401" y="48331"/>
                    <a:pt x="1128090" y="48331"/>
                  </a:cubicBezTo>
                  <a:cubicBezTo>
                    <a:pt x="1137779" y="48331"/>
                    <a:pt x="1144998" y="56022"/>
                    <a:pt x="1144998" y="65138"/>
                  </a:cubicBezTo>
                  <a:cubicBezTo>
                    <a:pt x="1144998" y="74253"/>
                    <a:pt x="1137304" y="82040"/>
                    <a:pt x="1128090" y="82040"/>
                  </a:cubicBezTo>
                  <a:cubicBezTo>
                    <a:pt x="1118876" y="82040"/>
                    <a:pt x="1111182" y="74348"/>
                    <a:pt x="1111182" y="65138"/>
                  </a:cubicBezTo>
                  <a:moveTo>
                    <a:pt x="966229" y="65138"/>
                  </a:moveTo>
                  <a:cubicBezTo>
                    <a:pt x="966229" y="74253"/>
                    <a:pt x="974018" y="82040"/>
                    <a:pt x="983137" y="82040"/>
                  </a:cubicBezTo>
                  <a:cubicBezTo>
                    <a:pt x="992256" y="82040"/>
                    <a:pt x="1000045" y="74348"/>
                    <a:pt x="1000045" y="65138"/>
                  </a:cubicBezTo>
                  <a:cubicBezTo>
                    <a:pt x="1000045" y="55927"/>
                    <a:pt x="992351" y="48331"/>
                    <a:pt x="983137" y="48331"/>
                  </a:cubicBezTo>
                  <a:cubicBezTo>
                    <a:pt x="973448" y="48331"/>
                    <a:pt x="966229" y="56022"/>
                    <a:pt x="966229" y="65138"/>
                  </a:cubicBezTo>
                  <a:moveTo>
                    <a:pt x="1014578" y="65138"/>
                  </a:moveTo>
                  <a:cubicBezTo>
                    <a:pt x="1014578" y="74253"/>
                    <a:pt x="1022367" y="82040"/>
                    <a:pt x="1031486" y="82040"/>
                  </a:cubicBezTo>
                  <a:cubicBezTo>
                    <a:pt x="1040605" y="82040"/>
                    <a:pt x="1048394" y="74348"/>
                    <a:pt x="1048394" y="65138"/>
                  </a:cubicBezTo>
                  <a:cubicBezTo>
                    <a:pt x="1048394" y="55927"/>
                    <a:pt x="1040700" y="48331"/>
                    <a:pt x="1031486" y="48331"/>
                  </a:cubicBezTo>
                  <a:cubicBezTo>
                    <a:pt x="1021797" y="48331"/>
                    <a:pt x="1014578" y="56022"/>
                    <a:pt x="1014578" y="65138"/>
                  </a:cubicBezTo>
                  <a:moveTo>
                    <a:pt x="1352739" y="113469"/>
                  </a:moveTo>
                  <a:cubicBezTo>
                    <a:pt x="1352739" y="104354"/>
                    <a:pt x="1360433" y="96567"/>
                    <a:pt x="1369647" y="96567"/>
                  </a:cubicBezTo>
                  <a:cubicBezTo>
                    <a:pt x="1378861" y="96567"/>
                    <a:pt x="1386555" y="104259"/>
                    <a:pt x="1386555" y="113469"/>
                  </a:cubicBezTo>
                  <a:cubicBezTo>
                    <a:pt x="1386555" y="123059"/>
                    <a:pt x="1378766" y="130371"/>
                    <a:pt x="1369647" y="130371"/>
                  </a:cubicBezTo>
                  <a:cubicBezTo>
                    <a:pt x="1360528" y="130371"/>
                    <a:pt x="1352739" y="122680"/>
                    <a:pt x="1352739" y="113469"/>
                  </a:cubicBezTo>
                  <a:moveTo>
                    <a:pt x="1304390" y="113469"/>
                  </a:moveTo>
                  <a:cubicBezTo>
                    <a:pt x="1304390" y="104354"/>
                    <a:pt x="1312084" y="96567"/>
                    <a:pt x="1321298" y="96567"/>
                  </a:cubicBezTo>
                  <a:cubicBezTo>
                    <a:pt x="1330512" y="96567"/>
                    <a:pt x="1338206" y="104259"/>
                    <a:pt x="1338206" y="113469"/>
                  </a:cubicBezTo>
                  <a:cubicBezTo>
                    <a:pt x="1338206" y="123059"/>
                    <a:pt x="1330512" y="130371"/>
                    <a:pt x="1321298" y="130371"/>
                  </a:cubicBezTo>
                  <a:cubicBezTo>
                    <a:pt x="1312084" y="130371"/>
                    <a:pt x="1304390" y="122680"/>
                    <a:pt x="1304390" y="113469"/>
                  </a:cubicBezTo>
                  <a:moveTo>
                    <a:pt x="917974" y="113469"/>
                  </a:moveTo>
                  <a:cubicBezTo>
                    <a:pt x="917974" y="122585"/>
                    <a:pt x="925668" y="130276"/>
                    <a:pt x="934882" y="130276"/>
                  </a:cubicBezTo>
                  <a:cubicBezTo>
                    <a:pt x="944096" y="130276"/>
                    <a:pt x="951790" y="123059"/>
                    <a:pt x="951790" y="113469"/>
                  </a:cubicBezTo>
                  <a:cubicBezTo>
                    <a:pt x="951790" y="103879"/>
                    <a:pt x="944001" y="96567"/>
                    <a:pt x="934882" y="96567"/>
                  </a:cubicBezTo>
                  <a:cubicBezTo>
                    <a:pt x="925763" y="96567"/>
                    <a:pt x="917974" y="104259"/>
                    <a:pt x="917974" y="113469"/>
                  </a:cubicBezTo>
                  <a:moveTo>
                    <a:pt x="1256135" y="113469"/>
                  </a:moveTo>
                  <a:cubicBezTo>
                    <a:pt x="1256135" y="104354"/>
                    <a:pt x="1263829" y="96567"/>
                    <a:pt x="1273043" y="96567"/>
                  </a:cubicBezTo>
                  <a:cubicBezTo>
                    <a:pt x="1282257" y="96567"/>
                    <a:pt x="1289951" y="104259"/>
                    <a:pt x="1289951" y="113469"/>
                  </a:cubicBezTo>
                  <a:cubicBezTo>
                    <a:pt x="1289951" y="123059"/>
                    <a:pt x="1282257" y="130371"/>
                    <a:pt x="1273043" y="130371"/>
                  </a:cubicBezTo>
                  <a:cubicBezTo>
                    <a:pt x="1263829" y="130371"/>
                    <a:pt x="1256135" y="122680"/>
                    <a:pt x="1256135" y="113469"/>
                  </a:cubicBezTo>
                  <a:moveTo>
                    <a:pt x="1159531" y="113469"/>
                  </a:moveTo>
                  <a:cubicBezTo>
                    <a:pt x="1159531" y="104354"/>
                    <a:pt x="1166750" y="96567"/>
                    <a:pt x="1176439" y="96567"/>
                  </a:cubicBezTo>
                  <a:cubicBezTo>
                    <a:pt x="1186128" y="96567"/>
                    <a:pt x="1193347" y="104259"/>
                    <a:pt x="1193347" y="113469"/>
                  </a:cubicBezTo>
                  <a:cubicBezTo>
                    <a:pt x="1193347" y="122680"/>
                    <a:pt x="1185653" y="130371"/>
                    <a:pt x="1176439" y="130371"/>
                  </a:cubicBezTo>
                  <a:cubicBezTo>
                    <a:pt x="1167225" y="130371"/>
                    <a:pt x="1159531" y="122680"/>
                    <a:pt x="1159531" y="113469"/>
                  </a:cubicBezTo>
                  <a:moveTo>
                    <a:pt x="1207786" y="113469"/>
                  </a:moveTo>
                  <a:cubicBezTo>
                    <a:pt x="1207786" y="104354"/>
                    <a:pt x="1215480" y="96567"/>
                    <a:pt x="1224694" y="96567"/>
                  </a:cubicBezTo>
                  <a:cubicBezTo>
                    <a:pt x="1233908" y="96567"/>
                    <a:pt x="1241602" y="104259"/>
                    <a:pt x="1241602" y="113469"/>
                  </a:cubicBezTo>
                  <a:cubicBezTo>
                    <a:pt x="1241602" y="123059"/>
                    <a:pt x="1233908" y="130371"/>
                    <a:pt x="1224694" y="130371"/>
                  </a:cubicBezTo>
                  <a:cubicBezTo>
                    <a:pt x="1215480" y="130371"/>
                    <a:pt x="1207786" y="122680"/>
                    <a:pt x="1207786" y="113469"/>
                  </a:cubicBezTo>
                  <a:moveTo>
                    <a:pt x="1062832" y="113469"/>
                  </a:moveTo>
                  <a:cubicBezTo>
                    <a:pt x="1062832" y="104259"/>
                    <a:pt x="1070052" y="96567"/>
                    <a:pt x="1079741" y="96567"/>
                  </a:cubicBezTo>
                  <a:cubicBezTo>
                    <a:pt x="1089429" y="96567"/>
                    <a:pt x="1096649" y="104259"/>
                    <a:pt x="1096649" y="113469"/>
                  </a:cubicBezTo>
                  <a:cubicBezTo>
                    <a:pt x="1096649" y="122680"/>
                    <a:pt x="1088954" y="130276"/>
                    <a:pt x="1079741" y="130276"/>
                  </a:cubicBezTo>
                  <a:cubicBezTo>
                    <a:pt x="1070527" y="130276"/>
                    <a:pt x="1062832" y="122585"/>
                    <a:pt x="1062832" y="113469"/>
                  </a:cubicBezTo>
                  <a:moveTo>
                    <a:pt x="1111182" y="113469"/>
                  </a:moveTo>
                  <a:cubicBezTo>
                    <a:pt x="1111182" y="104259"/>
                    <a:pt x="1118401" y="96567"/>
                    <a:pt x="1128090" y="96567"/>
                  </a:cubicBezTo>
                  <a:cubicBezTo>
                    <a:pt x="1137779" y="96567"/>
                    <a:pt x="1144998" y="104259"/>
                    <a:pt x="1144998" y="113469"/>
                  </a:cubicBezTo>
                  <a:cubicBezTo>
                    <a:pt x="1144998" y="122680"/>
                    <a:pt x="1137304" y="130276"/>
                    <a:pt x="1128090" y="130276"/>
                  </a:cubicBezTo>
                  <a:cubicBezTo>
                    <a:pt x="1118876" y="130276"/>
                    <a:pt x="1111182" y="122585"/>
                    <a:pt x="1111182" y="113469"/>
                  </a:cubicBezTo>
                  <a:moveTo>
                    <a:pt x="966229" y="113469"/>
                  </a:moveTo>
                  <a:cubicBezTo>
                    <a:pt x="966229" y="122585"/>
                    <a:pt x="974018" y="130276"/>
                    <a:pt x="983137" y="130276"/>
                  </a:cubicBezTo>
                  <a:cubicBezTo>
                    <a:pt x="992256" y="130276"/>
                    <a:pt x="1000045" y="122585"/>
                    <a:pt x="1000045" y="113469"/>
                  </a:cubicBezTo>
                  <a:cubicBezTo>
                    <a:pt x="1000045" y="104354"/>
                    <a:pt x="992351" y="96567"/>
                    <a:pt x="983137" y="96567"/>
                  </a:cubicBezTo>
                  <a:cubicBezTo>
                    <a:pt x="973448" y="96567"/>
                    <a:pt x="966229" y="104259"/>
                    <a:pt x="966229" y="113469"/>
                  </a:cubicBezTo>
                  <a:moveTo>
                    <a:pt x="1014578" y="113469"/>
                  </a:moveTo>
                  <a:cubicBezTo>
                    <a:pt x="1014578" y="122585"/>
                    <a:pt x="1022367" y="130276"/>
                    <a:pt x="1031486" y="130276"/>
                  </a:cubicBezTo>
                  <a:cubicBezTo>
                    <a:pt x="1040605" y="130276"/>
                    <a:pt x="1048394" y="122585"/>
                    <a:pt x="1048394" y="113469"/>
                  </a:cubicBezTo>
                  <a:cubicBezTo>
                    <a:pt x="1048394" y="104354"/>
                    <a:pt x="1040700" y="96567"/>
                    <a:pt x="1031486" y="96567"/>
                  </a:cubicBezTo>
                  <a:cubicBezTo>
                    <a:pt x="1021797" y="96567"/>
                    <a:pt x="1014578" y="104259"/>
                    <a:pt x="1014578" y="113469"/>
                  </a:cubicBezTo>
                  <a:moveTo>
                    <a:pt x="1352739" y="161800"/>
                  </a:moveTo>
                  <a:cubicBezTo>
                    <a:pt x="1352739" y="152685"/>
                    <a:pt x="1360433" y="144899"/>
                    <a:pt x="1369647" y="144899"/>
                  </a:cubicBezTo>
                  <a:cubicBezTo>
                    <a:pt x="1378861" y="144899"/>
                    <a:pt x="1386555" y="152590"/>
                    <a:pt x="1386555" y="161800"/>
                  </a:cubicBezTo>
                  <a:cubicBezTo>
                    <a:pt x="1386555" y="171391"/>
                    <a:pt x="1378766" y="178702"/>
                    <a:pt x="1369647" y="178702"/>
                  </a:cubicBezTo>
                  <a:cubicBezTo>
                    <a:pt x="1360528" y="178702"/>
                    <a:pt x="1352739" y="171011"/>
                    <a:pt x="1352739" y="161800"/>
                  </a:cubicBezTo>
                  <a:moveTo>
                    <a:pt x="1304390" y="161800"/>
                  </a:moveTo>
                  <a:cubicBezTo>
                    <a:pt x="1304390" y="152685"/>
                    <a:pt x="1312084" y="144899"/>
                    <a:pt x="1321298" y="144899"/>
                  </a:cubicBezTo>
                  <a:cubicBezTo>
                    <a:pt x="1330512" y="144899"/>
                    <a:pt x="1338206" y="152590"/>
                    <a:pt x="1338206" y="161800"/>
                  </a:cubicBezTo>
                  <a:cubicBezTo>
                    <a:pt x="1338206" y="171391"/>
                    <a:pt x="1330512" y="178702"/>
                    <a:pt x="1321298" y="178702"/>
                  </a:cubicBezTo>
                  <a:cubicBezTo>
                    <a:pt x="1312084" y="178702"/>
                    <a:pt x="1304390" y="171011"/>
                    <a:pt x="1304390" y="161800"/>
                  </a:cubicBezTo>
                  <a:moveTo>
                    <a:pt x="869625" y="161800"/>
                  </a:moveTo>
                  <a:cubicBezTo>
                    <a:pt x="869625" y="170916"/>
                    <a:pt x="877319" y="178702"/>
                    <a:pt x="886533" y="178702"/>
                  </a:cubicBezTo>
                  <a:cubicBezTo>
                    <a:pt x="895747" y="178702"/>
                    <a:pt x="903441" y="171486"/>
                    <a:pt x="903441" y="161800"/>
                  </a:cubicBezTo>
                  <a:cubicBezTo>
                    <a:pt x="903441" y="152115"/>
                    <a:pt x="895747" y="144899"/>
                    <a:pt x="886533" y="144899"/>
                  </a:cubicBezTo>
                  <a:cubicBezTo>
                    <a:pt x="877319" y="144899"/>
                    <a:pt x="869625" y="152590"/>
                    <a:pt x="869625" y="161800"/>
                  </a:cubicBezTo>
                  <a:moveTo>
                    <a:pt x="917974" y="161800"/>
                  </a:moveTo>
                  <a:cubicBezTo>
                    <a:pt x="917974" y="170916"/>
                    <a:pt x="925668" y="178702"/>
                    <a:pt x="934882" y="178702"/>
                  </a:cubicBezTo>
                  <a:cubicBezTo>
                    <a:pt x="944096" y="178702"/>
                    <a:pt x="951790" y="171486"/>
                    <a:pt x="951790" y="161800"/>
                  </a:cubicBezTo>
                  <a:cubicBezTo>
                    <a:pt x="951790" y="152115"/>
                    <a:pt x="944001" y="144899"/>
                    <a:pt x="934882" y="144899"/>
                  </a:cubicBezTo>
                  <a:cubicBezTo>
                    <a:pt x="925763" y="144899"/>
                    <a:pt x="917974" y="152590"/>
                    <a:pt x="917974" y="161800"/>
                  </a:cubicBezTo>
                  <a:moveTo>
                    <a:pt x="1256135" y="161800"/>
                  </a:moveTo>
                  <a:cubicBezTo>
                    <a:pt x="1256135" y="152685"/>
                    <a:pt x="1263829" y="144899"/>
                    <a:pt x="1273043" y="144899"/>
                  </a:cubicBezTo>
                  <a:cubicBezTo>
                    <a:pt x="1282257" y="144899"/>
                    <a:pt x="1289951" y="152590"/>
                    <a:pt x="1289951" y="161800"/>
                  </a:cubicBezTo>
                  <a:cubicBezTo>
                    <a:pt x="1289951" y="171391"/>
                    <a:pt x="1282257" y="178702"/>
                    <a:pt x="1273043" y="178702"/>
                  </a:cubicBezTo>
                  <a:cubicBezTo>
                    <a:pt x="1263829" y="178702"/>
                    <a:pt x="1256135" y="171011"/>
                    <a:pt x="1256135" y="161800"/>
                  </a:cubicBezTo>
                  <a:moveTo>
                    <a:pt x="1159531" y="161800"/>
                  </a:moveTo>
                  <a:cubicBezTo>
                    <a:pt x="1159531" y="152685"/>
                    <a:pt x="1166750" y="144899"/>
                    <a:pt x="1176439" y="144899"/>
                  </a:cubicBezTo>
                  <a:cubicBezTo>
                    <a:pt x="1186128" y="144899"/>
                    <a:pt x="1193347" y="152590"/>
                    <a:pt x="1193347" y="161800"/>
                  </a:cubicBezTo>
                  <a:cubicBezTo>
                    <a:pt x="1193347" y="171011"/>
                    <a:pt x="1185653" y="178702"/>
                    <a:pt x="1176439" y="178702"/>
                  </a:cubicBezTo>
                  <a:cubicBezTo>
                    <a:pt x="1167225" y="178702"/>
                    <a:pt x="1159531" y="171011"/>
                    <a:pt x="1159531" y="161800"/>
                  </a:cubicBezTo>
                  <a:moveTo>
                    <a:pt x="1207786" y="161800"/>
                  </a:moveTo>
                  <a:cubicBezTo>
                    <a:pt x="1207786" y="152685"/>
                    <a:pt x="1215480" y="144899"/>
                    <a:pt x="1224694" y="144899"/>
                  </a:cubicBezTo>
                  <a:cubicBezTo>
                    <a:pt x="1233908" y="144899"/>
                    <a:pt x="1241602" y="152590"/>
                    <a:pt x="1241602" y="161800"/>
                  </a:cubicBezTo>
                  <a:cubicBezTo>
                    <a:pt x="1241602" y="171391"/>
                    <a:pt x="1233908" y="178702"/>
                    <a:pt x="1224694" y="178702"/>
                  </a:cubicBezTo>
                  <a:cubicBezTo>
                    <a:pt x="1215480" y="178702"/>
                    <a:pt x="1207786" y="171011"/>
                    <a:pt x="1207786" y="161800"/>
                  </a:cubicBezTo>
                  <a:moveTo>
                    <a:pt x="1062832" y="161800"/>
                  </a:moveTo>
                  <a:cubicBezTo>
                    <a:pt x="1062832" y="152685"/>
                    <a:pt x="1070052" y="144899"/>
                    <a:pt x="1079741" y="144899"/>
                  </a:cubicBezTo>
                  <a:cubicBezTo>
                    <a:pt x="1089429" y="144899"/>
                    <a:pt x="1096649" y="152590"/>
                    <a:pt x="1096649" y="161800"/>
                  </a:cubicBezTo>
                  <a:cubicBezTo>
                    <a:pt x="1096649" y="171011"/>
                    <a:pt x="1088954" y="178702"/>
                    <a:pt x="1079741" y="178702"/>
                  </a:cubicBezTo>
                  <a:cubicBezTo>
                    <a:pt x="1070527" y="178702"/>
                    <a:pt x="1062832" y="171011"/>
                    <a:pt x="1062832" y="161800"/>
                  </a:cubicBezTo>
                  <a:moveTo>
                    <a:pt x="1111182" y="161800"/>
                  </a:moveTo>
                  <a:cubicBezTo>
                    <a:pt x="1111182" y="152685"/>
                    <a:pt x="1118401" y="144899"/>
                    <a:pt x="1128090" y="144899"/>
                  </a:cubicBezTo>
                  <a:cubicBezTo>
                    <a:pt x="1137779" y="144899"/>
                    <a:pt x="1144998" y="152590"/>
                    <a:pt x="1144998" y="161800"/>
                  </a:cubicBezTo>
                  <a:cubicBezTo>
                    <a:pt x="1144998" y="171011"/>
                    <a:pt x="1137304" y="178702"/>
                    <a:pt x="1128090" y="178702"/>
                  </a:cubicBezTo>
                  <a:cubicBezTo>
                    <a:pt x="1118876" y="178702"/>
                    <a:pt x="1111182" y="171011"/>
                    <a:pt x="1111182" y="161800"/>
                  </a:cubicBezTo>
                  <a:moveTo>
                    <a:pt x="966229" y="161800"/>
                  </a:moveTo>
                  <a:cubicBezTo>
                    <a:pt x="966229" y="170916"/>
                    <a:pt x="974018" y="178702"/>
                    <a:pt x="983137" y="178702"/>
                  </a:cubicBezTo>
                  <a:cubicBezTo>
                    <a:pt x="992256" y="178702"/>
                    <a:pt x="1000045" y="171011"/>
                    <a:pt x="1000045" y="161800"/>
                  </a:cubicBezTo>
                  <a:cubicBezTo>
                    <a:pt x="1000045" y="152590"/>
                    <a:pt x="992351" y="144899"/>
                    <a:pt x="983137" y="144899"/>
                  </a:cubicBezTo>
                  <a:cubicBezTo>
                    <a:pt x="973448" y="144899"/>
                    <a:pt x="966229" y="152590"/>
                    <a:pt x="966229" y="161800"/>
                  </a:cubicBezTo>
                  <a:moveTo>
                    <a:pt x="1014578" y="161800"/>
                  </a:moveTo>
                  <a:cubicBezTo>
                    <a:pt x="1014578" y="170916"/>
                    <a:pt x="1022367" y="178702"/>
                    <a:pt x="1031486" y="178702"/>
                  </a:cubicBezTo>
                  <a:cubicBezTo>
                    <a:pt x="1040605" y="178702"/>
                    <a:pt x="1048394" y="171011"/>
                    <a:pt x="1048394" y="161800"/>
                  </a:cubicBezTo>
                  <a:cubicBezTo>
                    <a:pt x="1048394" y="152590"/>
                    <a:pt x="1040700" y="144899"/>
                    <a:pt x="1031486" y="144899"/>
                  </a:cubicBezTo>
                  <a:cubicBezTo>
                    <a:pt x="1021797" y="144899"/>
                    <a:pt x="1014578" y="152590"/>
                    <a:pt x="1014578" y="161800"/>
                  </a:cubicBezTo>
                  <a:moveTo>
                    <a:pt x="1352739" y="210037"/>
                  </a:moveTo>
                  <a:cubicBezTo>
                    <a:pt x="1352739" y="200921"/>
                    <a:pt x="1360433" y="193135"/>
                    <a:pt x="1369647" y="193135"/>
                  </a:cubicBezTo>
                  <a:cubicBezTo>
                    <a:pt x="1378861" y="193135"/>
                    <a:pt x="1386555" y="200826"/>
                    <a:pt x="1386555" y="210037"/>
                  </a:cubicBezTo>
                  <a:cubicBezTo>
                    <a:pt x="1386555" y="219627"/>
                    <a:pt x="1378766" y="226938"/>
                    <a:pt x="1369647" y="226938"/>
                  </a:cubicBezTo>
                  <a:cubicBezTo>
                    <a:pt x="1360528" y="226938"/>
                    <a:pt x="1352739" y="219247"/>
                    <a:pt x="1352739" y="210037"/>
                  </a:cubicBezTo>
                  <a:moveTo>
                    <a:pt x="1304390" y="210037"/>
                  </a:moveTo>
                  <a:cubicBezTo>
                    <a:pt x="1304390" y="200921"/>
                    <a:pt x="1312084" y="193135"/>
                    <a:pt x="1321298" y="193135"/>
                  </a:cubicBezTo>
                  <a:cubicBezTo>
                    <a:pt x="1330512" y="193135"/>
                    <a:pt x="1338206" y="200826"/>
                    <a:pt x="1338206" y="210037"/>
                  </a:cubicBezTo>
                  <a:cubicBezTo>
                    <a:pt x="1338206" y="219627"/>
                    <a:pt x="1330512" y="226938"/>
                    <a:pt x="1321298" y="226938"/>
                  </a:cubicBezTo>
                  <a:cubicBezTo>
                    <a:pt x="1312084" y="226938"/>
                    <a:pt x="1304390" y="219247"/>
                    <a:pt x="1304390" y="210037"/>
                  </a:cubicBezTo>
                  <a:moveTo>
                    <a:pt x="821275" y="210037"/>
                  </a:moveTo>
                  <a:cubicBezTo>
                    <a:pt x="821275" y="219152"/>
                    <a:pt x="828969" y="226938"/>
                    <a:pt x="838183" y="226938"/>
                  </a:cubicBezTo>
                  <a:cubicBezTo>
                    <a:pt x="847397" y="226938"/>
                    <a:pt x="855091" y="219722"/>
                    <a:pt x="855091" y="210037"/>
                  </a:cubicBezTo>
                  <a:cubicBezTo>
                    <a:pt x="855091" y="200351"/>
                    <a:pt x="847397" y="193135"/>
                    <a:pt x="838183" y="193135"/>
                  </a:cubicBezTo>
                  <a:cubicBezTo>
                    <a:pt x="828969" y="193135"/>
                    <a:pt x="821275" y="200826"/>
                    <a:pt x="821275" y="210037"/>
                  </a:cubicBezTo>
                  <a:moveTo>
                    <a:pt x="869625" y="210037"/>
                  </a:moveTo>
                  <a:cubicBezTo>
                    <a:pt x="869625" y="219247"/>
                    <a:pt x="877319" y="226938"/>
                    <a:pt x="886533" y="226938"/>
                  </a:cubicBezTo>
                  <a:cubicBezTo>
                    <a:pt x="895747" y="226938"/>
                    <a:pt x="903441" y="219722"/>
                    <a:pt x="903441" y="210037"/>
                  </a:cubicBezTo>
                  <a:cubicBezTo>
                    <a:pt x="903441" y="200351"/>
                    <a:pt x="895747" y="193135"/>
                    <a:pt x="886533" y="193135"/>
                  </a:cubicBezTo>
                  <a:cubicBezTo>
                    <a:pt x="877319" y="193135"/>
                    <a:pt x="869625" y="200826"/>
                    <a:pt x="869625" y="210037"/>
                  </a:cubicBezTo>
                  <a:moveTo>
                    <a:pt x="917974" y="210037"/>
                  </a:moveTo>
                  <a:cubicBezTo>
                    <a:pt x="917974" y="219247"/>
                    <a:pt x="925668" y="226938"/>
                    <a:pt x="934882" y="226938"/>
                  </a:cubicBezTo>
                  <a:cubicBezTo>
                    <a:pt x="944096" y="226938"/>
                    <a:pt x="951790" y="219722"/>
                    <a:pt x="951790" y="210037"/>
                  </a:cubicBezTo>
                  <a:cubicBezTo>
                    <a:pt x="951790" y="200351"/>
                    <a:pt x="944001" y="193135"/>
                    <a:pt x="934882" y="193135"/>
                  </a:cubicBezTo>
                  <a:cubicBezTo>
                    <a:pt x="925763" y="193135"/>
                    <a:pt x="917974" y="200826"/>
                    <a:pt x="917974" y="210037"/>
                  </a:cubicBezTo>
                  <a:moveTo>
                    <a:pt x="1256135" y="210037"/>
                  </a:moveTo>
                  <a:cubicBezTo>
                    <a:pt x="1256135" y="200921"/>
                    <a:pt x="1263829" y="193135"/>
                    <a:pt x="1273043" y="193135"/>
                  </a:cubicBezTo>
                  <a:cubicBezTo>
                    <a:pt x="1282257" y="193135"/>
                    <a:pt x="1289951" y="200826"/>
                    <a:pt x="1289951" y="210037"/>
                  </a:cubicBezTo>
                  <a:cubicBezTo>
                    <a:pt x="1289951" y="219627"/>
                    <a:pt x="1282257" y="226938"/>
                    <a:pt x="1273043" y="226938"/>
                  </a:cubicBezTo>
                  <a:cubicBezTo>
                    <a:pt x="1263829" y="226938"/>
                    <a:pt x="1256135" y="219247"/>
                    <a:pt x="1256135" y="210037"/>
                  </a:cubicBezTo>
                  <a:moveTo>
                    <a:pt x="1159531" y="210037"/>
                  </a:moveTo>
                  <a:cubicBezTo>
                    <a:pt x="1159531" y="200921"/>
                    <a:pt x="1166750" y="193135"/>
                    <a:pt x="1176439" y="193135"/>
                  </a:cubicBezTo>
                  <a:cubicBezTo>
                    <a:pt x="1186128" y="193135"/>
                    <a:pt x="1193347" y="200826"/>
                    <a:pt x="1193347" y="210037"/>
                  </a:cubicBezTo>
                  <a:cubicBezTo>
                    <a:pt x="1193347" y="219247"/>
                    <a:pt x="1185653" y="226938"/>
                    <a:pt x="1176439" y="226938"/>
                  </a:cubicBezTo>
                  <a:cubicBezTo>
                    <a:pt x="1167225" y="226938"/>
                    <a:pt x="1159531" y="219247"/>
                    <a:pt x="1159531" y="210037"/>
                  </a:cubicBezTo>
                  <a:moveTo>
                    <a:pt x="1207786" y="210037"/>
                  </a:moveTo>
                  <a:cubicBezTo>
                    <a:pt x="1207786" y="200921"/>
                    <a:pt x="1215480" y="193135"/>
                    <a:pt x="1224694" y="193135"/>
                  </a:cubicBezTo>
                  <a:cubicBezTo>
                    <a:pt x="1233908" y="193135"/>
                    <a:pt x="1241602" y="200826"/>
                    <a:pt x="1241602" y="210037"/>
                  </a:cubicBezTo>
                  <a:cubicBezTo>
                    <a:pt x="1241602" y="219627"/>
                    <a:pt x="1233908" y="226938"/>
                    <a:pt x="1224694" y="226938"/>
                  </a:cubicBezTo>
                  <a:cubicBezTo>
                    <a:pt x="1215480" y="226938"/>
                    <a:pt x="1207786" y="219247"/>
                    <a:pt x="1207786" y="210037"/>
                  </a:cubicBezTo>
                  <a:moveTo>
                    <a:pt x="1062832" y="210037"/>
                  </a:moveTo>
                  <a:cubicBezTo>
                    <a:pt x="1062832" y="200921"/>
                    <a:pt x="1070052" y="193135"/>
                    <a:pt x="1079741" y="193135"/>
                  </a:cubicBezTo>
                  <a:cubicBezTo>
                    <a:pt x="1089429" y="193135"/>
                    <a:pt x="1096649" y="200826"/>
                    <a:pt x="1096649" y="210037"/>
                  </a:cubicBezTo>
                  <a:cubicBezTo>
                    <a:pt x="1096649" y="219247"/>
                    <a:pt x="1088954" y="226938"/>
                    <a:pt x="1079741" y="226938"/>
                  </a:cubicBezTo>
                  <a:cubicBezTo>
                    <a:pt x="1070527" y="226938"/>
                    <a:pt x="1062832" y="219247"/>
                    <a:pt x="1062832" y="210037"/>
                  </a:cubicBezTo>
                  <a:moveTo>
                    <a:pt x="1111182" y="210037"/>
                  </a:moveTo>
                  <a:cubicBezTo>
                    <a:pt x="1111182" y="200921"/>
                    <a:pt x="1118401" y="193135"/>
                    <a:pt x="1128090" y="193135"/>
                  </a:cubicBezTo>
                  <a:cubicBezTo>
                    <a:pt x="1137779" y="193135"/>
                    <a:pt x="1144998" y="200826"/>
                    <a:pt x="1144998" y="210037"/>
                  </a:cubicBezTo>
                  <a:cubicBezTo>
                    <a:pt x="1144998" y="219247"/>
                    <a:pt x="1137304" y="226938"/>
                    <a:pt x="1128090" y="226938"/>
                  </a:cubicBezTo>
                  <a:cubicBezTo>
                    <a:pt x="1118876" y="226938"/>
                    <a:pt x="1111182" y="219247"/>
                    <a:pt x="1111182" y="210037"/>
                  </a:cubicBezTo>
                  <a:moveTo>
                    <a:pt x="966229" y="210037"/>
                  </a:moveTo>
                  <a:cubicBezTo>
                    <a:pt x="966229" y="219152"/>
                    <a:pt x="974018" y="226938"/>
                    <a:pt x="983137" y="226938"/>
                  </a:cubicBezTo>
                  <a:cubicBezTo>
                    <a:pt x="992256" y="226938"/>
                    <a:pt x="1000045" y="219247"/>
                    <a:pt x="1000045" y="210037"/>
                  </a:cubicBezTo>
                  <a:cubicBezTo>
                    <a:pt x="1000045" y="200826"/>
                    <a:pt x="992351" y="193135"/>
                    <a:pt x="983137" y="193135"/>
                  </a:cubicBezTo>
                  <a:cubicBezTo>
                    <a:pt x="973448" y="193135"/>
                    <a:pt x="966229" y="200826"/>
                    <a:pt x="966229" y="210037"/>
                  </a:cubicBezTo>
                  <a:moveTo>
                    <a:pt x="1014578" y="210037"/>
                  </a:moveTo>
                  <a:cubicBezTo>
                    <a:pt x="1014578" y="219152"/>
                    <a:pt x="1022367" y="226938"/>
                    <a:pt x="1031486" y="226938"/>
                  </a:cubicBezTo>
                  <a:cubicBezTo>
                    <a:pt x="1040605" y="226938"/>
                    <a:pt x="1048394" y="219247"/>
                    <a:pt x="1048394" y="210037"/>
                  </a:cubicBezTo>
                  <a:cubicBezTo>
                    <a:pt x="1048394" y="200826"/>
                    <a:pt x="1040700" y="193135"/>
                    <a:pt x="1031486" y="193135"/>
                  </a:cubicBezTo>
                  <a:cubicBezTo>
                    <a:pt x="1021797" y="193135"/>
                    <a:pt x="1014578" y="200826"/>
                    <a:pt x="1014578" y="210037"/>
                  </a:cubicBezTo>
                  <a:moveTo>
                    <a:pt x="1304390" y="258368"/>
                  </a:moveTo>
                  <a:cubicBezTo>
                    <a:pt x="1304390" y="249252"/>
                    <a:pt x="1312084" y="241466"/>
                    <a:pt x="1321298" y="241466"/>
                  </a:cubicBezTo>
                  <a:cubicBezTo>
                    <a:pt x="1330512" y="241466"/>
                    <a:pt x="1338206" y="249157"/>
                    <a:pt x="1338206" y="258368"/>
                  </a:cubicBezTo>
                  <a:cubicBezTo>
                    <a:pt x="1338206" y="268053"/>
                    <a:pt x="1330512" y="275269"/>
                    <a:pt x="1321298" y="275269"/>
                  </a:cubicBezTo>
                  <a:cubicBezTo>
                    <a:pt x="1312084" y="275269"/>
                    <a:pt x="1304390" y="267578"/>
                    <a:pt x="1304390" y="258368"/>
                  </a:cubicBezTo>
                  <a:moveTo>
                    <a:pt x="773021" y="258368"/>
                  </a:moveTo>
                  <a:cubicBezTo>
                    <a:pt x="773021" y="267578"/>
                    <a:pt x="780715" y="275269"/>
                    <a:pt x="789929" y="275269"/>
                  </a:cubicBezTo>
                  <a:cubicBezTo>
                    <a:pt x="799143" y="275269"/>
                    <a:pt x="806837" y="268053"/>
                    <a:pt x="806837" y="258368"/>
                  </a:cubicBezTo>
                  <a:cubicBezTo>
                    <a:pt x="806837" y="248683"/>
                    <a:pt x="799143" y="241561"/>
                    <a:pt x="789929" y="241561"/>
                  </a:cubicBezTo>
                  <a:cubicBezTo>
                    <a:pt x="780715" y="241561"/>
                    <a:pt x="773021" y="249252"/>
                    <a:pt x="773021" y="258368"/>
                  </a:cubicBezTo>
                  <a:moveTo>
                    <a:pt x="724671" y="258368"/>
                  </a:moveTo>
                  <a:cubicBezTo>
                    <a:pt x="724671" y="267578"/>
                    <a:pt x="732366" y="275269"/>
                    <a:pt x="741579" y="275269"/>
                  </a:cubicBezTo>
                  <a:cubicBezTo>
                    <a:pt x="750793" y="275269"/>
                    <a:pt x="758488" y="268053"/>
                    <a:pt x="758488" y="258368"/>
                  </a:cubicBezTo>
                  <a:cubicBezTo>
                    <a:pt x="758488" y="248683"/>
                    <a:pt x="750793" y="241561"/>
                    <a:pt x="741579" y="241561"/>
                  </a:cubicBezTo>
                  <a:cubicBezTo>
                    <a:pt x="732366" y="241561"/>
                    <a:pt x="724671" y="249252"/>
                    <a:pt x="724671" y="258368"/>
                  </a:cubicBezTo>
                  <a:moveTo>
                    <a:pt x="821275" y="258368"/>
                  </a:moveTo>
                  <a:cubicBezTo>
                    <a:pt x="821275" y="267578"/>
                    <a:pt x="828969" y="275269"/>
                    <a:pt x="838183" y="275269"/>
                  </a:cubicBezTo>
                  <a:cubicBezTo>
                    <a:pt x="847397" y="275269"/>
                    <a:pt x="855091" y="268053"/>
                    <a:pt x="855091" y="258368"/>
                  </a:cubicBezTo>
                  <a:cubicBezTo>
                    <a:pt x="855091" y="248683"/>
                    <a:pt x="847397" y="241561"/>
                    <a:pt x="838183" y="241561"/>
                  </a:cubicBezTo>
                  <a:cubicBezTo>
                    <a:pt x="828969" y="241561"/>
                    <a:pt x="821275" y="249252"/>
                    <a:pt x="821275" y="258368"/>
                  </a:cubicBezTo>
                  <a:moveTo>
                    <a:pt x="869625" y="258368"/>
                  </a:moveTo>
                  <a:cubicBezTo>
                    <a:pt x="869625" y="267578"/>
                    <a:pt x="877319" y="275269"/>
                    <a:pt x="886533" y="275269"/>
                  </a:cubicBezTo>
                  <a:cubicBezTo>
                    <a:pt x="895747" y="275269"/>
                    <a:pt x="903441" y="268053"/>
                    <a:pt x="903441" y="258368"/>
                  </a:cubicBezTo>
                  <a:cubicBezTo>
                    <a:pt x="903441" y="248683"/>
                    <a:pt x="895747" y="241466"/>
                    <a:pt x="886533" y="241466"/>
                  </a:cubicBezTo>
                  <a:cubicBezTo>
                    <a:pt x="877319" y="241466"/>
                    <a:pt x="869625" y="249157"/>
                    <a:pt x="869625" y="258368"/>
                  </a:cubicBezTo>
                  <a:moveTo>
                    <a:pt x="917974" y="258368"/>
                  </a:moveTo>
                  <a:cubicBezTo>
                    <a:pt x="917974" y="267578"/>
                    <a:pt x="925668" y="275269"/>
                    <a:pt x="934882" y="275269"/>
                  </a:cubicBezTo>
                  <a:cubicBezTo>
                    <a:pt x="944096" y="275269"/>
                    <a:pt x="951790" y="268053"/>
                    <a:pt x="951790" y="258368"/>
                  </a:cubicBezTo>
                  <a:cubicBezTo>
                    <a:pt x="951790" y="248683"/>
                    <a:pt x="944001" y="241466"/>
                    <a:pt x="934882" y="241466"/>
                  </a:cubicBezTo>
                  <a:cubicBezTo>
                    <a:pt x="925763" y="241466"/>
                    <a:pt x="917974" y="249157"/>
                    <a:pt x="917974" y="258368"/>
                  </a:cubicBezTo>
                  <a:moveTo>
                    <a:pt x="1256135" y="258368"/>
                  </a:moveTo>
                  <a:cubicBezTo>
                    <a:pt x="1256135" y="249252"/>
                    <a:pt x="1263829" y="241466"/>
                    <a:pt x="1273043" y="241466"/>
                  </a:cubicBezTo>
                  <a:cubicBezTo>
                    <a:pt x="1282257" y="241466"/>
                    <a:pt x="1289951" y="249157"/>
                    <a:pt x="1289951" y="258368"/>
                  </a:cubicBezTo>
                  <a:cubicBezTo>
                    <a:pt x="1289951" y="268053"/>
                    <a:pt x="1282257" y="275269"/>
                    <a:pt x="1273043" y="275269"/>
                  </a:cubicBezTo>
                  <a:cubicBezTo>
                    <a:pt x="1263829" y="275269"/>
                    <a:pt x="1256135" y="267578"/>
                    <a:pt x="1256135" y="258368"/>
                  </a:cubicBezTo>
                  <a:moveTo>
                    <a:pt x="1159531" y="258368"/>
                  </a:moveTo>
                  <a:cubicBezTo>
                    <a:pt x="1159531" y="249252"/>
                    <a:pt x="1166750" y="241466"/>
                    <a:pt x="1176439" y="241466"/>
                  </a:cubicBezTo>
                  <a:cubicBezTo>
                    <a:pt x="1186128" y="241466"/>
                    <a:pt x="1193347" y="249157"/>
                    <a:pt x="1193347" y="258368"/>
                  </a:cubicBezTo>
                  <a:cubicBezTo>
                    <a:pt x="1193347" y="267578"/>
                    <a:pt x="1185653" y="275269"/>
                    <a:pt x="1176439" y="275269"/>
                  </a:cubicBezTo>
                  <a:cubicBezTo>
                    <a:pt x="1167225" y="275269"/>
                    <a:pt x="1159531" y="267578"/>
                    <a:pt x="1159531" y="258368"/>
                  </a:cubicBezTo>
                  <a:moveTo>
                    <a:pt x="1207786" y="258368"/>
                  </a:moveTo>
                  <a:cubicBezTo>
                    <a:pt x="1207786" y="249252"/>
                    <a:pt x="1215480" y="241466"/>
                    <a:pt x="1224694" y="241466"/>
                  </a:cubicBezTo>
                  <a:cubicBezTo>
                    <a:pt x="1233908" y="241466"/>
                    <a:pt x="1241602" y="249157"/>
                    <a:pt x="1241602" y="258368"/>
                  </a:cubicBezTo>
                  <a:cubicBezTo>
                    <a:pt x="1241602" y="268053"/>
                    <a:pt x="1233908" y="275269"/>
                    <a:pt x="1224694" y="275269"/>
                  </a:cubicBezTo>
                  <a:cubicBezTo>
                    <a:pt x="1215480" y="275269"/>
                    <a:pt x="1207786" y="267578"/>
                    <a:pt x="1207786" y="258368"/>
                  </a:cubicBezTo>
                  <a:moveTo>
                    <a:pt x="1062832" y="258368"/>
                  </a:moveTo>
                  <a:cubicBezTo>
                    <a:pt x="1062832" y="249252"/>
                    <a:pt x="1070052" y="241466"/>
                    <a:pt x="1079741" y="241466"/>
                  </a:cubicBezTo>
                  <a:cubicBezTo>
                    <a:pt x="1089429" y="241466"/>
                    <a:pt x="1096649" y="249157"/>
                    <a:pt x="1096649" y="258368"/>
                  </a:cubicBezTo>
                  <a:cubicBezTo>
                    <a:pt x="1096649" y="267578"/>
                    <a:pt x="1088954" y="275269"/>
                    <a:pt x="1079741" y="275269"/>
                  </a:cubicBezTo>
                  <a:cubicBezTo>
                    <a:pt x="1070527" y="275269"/>
                    <a:pt x="1062832" y="267578"/>
                    <a:pt x="1062832" y="258368"/>
                  </a:cubicBezTo>
                  <a:moveTo>
                    <a:pt x="1111182" y="258368"/>
                  </a:moveTo>
                  <a:cubicBezTo>
                    <a:pt x="1111182" y="249252"/>
                    <a:pt x="1118401" y="241466"/>
                    <a:pt x="1128090" y="241466"/>
                  </a:cubicBezTo>
                  <a:cubicBezTo>
                    <a:pt x="1137779" y="241466"/>
                    <a:pt x="1144998" y="249157"/>
                    <a:pt x="1144998" y="258368"/>
                  </a:cubicBezTo>
                  <a:cubicBezTo>
                    <a:pt x="1144998" y="267578"/>
                    <a:pt x="1137304" y="275269"/>
                    <a:pt x="1128090" y="275269"/>
                  </a:cubicBezTo>
                  <a:cubicBezTo>
                    <a:pt x="1118876" y="275269"/>
                    <a:pt x="1111182" y="267578"/>
                    <a:pt x="1111182" y="258368"/>
                  </a:cubicBezTo>
                  <a:moveTo>
                    <a:pt x="966229" y="258368"/>
                  </a:moveTo>
                  <a:cubicBezTo>
                    <a:pt x="966229" y="267483"/>
                    <a:pt x="974018" y="275269"/>
                    <a:pt x="983137" y="275269"/>
                  </a:cubicBezTo>
                  <a:cubicBezTo>
                    <a:pt x="992256" y="275269"/>
                    <a:pt x="1000045" y="267578"/>
                    <a:pt x="1000045" y="258368"/>
                  </a:cubicBezTo>
                  <a:cubicBezTo>
                    <a:pt x="1000045" y="249157"/>
                    <a:pt x="992351" y="241466"/>
                    <a:pt x="983137" y="241466"/>
                  </a:cubicBezTo>
                  <a:cubicBezTo>
                    <a:pt x="973448" y="241466"/>
                    <a:pt x="966229" y="249157"/>
                    <a:pt x="966229" y="258368"/>
                  </a:cubicBezTo>
                  <a:moveTo>
                    <a:pt x="1014578" y="258368"/>
                  </a:moveTo>
                  <a:cubicBezTo>
                    <a:pt x="1014578" y="267483"/>
                    <a:pt x="1022367" y="275269"/>
                    <a:pt x="1031486" y="275269"/>
                  </a:cubicBezTo>
                  <a:cubicBezTo>
                    <a:pt x="1040605" y="275269"/>
                    <a:pt x="1048394" y="267578"/>
                    <a:pt x="1048394" y="258368"/>
                  </a:cubicBezTo>
                  <a:cubicBezTo>
                    <a:pt x="1048394" y="249157"/>
                    <a:pt x="1040700" y="241466"/>
                    <a:pt x="1031486" y="241466"/>
                  </a:cubicBezTo>
                  <a:cubicBezTo>
                    <a:pt x="1021797" y="241466"/>
                    <a:pt x="1014578" y="249157"/>
                    <a:pt x="1014578" y="258368"/>
                  </a:cubicBezTo>
                  <a:moveTo>
                    <a:pt x="1304390" y="306604"/>
                  </a:moveTo>
                  <a:cubicBezTo>
                    <a:pt x="1304390" y="297489"/>
                    <a:pt x="1312084" y="289702"/>
                    <a:pt x="1321298" y="289702"/>
                  </a:cubicBezTo>
                  <a:cubicBezTo>
                    <a:pt x="1330512" y="289702"/>
                    <a:pt x="1338206" y="297394"/>
                    <a:pt x="1338206" y="306604"/>
                  </a:cubicBezTo>
                  <a:cubicBezTo>
                    <a:pt x="1338206" y="316289"/>
                    <a:pt x="1330512" y="323506"/>
                    <a:pt x="1321298" y="323506"/>
                  </a:cubicBezTo>
                  <a:cubicBezTo>
                    <a:pt x="1312084" y="323506"/>
                    <a:pt x="1304390" y="315815"/>
                    <a:pt x="1304390" y="306604"/>
                  </a:cubicBezTo>
                  <a:moveTo>
                    <a:pt x="773021" y="306604"/>
                  </a:moveTo>
                  <a:cubicBezTo>
                    <a:pt x="773021" y="315720"/>
                    <a:pt x="780715" y="323506"/>
                    <a:pt x="789929" y="323506"/>
                  </a:cubicBezTo>
                  <a:cubicBezTo>
                    <a:pt x="799143" y="323506"/>
                    <a:pt x="806837" y="316289"/>
                    <a:pt x="806837" y="306604"/>
                  </a:cubicBezTo>
                  <a:cubicBezTo>
                    <a:pt x="806837" y="296919"/>
                    <a:pt x="799143" y="289702"/>
                    <a:pt x="789929" y="289702"/>
                  </a:cubicBezTo>
                  <a:cubicBezTo>
                    <a:pt x="780715" y="289702"/>
                    <a:pt x="773021" y="297394"/>
                    <a:pt x="773021" y="306604"/>
                  </a:cubicBezTo>
                  <a:moveTo>
                    <a:pt x="821275" y="306604"/>
                  </a:moveTo>
                  <a:cubicBezTo>
                    <a:pt x="821275" y="315720"/>
                    <a:pt x="828969" y="323506"/>
                    <a:pt x="838183" y="323506"/>
                  </a:cubicBezTo>
                  <a:cubicBezTo>
                    <a:pt x="847397" y="323506"/>
                    <a:pt x="855091" y="316289"/>
                    <a:pt x="855091" y="306604"/>
                  </a:cubicBezTo>
                  <a:cubicBezTo>
                    <a:pt x="855091" y="296919"/>
                    <a:pt x="847397" y="289702"/>
                    <a:pt x="838183" y="289702"/>
                  </a:cubicBezTo>
                  <a:cubicBezTo>
                    <a:pt x="828969" y="289702"/>
                    <a:pt x="821275" y="297394"/>
                    <a:pt x="821275" y="306604"/>
                  </a:cubicBezTo>
                  <a:moveTo>
                    <a:pt x="869625" y="306604"/>
                  </a:moveTo>
                  <a:cubicBezTo>
                    <a:pt x="869625" y="315815"/>
                    <a:pt x="877319" y="323506"/>
                    <a:pt x="886533" y="323506"/>
                  </a:cubicBezTo>
                  <a:cubicBezTo>
                    <a:pt x="895747" y="323506"/>
                    <a:pt x="903441" y="316289"/>
                    <a:pt x="903441" y="306604"/>
                  </a:cubicBezTo>
                  <a:cubicBezTo>
                    <a:pt x="903441" y="297489"/>
                    <a:pt x="895747" y="289702"/>
                    <a:pt x="886533" y="289702"/>
                  </a:cubicBezTo>
                  <a:cubicBezTo>
                    <a:pt x="877319" y="289702"/>
                    <a:pt x="869625" y="297394"/>
                    <a:pt x="869625" y="306604"/>
                  </a:cubicBezTo>
                  <a:moveTo>
                    <a:pt x="917974" y="306604"/>
                  </a:moveTo>
                  <a:cubicBezTo>
                    <a:pt x="917974" y="315815"/>
                    <a:pt x="925668" y="323506"/>
                    <a:pt x="934882" y="323506"/>
                  </a:cubicBezTo>
                  <a:cubicBezTo>
                    <a:pt x="944096" y="323506"/>
                    <a:pt x="951790" y="316289"/>
                    <a:pt x="951790" y="306604"/>
                  </a:cubicBezTo>
                  <a:cubicBezTo>
                    <a:pt x="951790" y="297489"/>
                    <a:pt x="944001" y="289702"/>
                    <a:pt x="934882" y="289702"/>
                  </a:cubicBezTo>
                  <a:cubicBezTo>
                    <a:pt x="925763" y="289702"/>
                    <a:pt x="917974" y="297394"/>
                    <a:pt x="917974" y="306604"/>
                  </a:cubicBezTo>
                  <a:moveTo>
                    <a:pt x="1256135" y="306604"/>
                  </a:moveTo>
                  <a:cubicBezTo>
                    <a:pt x="1256135" y="297489"/>
                    <a:pt x="1263829" y="289702"/>
                    <a:pt x="1273043" y="289702"/>
                  </a:cubicBezTo>
                  <a:cubicBezTo>
                    <a:pt x="1282257" y="289702"/>
                    <a:pt x="1289951" y="297394"/>
                    <a:pt x="1289951" y="306604"/>
                  </a:cubicBezTo>
                  <a:cubicBezTo>
                    <a:pt x="1289951" y="316289"/>
                    <a:pt x="1282257" y="323506"/>
                    <a:pt x="1273043" y="323506"/>
                  </a:cubicBezTo>
                  <a:cubicBezTo>
                    <a:pt x="1263829" y="323506"/>
                    <a:pt x="1256135" y="315815"/>
                    <a:pt x="1256135" y="306604"/>
                  </a:cubicBezTo>
                  <a:moveTo>
                    <a:pt x="1159531" y="306604"/>
                  </a:moveTo>
                  <a:cubicBezTo>
                    <a:pt x="1159531" y="297489"/>
                    <a:pt x="1166750" y="289702"/>
                    <a:pt x="1176439" y="289702"/>
                  </a:cubicBezTo>
                  <a:cubicBezTo>
                    <a:pt x="1186128" y="289702"/>
                    <a:pt x="1193347" y="297394"/>
                    <a:pt x="1193347" y="306604"/>
                  </a:cubicBezTo>
                  <a:cubicBezTo>
                    <a:pt x="1193347" y="315815"/>
                    <a:pt x="1185653" y="323506"/>
                    <a:pt x="1176439" y="323506"/>
                  </a:cubicBezTo>
                  <a:cubicBezTo>
                    <a:pt x="1167225" y="323506"/>
                    <a:pt x="1159531" y="315815"/>
                    <a:pt x="1159531" y="306604"/>
                  </a:cubicBezTo>
                  <a:moveTo>
                    <a:pt x="1207786" y="306604"/>
                  </a:moveTo>
                  <a:cubicBezTo>
                    <a:pt x="1207786" y="297489"/>
                    <a:pt x="1215480" y="289702"/>
                    <a:pt x="1224694" y="289702"/>
                  </a:cubicBezTo>
                  <a:cubicBezTo>
                    <a:pt x="1233908" y="289702"/>
                    <a:pt x="1241602" y="297394"/>
                    <a:pt x="1241602" y="306604"/>
                  </a:cubicBezTo>
                  <a:cubicBezTo>
                    <a:pt x="1241602" y="316289"/>
                    <a:pt x="1233908" y="323506"/>
                    <a:pt x="1224694" y="323506"/>
                  </a:cubicBezTo>
                  <a:cubicBezTo>
                    <a:pt x="1215480" y="323506"/>
                    <a:pt x="1207786" y="315815"/>
                    <a:pt x="1207786" y="306604"/>
                  </a:cubicBezTo>
                  <a:moveTo>
                    <a:pt x="1062832" y="306604"/>
                  </a:moveTo>
                  <a:cubicBezTo>
                    <a:pt x="1062832" y="297489"/>
                    <a:pt x="1070052" y="289702"/>
                    <a:pt x="1079741" y="289702"/>
                  </a:cubicBezTo>
                  <a:cubicBezTo>
                    <a:pt x="1089429" y="289702"/>
                    <a:pt x="1096649" y="297394"/>
                    <a:pt x="1096649" y="306604"/>
                  </a:cubicBezTo>
                  <a:cubicBezTo>
                    <a:pt x="1096649" y="315815"/>
                    <a:pt x="1088954" y="323506"/>
                    <a:pt x="1079741" y="323506"/>
                  </a:cubicBezTo>
                  <a:cubicBezTo>
                    <a:pt x="1070527" y="323506"/>
                    <a:pt x="1062832" y="315815"/>
                    <a:pt x="1062832" y="306604"/>
                  </a:cubicBezTo>
                  <a:moveTo>
                    <a:pt x="1111182" y="306604"/>
                  </a:moveTo>
                  <a:cubicBezTo>
                    <a:pt x="1111182" y="297489"/>
                    <a:pt x="1118401" y="289702"/>
                    <a:pt x="1128090" y="289702"/>
                  </a:cubicBezTo>
                  <a:cubicBezTo>
                    <a:pt x="1137779" y="289702"/>
                    <a:pt x="1144998" y="297394"/>
                    <a:pt x="1144998" y="306604"/>
                  </a:cubicBezTo>
                  <a:cubicBezTo>
                    <a:pt x="1144998" y="315815"/>
                    <a:pt x="1137304" y="323506"/>
                    <a:pt x="1128090" y="323506"/>
                  </a:cubicBezTo>
                  <a:cubicBezTo>
                    <a:pt x="1118876" y="323506"/>
                    <a:pt x="1111182" y="315815"/>
                    <a:pt x="1111182" y="306604"/>
                  </a:cubicBezTo>
                  <a:moveTo>
                    <a:pt x="966229" y="306604"/>
                  </a:moveTo>
                  <a:cubicBezTo>
                    <a:pt x="966229" y="315720"/>
                    <a:pt x="974018" y="323506"/>
                    <a:pt x="983137" y="323506"/>
                  </a:cubicBezTo>
                  <a:cubicBezTo>
                    <a:pt x="992256" y="323506"/>
                    <a:pt x="1000045" y="315815"/>
                    <a:pt x="1000045" y="306604"/>
                  </a:cubicBezTo>
                  <a:cubicBezTo>
                    <a:pt x="1000045" y="297394"/>
                    <a:pt x="992351" y="289702"/>
                    <a:pt x="983137" y="289702"/>
                  </a:cubicBezTo>
                  <a:cubicBezTo>
                    <a:pt x="973448" y="289702"/>
                    <a:pt x="966229" y="297394"/>
                    <a:pt x="966229" y="306604"/>
                  </a:cubicBezTo>
                  <a:moveTo>
                    <a:pt x="1014578" y="306604"/>
                  </a:moveTo>
                  <a:cubicBezTo>
                    <a:pt x="1014578" y="315720"/>
                    <a:pt x="1022367" y="323506"/>
                    <a:pt x="1031486" y="323506"/>
                  </a:cubicBezTo>
                  <a:cubicBezTo>
                    <a:pt x="1040605" y="323506"/>
                    <a:pt x="1048394" y="315815"/>
                    <a:pt x="1048394" y="306604"/>
                  </a:cubicBezTo>
                  <a:cubicBezTo>
                    <a:pt x="1048394" y="297394"/>
                    <a:pt x="1040700" y="289702"/>
                    <a:pt x="1031486" y="289702"/>
                  </a:cubicBezTo>
                  <a:cubicBezTo>
                    <a:pt x="1021797" y="289702"/>
                    <a:pt x="1014578" y="297394"/>
                    <a:pt x="1014578" y="306604"/>
                  </a:cubicBezTo>
                  <a:moveTo>
                    <a:pt x="1304390" y="354935"/>
                  </a:moveTo>
                  <a:cubicBezTo>
                    <a:pt x="1304390" y="345820"/>
                    <a:pt x="1312084" y="338034"/>
                    <a:pt x="1321298" y="338034"/>
                  </a:cubicBezTo>
                  <a:cubicBezTo>
                    <a:pt x="1330512" y="338034"/>
                    <a:pt x="1338206" y="345725"/>
                    <a:pt x="1338206" y="354935"/>
                  </a:cubicBezTo>
                  <a:cubicBezTo>
                    <a:pt x="1338206" y="364526"/>
                    <a:pt x="1330512" y="371837"/>
                    <a:pt x="1321298" y="371837"/>
                  </a:cubicBezTo>
                  <a:cubicBezTo>
                    <a:pt x="1312084" y="371837"/>
                    <a:pt x="1304390" y="364146"/>
                    <a:pt x="1304390" y="354935"/>
                  </a:cubicBezTo>
                  <a:moveTo>
                    <a:pt x="773021" y="354935"/>
                  </a:moveTo>
                  <a:cubicBezTo>
                    <a:pt x="773021" y="364051"/>
                    <a:pt x="780715" y="371837"/>
                    <a:pt x="789929" y="371837"/>
                  </a:cubicBezTo>
                  <a:cubicBezTo>
                    <a:pt x="799143" y="371837"/>
                    <a:pt x="806837" y="364621"/>
                    <a:pt x="806837" y="354935"/>
                  </a:cubicBezTo>
                  <a:cubicBezTo>
                    <a:pt x="806837" y="345250"/>
                    <a:pt x="799143" y="338034"/>
                    <a:pt x="789929" y="338034"/>
                  </a:cubicBezTo>
                  <a:cubicBezTo>
                    <a:pt x="780715" y="338034"/>
                    <a:pt x="773021" y="345725"/>
                    <a:pt x="773021" y="354935"/>
                  </a:cubicBezTo>
                  <a:moveTo>
                    <a:pt x="821275" y="354935"/>
                  </a:moveTo>
                  <a:cubicBezTo>
                    <a:pt x="821275" y="364051"/>
                    <a:pt x="828969" y="371837"/>
                    <a:pt x="838183" y="371837"/>
                  </a:cubicBezTo>
                  <a:cubicBezTo>
                    <a:pt x="847397" y="371837"/>
                    <a:pt x="855091" y="364621"/>
                    <a:pt x="855091" y="354935"/>
                  </a:cubicBezTo>
                  <a:cubicBezTo>
                    <a:pt x="855091" y="345250"/>
                    <a:pt x="847397" y="338034"/>
                    <a:pt x="838183" y="338034"/>
                  </a:cubicBezTo>
                  <a:cubicBezTo>
                    <a:pt x="828969" y="338034"/>
                    <a:pt x="821275" y="345725"/>
                    <a:pt x="821275" y="354935"/>
                  </a:cubicBezTo>
                  <a:moveTo>
                    <a:pt x="869625" y="354935"/>
                  </a:moveTo>
                  <a:cubicBezTo>
                    <a:pt x="869625" y="364051"/>
                    <a:pt x="877319" y="371837"/>
                    <a:pt x="886533" y="371837"/>
                  </a:cubicBezTo>
                  <a:cubicBezTo>
                    <a:pt x="895747" y="371837"/>
                    <a:pt x="903441" y="364621"/>
                    <a:pt x="903441" y="354935"/>
                  </a:cubicBezTo>
                  <a:cubicBezTo>
                    <a:pt x="903441" y="345250"/>
                    <a:pt x="895747" y="338034"/>
                    <a:pt x="886533" y="338034"/>
                  </a:cubicBezTo>
                  <a:cubicBezTo>
                    <a:pt x="877319" y="338034"/>
                    <a:pt x="869625" y="345725"/>
                    <a:pt x="869625" y="354935"/>
                  </a:cubicBezTo>
                  <a:moveTo>
                    <a:pt x="917974" y="354935"/>
                  </a:moveTo>
                  <a:cubicBezTo>
                    <a:pt x="917974" y="364051"/>
                    <a:pt x="925668" y="371837"/>
                    <a:pt x="934882" y="371837"/>
                  </a:cubicBezTo>
                  <a:cubicBezTo>
                    <a:pt x="944096" y="371837"/>
                    <a:pt x="951790" y="364621"/>
                    <a:pt x="951790" y="354935"/>
                  </a:cubicBezTo>
                  <a:cubicBezTo>
                    <a:pt x="951790" y="345250"/>
                    <a:pt x="944001" y="338034"/>
                    <a:pt x="934882" y="338034"/>
                  </a:cubicBezTo>
                  <a:cubicBezTo>
                    <a:pt x="925763" y="338034"/>
                    <a:pt x="917974" y="345725"/>
                    <a:pt x="917974" y="354935"/>
                  </a:cubicBezTo>
                  <a:moveTo>
                    <a:pt x="1256135" y="354935"/>
                  </a:moveTo>
                  <a:cubicBezTo>
                    <a:pt x="1256135" y="345820"/>
                    <a:pt x="1263829" y="338034"/>
                    <a:pt x="1273043" y="338034"/>
                  </a:cubicBezTo>
                  <a:cubicBezTo>
                    <a:pt x="1282257" y="338034"/>
                    <a:pt x="1289951" y="345725"/>
                    <a:pt x="1289951" y="354935"/>
                  </a:cubicBezTo>
                  <a:cubicBezTo>
                    <a:pt x="1289951" y="364526"/>
                    <a:pt x="1282257" y="371837"/>
                    <a:pt x="1273043" y="371837"/>
                  </a:cubicBezTo>
                  <a:cubicBezTo>
                    <a:pt x="1263829" y="371837"/>
                    <a:pt x="1256135" y="364146"/>
                    <a:pt x="1256135" y="354935"/>
                  </a:cubicBezTo>
                  <a:moveTo>
                    <a:pt x="1159531" y="354935"/>
                  </a:moveTo>
                  <a:cubicBezTo>
                    <a:pt x="1159531" y="345820"/>
                    <a:pt x="1166750" y="338034"/>
                    <a:pt x="1176439" y="338034"/>
                  </a:cubicBezTo>
                  <a:cubicBezTo>
                    <a:pt x="1186128" y="338034"/>
                    <a:pt x="1193347" y="345725"/>
                    <a:pt x="1193347" y="354935"/>
                  </a:cubicBezTo>
                  <a:cubicBezTo>
                    <a:pt x="1193347" y="364146"/>
                    <a:pt x="1185653" y="371837"/>
                    <a:pt x="1176439" y="371837"/>
                  </a:cubicBezTo>
                  <a:cubicBezTo>
                    <a:pt x="1167225" y="371837"/>
                    <a:pt x="1159531" y="364146"/>
                    <a:pt x="1159531" y="354935"/>
                  </a:cubicBezTo>
                  <a:moveTo>
                    <a:pt x="1207786" y="354935"/>
                  </a:moveTo>
                  <a:cubicBezTo>
                    <a:pt x="1207786" y="345820"/>
                    <a:pt x="1215480" y="338034"/>
                    <a:pt x="1224694" y="338034"/>
                  </a:cubicBezTo>
                  <a:cubicBezTo>
                    <a:pt x="1233908" y="338034"/>
                    <a:pt x="1241602" y="345725"/>
                    <a:pt x="1241602" y="354935"/>
                  </a:cubicBezTo>
                  <a:cubicBezTo>
                    <a:pt x="1241602" y="364526"/>
                    <a:pt x="1233908" y="371837"/>
                    <a:pt x="1224694" y="371837"/>
                  </a:cubicBezTo>
                  <a:cubicBezTo>
                    <a:pt x="1215480" y="371837"/>
                    <a:pt x="1207786" y="364146"/>
                    <a:pt x="1207786" y="354935"/>
                  </a:cubicBezTo>
                  <a:moveTo>
                    <a:pt x="1062832" y="354935"/>
                  </a:moveTo>
                  <a:cubicBezTo>
                    <a:pt x="1062832" y="345820"/>
                    <a:pt x="1070052" y="338034"/>
                    <a:pt x="1079741" y="338034"/>
                  </a:cubicBezTo>
                  <a:cubicBezTo>
                    <a:pt x="1089429" y="338034"/>
                    <a:pt x="1096649" y="345725"/>
                    <a:pt x="1096649" y="354935"/>
                  </a:cubicBezTo>
                  <a:cubicBezTo>
                    <a:pt x="1096649" y="364146"/>
                    <a:pt x="1088954" y="371837"/>
                    <a:pt x="1079741" y="371837"/>
                  </a:cubicBezTo>
                  <a:cubicBezTo>
                    <a:pt x="1070527" y="371837"/>
                    <a:pt x="1062832" y="364146"/>
                    <a:pt x="1062832" y="354935"/>
                  </a:cubicBezTo>
                  <a:moveTo>
                    <a:pt x="1111182" y="354935"/>
                  </a:moveTo>
                  <a:cubicBezTo>
                    <a:pt x="1111182" y="345820"/>
                    <a:pt x="1118401" y="338034"/>
                    <a:pt x="1128090" y="338034"/>
                  </a:cubicBezTo>
                  <a:cubicBezTo>
                    <a:pt x="1137779" y="338034"/>
                    <a:pt x="1144998" y="345725"/>
                    <a:pt x="1144998" y="354935"/>
                  </a:cubicBezTo>
                  <a:cubicBezTo>
                    <a:pt x="1144998" y="364146"/>
                    <a:pt x="1137304" y="371837"/>
                    <a:pt x="1128090" y="371837"/>
                  </a:cubicBezTo>
                  <a:cubicBezTo>
                    <a:pt x="1118876" y="371837"/>
                    <a:pt x="1111182" y="364146"/>
                    <a:pt x="1111182" y="354935"/>
                  </a:cubicBezTo>
                  <a:moveTo>
                    <a:pt x="966229" y="354935"/>
                  </a:moveTo>
                  <a:cubicBezTo>
                    <a:pt x="966229" y="364051"/>
                    <a:pt x="974018" y="371837"/>
                    <a:pt x="983137" y="371837"/>
                  </a:cubicBezTo>
                  <a:cubicBezTo>
                    <a:pt x="992256" y="371837"/>
                    <a:pt x="1000045" y="364146"/>
                    <a:pt x="1000045" y="354935"/>
                  </a:cubicBezTo>
                  <a:cubicBezTo>
                    <a:pt x="1000045" y="345725"/>
                    <a:pt x="992351" y="338034"/>
                    <a:pt x="983137" y="338034"/>
                  </a:cubicBezTo>
                  <a:cubicBezTo>
                    <a:pt x="973448" y="338034"/>
                    <a:pt x="966229" y="345725"/>
                    <a:pt x="966229" y="354935"/>
                  </a:cubicBezTo>
                  <a:moveTo>
                    <a:pt x="1014578" y="354935"/>
                  </a:moveTo>
                  <a:cubicBezTo>
                    <a:pt x="1014578" y="364051"/>
                    <a:pt x="1022367" y="371837"/>
                    <a:pt x="1031486" y="371837"/>
                  </a:cubicBezTo>
                  <a:cubicBezTo>
                    <a:pt x="1040605" y="371837"/>
                    <a:pt x="1048394" y="364146"/>
                    <a:pt x="1048394" y="354935"/>
                  </a:cubicBezTo>
                  <a:cubicBezTo>
                    <a:pt x="1048394" y="345725"/>
                    <a:pt x="1040700" y="338034"/>
                    <a:pt x="1031486" y="338034"/>
                  </a:cubicBezTo>
                  <a:cubicBezTo>
                    <a:pt x="1021797" y="338034"/>
                    <a:pt x="1014578" y="345725"/>
                    <a:pt x="1014578" y="354935"/>
                  </a:cubicBezTo>
                  <a:moveTo>
                    <a:pt x="1352739" y="403267"/>
                  </a:moveTo>
                  <a:cubicBezTo>
                    <a:pt x="1352739" y="394151"/>
                    <a:pt x="1360433" y="386365"/>
                    <a:pt x="1369647" y="386365"/>
                  </a:cubicBezTo>
                  <a:cubicBezTo>
                    <a:pt x="1378861" y="386365"/>
                    <a:pt x="1386555" y="394056"/>
                    <a:pt x="1386555" y="403267"/>
                  </a:cubicBezTo>
                  <a:cubicBezTo>
                    <a:pt x="1386555" y="412857"/>
                    <a:pt x="1378766" y="420168"/>
                    <a:pt x="1369647" y="420168"/>
                  </a:cubicBezTo>
                  <a:cubicBezTo>
                    <a:pt x="1360528" y="420168"/>
                    <a:pt x="1352739" y="412477"/>
                    <a:pt x="1352739" y="403267"/>
                  </a:cubicBezTo>
                  <a:moveTo>
                    <a:pt x="1304390" y="403267"/>
                  </a:moveTo>
                  <a:cubicBezTo>
                    <a:pt x="1304390" y="394151"/>
                    <a:pt x="1312084" y="386365"/>
                    <a:pt x="1321298" y="386365"/>
                  </a:cubicBezTo>
                  <a:cubicBezTo>
                    <a:pt x="1330512" y="386365"/>
                    <a:pt x="1338206" y="394056"/>
                    <a:pt x="1338206" y="403267"/>
                  </a:cubicBezTo>
                  <a:cubicBezTo>
                    <a:pt x="1338206" y="412857"/>
                    <a:pt x="1330512" y="420168"/>
                    <a:pt x="1321298" y="420168"/>
                  </a:cubicBezTo>
                  <a:cubicBezTo>
                    <a:pt x="1312084" y="420168"/>
                    <a:pt x="1304390" y="412477"/>
                    <a:pt x="1304390" y="403267"/>
                  </a:cubicBezTo>
                  <a:moveTo>
                    <a:pt x="773021" y="403267"/>
                  </a:moveTo>
                  <a:cubicBezTo>
                    <a:pt x="773021" y="412382"/>
                    <a:pt x="780715" y="420168"/>
                    <a:pt x="789929" y="420168"/>
                  </a:cubicBezTo>
                  <a:cubicBezTo>
                    <a:pt x="799143" y="420168"/>
                    <a:pt x="806837" y="412952"/>
                    <a:pt x="806837" y="403267"/>
                  </a:cubicBezTo>
                  <a:cubicBezTo>
                    <a:pt x="806837" y="393581"/>
                    <a:pt x="799143" y="386365"/>
                    <a:pt x="789929" y="386365"/>
                  </a:cubicBezTo>
                  <a:cubicBezTo>
                    <a:pt x="780715" y="386365"/>
                    <a:pt x="773021" y="394056"/>
                    <a:pt x="773021" y="403267"/>
                  </a:cubicBezTo>
                  <a:moveTo>
                    <a:pt x="821275" y="403267"/>
                  </a:moveTo>
                  <a:cubicBezTo>
                    <a:pt x="821275" y="412382"/>
                    <a:pt x="828969" y="420168"/>
                    <a:pt x="838183" y="420168"/>
                  </a:cubicBezTo>
                  <a:cubicBezTo>
                    <a:pt x="847397" y="420168"/>
                    <a:pt x="855091" y="412952"/>
                    <a:pt x="855091" y="403267"/>
                  </a:cubicBezTo>
                  <a:cubicBezTo>
                    <a:pt x="855091" y="393581"/>
                    <a:pt x="847397" y="386365"/>
                    <a:pt x="838183" y="386365"/>
                  </a:cubicBezTo>
                  <a:cubicBezTo>
                    <a:pt x="828969" y="386365"/>
                    <a:pt x="821275" y="394056"/>
                    <a:pt x="821275" y="403267"/>
                  </a:cubicBezTo>
                  <a:moveTo>
                    <a:pt x="869625" y="403267"/>
                  </a:moveTo>
                  <a:cubicBezTo>
                    <a:pt x="869625" y="412477"/>
                    <a:pt x="877319" y="420168"/>
                    <a:pt x="886533" y="420168"/>
                  </a:cubicBezTo>
                  <a:cubicBezTo>
                    <a:pt x="895747" y="420168"/>
                    <a:pt x="903441" y="412952"/>
                    <a:pt x="903441" y="403267"/>
                  </a:cubicBezTo>
                  <a:cubicBezTo>
                    <a:pt x="903441" y="393581"/>
                    <a:pt x="895747" y="386365"/>
                    <a:pt x="886533" y="386365"/>
                  </a:cubicBezTo>
                  <a:cubicBezTo>
                    <a:pt x="877319" y="386365"/>
                    <a:pt x="869625" y="394056"/>
                    <a:pt x="869625" y="403267"/>
                  </a:cubicBezTo>
                  <a:moveTo>
                    <a:pt x="917974" y="403267"/>
                  </a:moveTo>
                  <a:cubicBezTo>
                    <a:pt x="917974" y="412477"/>
                    <a:pt x="925668" y="420168"/>
                    <a:pt x="934882" y="420168"/>
                  </a:cubicBezTo>
                  <a:cubicBezTo>
                    <a:pt x="944096" y="420168"/>
                    <a:pt x="951790" y="412952"/>
                    <a:pt x="951790" y="403267"/>
                  </a:cubicBezTo>
                  <a:cubicBezTo>
                    <a:pt x="951790" y="393581"/>
                    <a:pt x="944001" y="386365"/>
                    <a:pt x="934882" y="386365"/>
                  </a:cubicBezTo>
                  <a:cubicBezTo>
                    <a:pt x="925763" y="386365"/>
                    <a:pt x="917974" y="394056"/>
                    <a:pt x="917974" y="403267"/>
                  </a:cubicBezTo>
                  <a:moveTo>
                    <a:pt x="1256135" y="403267"/>
                  </a:moveTo>
                  <a:cubicBezTo>
                    <a:pt x="1256135" y="394151"/>
                    <a:pt x="1263829" y="386365"/>
                    <a:pt x="1273043" y="386365"/>
                  </a:cubicBezTo>
                  <a:cubicBezTo>
                    <a:pt x="1282257" y="386365"/>
                    <a:pt x="1289951" y="394056"/>
                    <a:pt x="1289951" y="403267"/>
                  </a:cubicBezTo>
                  <a:cubicBezTo>
                    <a:pt x="1289951" y="412857"/>
                    <a:pt x="1282257" y="420168"/>
                    <a:pt x="1273043" y="420168"/>
                  </a:cubicBezTo>
                  <a:cubicBezTo>
                    <a:pt x="1263829" y="420168"/>
                    <a:pt x="1256135" y="412477"/>
                    <a:pt x="1256135" y="403267"/>
                  </a:cubicBezTo>
                  <a:moveTo>
                    <a:pt x="1159531" y="403267"/>
                  </a:moveTo>
                  <a:cubicBezTo>
                    <a:pt x="1159531" y="394151"/>
                    <a:pt x="1166750" y="386365"/>
                    <a:pt x="1176439" y="386365"/>
                  </a:cubicBezTo>
                  <a:cubicBezTo>
                    <a:pt x="1186128" y="386365"/>
                    <a:pt x="1193347" y="394056"/>
                    <a:pt x="1193347" y="403267"/>
                  </a:cubicBezTo>
                  <a:cubicBezTo>
                    <a:pt x="1193347" y="412477"/>
                    <a:pt x="1185653" y="420168"/>
                    <a:pt x="1176439" y="420168"/>
                  </a:cubicBezTo>
                  <a:cubicBezTo>
                    <a:pt x="1167225" y="420168"/>
                    <a:pt x="1159531" y="412477"/>
                    <a:pt x="1159531" y="403267"/>
                  </a:cubicBezTo>
                  <a:moveTo>
                    <a:pt x="1207786" y="403267"/>
                  </a:moveTo>
                  <a:cubicBezTo>
                    <a:pt x="1207786" y="394151"/>
                    <a:pt x="1215480" y="386365"/>
                    <a:pt x="1224694" y="386365"/>
                  </a:cubicBezTo>
                  <a:cubicBezTo>
                    <a:pt x="1233908" y="386365"/>
                    <a:pt x="1241602" y="394056"/>
                    <a:pt x="1241602" y="403267"/>
                  </a:cubicBezTo>
                  <a:cubicBezTo>
                    <a:pt x="1241602" y="412857"/>
                    <a:pt x="1233908" y="420168"/>
                    <a:pt x="1224694" y="420168"/>
                  </a:cubicBezTo>
                  <a:cubicBezTo>
                    <a:pt x="1215480" y="420168"/>
                    <a:pt x="1207786" y="412477"/>
                    <a:pt x="1207786" y="403267"/>
                  </a:cubicBezTo>
                  <a:moveTo>
                    <a:pt x="1062832" y="403267"/>
                  </a:moveTo>
                  <a:cubicBezTo>
                    <a:pt x="1062832" y="394151"/>
                    <a:pt x="1070052" y="386365"/>
                    <a:pt x="1079741" y="386365"/>
                  </a:cubicBezTo>
                  <a:cubicBezTo>
                    <a:pt x="1089429" y="386365"/>
                    <a:pt x="1096649" y="394056"/>
                    <a:pt x="1096649" y="403267"/>
                  </a:cubicBezTo>
                  <a:cubicBezTo>
                    <a:pt x="1096649" y="412477"/>
                    <a:pt x="1088954" y="420168"/>
                    <a:pt x="1079741" y="420168"/>
                  </a:cubicBezTo>
                  <a:cubicBezTo>
                    <a:pt x="1070527" y="420168"/>
                    <a:pt x="1062832" y="412477"/>
                    <a:pt x="1062832" y="403267"/>
                  </a:cubicBezTo>
                  <a:moveTo>
                    <a:pt x="1111182" y="403267"/>
                  </a:moveTo>
                  <a:cubicBezTo>
                    <a:pt x="1111182" y="394151"/>
                    <a:pt x="1118401" y="386365"/>
                    <a:pt x="1128090" y="386365"/>
                  </a:cubicBezTo>
                  <a:cubicBezTo>
                    <a:pt x="1137779" y="386365"/>
                    <a:pt x="1144998" y="394056"/>
                    <a:pt x="1144998" y="403267"/>
                  </a:cubicBezTo>
                  <a:cubicBezTo>
                    <a:pt x="1144998" y="412477"/>
                    <a:pt x="1137304" y="420168"/>
                    <a:pt x="1128090" y="420168"/>
                  </a:cubicBezTo>
                  <a:cubicBezTo>
                    <a:pt x="1118876" y="420168"/>
                    <a:pt x="1111182" y="412477"/>
                    <a:pt x="1111182" y="403267"/>
                  </a:cubicBezTo>
                  <a:moveTo>
                    <a:pt x="966229" y="403267"/>
                  </a:moveTo>
                  <a:cubicBezTo>
                    <a:pt x="966229" y="412382"/>
                    <a:pt x="974018" y="420168"/>
                    <a:pt x="983137" y="420168"/>
                  </a:cubicBezTo>
                  <a:cubicBezTo>
                    <a:pt x="992256" y="420168"/>
                    <a:pt x="1000045" y="412477"/>
                    <a:pt x="1000045" y="403267"/>
                  </a:cubicBezTo>
                  <a:cubicBezTo>
                    <a:pt x="1000045" y="394056"/>
                    <a:pt x="992351" y="386365"/>
                    <a:pt x="983137" y="386365"/>
                  </a:cubicBezTo>
                  <a:cubicBezTo>
                    <a:pt x="973448" y="386365"/>
                    <a:pt x="966229" y="394056"/>
                    <a:pt x="966229" y="403267"/>
                  </a:cubicBezTo>
                  <a:moveTo>
                    <a:pt x="1014578" y="403267"/>
                  </a:moveTo>
                  <a:cubicBezTo>
                    <a:pt x="1014578" y="412382"/>
                    <a:pt x="1022367" y="420168"/>
                    <a:pt x="1031486" y="420168"/>
                  </a:cubicBezTo>
                  <a:cubicBezTo>
                    <a:pt x="1040605" y="420168"/>
                    <a:pt x="1048394" y="412477"/>
                    <a:pt x="1048394" y="403267"/>
                  </a:cubicBezTo>
                  <a:cubicBezTo>
                    <a:pt x="1048394" y="394056"/>
                    <a:pt x="1040700" y="386365"/>
                    <a:pt x="1031486" y="386365"/>
                  </a:cubicBezTo>
                  <a:cubicBezTo>
                    <a:pt x="1021797" y="386365"/>
                    <a:pt x="1014578" y="394056"/>
                    <a:pt x="1014578" y="403267"/>
                  </a:cubicBezTo>
                  <a:moveTo>
                    <a:pt x="1352739" y="451503"/>
                  </a:moveTo>
                  <a:cubicBezTo>
                    <a:pt x="1352739" y="442387"/>
                    <a:pt x="1360433" y="434601"/>
                    <a:pt x="1369647" y="434601"/>
                  </a:cubicBezTo>
                  <a:cubicBezTo>
                    <a:pt x="1378861" y="434601"/>
                    <a:pt x="1386555" y="442292"/>
                    <a:pt x="1386555" y="451503"/>
                  </a:cubicBezTo>
                  <a:cubicBezTo>
                    <a:pt x="1386555" y="461093"/>
                    <a:pt x="1378766" y="468405"/>
                    <a:pt x="1369647" y="468405"/>
                  </a:cubicBezTo>
                  <a:cubicBezTo>
                    <a:pt x="1360528" y="468405"/>
                    <a:pt x="1352739" y="460713"/>
                    <a:pt x="1352739" y="451503"/>
                  </a:cubicBezTo>
                  <a:moveTo>
                    <a:pt x="1304390" y="451503"/>
                  </a:moveTo>
                  <a:cubicBezTo>
                    <a:pt x="1304390" y="442387"/>
                    <a:pt x="1312084" y="434601"/>
                    <a:pt x="1321298" y="434601"/>
                  </a:cubicBezTo>
                  <a:cubicBezTo>
                    <a:pt x="1330512" y="434601"/>
                    <a:pt x="1338206" y="442292"/>
                    <a:pt x="1338206" y="451503"/>
                  </a:cubicBezTo>
                  <a:cubicBezTo>
                    <a:pt x="1338206" y="461093"/>
                    <a:pt x="1330512" y="468405"/>
                    <a:pt x="1321298" y="468405"/>
                  </a:cubicBezTo>
                  <a:cubicBezTo>
                    <a:pt x="1312084" y="468405"/>
                    <a:pt x="1304390" y="460713"/>
                    <a:pt x="1304390" y="451503"/>
                  </a:cubicBezTo>
                  <a:moveTo>
                    <a:pt x="773021" y="451503"/>
                  </a:moveTo>
                  <a:cubicBezTo>
                    <a:pt x="773021" y="460618"/>
                    <a:pt x="780715" y="468405"/>
                    <a:pt x="789929" y="468405"/>
                  </a:cubicBezTo>
                  <a:cubicBezTo>
                    <a:pt x="799143" y="468405"/>
                    <a:pt x="806837" y="461188"/>
                    <a:pt x="806837" y="451503"/>
                  </a:cubicBezTo>
                  <a:cubicBezTo>
                    <a:pt x="806837" y="441818"/>
                    <a:pt x="799143" y="434601"/>
                    <a:pt x="789929" y="434601"/>
                  </a:cubicBezTo>
                  <a:cubicBezTo>
                    <a:pt x="780715" y="434601"/>
                    <a:pt x="773021" y="442292"/>
                    <a:pt x="773021" y="451503"/>
                  </a:cubicBezTo>
                  <a:moveTo>
                    <a:pt x="724671" y="451503"/>
                  </a:moveTo>
                  <a:cubicBezTo>
                    <a:pt x="724671" y="460618"/>
                    <a:pt x="732366" y="468405"/>
                    <a:pt x="741579" y="468405"/>
                  </a:cubicBezTo>
                  <a:cubicBezTo>
                    <a:pt x="750793" y="468405"/>
                    <a:pt x="758488" y="461188"/>
                    <a:pt x="758488" y="451503"/>
                  </a:cubicBezTo>
                  <a:cubicBezTo>
                    <a:pt x="758488" y="441818"/>
                    <a:pt x="750793" y="434601"/>
                    <a:pt x="741579" y="434601"/>
                  </a:cubicBezTo>
                  <a:cubicBezTo>
                    <a:pt x="732366" y="434601"/>
                    <a:pt x="724671" y="442292"/>
                    <a:pt x="724671" y="451503"/>
                  </a:cubicBezTo>
                  <a:moveTo>
                    <a:pt x="821275" y="451503"/>
                  </a:moveTo>
                  <a:cubicBezTo>
                    <a:pt x="821275" y="460618"/>
                    <a:pt x="828969" y="468405"/>
                    <a:pt x="838183" y="468405"/>
                  </a:cubicBezTo>
                  <a:cubicBezTo>
                    <a:pt x="847397" y="468405"/>
                    <a:pt x="855091" y="461188"/>
                    <a:pt x="855091" y="451503"/>
                  </a:cubicBezTo>
                  <a:cubicBezTo>
                    <a:pt x="855091" y="441818"/>
                    <a:pt x="847397" y="434601"/>
                    <a:pt x="838183" y="434601"/>
                  </a:cubicBezTo>
                  <a:cubicBezTo>
                    <a:pt x="828969" y="434601"/>
                    <a:pt x="821275" y="442292"/>
                    <a:pt x="821275" y="451503"/>
                  </a:cubicBezTo>
                  <a:moveTo>
                    <a:pt x="869625" y="451503"/>
                  </a:moveTo>
                  <a:cubicBezTo>
                    <a:pt x="869625" y="460713"/>
                    <a:pt x="877319" y="468405"/>
                    <a:pt x="886533" y="468405"/>
                  </a:cubicBezTo>
                  <a:cubicBezTo>
                    <a:pt x="895747" y="468405"/>
                    <a:pt x="903441" y="461188"/>
                    <a:pt x="903441" y="451503"/>
                  </a:cubicBezTo>
                  <a:cubicBezTo>
                    <a:pt x="903441" y="441818"/>
                    <a:pt x="895747" y="434601"/>
                    <a:pt x="886533" y="434601"/>
                  </a:cubicBezTo>
                  <a:cubicBezTo>
                    <a:pt x="877319" y="434601"/>
                    <a:pt x="869625" y="442292"/>
                    <a:pt x="869625" y="451503"/>
                  </a:cubicBezTo>
                  <a:moveTo>
                    <a:pt x="917974" y="451503"/>
                  </a:moveTo>
                  <a:cubicBezTo>
                    <a:pt x="917974" y="460713"/>
                    <a:pt x="925668" y="468405"/>
                    <a:pt x="934882" y="468405"/>
                  </a:cubicBezTo>
                  <a:cubicBezTo>
                    <a:pt x="944096" y="468405"/>
                    <a:pt x="951790" y="461188"/>
                    <a:pt x="951790" y="451503"/>
                  </a:cubicBezTo>
                  <a:cubicBezTo>
                    <a:pt x="951790" y="441818"/>
                    <a:pt x="944001" y="434601"/>
                    <a:pt x="934882" y="434601"/>
                  </a:cubicBezTo>
                  <a:cubicBezTo>
                    <a:pt x="925763" y="434601"/>
                    <a:pt x="917974" y="442292"/>
                    <a:pt x="917974" y="451503"/>
                  </a:cubicBezTo>
                  <a:moveTo>
                    <a:pt x="1256135" y="451503"/>
                  </a:moveTo>
                  <a:cubicBezTo>
                    <a:pt x="1256135" y="442387"/>
                    <a:pt x="1263829" y="434601"/>
                    <a:pt x="1273043" y="434601"/>
                  </a:cubicBezTo>
                  <a:cubicBezTo>
                    <a:pt x="1282257" y="434601"/>
                    <a:pt x="1289951" y="442292"/>
                    <a:pt x="1289951" y="451503"/>
                  </a:cubicBezTo>
                  <a:cubicBezTo>
                    <a:pt x="1289951" y="461093"/>
                    <a:pt x="1282257" y="468405"/>
                    <a:pt x="1273043" y="468405"/>
                  </a:cubicBezTo>
                  <a:cubicBezTo>
                    <a:pt x="1263829" y="468405"/>
                    <a:pt x="1256135" y="460713"/>
                    <a:pt x="1256135" y="451503"/>
                  </a:cubicBezTo>
                  <a:moveTo>
                    <a:pt x="1159531" y="451503"/>
                  </a:moveTo>
                  <a:cubicBezTo>
                    <a:pt x="1159531" y="442387"/>
                    <a:pt x="1166750" y="434601"/>
                    <a:pt x="1176439" y="434601"/>
                  </a:cubicBezTo>
                  <a:cubicBezTo>
                    <a:pt x="1186128" y="434601"/>
                    <a:pt x="1193347" y="442292"/>
                    <a:pt x="1193347" y="451503"/>
                  </a:cubicBezTo>
                  <a:cubicBezTo>
                    <a:pt x="1193347" y="460713"/>
                    <a:pt x="1185653" y="468405"/>
                    <a:pt x="1176439" y="468405"/>
                  </a:cubicBezTo>
                  <a:cubicBezTo>
                    <a:pt x="1167225" y="468405"/>
                    <a:pt x="1159531" y="460713"/>
                    <a:pt x="1159531" y="451503"/>
                  </a:cubicBezTo>
                  <a:moveTo>
                    <a:pt x="1207786" y="451503"/>
                  </a:moveTo>
                  <a:cubicBezTo>
                    <a:pt x="1207786" y="442387"/>
                    <a:pt x="1215480" y="434601"/>
                    <a:pt x="1224694" y="434601"/>
                  </a:cubicBezTo>
                  <a:cubicBezTo>
                    <a:pt x="1233908" y="434601"/>
                    <a:pt x="1241602" y="442292"/>
                    <a:pt x="1241602" y="451503"/>
                  </a:cubicBezTo>
                  <a:cubicBezTo>
                    <a:pt x="1241602" y="461093"/>
                    <a:pt x="1233908" y="468405"/>
                    <a:pt x="1224694" y="468405"/>
                  </a:cubicBezTo>
                  <a:cubicBezTo>
                    <a:pt x="1215480" y="468405"/>
                    <a:pt x="1207786" y="460713"/>
                    <a:pt x="1207786" y="451503"/>
                  </a:cubicBezTo>
                  <a:moveTo>
                    <a:pt x="1062832" y="451503"/>
                  </a:moveTo>
                  <a:cubicBezTo>
                    <a:pt x="1062832" y="442387"/>
                    <a:pt x="1070052" y="434601"/>
                    <a:pt x="1079741" y="434601"/>
                  </a:cubicBezTo>
                  <a:cubicBezTo>
                    <a:pt x="1089429" y="434601"/>
                    <a:pt x="1096649" y="442292"/>
                    <a:pt x="1096649" y="451503"/>
                  </a:cubicBezTo>
                  <a:cubicBezTo>
                    <a:pt x="1096649" y="460713"/>
                    <a:pt x="1088954" y="468405"/>
                    <a:pt x="1079741" y="468405"/>
                  </a:cubicBezTo>
                  <a:cubicBezTo>
                    <a:pt x="1070527" y="468405"/>
                    <a:pt x="1062832" y="460713"/>
                    <a:pt x="1062832" y="451503"/>
                  </a:cubicBezTo>
                  <a:moveTo>
                    <a:pt x="1111182" y="451503"/>
                  </a:moveTo>
                  <a:cubicBezTo>
                    <a:pt x="1111182" y="442387"/>
                    <a:pt x="1118401" y="434601"/>
                    <a:pt x="1128090" y="434601"/>
                  </a:cubicBezTo>
                  <a:cubicBezTo>
                    <a:pt x="1137779" y="434601"/>
                    <a:pt x="1144998" y="442292"/>
                    <a:pt x="1144998" y="451503"/>
                  </a:cubicBezTo>
                  <a:cubicBezTo>
                    <a:pt x="1144998" y="460713"/>
                    <a:pt x="1137304" y="468405"/>
                    <a:pt x="1128090" y="468405"/>
                  </a:cubicBezTo>
                  <a:cubicBezTo>
                    <a:pt x="1118876" y="468405"/>
                    <a:pt x="1111182" y="460713"/>
                    <a:pt x="1111182" y="451503"/>
                  </a:cubicBezTo>
                  <a:moveTo>
                    <a:pt x="966229" y="451503"/>
                  </a:moveTo>
                  <a:cubicBezTo>
                    <a:pt x="966229" y="460618"/>
                    <a:pt x="974018" y="468405"/>
                    <a:pt x="983137" y="468405"/>
                  </a:cubicBezTo>
                  <a:cubicBezTo>
                    <a:pt x="992256" y="468405"/>
                    <a:pt x="1000045" y="460713"/>
                    <a:pt x="1000045" y="451503"/>
                  </a:cubicBezTo>
                  <a:cubicBezTo>
                    <a:pt x="1000045" y="442292"/>
                    <a:pt x="992351" y="434601"/>
                    <a:pt x="983137" y="434601"/>
                  </a:cubicBezTo>
                  <a:cubicBezTo>
                    <a:pt x="973448" y="434601"/>
                    <a:pt x="966229" y="442292"/>
                    <a:pt x="966229" y="451503"/>
                  </a:cubicBezTo>
                  <a:moveTo>
                    <a:pt x="1014578" y="451503"/>
                  </a:moveTo>
                  <a:cubicBezTo>
                    <a:pt x="1014578" y="460618"/>
                    <a:pt x="1022367" y="468405"/>
                    <a:pt x="1031486" y="468405"/>
                  </a:cubicBezTo>
                  <a:cubicBezTo>
                    <a:pt x="1040605" y="468405"/>
                    <a:pt x="1048394" y="460713"/>
                    <a:pt x="1048394" y="451503"/>
                  </a:cubicBezTo>
                  <a:cubicBezTo>
                    <a:pt x="1048394" y="442292"/>
                    <a:pt x="1040700" y="434601"/>
                    <a:pt x="1031486" y="434601"/>
                  </a:cubicBezTo>
                  <a:cubicBezTo>
                    <a:pt x="1021797" y="434601"/>
                    <a:pt x="1014578" y="442292"/>
                    <a:pt x="1014578" y="451503"/>
                  </a:cubicBezTo>
                  <a:moveTo>
                    <a:pt x="1352739" y="499834"/>
                  </a:moveTo>
                  <a:cubicBezTo>
                    <a:pt x="1352739" y="490718"/>
                    <a:pt x="1360433" y="482932"/>
                    <a:pt x="1369647" y="482932"/>
                  </a:cubicBezTo>
                  <a:cubicBezTo>
                    <a:pt x="1378861" y="482932"/>
                    <a:pt x="1386555" y="490624"/>
                    <a:pt x="1386555" y="499834"/>
                  </a:cubicBezTo>
                  <a:cubicBezTo>
                    <a:pt x="1386555" y="509424"/>
                    <a:pt x="1378766" y="516736"/>
                    <a:pt x="1369647" y="516736"/>
                  </a:cubicBezTo>
                  <a:cubicBezTo>
                    <a:pt x="1360528" y="516736"/>
                    <a:pt x="1352739" y="509045"/>
                    <a:pt x="1352739" y="499834"/>
                  </a:cubicBezTo>
                  <a:moveTo>
                    <a:pt x="1304390" y="499834"/>
                  </a:moveTo>
                  <a:cubicBezTo>
                    <a:pt x="1304390" y="490718"/>
                    <a:pt x="1312084" y="482932"/>
                    <a:pt x="1321298" y="482932"/>
                  </a:cubicBezTo>
                  <a:cubicBezTo>
                    <a:pt x="1330512" y="482932"/>
                    <a:pt x="1338206" y="490624"/>
                    <a:pt x="1338206" y="499834"/>
                  </a:cubicBezTo>
                  <a:cubicBezTo>
                    <a:pt x="1338206" y="509424"/>
                    <a:pt x="1330512" y="516736"/>
                    <a:pt x="1321298" y="516736"/>
                  </a:cubicBezTo>
                  <a:cubicBezTo>
                    <a:pt x="1312084" y="516736"/>
                    <a:pt x="1304390" y="509045"/>
                    <a:pt x="1304390" y="499834"/>
                  </a:cubicBezTo>
                  <a:moveTo>
                    <a:pt x="676417" y="499834"/>
                  </a:moveTo>
                  <a:cubicBezTo>
                    <a:pt x="676417" y="508949"/>
                    <a:pt x="684111" y="516736"/>
                    <a:pt x="693325" y="516736"/>
                  </a:cubicBezTo>
                  <a:cubicBezTo>
                    <a:pt x="702539" y="516736"/>
                    <a:pt x="710233" y="509519"/>
                    <a:pt x="710233" y="499834"/>
                  </a:cubicBezTo>
                  <a:cubicBezTo>
                    <a:pt x="710233" y="490149"/>
                    <a:pt x="702539" y="483027"/>
                    <a:pt x="693325" y="483027"/>
                  </a:cubicBezTo>
                  <a:cubicBezTo>
                    <a:pt x="684111" y="483027"/>
                    <a:pt x="676417" y="490718"/>
                    <a:pt x="676417" y="499834"/>
                  </a:cubicBezTo>
                  <a:moveTo>
                    <a:pt x="773021" y="499834"/>
                  </a:moveTo>
                  <a:cubicBezTo>
                    <a:pt x="773021" y="508949"/>
                    <a:pt x="780715" y="516736"/>
                    <a:pt x="789929" y="516736"/>
                  </a:cubicBezTo>
                  <a:cubicBezTo>
                    <a:pt x="799143" y="516736"/>
                    <a:pt x="806837" y="509519"/>
                    <a:pt x="806837" y="499834"/>
                  </a:cubicBezTo>
                  <a:cubicBezTo>
                    <a:pt x="806837" y="490149"/>
                    <a:pt x="799143" y="483027"/>
                    <a:pt x="789929" y="483027"/>
                  </a:cubicBezTo>
                  <a:cubicBezTo>
                    <a:pt x="780715" y="483027"/>
                    <a:pt x="773021" y="490718"/>
                    <a:pt x="773021" y="499834"/>
                  </a:cubicBezTo>
                  <a:moveTo>
                    <a:pt x="724671" y="499834"/>
                  </a:moveTo>
                  <a:cubicBezTo>
                    <a:pt x="724671" y="508949"/>
                    <a:pt x="732366" y="516736"/>
                    <a:pt x="741579" y="516736"/>
                  </a:cubicBezTo>
                  <a:cubicBezTo>
                    <a:pt x="750793" y="516736"/>
                    <a:pt x="758488" y="509519"/>
                    <a:pt x="758488" y="499834"/>
                  </a:cubicBezTo>
                  <a:cubicBezTo>
                    <a:pt x="758488" y="490149"/>
                    <a:pt x="750793" y="483027"/>
                    <a:pt x="741579" y="483027"/>
                  </a:cubicBezTo>
                  <a:cubicBezTo>
                    <a:pt x="732366" y="483027"/>
                    <a:pt x="724671" y="490718"/>
                    <a:pt x="724671" y="499834"/>
                  </a:cubicBezTo>
                  <a:moveTo>
                    <a:pt x="821275" y="499834"/>
                  </a:moveTo>
                  <a:cubicBezTo>
                    <a:pt x="821275" y="508949"/>
                    <a:pt x="828969" y="516736"/>
                    <a:pt x="838183" y="516736"/>
                  </a:cubicBezTo>
                  <a:cubicBezTo>
                    <a:pt x="847397" y="516736"/>
                    <a:pt x="855091" y="509519"/>
                    <a:pt x="855091" y="499834"/>
                  </a:cubicBezTo>
                  <a:cubicBezTo>
                    <a:pt x="855091" y="490149"/>
                    <a:pt x="847397" y="483027"/>
                    <a:pt x="838183" y="483027"/>
                  </a:cubicBezTo>
                  <a:cubicBezTo>
                    <a:pt x="828969" y="483027"/>
                    <a:pt x="821275" y="490718"/>
                    <a:pt x="821275" y="499834"/>
                  </a:cubicBezTo>
                  <a:moveTo>
                    <a:pt x="386510" y="499834"/>
                  </a:moveTo>
                  <a:cubicBezTo>
                    <a:pt x="386510" y="508949"/>
                    <a:pt x="394205" y="516736"/>
                    <a:pt x="403418" y="516736"/>
                  </a:cubicBezTo>
                  <a:cubicBezTo>
                    <a:pt x="412632" y="516736"/>
                    <a:pt x="420327" y="509519"/>
                    <a:pt x="420327" y="499834"/>
                  </a:cubicBezTo>
                  <a:cubicBezTo>
                    <a:pt x="420327" y="490149"/>
                    <a:pt x="412632" y="483027"/>
                    <a:pt x="403418" y="483027"/>
                  </a:cubicBezTo>
                  <a:cubicBezTo>
                    <a:pt x="394205" y="483027"/>
                    <a:pt x="386510" y="490718"/>
                    <a:pt x="386510" y="499834"/>
                  </a:cubicBezTo>
                  <a:moveTo>
                    <a:pt x="289907" y="499834"/>
                  </a:moveTo>
                  <a:cubicBezTo>
                    <a:pt x="289907" y="508949"/>
                    <a:pt x="297601" y="516736"/>
                    <a:pt x="306815" y="516736"/>
                  </a:cubicBezTo>
                  <a:cubicBezTo>
                    <a:pt x="316029" y="516736"/>
                    <a:pt x="323723" y="509519"/>
                    <a:pt x="323723" y="499834"/>
                  </a:cubicBezTo>
                  <a:cubicBezTo>
                    <a:pt x="323723" y="490149"/>
                    <a:pt x="316029" y="483027"/>
                    <a:pt x="306815" y="483027"/>
                  </a:cubicBezTo>
                  <a:cubicBezTo>
                    <a:pt x="297601" y="483027"/>
                    <a:pt x="289907" y="490718"/>
                    <a:pt x="289907" y="499834"/>
                  </a:cubicBezTo>
                  <a:moveTo>
                    <a:pt x="338161" y="499834"/>
                  </a:moveTo>
                  <a:cubicBezTo>
                    <a:pt x="338161" y="508949"/>
                    <a:pt x="345855" y="516736"/>
                    <a:pt x="355069" y="516736"/>
                  </a:cubicBezTo>
                  <a:cubicBezTo>
                    <a:pt x="364283" y="516736"/>
                    <a:pt x="371977" y="509519"/>
                    <a:pt x="371977" y="499834"/>
                  </a:cubicBezTo>
                  <a:cubicBezTo>
                    <a:pt x="371977" y="490149"/>
                    <a:pt x="364283" y="483027"/>
                    <a:pt x="355069" y="483027"/>
                  </a:cubicBezTo>
                  <a:cubicBezTo>
                    <a:pt x="345855" y="483027"/>
                    <a:pt x="338161" y="490718"/>
                    <a:pt x="338161" y="499834"/>
                  </a:cubicBezTo>
                  <a:moveTo>
                    <a:pt x="869625" y="499834"/>
                  </a:moveTo>
                  <a:cubicBezTo>
                    <a:pt x="869625" y="508949"/>
                    <a:pt x="877319" y="516736"/>
                    <a:pt x="886533" y="516736"/>
                  </a:cubicBezTo>
                  <a:cubicBezTo>
                    <a:pt x="895747" y="516736"/>
                    <a:pt x="903441" y="509519"/>
                    <a:pt x="903441" y="499834"/>
                  </a:cubicBezTo>
                  <a:cubicBezTo>
                    <a:pt x="903441" y="490149"/>
                    <a:pt x="895747" y="482932"/>
                    <a:pt x="886533" y="482932"/>
                  </a:cubicBezTo>
                  <a:cubicBezTo>
                    <a:pt x="877319" y="482932"/>
                    <a:pt x="869625" y="490624"/>
                    <a:pt x="869625" y="499834"/>
                  </a:cubicBezTo>
                  <a:moveTo>
                    <a:pt x="917974" y="499834"/>
                  </a:moveTo>
                  <a:cubicBezTo>
                    <a:pt x="917974" y="508949"/>
                    <a:pt x="925668" y="516736"/>
                    <a:pt x="934882" y="516736"/>
                  </a:cubicBezTo>
                  <a:cubicBezTo>
                    <a:pt x="944096" y="516736"/>
                    <a:pt x="951790" y="509519"/>
                    <a:pt x="951790" y="499834"/>
                  </a:cubicBezTo>
                  <a:cubicBezTo>
                    <a:pt x="951790" y="490149"/>
                    <a:pt x="944001" y="482932"/>
                    <a:pt x="934882" y="482932"/>
                  </a:cubicBezTo>
                  <a:cubicBezTo>
                    <a:pt x="925763" y="482932"/>
                    <a:pt x="917974" y="490624"/>
                    <a:pt x="917974" y="499834"/>
                  </a:cubicBezTo>
                  <a:moveTo>
                    <a:pt x="1256135" y="499834"/>
                  </a:moveTo>
                  <a:cubicBezTo>
                    <a:pt x="1256135" y="490718"/>
                    <a:pt x="1263829" y="482932"/>
                    <a:pt x="1273043" y="482932"/>
                  </a:cubicBezTo>
                  <a:cubicBezTo>
                    <a:pt x="1282257" y="482932"/>
                    <a:pt x="1289951" y="490624"/>
                    <a:pt x="1289951" y="499834"/>
                  </a:cubicBezTo>
                  <a:cubicBezTo>
                    <a:pt x="1289951" y="509424"/>
                    <a:pt x="1282257" y="516736"/>
                    <a:pt x="1273043" y="516736"/>
                  </a:cubicBezTo>
                  <a:cubicBezTo>
                    <a:pt x="1263829" y="516736"/>
                    <a:pt x="1256135" y="509045"/>
                    <a:pt x="1256135" y="499834"/>
                  </a:cubicBezTo>
                  <a:moveTo>
                    <a:pt x="1159531" y="499834"/>
                  </a:moveTo>
                  <a:cubicBezTo>
                    <a:pt x="1159531" y="490718"/>
                    <a:pt x="1166750" y="483027"/>
                    <a:pt x="1176439" y="483027"/>
                  </a:cubicBezTo>
                  <a:cubicBezTo>
                    <a:pt x="1186128" y="483027"/>
                    <a:pt x="1193347" y="490718"/>
                    <a:pt x="1193347" y="499834"/>
                  </a:cubicBezTo>
                  <a:cubicBezTo>
                    <a:pt x="1193347" y="508949"/>
                    <a:pt x="1185653" y="516736"/>
                    <a:pt x="1176439" y="516736"/>
                  </a:cubicBezTo>
                  <a:cubicBezTo>
                    <a:pt x="1167225" y="516736"/>
                    <a:pt x="1159531" y="509045"/>
                    <a:pt x="1159531" y="499834"/>
                  </a:cubicBezTo>
                  <a:moveTo>
                    <a:pt x="1207786" y="499834"/>
                  </a:moveTo>
                  <a:cubicBezTo>
                    <a:pt x="1207786" y="490718"/>
                    <a:pt x="1215480" y="482932"/>
                    <a:pt x="1224694" y="482932"/>
                  </a:cubicBezTo>
                  <a:cubicBezTo>
                    <a:pt x="1233908" y="482932"/>
                    <a:pt x="1241602" y="490624"/>
                    <a:pt x="1241602" y="499834"/>
                  </a:cubicBezTo>
                  <a:cubicBezTo>
                    <a:pt x="1241602" y="509424"/>
                    <a:pt x="1233908" y="516736"/>
                    <a:pt x="1224694" y="516736"/>
                  </a:cubicBezTo>
                  <a:cubicBezTo>
                    <a:pt x="1215480" y="516736"/>
                    <a:pt x="1207786" y="509045"/>
                    <a:pt x="1207786" y="499834"/>
                  </a:cubicBezTo>
                  <a:moveTo>
                    <a:pt x="1062832" y="499834"/>
                  </a:moveTo>
                  <a:cubicBezTo>
                    <a:pt x="1062832" y="490718"/>
                    <a:pt x="1070052" y="482932"/>
                    <a:pt x="1079741" y="482932"/>
                  </a:cubicBezTo>
                  <a:cubicBezTo>
                    <a:pt x="1089429" y="482932"/>
                    <a:pt x="1096649" y="490624"/>
                    <a:pt x="1096649" y="499834"/>
                  </a:cubicBezTo>
                  <a:cubicBezTo>
                    <a:pt x="1096649" y="509045"/>
                    <a:pt x="1088954" y="516641"/>
                    <a:pt x="1079741" y="516641"/>
                  </a:cubicBezTo>
                  <a:cubicBezTo>
                    <a:pt x="1070527" y="516641"/>
                    <a:pt x="1062832" y="508949"/>
                    <a:pt x="1062832" y="499834"/>
                  </a:cubicBezTo>
                  <a:moveTo>
                    <a:pt x="1111182" y="499834"/>
                  </a:moveTo>
                  <a:cubicBezTo>
                    <a:pt x="1111182" y="490718"/>
                    <a:pt x="1118401" y="483027"/>
                    <a:pt x="1128090" y="483027"/>
                  </a:cubicBezTo>
                  <a:cubicBezTo>
                    <a:pt x="1137779" y="483027"/>
                    <a:pt x="1144998" y="490718"/>
                    <a:pt x="1144998" y="499834"/>
                  </a:cubicBezTo>
                  <a:cubicBezTo>
                    <a:pt x="1144998" y="508949"/>
                    <a:pt x="1137304" y="516736"/>
                    <a:pt x="1128090" y="516736"/>
                  </a:cubicBezTo>
                  <a:cubicBezTo>
                    <a:pt x="1118876" y="516736"/>
                    <a:pt x="1111182" y="509045"/>
                    <a:pt x="1111182" y="499834"/>
                  </a:cubicBezTo>
                  <a:moveTo>
                    <a:pt x="966229" y="499834"/>
                  </a:moveTo>
                  <a:cubicBezTo>
                    <a:pt x="966229" y="508949"/>
                    <a:pt x="974018" y="516736"/>
                    <a:pt x="983137" y="516736"/>
                  </a:cubicBezTo>
                  <a:cubicBezTo>
                    <a:pt x="992256" y="516736"/>
                    <a:pt x="1000045" y="509045"/>
                    <a:pt x="1000045" y="499834"/>
                  </a:cubicBezTo>
                  <a:cubicBezTo>
                    <a:pt x="1000045" y="490624"/>
                    <a:pt x="992351" y="482932"/>
                    <a:pt x="983137" y="482932"/>
                  </a:cubicBezTo>
                  <a:cubicBezTo>
                    <a:pt x="973448" y="482932"/>
                    <a:pt x="966229" y="490624"/>
                    <a:pt x="966229" y="499834"/>
                  </a:cubicBezTo>
                  <a:moveTo>
                    <a:pt x="1014578" y="499834"/>
                  </a:moveTo>
                  <a:cubicBezTo>
                    <a:pt x="1014578" y="508949"/>
                    <a:pt x="1022367" y="516736"/>
                    <a:pt x="1031486" y="516736"/>
                  </a:cubicBezTo>
                  <a:cubicBezTo>
                    <a:pt x="1040605" y="516736"/>
                    <a:pt x="1048394" y="509045"/>
                    <a:pt x="1048394" y="499834"/>
                  </a:cubicBezTo>
                  <a:cubicBezTo>
                    <a:pt x="1048394" y="490624"/>
                    <a:pt x="1040700" y="482932"/>
                    <a:pt x="1031486" y="482932"/>
                  </a:cubicBezTo>
                  <a:cubicBezTo>
                    <a:pt x="1021797" y="482932"/>
                    <a:pt x="1014578" y="490624"/>
                    <a:pt x="1014578" y="499834"/>
                  </a:cubicBezTo>
                  <a:moveTo>
                    <a:pt x="1352739" y="548165"/>
                  </a:moveTo>
                  <a:cubicBezTo>
                    <a:pt x="1352739" y="539050"/>
                    <a:pt x="1360433" y="531264"/>
                    <a:pt x="1369647" y="531264"/>
                  </a:cubicBezTo>
                  <a:cubicBezTo>
                    <a:pt x="1378861" y="531264"/>
                    <a:pt x="1386555" y="538955"/>
                    <a:pt x="1386555" y="548165"/>
                  </a:cubicBezTo>
                  <a:cubicBezTo>
                    <a:pt x="1386555" y="557755"/>
                    <a:pt x="1378766" y="565067"/>
                    <a:pt x="1369647" y="565067"/>
                  </a:cubicBezTo>
                  <a:cubicBezTo>
                    <a:pt x="1360528" y="565067"/>
                    <a:pt x="1352739" y="557376"/>
                    <a:pt x="1352739" y="548165"/>
                  </a:cubicBezTo>
                  <a:moveTo>
                    <a:pt x="1304390" y="548165"/>
                  </a:moveTo>
                  <a:cubicBezTo>
                    <a:pt x="1304390" y="539050"/>
                    <a:pt x="1312084" y="531264"/>
                    <a:pt x="1321298" y="531264"/>
                  </a:cubicBezTo>
                  <a:cubicBezTo>
                    <a:pt x="1330512" y="531264"/>
                    <a:pt x="1338206" y="538955"/>
                    <a:pt x="1338206" y="548165"/>
                  </a:cubicBezTo>
                  <a:cubicBezTo>
                    <a:pt x="1338206" y="557755"/>
                    <a:pt x="1330512" y="565067"/>
                    <a:pt x="1321298" y="565067"/>
                  </a:cubicBezTo>
                  <a:cubicBezTo>
                    <a:pt x="1312084" y="565067"/>
                    <a:pt x="1304390" y="557376"/>
                    <a:pt x="1304390" y="548165"/>
                  </a:cubicBezTo>
                  <a:moveTo>
                    <a:pt x="676417" y="548070"/>
                  </a:moveTo>
                  <a:cubicBezTo>
                    <a:pt x="676417" y="557186"/>
                    <a:pt x="684111" y="564972"/>
                    <a:pt x="693325" y="564972"/>
                  </a:cubicBezTo>
                  <a:cubicBezTo>
                    <a:pt x="702539" y="564972"/>
                    <a:pt x="710233" y="557755"/>
                    <a:pt x="710233" y="548070"/>
                  </a:cubicBezTo>
                  <a:cubicBezTo>
                    <a:pt x="710233" y="538385"/>
                    <a:pt x="702539" y="531169"/>
                    <a:pt x="693325" y="531169"/>
                  </a:cubicBezTo>
                  <a:cubicBezTo>
                    <a:pt x="684111" y="531169"/>
                    <a:pt x="676417" y="538860"/>
                    <a:pt x="676417" y="548070"/>
                  </a:cubicBezTo>
                  <a:moveTo>
                    <a:pt x="773021" y="548070"/>
                  </a:moveTo>
                  <a:cubicBezTo>
                    <a:pt x="773021" y="557186"/>
                    <a:pt x="780715" y="564972"/>
                    <a:pt x="789929" y="564972"/>
                  </a:cubicBezTo>
                  <a:cubicBezTo>
                    <a:pt x="799143" y="564972"/>
                    <a:pt x="806837" y="557755"/>
                    <a:pt x="806837" y="548070"/>
                  </a:cubicBezTo>
                  <a:cubicBezTo>
                    <a:pt x="806837" y="538385"/>
                    <a:pt x="799143" y="531169"/>
                    <a:pt x="789929" y="531169"/>
                  </a:cubicBezTo>
                  <a:cubicBezTo>
                    <a:pt x="780715" y="531169"/>
                    <a:pt x="773021" y="538860"/>
                    <a:pt x="773021" y="548070"/>
                  </a:cubicBezTo>
                  <a:moveTo>
                    <a:pt x="724671" y="548070"/>
                  </a:moveTo>
                  <a:cubicBezTo>
                    <a:pt x="724671" y="557186"/>
                    <a:pt x="732366" y="564972"/>
                    <a:pt x="741579" y="564972"/>
                  </a:cubicBezTo>
                  <a:cubicBezTo>
                    <a:pt x="750793" y="564972"/>
                    <a:pt x="758488" y="557755"/>
                    <a:pt x="758488" y="548070"/>
                  </a:cubicBezTo>
                  <a:cubicBezTo>
                    <a:pt x="758488" y="538385"/>
                    <a:pt x="750793" y="531169"/>
                    <a:pt x="741579" y="531169"/>
                  </a:cubicBezTo>
                  <a:cubicBezTo>
                    <a:pt x="732366" y="531169"/>
                    <a:pt x="724671" y="538860"/>
                    <a:pt x="724671" y="548070"/>
                  </a:cubicBezTo>
                  <a:moveTo>
                    <a:pt x="821275" y="548070"/>
                  </a:moveTo>
                  <a:cubicBezTo>
                    <a:pt x="821275" y="557186"/>
                    <a:pt x="828969" y="564972"/>
                    <a:pt x="838183" y="564972"/>
                  </a:cubicBezTo>
                  <a:cubicBezTo>
                    <a:pt x="847397" y="564972"/>
                    <a:pt x="855091" y="557755"/>
                    <a:pt x="855091" y="548070"/>
                  </a:cubicBezTo>
                  <a:cubicBezTo>
                    <a:pt x="855091" y="538385"/>
                    <a:pt x="847397" y="531169"/>
                    <a:pt x="838183" y="531169"/>
                  </a:cubicBezTo>
                  <a:cubicBezTo>
                    <a:pt x="828969" y="531169"/>
                    <a:pt x="821275" y="538860"/>
                    <a:pt x="821275" y="548070"/>
                  </a:cubicBezTo>
                  <a:moveTo>
                    <a:pt x="483114" y="548070"/>
                  </a:moveTo>
                  <a:cubicBezTo>
                    <a:pt x="483114" y="557186"/>
                    <a:pt x="490808" y="564972"/>
                    <a:pt x="500022" y="564972"/>
                  </a:cubicBezTo>
                  <a:cubicBezTo>
                    <a:pt x="509236" y="564972"/>
                    <a:pt x="516930" y="557755"/>
                    <a:pt x="516930" y="548070"/>
                  </a:cubicBezTo>
                  <a:cubicBezTo>
                    <a:pt x="516930" y="538385"/>
                    <a:pt x="509236" y="531169"/>
                    <a:pt x="500022" y="531169"/>
                  </a:cubicBezTo>
                  <a:cubicBezTo>
                    <a:pt x="490808" y="531169"/>
                    <a:pt x="483114" y="538860"/>
                    <a:pt x="483114" y="548070"/>
                  </a:cubicBezTo>
                  <a:moveTo>
                    <a:pt x="434765" y="548070"/>
                  </a:moveTo>
                  <a:cubicBezTo>
                    <a:pt x="434765" y="557186"/>
                    <a:pt x="442459" y="564972"/>
                    <a:pt x="451673" y="564972"/>
                  </a:cubicBezTo>
                  <a:cubicBezTo>
                    <a:pt x="460887" y="564972"/>
                    <a:pt x="468581" y="557755"/>
                    <a:pt x="468581" y="548070"/>
                  </a:cubicBezTo>
                  <a:cubicBezTo>
                    <a:pt x="468581" y="538385"/>
                    <a:pt x="460887" y="531169"/>
                    <a:pt x="451673" y="531169"/>
                  </a:cubicBezTo>
                  <a:cubicBezTo>
                    <a:pt x="442459" y="531169"/>
                    <a:pt x="434765" y="538860"/>
                    <a:pt x="434765" y="548070"/>
                  </a:cubicBezTo>
                  <a:moveTo>
                    <a:pt x="579718" y="548070"/>
                  </a:moveTo>
                  <a:cubicBezTo>
                    <a:pt x="579718" y="557186"/>
                    <a:pt x="587412" y="564972"/>
                    <a:pt x="596626" y="564972"/>
                  </a:cubicBezTo>
                  <a:cubicBezTo>
                    <a:pt x="605840" y="564972"/>
                    <a:pt x="613534" y="557755"/>
                    <a:pt x="613534" y="548070"/>
                  </a:cubicBezTo>
                  <a:cubicBezTo>
                    <a:pt x="613534" y="538385"/>
                    <a:pt x="605840" y="531169"/>
                    <a:pt x="596626" y="531169"/>
                  </a:cubicBezTo>
                  <a:cubicBezTo>
                    <a:pt x="587412" y="531169"/>
                    <a:pt x="579718" y="538860"/>
                    <a:pt x="579718" y="548070"/>
                  </a:cubicBezTo>
                  <a:moveTo>
                    <a:pt x="531464" y="548070"/>
                  </a:moveTo>
                  <a:cubicBezTo>
                    <a:pt x="531464" y="557186"/>
                    <a:pt x="539158" y="564972"/>
                    <a:pt x="548372" y="564972"/>
                  </a:cubicBezTo>
                  <a:cubicBezTo>
                    <a:pt x="557586" y="564972"/>
                    <a:pt x="565280" y="557755"/>
                    <a:pt x="565280" y="548070"/>
                  </a:cubicBezTo>
                  <a:cubicBezTo>
                    <a:pt x="565280" y="538385"/>
                    <a:pt x="557586" y="531169"/>
                    <a:pt x="548372" y="531169"/>
                  </a:cubicBezTo>
                  <a:cubicBezTo>
                    <a:pt x="539158" y="531169"/>
                    <a:pt x="531464" y="538860"/>
                    <a:pt x="531464" y="548070"/>
                  </a:cubicBezTo>
                  <a:moveTo>
                    <a:pt x="386510" y="548070"/>
                  </a:moveTo>
                  <a:cubicBezTo>
                    <a:pt x="386510" y="557186"/>
                    <a:pt x="394205" y="564972"/>
                    <a:pt x="403418" y="564972"/>
                  </a:cubicBezTo>
                  <a:cubicBezTo>
                    <a:pt x="412632" y="564972"/>
                    <a:pt x="420327" y="557755"/>
                    <a:pt x="420327" y="548070"/>
                  </a:cubicBezTo>
                  <a:cubicBezTo>
                    <a:pt x="420327" y="538385"/>
                    <a:pt x="412632" y="531169"/>
                    <a:pt x="403418" y="531169"/>
                  </a:cubicBezTo>
                  <a:cubicBezTo>
                    <a:pt x="394205" y="531169"/>
                    <a:pt x="386510" y="538860"/>
                    <a:pt x="386510" y="548070"/>
                  </a:cubicBezTo>
                  <a:moveTo>
                    <a:pt x="289907" y="548070"/>
                  </a:moveTo>
                  <a:cubicBezTo>
                    <a:pt x="289907" y="557186"/>
                    <a:pt x="297601" y="564972"/>
                    <a:pt x="306815" y="564972"/>
                  </a:cubicBezTo>
                  <a:cubicBezTo>
                    <a:pt x="316029" y="564972"/>
                    <a:pt x="323723" y="557755"/>
                    <a:pt x="323723" y="548070"/>
                  </a:cubicBezTo>
                  <a:cubicBezTo>
                    <a:pt x="323723" y="538385"/>
                    <a:pt x="316029" y="531169"/>
                    <a:pt x="306815" y="531169"/>
                  </a:cubicBezTo>
                  <a:cubicBezTo>
                    <a:pt x="297601" y="531169"/>
                    <a:pt x="289907" y="538860"/>
                    <a:pt x="289907" y="548070"/>
                  </a:cubicBezTo>
                  <a:moveTo>
                    <a:pt x="193208" y="548070"/>
                  </a:moveTo>
                  <a:cubicBezTo>
                    <a:pt x="193208" y="557186"/>
                    <a:pt x="200902" y="564972"/>
                    <a:pt x="210116" y="564972"/>
                  </a:cubicBezTo>
                  <a:cubicBezTo>
                    <a:pt x="219330" y="564972"/>
                    <a:pt x="227024" y="557755"/>
                    <a:pt x="227024" y="548070"/>
                  </a:cubicBezTo>
                  <a:cubicBezTo>
                    <a:pt x="227024" y="538385"/>
                    <a:pt x="219235" y="531169"/>
                    <a:pt x="210116" y="531169"/>
                  </a:cubicBezTo>
                  <a:cubicBezTo>
                    <a:pt x="200997" y="531169"/>
                    <a:pt x="193208" y="538860"/>
                    <a:pt x="193208" y="548070"/>
                  </a:cubicBezTo>
                  <a:moveTo>
                    <a:pt x="144953" y="548070"/>
                  </a:moveTo>
                  <a:cubicBezTo>
                    <a:pt x="144953" y="557186"/>
                    <a:pt x="152647" y="564972"/>
                    <a:pt x="161861" y="564972"/>
                  </a:cubicBezTo>
                  <a:cubicBezTo>
                    <a:pt x="171075" y="564972"/>
                    <a:pt x="178769" y="557755"/>
                    <a:pt x="178769" y="548070"/>
                  </a:cubicBezTo>
                  <a:cubicBezTo>
                    <a:pt x="178769" y="538385"/>
                    <a:pt x="171075" y="531169"/>
                    <a:pt x="161861" y="531169"/>
                  </a:cubicBezTo>
                  <a:cubicBezTo>
                    <a:pt x="152647" y="531169"/>
                    <a:pt x="144953" y="538860"/>
                    <a:pt x="144953" y="548070"/>
                  </a:cubicBezTo>
                  <a:moveTo>
                    <a:pt x="338161" y="548070"/>
                  </a:moveTo>
                  <a:cubicBezTo>
                    <a:pt x="338161" y="557186"/>
                    <a:pt x="345855" y="564972"/>
                    <a:pt x="355069" y="564972"/>
                  </a:cubicBezTo>
                  <a:cubicBezTo>
                    <a:pt x="364283" y="564972"/>
                    <a:pt x="371977" y="557755"/>
                    <a:pt x="371977" y="548070"/>
                  </a:cubicBezTo>
                  <a:cubicBezTo>
                    <a:pt x="371977" y="538385"/>
                    <a:pt x="364283" y="531169"/>
                    <a:pt x="355069" y="531169"/>
                  </a:cubicBezTo>
                  <a:cubicBezTo>
                    <a:pt x="345855" y="531169"/>
                    <a:pt x="338161" y="538860"/>
                    <a:pt x="338161" y="548070"/>
                  </a:cubicBezTo>
                  <a:moveTo>
                    <a:pt x="241557" y="548070"/>
                  </a:moveTo>
                  <a:cubicBezTo>
                    <a:pt x="241557" y="557186"/>
                    <a:pt x="249251" y="564972"/>
                    <a:pt x="258465" y="564972"/>
                  </a:cubicBezTo>
                  <a:cubicBezTo>
                    <a:pt x="267679" y="564972"/>
                    <a:pt x="275373" y="557755"/>
                    <a:pt x="275373" y="548070"/>
                  </a:cubicBezTo>
                  <a:cubicBezTo>
                    <a:pt x="275373" y="538385"/>
                    <a:pt x="267679" y="531169"/>
                    <a:pt x="258465" y="531169"/>
                  </a:cubicBezTo>
                  <a:cubicBezTo>
                    <a:pt x="249251" y="531169"/>
                    <a:pt x="241557" y="538860"/>
                    <a:pt x="241557" y="548070"/>
                  </a:cubicBezTo>
                  <a:moveTo>
                    <a:pt x="869625" y="548165"/>
                  </a:moveTo>
                  <a:cubicBezTo>
                    <a:pt x="869625" y="557281"/>
                    <a:pt x="877319" y="565067"/>
                    <a:pt x="886533" y="565067"/>
                  </a:cubicBezTo>
                  <a:cubicBezTo>
                    <a:pt x="895747" y="565067"/>
                    <a:pt x="903441" y="557850"/>
                    <a:pt x="903441" y="548165"/>
                  </a:cubicBezTo>
                  <a:cubicBezTo>
                    <a:pt x="903441" y="538480"/>
                    <a:pt x="895747" y="531264"/>
                    <a:pt x="886533" y="531264"/>
                  </a:cubicBezTo>
                  <a:cubicBezTo>
                    <a:pt x="877319" y="531264"/>
                    <a:pt x="869625" y="538955"/>
                    <a:pt x="869625" y="548165"/>
                  </a:cubicBezTo>
                  <a:moveTo>
                    <a:pt x="917974" y="548165"/>
                  </a:moveTo>
                  <a:cubicBezTo>
                    <a:pt x="917974" y="557281"/>
                    <a:pt x="925668" y="565067"/>
                    <a:pt x="934882" y="565067"/>
                  </a:cubicBezTo>
                  <a:cubicBezTo>
                    <a:pt x="944096" y="565067"/>
                    <a:pt x="951790" y="557850"/>
                    <a:pt x="951790" y="548165"/>
                  </a:cubicBezTo>
                  <a:cubicBezTo>
                    <a:pt x="951790" y="538480"/>
                    <a:pt x="944001" y="531264"/>
                    <a:pt x="934882" y="531264"/>
                  </a:cubicBezTo>
                  <a:cubicBezTo>
                    <a:pt x="925763" y="531264"/>
                    <a:pt x="917974" y="538955"/>
                    <a:pt x="917974" y="548165"/>
                  </a:cubicBezTo>
                  <a:moveTo>
                    <a:pt x="1256135" y="548165"/>
                  </a:moveTo>
                  <a:cubicBezTo>
                    <a:pt x="1256135" y="539050"/>
                    <a:pt x="1263829" y="531264"/>
                    <a:pt x="1273043" y="531264"/>
                  </a:cubicBezTo>
                  <a:cubicBezTo>
                    <a:pt x="1282257" y="531264"/>
                    <a:pt x="1289951" y="538955"/>
                    <a:pt x="1289951" y="548165"/>
                  </a:cubicBezTo>
                  <a:cubicBezTo>
                    <a:pt x="1289951" y="557755"/>
                    <a:pt x="1282257" y="565067"/>
                    <a:pt x="1273043" y="565067"/>
                  </a:cubicBezTo>
                  <a:cubicBezTo>
                    <a:pt x="1263829" y="565067"/>
                    <a:pt x="1256135" y="557376"/>
                    <a:pt x="1256135" y="548165"/>
                  </a:cubicBezTo>
                  <a:moveTo>
                    <a:pt x="1159531" y="548070"/>
                  </a:moveTo>
                  <a:cubicBezTo>
                    <a:pt x="1159531" y="538955"/>
                    <a:pt x="1166750" y="531169"/>
                    <a:pt x="1176439" y="531169"/>
                  </a:cubicBezTo>
                  <a:cubicBezTo>
                    <a:pt x="1186128" y="531169"/>
                    <a:pt x="1193347" y="538860"/>
                    <a:pt x="1193347" y="548070"/>
                  </a:cubicBezTo>
                  <a:cubicBezTo>
                    <a:pt x="1193347" y="557281"/>
                    <a:pt x="1185653" y="564972"/>
                    <a:pt x="1176439" y="564972"/>
                  </a:cubicBezTo>
                  <a:cubicBezTo>
                    <a:pt x="1167225" y="564972"/>
                    <a:pt x="1159531" y="557281"/>
                    <a:pt x="1159531" y="548070"/>
                  </a:cubicBezTo>
                  <a:moveTo>
                    <a:pt x="1207786" y="548165"/>
                  </a:moveTo>
                  <a:cubicBezTo>
                    <a:pt x="1207786" y="539050"/>
                    <a:pt x="1215480" y="531264"/>
                    <a:pt x="1224694" y="531264"/>
                  </a:cubicBezTo>
                  <a:cubicBezTo>
                    <a:pt x="1233908" y="531264"/>
                    <a:pt x="1241602" y="538955"/>
                    <a:pt x="1241602" y="548165"/>
                  </a:cubicBezTo>
                  <a:cubicBezTo>
                    <a:pt x="1241602" y="557755"/>
                    <a:pt x="1233908" y="565067"/>
                    <a:pt x="1224694" y="565067"/>
                  </a:cubicBezTo>
                  <a:cubicBezTo>
                    <a:pt x="1215480" y="565067"/>
                    <a:pt x="1207786" y="557376"/>
                    <a:pt x="1207786" y="548165"/>
                  </a:cubicBezTo>
                  <a:moveTo>
                    <a:pt x="1062832" y="548165"/>
                  </a:moveTo>
                  <a:cubicBezTo>
                    <a:pt x="1062832" y="539050"/>
                    <a:pt x="1070052" y="531264"/>
                    <a:pt x="1079741" y="531264"/>
                  </a:cubicBezTo>
                  <a:cubicBezTo>
                    <a:pt x="1089429" y="531264"/>
                    <a:pt x="1096649" y="538955"/>
                    <a:pt x="1096649" y="548165"/>
                  </a:cubicBezTo>
                  <a:cubicBezTo>
                    <a:pt x="1096649" y="557376"/>
                    <a:pt x="1088954" y="565067"/>
                    <a:pt x="1079741" y="565067"/>
                  </a:cubicBezTo>
                  <a:cubicBezTo>
                    <a:pt x="1070527" y="565067"/>
                    <a:pt x="1062832" y="557376"/>
                    <a:pt x="1062832" y="548165"/>
                  </a:cubicBezTo>
                  <a:moveTo>
                    <a:pt x="1111182" y="548070"/>
                  </a:moveTo>
                  <a:cubicBezTo>
                    <a:pt x="1111182" y="538955"/>
                    <a:pt x="1118401" y="531169"/>
                    <a:pt x="1128090" y="531169"/>
                  </a:cubicBezTo>
                  <a:cubicBezTo>
                    <a:pt x="1137779" y="531169"/>
                    <a:pt x="1144998" y="538860"/>
                    <a:pt x="1144998" y="548070"/>
                  </a:cubicBezTo>
                  <a:cubicBezTo>
                    <a:pt x="1144998" y="557281"/>
                    <a:pt x="1137304" y="564972"/>
                    <a:pt x="1128090" y="564972"/>
                  </a:cubicBezTo>
                  <a:cubicBezTo>
                    <a:pt x="1118876" y="564972"/>
                    <a:pt x="1111182" y="557281"/>
                    <a:pt x="1111182" y="548070"/>
                  </a:cubicBezTo>
                  <a:moveTo>
                    <a:pt x="966229" y="548165"/>
                  </a:moveTo>
                  <a:cubicBezTo>
                    <a:pt x="966229" y="557281"/>
                    <a:pt x="974018" y="565067"/>
                    <a:pt x="983137" y="565067"/>
                  </a:cubicBezTo>
                  <a:cubicBezTo>
                    <a:pt x="992256" y="565067"/>
                    <a:pt x="1000045" y="557376"/>
                    <a:pt x="1000045" y="548165"/>
                  </a:cubicBezTo>
                  <a:cubicBezTo>
                    <a:pt x="1000045" y="538955"/>
                    <a:pt x="992351" y="531264"/>
                    <a:pt x="983137" y="531264"/>
                  </a:cubicBezTo>
                  <a:cubicBezTo>
                    <a:pt x="973448" y="531264"/>
                    <a:pt x="966229" y="538955"/>
                    <a:pt x="966229" y="548165"/>
                  </a:cubicBezTo>
                  <a:moveTo>
                    <a:pt x="1014578" y="548165"/>
                  </a:moveTo>
                  <a:cubicBezTo>
                    <a:pt x="1014578" y="557281"/>
                    <a:pt x="1022367" y="565067"/>
                    <a:pt x="1031486" y="565067"/>
                  </a:cubicBezTo>
                  <a:cubicBezTo>
                    <a:pt x="1040605" y="565067"/>
                    <a:pt x="1048394" y="557376"/>
                    <a:pt x="1048394" y="548165"/>
                  </a:cubicBezTo>
                  <a:cubicBezTo>
                    <a:pt x="1048394" y="538955"/>
                    <a:pt x="1040700" y="531264"/>
                    <a:pt x="1031486" y="531264"/>
                  </a:cubicBezTo>
                  <a:cubicBezTo>
                    <a:pt x="1021797" y="531264"/>
                    <a:pt x="1014578" y="538955"/>
                    <a:pt x="1014578" y="548165"/>
                  </a:cubicBezTo>
                  <a:moveTo>
                    <a:pt x="1352739" y="596402"/>
                  </a:moveTo>
                  <a:cubicBezTo>
                    <a:pt x="1352739" y="587286"/>
                    <a:pt x="1360433" y="579500"/>
                    <a:pt x="1369647" y="579500"/>
                  </a:cubicBezTo>
                  <a:cubicBezTo>
                    <a:pt x="1378861" y="579500"/>
                    <a:pt x="1386555" y="587191"/>
                    <a:pt x="1386555" y="596402"/>
                  </a:cubicBezTo>
                  <a:cubicBezTo>
                    <a:pt x="1386555" y="605992"/>
                    <a:pt x="1378766" y="613303"/>
                    <a:pt x="1369647" y="613303"/>
                  </a:cubicBezTo>
                  <a:cubicBezTo>
                    <a:pt x="1360528" y="613303"/>
                    <a:pt x="1352739" y="605612"/>
                    <a:pt x="1352739" y="596402"/>
                  </a:cubicBezTo>
                  <a:moveTo>
                    <a:pt x="1304390" y="596402"/>
                  </a:moveTo>
                  <a:cubicBezTo>
                    <a:pt x="1304390" y="587286"/>
                    <a:pt x="1312084" y="579500"/>
                    <a:pt x="1321298" y="579500"/>
                  </a:cubicBezTo>
                  <a:cubicBezTo>
                    <a:pt x="1330512" y="579500"/>
                    <a:pt x="1338206" y="587191"/>
                    <a:pt x="1338206" y="596402"/>
                  </a:cubicBezTo>
                  <a:cubicBezTo>
                    <a:pt x="1338206" y="605992"/>
                    <a:pt x="1330512" y="613303"/>
                    <a:pt x="1321298" y="613303"/>
                  </a:cubicBezTo>
                  <a:cubicBezTo>
                    <a:pt x="1312084" y="613303"/>
                    <a:pt x="1304390" y="605612"/>
                    <a:pt x="1304390" y="596402"/>
                  </a:cubicBezTo>
                  <a:moveTo>
                    <a:pt x="676417" y="596402"/>
                  </a:moveTo>
                  <a:cubicBezTo>
                    <a:pt x="676417" y="605517"/>
                    <a:pt x="684111" y="613303"/>
                    <a:pt x="693325" y="613303"/>
                  </a:cubicBezTo>
                  <a:cubicBezTo>
                    <a:pt x="702539" y="613303"/>
                    <a:pt x="710233" y="606087"/>
                    <a:pt x="710233" y="596402"/>
                  </a:cubicBezTo>
                  <a:cubicBezTo>
                    <a:pt x="710233" y="586716"/>
                    <a:pt x="702539" y="579500"/>
                    <a:pt x="693325" y="579500"/>
                  </a:cubicBezTo>
                  <a:cubicBezTo>
                    <a:pt x="684111" y="579500"/>
                    <a:pt x="676417" y="587191"/>
                    <a:pt x="676417" y="596402"/>
                  </a:cubicBezTo>
                  <a:moveTo>
                    <a:pt x="773021" y="596402"/>
                  </a:moveTo>
                  <a:cubicBezTo>
                    <a:pt x="773021" y="605517"/>
                    <a:pt x="780715" y="613303"/>
                    <a:pt x="789929" y="613303"/>
                  </a:cubicBezTo>
                  <a:cubicBezTo>
                    <a:pt x="799143" y="613303"/>
                    <a:pt x="806837" y="606087"/>
                    <a:pt x="806837" y="596402"/>
                  </a:cubicBezTo>
                  <a:cubicBezTo>
                    <a:pt x="806837" y="586716"/>
                    <a:pt x="799143" y="579500"/>
                    <a:pt x="789929" y="579500"/>
                  </a:cubicBezTo>
                  <a:cubicBezTo>
                    <a:pt x="780715" y="579500"/>
                    <a:pt x="773021" y="587191"/>
                    <a:pt x="773021" y="596402"/>
                  </a:cubicBezTo>
                  <a:moveTo>
                    <a:pt x="724671" y="596402"/>
                  </a:moveTo>
                  <a:cubicBezTo>
                    <a:pt x="724671" y="605517"/>
                    <a:pt x="732366" y="613303"/>
                    <a:pt x="741579" y="613303"/>
                  </a:cubicBezTo>
                  <a:cubicBezTo>
                    <a:pt x="750793" y="613303"/>
                    <a:pt x="758488" y="606087"/>
                    <a:pt x="758488" y="596402"/>
                  </a:cubicBezTo>
                  <a:cubicBezTo>
                    <a:pt x="758488" y="586716"/>
                    <a:pt x="750793" y="579500"/>
                    <a:pt x="741579" y="579500"/>
                  </a:cubicBezTo>
                  <a:cubicBezTo>
                    <a:pt x="732366" y="579500"/>
                    <a:pt x="724671" y="587191"/>
                    <a:pt x="724671" y="596402"/>
                  </a:cubicBezTo>
                  <a:moveTo>
                    <a:pt x="821275" y="596402"/>
                  </a:moveTo>
                  <a:cubicBezTo>
                    <a:pt x="821275" y="605517"/>
                    <a:pt x="828969" y="613303"/>
                    <a:pt x="838183" y="613303"/>
                  </a:cubicBezTo>
                  <a:cubicBezTo>
                    <a:pt x="847397" y="613303"/>
                    <a:pt x="855091" y="606087"/>
                    <a:pt x="855091" y="596402"/>
                  </a:cubicBezTo>
                  <a:cubicBezTo>
                    <a:pt x="855091" y="586716"/>
                    <a:pt x="847397" y="579500"/>
                    <a:pt x="838183" y="579500"/>
                  </a:cubicBezTo>
                  <a:cubicBezTo>
                    <a:pt x="828969" y="579500"/>
                    <a:pt x="821275" y="587191"/>
                    <a:pt x="821275" y="596402"/>
                  </a:cubicBezTo>
                  <a:moveTo>
                    <a:pt x="483114" y="596402"/>
                  </a:moveTo>
                  <a:cubicBezTo>
                    <a:pt x="483114" y="605517"/>
                    <a:pt x="490808" y="613303"/>
                    <a:pt x="500022" y="613303"/>
                  </a:cubicBezTo>
                  <a:cubicBezTo>
                    <a:pt x="509236" y="613303"/>
                    <a:pt x="516930" y="606087"/>
                    <a:pt x="516930" y="596402"/>
                  </a:cubicBezTo>
                  <a:cubicBezTo>
                    <a:pt x="516930" y="586716"/>
                    <a:pt x="509236" y="579500"/>
                    <a:pt x="500022" y="579500"/>
                  </a:cubicBezTo>
                  <a:cubicBezTo>
                    <a:pt x="490808" y="579500"/>
                    <a:pt x="483114" y="587191"/>
                    <a:pt x="483114" y="596402"/>
                  </a:cubicBezTo>
                  <a:moveTo>
                    <a:pt x="434765" y="596402"/>
                  </a:moveTo>
                  <a:cubicBezTo>
                    <a:pt x="434765" y="605517"/>
                    <a:pt x="442459" y="613303"/>
                    <a:pt x="451673" y="613303"/>
                  </a:cubicBezTo>
                  <a:cubicBezTo>
                    <a:pt x="460887" y="613303"/>
                    <a:pt x="468581" y="606087"/>
                    <a:pt x="468581" y="596402"/>
                  </a:cubicBezTo>
                  <a:cubicBezTo>
                    <a:pt x="468581" y="586716"/>
                    <a:pt x="460887" y="579500"/>
                    <a:pt x="451673" y="579500"/>
                  </a:cubicBezTo>
                  <a:cubicBezTo>
                    <a:pt x="442459" y="579500"/>
                    <a:pt x="434765" y="587191"/>
                    <a:pt x="434765" y="596402"/>
                  </a:cubicBezTo>
                  <a:moveTo>
                    <a:pt x="579718" y="596402"/>
                  </a:moveTo>
                  <a:cubicBezTo>
                    <a:pt x="579718" y="605517"/>
                    <a:pt x="587412" y="613303"/>
                    <a:pt x="596626" y="613303"/>
                  </a:cubicBezTo>
                  <a:cubicBezTo>
                    <a:pt x="605840" y="613303"/>
                    <a:pt x="613534" y="606087"/>
                    <a:pt x="613534" y="596402"/>
                  </a:cubicBezTo>
                  <a:cubicBezTo>
                    <a:pt x="613534" y="586716"/>
                    <a:pt x="605840" y="579500"/>
                    <a:pt x="596626" y="579500"/>
                  </a:cubicBezTo>
                  <a:cubicBezTo>
                    <a:pt x="587412" y="579500"/>
                    <a:pt x="579718" y="587191"/>
                    <a:pt x="579718" y="596402"/>
                  </a:cubicBezTo>
                  <a:moveTo>
                    <a:pt x="531464" y="596402"/>
                  </a:moveTo>
                  <a:cubicBezTo>
                    <a:pt x="531464" y="605517"/>
                    <a:pt x="539158" y="613303"/>
                    <a:pt x="548372" y="613303"/>
                  </a:cubicBezTo>
                  <a:cubicBezTo>
                    <a:pt x="557586" y="613303"/>
                    <a:pt x="565280" y="606087"/>
                    <a:pt x="565280" y="596402"/>
                  </a:cubicBezTo>
                  <a:cubicBezTo>
                    <a:pt x="565280" y="586716"/>
                    <a:pt x="557586" y="579500"/>
                    <a:pt x="548372" y="579500"/>
                  </a:cubicBezTo>
                  <a:cubicBezTo>
                    <a:pt x="539158" y="579500"/>
                    <a:pt x="531464" y="587191"/>
                    <a:pt x="531464" y="596402"/>
                  </a:cubicBezTo>
                  <a:moveTo>
                    <a:pt x="386510" y="596402"/>
                  </a:moveTo>
                  <a:cubicBezTo>
                    <a:pt x="386510" y="605517"/>
                    <a:pt x="394205" y="613303"/>
                    <a:pt x="403418" y="613303"/>
                  </a:cubicBezTo>
                  <a:cubicBezTo>
                    <a:pt x="412632" y="613303"/>
                    <a:pt x="420327" y="606087"/>
                    <a:pt x="420327" y="596402"/>
                  </a:cubicBezTo>
                  <a:cubicBezTo>
                    <a:pt x="420327" y="586716"/>
                    <a:pt x="412632" y="579500"/>
                    <a:pt x="403418" y="579500"/>
                  </a:cubicBezTo>
                  <a:cubicBezTo>
                    <a:pt x="394205" y="579500"/>
                    <a:pt x="386510" y="587191"/>
                    <a:pt x="386510" y="596402"/>
                  </a:cubicBezTo>
                  <a:moveTo>
                    <a:pt x="289907" y="596402"/>
                  </a:moveTo>
                  <a:cubicBezTo>
                    <a:pt x="289907" y="605517"/>
                    <a:pt x="297601" y="613303"/>
                    <a:pt x="306815" y="613303"/>
                  </a:cubicBezTo>
                  <a:cubicBezTo>
                    <a:pt x="316029" y="613303"/>
                    <a:pt x="323723" y="606087"/>
                    <a:pt x="323723" y="596402"/>
                  </a:cubicBezTo>
                  <a:cubicBezTo>
                    <a:pt x="323723" y="586716"/>
                    <a:pt x="316029" y="579500"/>
                    <a:pt x="306815" y="579500"/>
                  </a:cubicBezTo>
                  <a:cubicBezTo>
                    <a:pt x="297601" y="579500"/>
                    <a:pt x="289907" y="587191"/>
                    <a:pt x="289907" y="596402"/>
                  </a:cubicBezTo>
                  <a:moveTo>
                    <a:pt x="193208" y="596402"/>
                  </a:moveTo>
                  <a:cubicBezTo>
                    <a:pt x="193208" y="605517"/>
                    <a:pt x="200902" y="613303"/>
                    <a:pt x="210116" y="613303"/>
                  </a:cubicBezTo>
                  <a:cubicBezTo>
                    <a:pt x="219330" y="613303"/>
                    <a:pt x="227024" y="606087"/>
                    <a:pt x="227024" y="596402"/>
                  </a:cubicBezTo>
                  <a:cubicBezTo>
                    <a:pt x="227024" y="586716"/>
                    <a:pt x="219235" y="579500"/>
                    <a:pt x="210116" y="579500"/>
                  </a:cubicBezTo>
                  <a:cubicBezTo>
                    <a:pt x="200997" y="579500"/>
                    <a:pt x="193208" y="587191"/>
                    <a:pt x="193208" y="596402"/>
                  </a:cubicBezTo>
                  <a:moveTo>
                    <a:pt x="144953" y="596402"/>
                  </a:moveTo>
                  <a:cubicBezTo>
                    <a:pt x="144953" y="605517"/>
                    <a:pt x="152647" y="613303"/>
                    <a:pt x="161861" y="613303"/>
                  </a:cubicBezTo>
                  <a:cubicBezTo>
                    <a:pt x="171075" y="613303"/>
                    <a:pt x="178769" y="606087"/>
                    <a:pt x="178769" y="596402"/>
                  </a:cubicBezTo>
                  <a:cubicBezTo>
                    <a:pt x="178769" y="586716"/>
                    <a:pt x="171075" y="579500"/>
                    <a:pt x="161861" y="579500"/>
                  </a:cubicBezTo>
                  <a:cubicBezTo>
                    <a:pt x="152647" y="579500"/>
                    <a:pt x="144953" y="587191"/>
                    <a:pt x="144953" y="596402"/>
                  </a:cubicBezTo>
                  <a:moveTo>
                    <a:pt x="338161" y="596402"/>
                  </a:moveTo>
                  <a:cubicBezTo>
                    <a:pt x="338161" y="605517"/>
                    <a:pt x="345855" y="613303"/>
                    <a:pt x="355069" y="613303"/>
                  </a:cubicBezTo>
                  <a:cubicBezTo>
                    <a:pt x="364283" y="613303"/>
                    <a:pt x="371977" y="606087"/>
                    <a:pt x="371977" y="596402"/>
                  </a:cubicBezTo>
                  <a:cubicBezTo>
                    <a:pt x="371977" y="586716"/>
                    <a:pt x="364283" y="579500"/>
                    <a:pt x="355069" y="579500"/>
                  </a:cubicBezTo>
                  <a:cubicBezTo>
                    <a:pt x="345855" y="579500"/>
                    <a:pt x="338161" y="587191"/>
                    <a:pt x="338161" y="596402"/>
                  </a:cubicBezTo>
                  <a:moveTo>
                    <a:pt x="241557" y="596402"/>
                  </a:moveTo>
                  <a:cubicBezTo>
                    <a:pt x="241557" y="605517"/>
                    <a:pt x="249251" y="613303"/>
                    <a:pt x="258465" y="613303"/>
                  </a:cubicBezTo>
                  <a:cubicBezTo>
                    <a:pt x="267679" y="613303"/>
                    <a:pt x="275373" y="606087"/>
                    <a:pt x="275373" y="596402"/>
                  </a:cubicBezTo>
                  <a:cubicBezTo>
                    <a:pt x="275373" y="586716"/>
                    <a:pt x="267679" y="579500"/>
                    <a:pt x="258465" y="579500"/>
                  </a:cubicBezTo>
                  <a:cubicBezTo>
                    <a:pt x="249251" y="579500"/>
                    <a:pt x="241557" y="587191"/>
                    <a:pt x="241557" y="596402"/>
                  </a:cubicBezTo>
                  <a:moveTo>
                    <a:pt x="869625" y="596402"/>
                  </a:moveTo>
                  <a:cubicBezTo>
                    <a:pt x="869625" y="605612"/>
                    <a:pt x="877319" y="613303"/>
                    <a:pt x="886533" y="613303"/>
                  </a:cubicBezTo>
                  <a:cubicBezTo>
                    <a:pt x="895747" y="613303"/>
                    <a:pt x="903441" y="606087"/>
                    <a:pt x="903441" y="596402"/>
                  </a:cubicBezTo>
                  <a:cubicBezTo>
                    <a:pt x="903441" y="586716"/>
                    <a:pt x="895747" y="579500"/>
                    <a:pt x="886533" y="579500"/>
                  </a:cubicBezTo>
                  <a:cubicBezTo>
                    <a:pt x="877319" y="579500"/>
                    <a:pt x="869625" y="587191"/>
                    <a:pt x="869625" y="596402"/>
                  </a:cubicBezTo>
                  <a:moveTo>
                    <a:pt x="917974" y="596402"/>
                  </a:moveTo>
                  <a:cubicBezTo>
                    <a:pt x="917974" y="605612"/>
                    <a:pt x="925668" y="613303"/>
                    <a:pt x="934882" y="613303"/>
                  </a:cubicBezTo>
                  <a:cubicBezTo>
                    <a:pt x="944096" y="613303"/>
                    <a:pt x="951790" y="606087"/>
                    <a:pt x="951790" y="596402"/>
                  </a:cubicBezTo>
                  <a:cubicBezTo>
                    <a:pt x="951790" y="586716"/>
                    <a:pt x="944001" y="579500"/>
                    <a:pt x="934882" y="579500"/>
                  </a:cubicBezTo>
                  <a:cubicBezTo>
                    <a:pt x="925763" y="579500"/>
                    <a:pt x="917974" y="587191"/>
                    <a:pt x="917974" y="596402"/>
                  </a:cubicBezTo>
                  <a:moveTo>
                    <a:pt x="1256135" y="596402"/>
                  </a:moveTo>
                  <a:cubicBezTo>
                    <a:pt x="1256135" y="587286"/>
                    <a:pt x="1263829" y="579500"/>
                    <a:pt x="1273043" y="579500"/>
                  </a:cubicBezTo>
                  <a:cubicBezTo>
                    <a:pt x="1282257" y="579500"/>
                    <a:pt x="1289951" y="587191"/>
                    <a:pt x="1289951" y="596402"/>
                  </a:cubicBezTo>
                  <a:cubicBezTo>
                    <a:pt x="1289951" y="605992"/>
                    <a:pt x="1282257" y="613303"/>
                    <a:pt x="1273043" y="613303"/>
                  </a:cubicBezTo>
                  <a:cubicBezTo>
                    <a:pt x="1263829" y="613303"/>
                    <a:pt x="1256135" y="605612"/>
                    <a:pt x="1256135" y="596402"/>
                  </a:cubicBezTo>
                  <a:moveTo>
                    <a:pt x="1159531" y="596402"/>
                  </a:moveTo>
                  <a:cubicBezTo>
                    <a:pt x="1159531" y="587286"/>
                    <a:pt x="1166750" y="579500"/>
                    <a:pt x="1176439" y="579500"/>
                  </a:cubicBezTo>
                  <a:cubicBezTo>
                    <a:pt x="1186128" y="579500"/>
                    <a:pt x="1193347" y="587191"/>
                    <a:pt x="1193347" y="596402"/>
                  </a:cubicBezTo>
                  <a:cubicBezTo>
                    <a:pt x="1193347" y="605612"/>
                    <a:pt x="1185653" y="613303"/>
                    <a:pt x="1176439" y="613303"/>
                  </a:cubicBezTo>
                  <a:cubicBezTo>
                    <a:pt x="1167225" y="613303"/>
                    <a:pt x="1159531" y="605612"/>
                    <a:pt x="1159531" y="596402"/>
                  </a:cubicBezTo>
                  <a:moveTo>
                    <a:pt x="1207786" y="596402"/>
                  </a:moveTo>
                  <a:cubicBezTo>
                    <a:pt x="1207786" y="587286"/>
                    <a:pt x="1215480" y="579500"/>
                    <a:pt x="1224694" y="579500"/>
                  </a:cubicBezTo>
                  <a:cubicBezTo>
                    <a:pt x="1233908" y="579500"/>
                    <a:pt x="1241602" y="587191"/>
                    <a:pt x="1241602" y="596402"/>
                  </a:cubicBezTo>
                  <a:cubicBezTo>
                    <a:pt x="1241602" y="605992"/>
                    <a:pt x="1233908" y="613303"/>
                    <a:pt x="1224694" y="613303"/>
                  </a:cubicBezTo>
                  <a:cubicBezTo>
                    <a:pt x="1215480" y="613303"/>
                    <a:pt x="1207786" y="605612"/>
                    <a:pt x="1207786" y="596402"/>
                  </a:cubicBezTo>
                  <a:moveTo>
                    <a:pt x="1062832" y="596402"/>
                  </a:moveTo>
                  <a:cubicBezTo>
                    <a:pt x="1062832" y="587286"/>
                    <a:pt x="1070052" y="579500"/>
                    <a:pt x="1079741" y="579500"/>
                  </a:cubicBezTo>
                  <a:cubicBezTo>
                    <a:pt x="1089429" y="579500"/>
                    <a:pt x="1096649" y="587191"/>
                    <a:pt x="1096649" y="596402"/>
                  </a:cubicBezTo>
                  <a:cubicBezTo>
                    <a:pt x="1096649" y="605612"/>
                    <a:pt x="1088954" y="613303"/>
                    <a:pt x="1079741" y="613303"/>
                  </a:cubicBezTo>
                  <a:cubicBezTo>
                    <a:pt x="1070527" y="613303"/>
                    <a:pt x="1062832" y="605612"/>
                    <a:pt x="1062832" y="596402"/>
                  </a:cubicBezTo>
                  <a:moveTo>
                    <a:pt x="1111182" y="596402"/>
                  </a:moveTo>
                  <a:cubicBezTo>
                    <a:pt x="1111182" y="587286"/>
                    <a:pt x="1118401" y="579500"/>
                    <a:pt x="1128090" y="579500"/>
                  </a:cubicBezTo>
                  <a:cubicBezTo>
                    <a:pt x="1137779" y="579500"/>
                    <a:pt x="1144998" y="587191"/>
                    <a:pt x="1144998" y="596402"/>
                  </a:cubicBezTo>
                  <a:cubicBezTo>
                    <a:pt x="1144998" y="605612"/>
                    <a:pt x="1137304" y="613303"/>
                    <a:pt x="1128090" y="613303"/>
                  </a:cubicBezTo>
                  <a:cubicBezTo>
                    <a:pt x="1118876" y="613303"/>
                    <a:pt x="1111182" y="605612"/>
                    <a:pt x="1111182" y="596402"/>
                  </a:cubicBezTo>
                  <a:moveTo>
                    <a:pt x="966229" y="596402"/>
                  </a:moveTo>
                  <a:cubicBezTo>
                    <a:pt x="966229" y="605517"/>
                    <a:pt x="974018" y="613303"/>
                    <a:pt x="983137" y="613303"/>
                  </a:cubicBezTo>
                  <a:cubicBezTo>
                    <a:pt x="992256" y="613303"/>
                    <a:pt x="1000045" y="605612"/>
                    <a:pt x="1000045" y="596402"/>
                  </a:cubicBezTo>
                  <a:cubicBezTo>
                    <a:pt x="1000045" y="587191"/>
                    <a:pt x="992351" y="579500"/>
                    <a:pt x="983137" y="579500"/>
                  </a:cubicBezTo>
                  <a:cubicBezTo>
                    <a:pt x="973448" y="579500"/>
                    <a:pt x="966229" y="587191"/>
                    <a:pt x="966229" y="596402"/>
                  </a:cubicBezTo>
                  <a:moveTo>
                    <a:pt x="1014578" y="596402"/>
                  </a:moveTo>
                  <a:cubicBezTo>
                    <a:pt x="1014578" y="605517"/>
                    <a:pt x="1022367" y="613303"/>
                    <a:pt x="1031486" y="613303"/>
                  </a:cubicBezTo>
                  <a:cubicBezTo>
                    <a:pt x="1040605" y="613303"/>
                    <a:pt x="1048394" y="605612"/>
                    <a:pt x="1048394" y="596402"/>
                  </a:cubicBezTo>
                  <a:cubicBezTo>
                    <a:pt x="1048394" y="587191"/>
                    <a:pt x="1040700" y="579500"/>
                    <a:pt x="1031486" y="579500"/>
                  </a:cubicBezTo>
                  <a:cubicBezTo>
                    <a:pt x="1021797" y="579500"/>
                    <a:pt x="1014578" y="587191"/>
                    <a:pt x="1014578" y="596402"/>
                  </a:cubicBezTo>
                  <a:moveTo>
                    <a:pt x="1352739" y="644733"/>
                  </a:moveTo>
                  <a:cubicBezTo>
                    <a:pt x="1352739" y="635617"/>
                    <a:pt x="1360433" y="627831"/>
                    <a:pt x="1369647" y="627831"/>
                  </a:cubicBezTo>
                  <a:cubicBezTo>
                    <a:pt x="1378861" y="627831"/>
                    <a:pt x="1386555" y="635522"/>
                    <a:pt x="1386555" y="644733"/>
                  </a:cubicBezTo>
                  <a:cubicBezTo>
                    <a:pt x="1386555" y="654323"/>
                    <a:pt x="1378766" y="661634"/>
                    <a:pt x="1369647" y="661634"/>
                  </a:cubicBezTo>
                  <a:cubicBezTo>
                    <a:pt x="1360528" y="661634"/>
                    <a:pt x="1352739" y="653943"/>
                    <a:pt x="1352739" y="644733"/>
                  </a:cubicBezTo>
                  <a:moveTo>
                    <a:pt x="1304390" y="644733"/>
                  </a:moveTo>
                  <a:cubicBezTo>
                    <a:pt x="1304390" y="635617"/>
                    <a:pt x="1312084" y="627831"/>
                    <a:pt x="1321298" y="627831"/>
                  </a:cubicBezTo>
                  <a:cubicBezTo>
                    <a:pt x="1330512" y="627831"/>
                    <a:pt x="1338206" y="635522"/>
                    <a:pt x="1338206" y="644733"/>
                  </a:cubicBezTo>
                  <a:cubicBezTo>
                    <a:pt x="1338206" y="654323"/>
                    <a:pt x="1330512" y="661634"/>
                    <a:pt x="1321298" y="661634"/>
                  </a:cubicBezTo>
                  <a:cubicBezTo>
                    <a:pt x="1312084" y="661634"/>
                    <a:pt x="1304390" y="653943"/>
                    <a:pt x="1304390" y="644733"/>
                  </a:cubicBezTo>
                  <a:moveTo>
                    <a:pt x="676417" y="644733"/>
                  </a:moveTo>
                  <a:cubicBezTo>
                    <a:pt x="676417" y="653848"/>
                    <a:pt x="684111" y="661634"/>
                    <a:pt x="693325" y="661634"/>
                  </a:cubicBezTo>
                  <a:cubicBezTo>
                    <a:pt x="702539" y="661634"/>
                    <a:pt x="710233" y="654418"/>
                    <a:pt x="710233" y="644733"/>
                  </a:cubicBezTo>
                  <a:cubicBezTo>
                    <a:pt x="710233" y="635047"/>
                    <a:pt x="702539" y="627831"/>
                    <a:pt x="693325" y="627831"/>
                  </a:cubicBezTo>
                  <a:cubicBezTo>
                    <a:pt x="684111" y="627831"/>
                    <a:pt x="676417" y="635522"/>
                    <a:pt x="676417" y="644733"/>
                  </a:cubicBezTo>
                  <a:moveTo>
                    <a:pt x="773021" y="644733"/>
                  </a:moveTo>
                  <a:cubicBezTo>
                    <a:pt x="773021" y="653848"/>
                    <a:pt x="780715" y="661634"/>
                    <a:pt x="789929" y="661634"/>
                  </a:cubicBezTo>
                  <a:cubicBezTo>
                    <a:pt x="799143" y="661634"/>
                    <a:pt x="806837" y="654418"/>
                    <a:pt x="806837" y="644733"/>
                  </a:cubicBezTo>
                  <a:cubicBezTo>
                    <a:pt x="806837" y="635047"/>
                    <a:pt x="799143" y="627831"/>
                    <a:pt x="789929" y="627831"/>
                  </a:cubicBezTo>
                  <a:cubicBezTo>
                    <a:pt x="780715" y="627831"/>
                    <a:pt x="773021" y="635522"/>
                    <a:pt x="773021" y="644733"/>
                  </a:cubicBezTo>
                  <a:moveTo>
                    <a:pt x="724671" y="644733"/>
                  </a:moveTo>
                  <a:cubicBezTo>
                    <a:pt x="724671" y="653848"/>
                    <a:pt x="732366" y="661634"/>
                    <a:pt x="741579" y="661634"/>
                  </a:cubicBezTo>
                  <a:cubicBezTo>
                    <a:pt x="750793" y="661634"/>
                    <a:pt x="758488" y="654418"/>
                    <a:pt x="758488" y="644733"/>
                  </a:cubicBezTo>
                  <a:cubicBezTo>
                    <a:pt x="758488" y="635047"/>
                    <a:pt x="750793" y="627831"/>
                    <a:pt x="741579" y="627831"/>
                  </a:cubicBezTo>
                  <a:cubicBezTo>
                    <a:pt x="732366" y="627831"/>
                    <a:pt x="724671" y="635522"/>
                    <a:pt x="724671" y="644733"/>
                  </a:cubicBezTo>
                  <a:moveTo>
                    <a:pt x="821275" y="644733"/>
                  </a:moveTo>
                  <a:cubicBezTo>
                    <a:pt x="821275" y="653848"/>
                    <a:pt x="828969" y="661634"/>
                    <a:pt x="838183" y="661634"/>
                  </a:cubicBezTo>
                  <a:cubicBezTo>
                    <a:pt x="847397" y="661634"/>
                    <a:pt x="855091" y="654418"/>
                    <a:pt x="855091" y="644733"/>
                  </a:cubicBezTo>
                  <a:cubicBezTo>
                    <a:pt x="855091" y="635047"/>
                    <a:pt x="847397" y="627831"/>
                    <a:pt x="838183" y="627831"/>
                  </a:cubicBezTo>
                  <a:cubicBezTo>
                    <a:pt x="828969" y="627831"/>
                    <a:pt x="821275" y="635522"/>
                    <a:pt x="821275" y="644733"/>
                  </a:cubicBezTo>
                  <a:moveTo>
                    <a:pt x="483114" y="644733"/>
                  </a:moveTo>
                  <a:cubicBezTo>
                    <a:pt x="483114" y="653848"/>
                    <a:pt x="490808" y="661634"/>
                    <a:pt x="500022" y="661634"/>
                  </a:cubicBezTo>
                  <a:cubicBezTo>
                    <a:pt x="509236" y="661634"/>
                    <a:pt x="516930" y="654418"/>
                    <a:pt x="516930" y="644733"/>
                  </a:cubicBezTo>
                  <a:cubicBezTo>
                    <a:pt x="516930" y="635047"/>
                    <a:pt x="509236" y="627831"/>
                    <a:pt x="500022" y="627831"/>
                  </a:cubicBezTo>
                  <a:cubicBezTo>
                    <a:pt x="490808" y="627831"/>
                    <a:pt x="483114" y="635522"/>
                    <a:pt x="483114" y="644733"/>
                  </a:cubicBezTo>
                  <a:moveTo>
                    <a:pt x="434765" y="644733"/>
                  </a:moveTo>
                  <a:cubicBezTo>
                    <a:pt x="434765" y="653848"/>
                    <a:pt x="442459" y="661634"/>
                    <a:pt x="451673" y="661634"/>
                  </a:cubicBezTo>
                  <a:cubicBezTo>
                    <a:pt x="460887" y="661634"/>
                    <a:pt x="468581" y="654418"/>
                    <a:pt x="468581" y="644733"/>
                  </a:cubicBezTo>
                  <a:cubicBezTo>
                    <a:pt x="468581" y="635047"/>
                    <a:pt x="460887" y="627831"/>
                    <a:pt x="451673" y="627831"/>
                  </a:cubicBezTo>
                  <a:cubicBezTo>
                    <a:pt x="442459" y="627831"/>
                    <a:pt x="434765" y="635522"/>
                    <a:pt x="434765" y="644733"/>
                  </a:cubicBezTo>
                  <a:moveTo>
                    <a:pt x="579718" y="644733"/>
                  </a:moveTo>
                  <a:cubicBezTo>
                    <a:pt x="579718" y="653848"/>
                    <a:pt x="587412" y="661634"/>
                    <a:pt x="596626" y="661634"/>
                  </a:cubicBezTo>
                  <a:cubicBezTo>
                    <a:pt x="605840" y="661634"/>
                    <a:pt x="613534" y="654418"/>
                    <a:pt x="613534" y="644733"/>
                  </a:cubicBezTo>
                  <a:cubicBezTo>
                    <a:pt x="613534" y="635047"/>
                    <a:pt x="605840" y="627831"/>
                    <a:pt x="596626" y="627831"/>
                  </a:cubicBezTo>
                  <a:cubicBezTo>
                    <a:pt x="587412" y="627831"/>
                    <a:pt x="579718" y="635522"/>
                    <a:pt x="579718" y="644733"/>
                  </a:cubicBezTo>
                  <a:moveTo>
                    <a:pt x="531464" y="644733"/>
                  </a:moveTo>
                  <a:cubicBezTo>
                    <a:pt x="531464" y="653848"/>
                    <a:pt x="539158" y="661634"/>
                    <a:pt x="548372" y="661634"/>
                  </a:cubicBezTo>
                  <a:cubicBezTo>
                    <a:pt x="557586" y="661634"/>
                    <a:pt x="565280" y="654418"/>
                    <a:pt x="565280" y="644733"/>
                  </a:cubicBezTo>
                  <a:cubicBezTo>
                    <a:pt x="565280" y="635047"/>
                    <a:pt x="557586" y="627831"/>
                    <a:pt x="548372" y="627831"/>
                  </a:cubicBezTo>
                  <a:cubicBezTo>
                    <a:pt x="539158" y="627831"/>
                    <a:pt x="531464" y="635522"/>
                    <a:pt x="531464" y="644733"/>
                  </a:cubicBezTo>
                  <a:moveTo>
                    <a:pt x="386510" y="644733"/>
                  </a:moveTo>
                  <a:cubicBezTo>
                    <a:pt x="386510" y="653848"/>
                    <a:pt x="394205" y="661634"/>
                    <a:pt x="403418" y="661634"/>
                  </a:cubicBezTo>
                  <a:cubicBezTo>
                    <a:pt x="412632" y="661634"/>
                    <a:pt x="420327" y="654418"/>
                    <a:pt x="420327" y="644733"/>
                  </a:cubicBezTo>
                  <a:cubicBezTo>
                    <a:pt x="420327" y="635047"/>
                    <a:pt x="412632" y="627831"/>
                    <a:pt x="403418" y="627831"/>
                  </a:cubicBezTo>
                  <a:cubicBezTo>
                    <a:pt x="394205" y="627831"/>
                    <a:pt x="386510" y="635522"/>
                    <a:pt x="386510" y="644733"/>
                  </a:cubicBezTo>
                  <a:moveTo>
                    <a:pt x="289907" y="644733"/>
                  </a:moveTo>
                  <a:cubicBezTo>
                    <a:pt x="289907" y="653848"/>
                    <a:pt x="297601" y="661634"/>
                    <a:pt x="306815" y="661634"/>
                  </a:cubicBezTo>
                  <a:cubicBezTo>
                    <a:pt x="316029" y="661634"/>
                    <a:pt x="323723" y="654418"/>
                    <a:pt x="323723" y="644733"/>
                  </a:cubicBezTo>
                  <a:cubicBezTo>
                    <a:pt x="323723" y="635047"/>
                    <a:pt x="316029" y="627831"/>
                    <a:pt x="306815" y="627831"/>
                  </a:cubicBezTo>
                  <a:cubicBezTo>
                    <a:pt x="297601" y="627831"/>
                    <a:pt x="289907" y="635522"/>
                    <a:pt x="289907" y="644733"/>
                  </a:cubicBezTo>
                  <a:moveTo>
                    <a:pt x="193208" y="644733"/>
                  </a:moveTo>
                  <a:cubicBezTo>
                    <a:pt x="193208" y="653848"/>
                    <a:pt x="200902" y="661634"/>
                    <a:pt x="210116" y="661634"/>
                  </a:cubicBezTo>
                  <a:cubicBezTo>
                    <a:pt x="219330" y="661634"/>
                    <a:pt x="227024" y="654418"/>
                    <a:pt x="227024" y="644733"/>
                  </a:cubicBezTo>
                  <a:cubicBezTo>
                    <a:pt x="227024" y="635047"/>
                    <a:pt x="219235" y="627831"/>
                    <a:pt x="210116" y="627831"/>
                  </a:cubicBezTo>
                  <a:cubicBezTo>
                    <a:pt x="200997" y="627831"/>
                    <a:pt x="193208" y="635522"/>
                    <a:pt x="193208" y="644733"/>
                  </a:cubicBezTo>
                  <a:moveTo>
                    <a:pt x="144953" y="644733"/>
                  </a:moveTo>
                  <a:cubicBezTo>
                    <a:pt x="144953" y="653848"/>
                    <a:pt x="152647" y="661634"/>
                    <a:pt x="161861" y="661634"/>
                  </a:cubicBezTo>
                  <a:cubicBezTo>
                    <a:pt x="171075" y="661634"/>
                    <a:pt x="178769" y="654418"/>
                    <a:pt x="178769" y="644733"/>
                  </a:cubicBezTo>
                  <a:cubicBezTo>
                    <a:pt x="178769" y="635047"/>
                    <a:pt x="171075" y="627831"/>
                    <a:pt x="161861" y="627831"/>
                  </a:cubicBezTo>
                  <a:cubicBezTo>
                    <a:pt x="152647" y="627831"/>
                    <a:pt x="144953" y="635522"/>
                    <a:pt x="144953" y="644733"/>
                  </a:cubicBezTo>
                  <a:moveTo>
                    <a:pt x="338161" y="644733"/>
                  </a:moveTo>
                  <a:cubicBezTo>
                    <a:pt x="338161" y="653848"/>
                    <a:pt x="345855" y="661634"/>
                    <a:pt x="355069" y="661634"/>
                  </a:cubicBezTo>
                  <a:cubicBezTo>
                    <a:pt x="364283" y="661634"/>
                    <a:pt x="371977" y="654418"/>
                    <a:pt x="371977" y="644733"/>
                  </a:cubicBezTo>
                  <a:cubicBezTo>
                    <a:pt x="371977" y="635047"/>
                    <a:pt x="364283" y="627831"/>
                    <a:pt x="355069" y="627831"/>
                  </a:cubicBezTo>
                  <a:cubicBezTo>
                    <a:pt x="345855" y="627831"/>
                    <a:pt x="338161" y="635522"/>
                    <a:pt x="338161" y="644733"/>
                  </a:cubicBezTo>
                  <a:moveTo>
                    <a:pt x="241557" y="644733"/>
                  </a:moveTo>
                  <a:cubicBezTo>
                    <a:pt x="241557" y="653848"/>
                    <a:pt x="249251" y="661634"/>
                    <a:pt x="258465" y="661634"/>
                  </a:cubicBezTo>
                  <a:cubicBezTo>
                    <a:pt x="267679" y="661634"/>
                    <a:pt x="275373" y="654418"/>
                    <a:pt x="275373" y="644733"/>
                  </a:cubicBezTo>
                  <a:cubicBezTo>
                    <a:pt x="275373" y="635047"/>
                    <a:pt x="267679" y="627831"/>
                    <a:pt x="258465" y="627831"/>
                  </a:cubicBezTo>
                  <a:cubicBezTo>
                    <a:pt x="249251" y="627831"/>
                    <a:pt x="241557" y="635522"/>
                    <a:pt x="241557" y="644733"/>
                  </a:cubicBezTo>
                  <a:moveTo>
                    <a:pt x="869625" y="644733"/>
                  </a:moveTo>
                  <a:cubicBezTo>
                    <a:pt x="869625" y="653848"/>
                    <a:pt x="877319" y="661634"/>
                    <a:pt x="886533" y="661634"/>
                  </a:cubicBezTo>
                  <a:cubicBezTo>
                    <a:pt x="895747" y="661634"/>
                    <a:pt x="903441" y="654418"/>
                    <a:pt x="903441" y="644733"/>
                  </a:cubicBezTo>
                  <a:cubicBezTo>
                    <a:pt x="903441" y="635047"/>
                    <a:pt x="895747" y="627831"/>
                    <a:pt x="886533" y="627831"/>
                  </a:cubicBezTo>
                  <a:cubicBezTo>
                    <a:pt x="877319" y="627831"/>
                    <a:pt x="869625" y="635522"/>
                    <a:pt x="869625" y="644733"/>
                  </a:cubicBezTo>
                  <a:moveTo>
                    <a:pt x="917974" y="644733"/>
                  </a:moveTo>
                  <a:cubicBezTo>
                    <a:pt x="917974" y="653848"/>
                    <a:pt x="925668" y="661634"/>
                    <a:pt x="934882" y="661634"/>
                  </a:cubicBezTo>
                  <a:cubicBezTo>
                    <a:pt x="944096" y="661634"/>
                    <a:pt x="951790" y="654418"/>
                    <a:pt x="951790" y="644733"/>
                  </a:cubicBezTo>
                  <a:cubicBezTo>
                    <a:pt x="951790" y="635047"/>
                    <a:pt x="944001" y="627831"/>
                    <a:pt x="934882" y="627831"/>
                  </a:cubicBezTo>
                  <a:cubicBezTo>
                    <a:pt x="925763" y="627831"/>
                    <a:pt x="917974" y="635522"/>
                    <a:pt x="917974" y="644733"/>
                  </a:cubicBezTo>
                  <a:moveTo>
                    <a:pt x="1256135" y="644733"/>
                  </a:moveTo>
                  <a:cubicBezTo>
                    <a:pt x="1256135" y="635617"/>
                    <a:pt x="1263829" y="627831"/>
                    <a:pt x="1273043" y="627831"/>
                  </a:cubicBezTo>
                  <a:cubicBezTo>
                    <a:pt x="1282257" y="627831"/>
                    <a:pt x="1289951" y="635522"/>
                    <a:pt x="1289951" y="644733"/>
                  </a:cubicBezTo>
                  <a:cubicBezTo>
                    <a:pt x="1289951" y="654323"/>
                    <a:pt x="1282257" y="661634"/>
                    <a:pt x="1273043" y="661634"/>
                  </a:cubicBezTo>
                  <a:cubicBezTo>
                    <a:pt x="1263829" y="661634"/>
                    <a:pt x="1256135" y="653943"/>
                    <a:pt x="1256135" y="644733"/>
                  </a:cubicBezTo>
                  <a:moveTo>
                    <a:pt x="1159531" y="644733"/>
                  </a:moveTo>
                  <a:cubicBezTo>
                    <a:pt x="1159531" y="635617"/>
                    <a:pt x="1166750" y="627831"/>
                    <a:pt x="1176439" y="627831"/>
                  </a:cubicBezTo>
                  <a:cubicBezTo>
                    <a:pt x="1186128" y="627831"/>
                    <a:pt x="1193347" y="635522"/>
                    <a:pt x="1193347" y="644733"/>
                  </a:cubicBezTo>
                  <a:cubicBezTo>
                    <a:pt x="1193347" y="653943"/>
                    <a:pt x="1185653" y="661634"/>
                    <a:pt x="1176439" y="661634"/>
                  </a:cubicBezTo>
                  <a:cubicBezTo>
                    <a:pt x="1167225" y="661634"/>
                    <a:pt x="1159531" y="653943"/>
                    <a:pt x="1159531" y="644733"/>
                  </a:cubicBezTo>
                  <a:moveTo>
                    <a:pt x="1207786" y="644733"/>
                  </a:moveTo>
                  <a:cubicBezTo>
                    <a:pt x="1207786" y="635617"/>
                    <a:pt x="1215480" y="627831"/>
                    <a:pt x="1224694" y="627831"/>
                  </a:cubicBezTo>
                  <a:cubicBezTo>
                    <a:pt x="1233908" y="627831"/>
                    <a:pt x="1241602" y="635522"/>
                    <a:pt x="1241602" y="644733"/>
                  </a:cubicBezTo>
                  <a:cubicBezTo>
                    <a:pt x="1241602" y="654323"/>
                    <a:pt x="1233908" y="661634"/>
                    <a:pt x="1224694" y="661634"/>
                  </a:cubicBezTo>
                  <a:cubicBezTo>
                    <a:pt x="1215480" y="661634"/>
                    <a:pt x="1207786" y="653943"/>
                    <a:pt x="1207786" y="644733"/>
                  </a:cubicBezTo>
                  <a:moveTo>
                    <a:pt x="1062832" y="644733"/>
                  </a:moveTo>
                  <a:cubicBezTo>
                    <a:pt x="1062832" y="635617"/>
                    <a:pt x="1070052" y="627831"/>
                    <a:pt x="1079741" y="627831"/>
                  </a:cubicBezTo>
                  <a:cubicBezTo>
                    <a:pt x="1089429" y="627831"/>
                    <a:pt x="1096649" y="635522"/>
                    <a:pt x="1096649" y="644733"/>
                  </a:cubicBezTo>
                  <a:cubicBezTo>
                    <a:pt x="1096649" y="653943"/>
                    <a:pt x="1088954" y="661539"/>
                    <a:pt x="1079741" y="661539"/>
                  </a:cubicBezTo>
                  <a:cubicBezTo>
                    <a:pt x="1070527" y="661539"/>
                    <a:pt x="1062832" y="653848"/>
                    <a:pt x="1062832" y="644733"/>
                  </a:cubicBezTo>
                  <a:moveTo>
                    <a:pt x="1111182" y="644733"/>
                  </a:moveTo>
                  <a:cubicBezTo>
                    <a:pt x="1111182" y="635617"/>
                    <a:pt x="1118401" y="627831"/>
                    <a:pt x="1128090" y="627831"/>
                  </a:cubicBezTo>
                  <a:cubicBezTo>
                    <a:pt x="1137779" y="627831"/>
                    <a:pt x="1144998" y="635522"/>
                    <a:pt x="1144998" y="644733"/>
                  </a:cubicBezTo>
                  <a:cubicBezTo>
                    <a:pt x="1144998" y="653943"/>
                    <a:pt x="1137304" y="661634"/>
                    <a:pt x="1128090" y="661634"/>
                  </a:cubicBezTo>
                  <a:cubicBezTo>
                    <a:pt x="1118876" y="661634"/>
                    <a:pt x="1111182" y="653943"/>
                    <a:pt x="1111182" y="644733"/>
                  </a:cubicBezTo>
                  <a:moveTo>
                    <a:pt x="966229" y="644733"/>
                  </a:moveTo>
                  <a:cubicBezTo>
                    <a:pt x="966229" y="653848"/>
                    <a:pt x="974018" y="661634"/>
                    <a:pt x="983137" y="661634"/>
                  </a:cubicBezTo>
                  <a:cubicBezTo>
                    <a:pt x="992256" y="661634"/>
                    <a:pt x="1000045" y="653943"/>
                    <a:pt x="1000045" y="644733"/>
                  </a:cubicBezTo>
                  <a:cubicBezTo>
                    <a:pt x="1000045" y="635522"/>
                    <a:pt x="992351" y="627831"/>
                    <a:pt x="983137" y="627831"/>
                  </a:cubicBezTo>
                  <a:cubicBezTo>
                    <a:pt x="973448" y="627831"/>
                    <a:pt x="966229" y="635522"/>
                    <a:pt x="966229" y="644733"/>
                  </a:cubicBezTo>
                  <a:moveTo>
                    <a:pt x="1014578" y="644733"/>
                  </a:moveTo>
                  <a:cubicBezTo>
                    <a:pt x="1014578" y="653848"/>
                    <a:pt x="1022367" y="661634"/>
                    <a:pt x="1031486" y="661634"/>
                  </a:cubicBezTo>
                  <a:cubicBezTo>
                    <a:pt x="1040605" y="661634"/>
                    <a:pt x="1048394" y="653943"/>
                    <a:pt x="1048394" y="644733"/>
                  </a:cubicBezTo>
                  <a:cubicBezTo>
                    <a:pt x="1048394" y="635522"/>
                    <a:pt x="1040700" y="627831"/>
                    <a:pt x="1031486" y="627831"/>
                  </a:cubicBezTo>
                  <a:cubicBezTo>
                    <a:pt x="1021797" y="627831"/>
                    <a:pt x="1014578" y="635522"/>
                    <a:pt x="1014578" y="644733"/>
                  </a:cubicBezTo>
                  <a:moveTo>
                    <a:pt x="644976" y="676162"/>
                  </a:moveTo>
                  <a:cubicBezTo>
                    <a:pt x="635857" y="676162"/>
                    <a:pt x="628068" y="683854"/>
                    <a:pt x="628068" y="693064"/>
                  </a:cubicBezTo>
                  <a:cubicBezTo>
                    <a:pt x="628068" y="702274"/>
                    <a:pt x="635287" y="709966"/>
                    <a:pt x="644976" y="709966"/>
                  </a:cubicBezTo>
                  <a:cubicBezTo>
                    <a:pt x="654665" y="709966"/>
                    <a:pt x="661789" y="702274"/>
                    <a:pt x="661789" y="693064"/>
                  </a:cubicBezTo>
                  <a:cubicBezTo>
                    <a:pt x="661789" y="683854"/>
                    <a:pt x="654095" y="676162"/>
                    <a:pt x="644976" y="676162"/>
                  </a:cubicBezTo>
                  <a:moveTo>
                    <a:pt x="644976" y="772730"/>
                  </a:moveTo>
                  <a:cubicBezTo>
                    <a:pt x="635857" y="772730"/>
                    <a:pt x="628068" y="780421"/>
                    <a:pt x="628068" y="789631"/>
                  </a:cubicBezTo>
                  <a:cubicBezTo>
                    <a:pt x="628068" y="798842"/>
                    <a:pt x="635287" y="806533"/>
                    <a:pt x="644976" y="806533"/>
                  </a:cubicBezTo>
                  <a:cubicBezTo>
                    <a:pt x="654665" y="806533"/>
                    <a:pt x="661789" y="798842"/>
                    <a:pt x="661789" y="789631"/>
                  </a:cubicBezTo>
                  <a:cubicBezTo>
                    <a:pt x="661789" y="780421"/>
                    <a:pt x="654095" y="772730"/>
                    <a:pt x="644976" y="772730"/>
                  </a:cubicBezTo>
                  <a:moveTo>
                    <a:pt x="644976" y="724398"/>
                  </a:moveTo>
                  <a:cubicBezTo>
                    <a:pt x="635857" y="724398"/>
                    <a:pt x="628068" y="732090"/>
                    <a:pt x="628068" y="741300"/>
                  </a:cubicBezTo>
                  <a:cubicBezTo>
                    <a:pt x="628068" y="750511"/>
                    <a:pt x="635287" y="758202"/>
                    <a:pt x="644976" y="758202"/>
                  </a:cubicBezTo>
                  <a:cubicBezTo>
                    <a:pt x="654665" y="758202"/>
                    <a:pt x="661789" y="750511"/>
                    <a:pt x="661789" y="741300"/>
                  </a:cubicBezTo>
                  <a:cubicBezTo>
                    <a:pt x="661789" y="732090"/>
                    <a:pt x="654095" y="724398"/>
                    <a:pt x="644976" y="724398"/>
                  </a:cubicBezTo>
                  <a:moveTo>
                    <a:pt x="644976" y="821061"/>
                  </a:moveTo>
                  <a:cubicBezTo>
                    <a:pt x="635857" y="821061"/>
                    <a:pt x="628068" y="828752"/>
                    <a:pt x="628068" y="837963"/>
                  </a:cubicBezTo>
                  <a:cubicBezTo>
                    <a:pt x="628068" y="847173"/>
                    <a:pt x="635287" y="854864"/>
                    <a:pt x="644976" y="854864"/>
                  </a:cubicBezTo>
                  <a:cubicBezTo>
                    <a:pt x="654665" y="854864"/>
                    <a:pt x="661789" y="847173"/>
                    <a:pt x="661789" y="837963"/>
                  </a:cubicBezTo>
                  <a:cubicBezTo>
                    <a:pt x="661789" y="828752"/>
                    <a:pt x="654095" y="821061"/>
                    <a:pt x="644976" y="821061"/>
                  </a:cubicBezTo>
                  <a:moveTo>
                    <a:pt x="644976" y="482932"/>
                  </a:moveTo>
                  <a:cubicBezTo>
                    <a:pt x="635857" y="482932"/>
                    <a:pt x="628068" y="490624"/>
                    <a:pt x="628068" y="499834"/>
                  </a:cubicBezTo>
                  <a:cubicBezTo>
                    <a:pt x="628068" y="509045"/>
                    <a:pt x="635287" y="516736"/>
                    <a:pt x="644976" y="516736"/>
                  </a:cubicBezTo>
                  <a:cubicBezTo>
                    <a:pt x="654665" y="516736"/>
                    <a:pt x="661789" y="509045"/>
                    <a:pt x="661789" y="499834"/>
                  </a:cubicBezTo>
                  <a:cubicBezTo>
                    <a:pt x="661789" y="490624"/>
                    <a:pt x="654095" y="482932"/>
                    <a:pt x="644976" y="482932"/>
                  </a:cubicBezTo>
                  <a:moveTo>
                    <a:pt x="644976" y="579595"/>
                  </a:moveTo>
                  <a:cubicBezTo>
                    <a:pt x="635857" y="579595"/>
                    <a:pt x="628068" y="587381"/>
                    <a:pt x="628068" y="596496"/>
                  </a:cubicBezTo>
                  <a:cubicBezTo>
                    <a:pt x="628068" y="605612"/>
                    <a:pt x="635287" y="613398"/>
                    <a:pt x="644976" y="613398"/>
                  </a:cubicBezTo>
                  <a:cubicBezTo>
                    <a:pt x="654665" y="613398"/>
                    <a:pt x="661789" y="605612"/>
                    <a:pt x="661789" y="596496"/>
                  </a:cubicBezTo>
                  <a:cubicBezTo>
                    <a:pt x="661789" y="587381"/>
                    <a:pt x="654095" y="579595"/>
                    <a:pt x="644976" y="579595"/>
                  </a:cubicBezTo>
                  <a:moveTo>
                    <a:pt x="644976" y="531264"/>
                  </a:moveTo>
                  <a:cubicBezTo>
                    <a:pt x="635857" y="531264"/>
                    <a:pt x="628068" y="538955"/>
                    <a:pt x="628068" y="548165"/>
                  </a:cubicBezTo>
                  <a:cubicBezTo>
                    <a:pt x="628068" y="557376"/>
                    <a:pt x="635287" y="565067"/>
                    <a:pt x="644976" y="565067"/>
                  </a:cubicBezTo>
                  <a:cubicBezTo>
                    <a:pt x="654665" y="565067"/>
                    <a:pt x="661789" y="557376"/>
                    <a:pt x="661789" y="548165"/>
                  </a:cubicBezTo>
                  <a:cubicBezTo>
                    <a:pt x="661789" y="538955"/>
                    <a:pt x="654095" y="531264"/>
                    <a:pt x="644976" y="531264"/>
                  </a:cubicBezTo>
                  <a:moveTo>
                    <a:pt x="644976" y="627831"/>
                  </a:moveTo>
                  <a:cubicBezTo>
                    <a:pt x="635857" y="627831"/>
                    <a:pt x="628068" y="635522"/>
                    <a:pt x="628068" y="644733"/>
                  </a:cubicBezTo>
                  <a:cubicBezTo>
                    <a:pt x="628068" y="653943"/>
                    <a:pt x="635287" y="661634"/>
                    <a:pt x="644976" y="661634"/>
                  </a:cubicBezTo>
                  <a:cubicBezTo>
                    <a:pt x="654665" y="661634"/>
                    <a:pt x="661789" y="653943"/>
                    <a:pt x="661789" y="644733"/>
                  </a:cubicBezTo>
                  <a:cubicBezTo>
                    <a:pt x="661789" y="635522"/>
                    <a:pt x="654095" y="627831"/>
                    <a:pt x="644976" y="627831"/>
                  </a:cubicBezTo>
                  <a:moveTo>
                    <a:pt x="644976" y="869297"/>
                  </a:moveTo>
                  <a:cubicBezTo>
                    <a:pt x="654095" y="869297"/>
                    <a:pt x="661884" y="876988"/>
                    <a:pt x="661884" y="886199"/>
                  </a:cubicBezTo>
                  <a:cubicBezTo>
                    <a:pt x="661884" y="895409"/>
                    <a:pt x="654190" y="903101"/>
                    <a:pt x="644976" y="903101"/>
                  </a:cubicBezTo>
                  <a:cubicBezTo>
                    <a:pt x="635287" y="903101"/>
                    <a:pt x="628068" y="895409"/>
                    <a:pt x="628068" y="886199"/>
                  </a:cubicBezTo>
                  <a:cubicBezTo>
                    <a:pt x="628068" y="876988"/>
                    <a:pt x="635762" y="869297"/>
                    <a:pt x="644976" y="869297"/>
                  </a:cubicBezTo>
                </a:path>
              </a:pathLst>
            </a:custGeom>
            <a:solidFill>
              <a:srgbClr val="C5EBF5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4" name="Google Shape;384;p74"/>
            <p:cNvSpPr/>
            <p:nvPr/>
          </p:nvSpPr>
          <p:spPr>
            <a:xfrm>
              <a:off x="10251940" y="1018844"/>
              <a:ext cx="1659492" cy="580939"/>
            </a:xfrm>
            <a:custGeom>
              <a:rect b="b" l="l" r="r" t="t"/>
              <a:pathLst>
                <a:path extrusionOk="0" h="468499" w="1338300">
                  <a:moveTo>
                    <a:pt x="1062927" y="354935"/>
                  </a:moveTo>
                  <a:cubicBezTo>
                    <a:pt x="1062927" y="364051"/>
                    <a:pt x="1070622" y="371837"/>
                    <a:pt x="1079836" y="371837"/>
                  </a:cubicBezTo>
                  <a:cubicBezTo>
                    <a:pt x="1089049" y="371837"/>
                    <a:pt x="1096744" y="364621"/>
                    <a:pt x="1096744" y="354935"/>
                  </a:cubicBezTo>
                  <a:cubicBezTo>
                    <a:pt x="1096744" y="345250"/>
                    <a:pt x="1089049" y="338034"/>
                    <a:pt x="1079836" y="338034"/>
                  </a:cubicBezTo>
                  <a:cubicBezTo>
                    <a:pt x="1070622" y="338034"/>
                    <a:pt x="1062927" y="345725"/>
                    <a:pt x="1062927" y="354935"/>
                  </a:cubicBezTo>
                  <a:moveTo>
                    <a:pt x="1111182" y="354935"/>
                  </a:moveTo>
                  <a:cubicBezTo>
                    <a:pt x="1111182" y="364051"/>
                    <a:pt x="1118876" y="371837"/>
                    <a:pt x="1128090" y="371837"/>
                  </a:cubicBezTo>
                  <a:cubicBezTo>
                    <a:pt x="1137304" y="371837"/>
                    <a:pt x="1144998" y="364621"/>
                    <a:pt x="1144998" y="354935"/>
                  </a:cubicBezTo>
                  <a:cubicBezTo>
                    <a:pt x="1144998" y="345250"/>
                    <a:pt x="1137209" y="338034"/>
                    <a:pt x="1128090" y="338034"/>
                  </a:cubicBezTo>
                  <a:cubicBezTo>
                    <a:pt x="1118971" y="338034"/>
                    <a:pt x="1111182" y="345725"/>
                    <a:pt x="1111182" y="354935"/>
                  </a:cubicBezTo>
                  <a:moveTo>
                    <a:pt x="1207881" y="306699"/>
                  </a:moveTo>
                  <a:cubicBezTo>
                    <a:pt x="1207881" y="315815"/>
                    <a:pt x="1215575" y="323601"/>
                    <a:pt x="1224789" y="323601"/>
                  </a:cubicBezTo>
                  <a:cubicBezTo>
                    <a:pt x="1234003" y="323601"/>
                    <a:pt x="1241697" y="316384"/>
                    <a:pt x="1241697" y="306699"/>
                  </a:cubicBezTo>
                  <a:cubicBezTo>
                    <a:pt x="1241697" y="297014"/>
                    <a:pt x="1233908" y="289892"/>
                    <a:pt x="1224789" y="289892"/>
                  </a:cubicBezTo>
                  <a:cubicBezTo>
                    <a:pt x="1215670" y="289892"/>
                    <a:pt x="1207881" y="297584"/>
                    <a:pt x="1207881" y="306699"/>
                  </a:cubicBezTo>
                  <a:moveTo>
                    <a:pt x="966229" y="16902"/>
                  </a:moveTo>
                  <a:cubicBezTo>
                    <a:pt x="966229" y="7786"/>
                    <a:pt x="973923" y="0"/>
                    <a:pt x="983137" y="0"/>
                  </a:cubicBezTo>
                  <a:cubicBezTo>
                    <a:pt x="992351" y="0"/>
                    <a:pt x="1000045" y="7691"/>
                    <a:pt x="1000045" y="16902"/>
                  </a:cubicBezTo>
                  <a:cubicBezTo>
                    <a:pt x="1000045" y="26492"/>
                    <a:pt x="992351" y="33803"/>
                    <a:pt x="983137" y="33803"/>
                  </a:cubicBezTo>
                  <a:cubicBezTo>
                    <a:pt x="973923" y="33803"/>
                    <a:pt x="966229" y="26112"/>
                    <a:pt x="966229" y="16902"/>
                  </a:cubicBezTo>
                  <a:moveTo>
                    <a:pt x="386510" y="16902"/>
                  </a:moveTo>
                  <a:cubicBezTo>
                    <a:pt x="386510" y="26017"/>
                    <a:pt x="394205" y="33803"/>
                    <a:pt x="403418" y="33803"/>
                  </a:cubicBezTo>
                  <a:cubicBezTo>
                    <a:pt x="412632" y="33803"/>
                    <a:pt x="420327" y="26587"/>
                    <a:pt x="420327" y="16902"/>
                  </a:cubicBezTo>
                  <a:cubicBezTo>
                    <a:pt x="420327" y="7217"/>
                    <a:pt x="412632" y="95"/>
                    <a:pt x="403418" y="95"/>
                  </a:cubicBezTo>
                  <a:cubicBezTo>
                    <a:pt x="394205" y="95"/>
                    <a:pt x="386510" y="7786"/>
                    <a:pt x="386510" y="16902"/>
                  </a:cubicBezTo>
                  <a:moveTo>
                    <a:pt x="483114" y="16902"/>
                  </a:moveTo>
                  <a:cubicBezTo>
                    <a:pt x="483114" y="26017"/>
                    <a:pt x="490808" y="33803"/>
                    <a:pt x="500022" y="33803"/>
                  </a:cubicBezTo>
                  <a:cubicBezTo>
                    <a:pt x="509236" y="33803"/>
                    <a:pt x="516930" y="26587"/>
                    <a:pt x="516930" y="16902"/>
                  </a:cubicBezTo>
                  <a:cubicBezTo>
                    <a:pt x="516930" y="7217"/>
                    <a:pt x="509236" y="95"/>
                    <a:pt x="500022" y="95"/>
                  </a:cubicBezTo>
                  <a:cubicBezTo>
                    <a:pt x="490808" y="95"/>
                    <a:pt x="483114" y="7786"/>
                    <a:pt x="483114" y="16902"/>
                  </a:cubicBezTo>
                  <a:moveTo>
                    <a:pt x="96604" y="16902"/>
                  </a:moveTo>
                  <a:cubicBezTo>
                    <a:pt x="96604" y="26017"/>
                    <a:pt x="104298" y="33803"/>
                    <a:pt x="113512" y="33803"/>
                  </a:cubicBezTo>
                  <a:cubicBezTo>
                    <a:pt x="122726" y="33803"/>
                    <a:pt x="130420" y="26587"/>
                    <a:pt x="130420" y="16902"/>
                  </a:cubicBezTo>
                  <a:cubicBezTo>
                    <a:pt x="130420" y="7217"/>
                    <a:pt x="122726" y="95"/>
                    <a:pt x="113512" y="95"/>
                  </a:cubicBezTo>
                  <a:cubicBezTo>
                    <a:pt x="104298" y="95"/>
                    <a:pt x="96604" y="7786"/>
                    <a:pt x="96604" y="16902"/>
                  </a:cubicBezTo>
                  <a:moveTo>
                    <a:pt x="193303" y="16902"/>
                  </a:moveTo>
                  <a:cubicBezTo>
                    <a:pt x="193303" y="26017"/>
                    <a:pt x="200997" y="33803"/>
                    <a:pt x="210211" y="33803"/>
                  </a:cubicBezTo>
                  <a:cubicBezTo>
                    <a:pt x="219425" y="33803"/>
                    <a:pt x="227119" y="26587"/>
                    <a:pt x="227119" y="16902"/>
                  </a:cubicBezTo>
                  <a:cubicBezTo>
                    <a:pt x="227119" y="7217"/>
                    <a:pt x="219425" y="95"/>
                    <a:pt x="210211" y="95"/>
                  </a:cubicBezTo>
                  <a:cubicBezTo>
                    <a:pt x="200997" y="95"/>
                    <a:pt x="193303" y="7786"/>
                    <a:pt x="193303" y="16902"/>
                  </a:cubicBezTo>
                  <a:moveTo>
                    <a:pt x="0" y="16902"/>
                  </a:moveTo>
                  <a:cubicBezTo>
                    <a:pt x="0" y="26017"/>
                    <a:pt x="7694" y="33803"/>
                    <a:pt x="16908" y="33803"/>
                  </a:cubicBezTo>
                  <a:cubicBezTo>
                    <a:pt x="26122" y="33803"/>
                    <a:pt x="33816" y="26587"/>
                    <a:pt x="33816" y="16902"/>
                  </a:cubicBezTo>
                  <a:cubicBezTo>
                    <a:pt x="33816" y="7217"/>
                    <a:pt x="26122" y="95"/>
                    <a:pt x="16908" y="95"/>
                  </a:cubicBezTo>
                  <a:cubicBezTo>
                    <a:pt x="7694" y="95"/>
                    <a:pt x="0" y="7786"/>
                    <a:pt x="0" y="16902"/>
                  </a:cubicBezTo>
                  <a:moveTo>
                    <a:pt x="579813" y="16902"/>
                  </a:moveTo>
                  <a:cubicBezTo>
                    <a:pt x="579813" y="26017"/>
                    <a:pt x="587507" y="33803"/>
                    <a:pt x="596721" y="33803"/>
                  </a:cubicBezTo>
                  <a:cubicBezTo>
                    <a:pt x="605935" y="33803"/>
                    <a:pt x="613629" y="26587"/>
                    <a:pt x="613629" y="16902"/>
                  </a:cubicBezTo>
                  <a:cubicBezTo>
                    <a:pt x="613629" y="7217"/>
                    <a:pt x="605840" y="0"/>
                    <a:pt x="596721" y="0"/>
                  </a:cubicBezTo>
                  <a:cubicBezTo>
                    <a:pt x="587602" y="0"/>
                    <a:pt x="579813" y="7691"/>
                    <a:pt x="579813" y="16902"/>
                  </a:cubicBezTo>
                  <a:moveTo>
                    <a:pt x="869625" y="16902"/>
                  </a:moveTo>
                  <a:cubicBezTo>
                    <a:pt x="869625" y="7786"/>
                    <a:pt x="877319" y="0"/>
                    <a:pt x="886533" y="0"/>
                  </a:cubicBezTo>
                  <a:cubicBezTo>
                    <a:pt x="895747" y="0"/>
                    <a:pt x="903441" y="7691"/>
                    <a:pt x="903441" y="16902"/>
                  </a:cubicBezTo>
                  <a:cubicBezTo>
                    <a:pt x="903441" y="26492"/>
                    <a:pt x="895747" y="33803"/>
                    <a:pt x="886533" y="33803"/>
                  </a:cubicBezTo>
                  <a:cubicBezTo>
                    <a:pt x="877319" y="33803"/>
                    <a:pt x="869625" y="26112"/>
                    <a:pt x="869625" y="16902"/>
                  </a:cubicBezTo>
                  <a:moveTo>
                    <a:pt x="773021" y="16902"/>
                  </a:moveTo>
                  <a:cubicBezTo>
                    <a:pt x="773021" y="7786"/>
                    <a:pt x="780240" y="95"/>
                    <a:pt x="789929" y="95"/>
                  </a:cubicBezTo>
                  <a:cubicBezTo>
                    <a:pt x="799618" y="95"/>
                    <a:pt x="806837" y="7786"/>
                    <a:pt x="806837" y="16902"/>
                  </a:cubicBezTo>
                  <a:cubicBezTo>
                    <a:pt x="806837" y="26017"/>
                    <a:pt x="799143" y="33803"/>
                    <a:pt x="789929" y="33803"/>
                  </a:cubicBezTo>
                  <a:cubicBezTo>
                    <a:pt x="780715" y="33803"/>
                    <a:pt x="773021" y="26112"/>
                    <a:pt x="773021" y="16902"/>
                  </a:cubicBezTo>
                  <a:moveTo>
                    <a:pt x="676417" y="16902"/>
                  </a:moveTo>
                  <a:cubicBezTo>
                    <a:pt x="676417" y="26017"/>
                    <a:pt x="684206" y="33803"/>
                    <a:pt x="693325" y="33803"/>
                  </a:cubicBezTo>
                  <a:cubicBezTo>
                    <a:pt x="702444" y="33803"/>
                    <a:pt x="710233" y="26112"/>
                    <a:pt x="710233" y="16902"/>
                  </a:cubicBezTo>
                  <a:cubicBezTo>
                    <a:pt x="710233" y="7691"/>
                    <a:pt x="702539" y="0"/>
                    <a:pt x="693325" y="0"/>
                  </a:cubicBezTo>
                  <a:cubicBezTo>
                    <a:pt x="683636" y="0"/>
                    <a:pt x="676417" y="7691"/>
                    <a:pt x="676417" y="16902"/>
                  </a:cubicBezTo>
                  <a:moveTo>
                    <a:pt x="966229" y="65233"/>
                  </a:moveTo>
                  <a:cubicBezTo>
                    <a:pt x="966229" y="56117"/>
                    <a:pt x="973923" y="48331"/>
                    <a:pt x="983137" y="48331"/>
                  </a:cubicBezTo>
                  <a:cubicBezTo>
                    <a:pt x="992351" y="48331"/>
                    <a:pt x="1000045" y="56022"/>
                    <a:pt x="1000045" y="65233"/>
                  </a:cubicBezTo>
                  <a:cubicBezTo>
                    <a:pt x="1000045" y="74823"/>
                    <a:pt x="992351" y="82135"/>
                    <a:pt x="983137" y="82135"/>
                  </a:cubicBezTo>
                  <a:cubicBezTo>
                    <a:pt x="973923" y="82135"/>
                    <a:pt x="966229" y="74443"/>
                    <a:pt x="966229" y="65233"/>
                  </a:cubicBezTo>
                  <a:moveTo>
                    <a:pt x="338256" y="65233"/>
                  </a:moveTo>
                  <a:cubicBezTo>
                    <a:pt x="338256" y="74349"/>
                    <a:pt x="345950" y="82135"/>
                    <a:pt x="355164" y="82135"/>
                  </a:cubicBezTo>
                  <a:cubicBezTo>
                    <a:pt x="364378" y="82135"/>
                    <a:pt x="372072" y="74918"/>
                    <a:pt x="372072" y="65233"/>
                  </a:cubicBezTo>
                  <a:cubicBezTo>
                    <a:pt x="372072" y="55548"/>
                    <a:pt x="364378" y="48331"/>
                    <a:pt x="355164" y="48331"/>
                  </a:cubicBezTo>
                  <a:cubicBezTo>
                    <a:pt x="345950" y="48331"/>
                    <a:pt x="338256" y="56022"/>
                    <a:pt x="338256" y="65233"/>
                  </a:cubicBezTo>
                  <a:moveTo>
                    <a:pt x="434860" y="65233"/>
                  </a:moveTo>
                  <a:cubicBezTo>
                    <a:pt x="434860" y="74349"/>
                    <a:pt x="442554" y="82135"/>
                    <a:pt x="451768" y="82135"/>
                  </a:cubicBezTo>
                  <a:cubicBezTo>
                    <a:pt x="460982" y="82135"/>
                    <a:pt x="468676" y="74918"/>
                    <a:pt x="468676" y="65233"/>
                  </a:cubicBezTo>
                  <a:cubicBezTo>
                    <a:pt x="468676" y="55548"/>
                    <a:pt x="460982" y="48331"/>
                    <a:pt x="451768" y="48331"/>
                  </a:cubicBezTo>
                  <a:cubicBezTo>
                    <a:pt x="442554" y="48331"/>
                    <a:pt x="434860" y="56022"/>
                    <a:pt x="434860" y="65233"/>
                  </a:cubicBezTo>
                  <a:moveTo>
                    <a:pt x="144953" y="65233"/>
                  </a:moveTo>
                  <a:cubicBezTo>
                    <a:pt x="144953" y="74349"/>
                    <a:pt x="152647" y="82135"/>
                    <a:pt x="161861" y="82135"/>
                  </a:cubicBezTo>
                  <a:cubicBezTo>
                    <a:pt x="171075" y="82135"/>
                    <a:pt x="178769" y="74918"/>
                    <a:pt x="178769" y="65233"/>
                  </a:cubicBezTo>
                  <a:cubicBezTo>
                    <a:pt x="178769" y="55548"/>
                    <a:pt x="171075" y="48331"/>
                    <a:pt x="161861" y="48331"/>
                  </a:cubicBezTo>
                  <a:cubicBezTo>
                    <a:pt x="152647" y="48331"/>
                    <a:pt x="144953" y="56022"/>
                    <a:pt x="144953" y="65233"/>
                  </a:cubicBezTo>
                  <a:moveTo>
                    <a:pt x="241557" y="65233"/>
                  </a:moveTo>
                  <a:cubicBezTo>
                    <a:pt x="241557" y="74349"/>
                    <a:pt x="249251" y="82135"/>
                    <a:pt x="258465" y="82135"/>
                  </a:cubicBezTo>
                  <a:cubicBezTo>
                    <a:pt x="267679" y="82135"/>
                    <a:pt x="275373" y="74918"/>
                    <a:pt x="275373" y="65233"/>
                  </a:cubicBezTo>
                  <a:cubicBezTo>
                    <a:pt x="275373" y="55548"/>
                    <a:pt x="267679" y="48331"/>
                    <a:pt x="258465" y="48331"/>
                  </a:cubicBezTo>
                  <a:cubicBezTo>
                    <a:pt x="249251" y="48331"/>
                    <a:pt x="241557" y="56022"/>
                    <a:pt x="241557" y="65233"/>
                  </a:cubicBezTo>
                  <a:moveTo>
                    <a:pt x="48349" y="65233"/>
                  </a:moveTo>
                  <a:cubicBezTo>
                    <a:pt x="48349" y="74349"/>
                    <a:pt x="56044" y="82135"/>
                    <a:pt x="65257" y="82135"/>
                  </a:cubicBezTo>
                  <a:cubicBezTo>
                    <a:pt x="74471" y="82135"/>
                    <a:pt x="82166" y="74918"/>
                    <a:pt x="82166" y="65233"/>
                  </a:cubicBezTo>
                  <a:cubicBezTo>
                    <a:pt x="82166" y="55548"/>
                    <a:pt x="74471" y="48331"/>
                    <a:pt x="65257" y="48331"/>
                  </a:cubicBezTo>
                  <a:cubicBezTo>
                    <a:pt x="56044" y="48331"/>
                    <a:pt x="48349" y="56022"/>
                    <a:pt x="48349" y="65233"/>
                  </a:cubicBezTo>
                  <a:moveTo>
                    <a:pt x="531464" y="65233"/>
                  </a:moveTo>
                  <a:cubicBezTo>
                    <a:pt x="531464" y="74443"/>
                    <a:pt x="539158" y="82135"/>
                    <a:pt x="548372" y="82135"/>
                  </a:cubicBezTo>
                  <a:cubicBezTo>
                    <a:pt x="557586" y="82135"/>
                    <a:pt x="565280" y="74918"/>
                    <a:pt x="565280" y="65233"/>
                  </a:cubicBezTo>
                  <a:cubicBezTo>
                    <a:pt x="565280" y="55548"/>
                    <a:pt x="557586" y="48331"/>
                    <a:pt x="548372" y="48331"/>
                  </a:cubicBezTo>
                  <a:cubicBezTo>
                    <a:pt x="539158" y="48331"/>
                    <a:pt x="531464" y="56022"/>
                    <a:pt x="531464" y="65233"/>
                  </a:cubicBezTo>
                  <a:moveTo>
                    <a:pt x="917974" y="65233"/>
                  </a:moveTo>
                  <a:cubicBezTo>
                    <a:pt x="917974" y="56117"/>
                    <a:pt x="925668" y="48331"/>
                    <a:pt x="934882" y="48331"/>
                  </a:cubicBezTo>
                  <a:cubicBezTo>
                    <a:pt x="944096" y="48331"/>
                    <a:pt x="951790" y="56022"/>
                    <a:pt x="951790" y="65233"/>
                  </a:cubicBezTo>
                  <a:cubicBezTo>
                    <a:pt x="951790" y="74823"/>
                    <a:pt x="944096" y="82135"/>
                    <a:pt x="934882" y="82135"/>
                  </a:cubicBezTo>
                  <a:cubicBezTo>
                    <a:pt x="925668" y="82135"/>
                    <a:pt x="917974" y="74443"/>
                    <a:pt x="917974" y="65233"/>
                  </a:cubicBezTo>
                  <a:moveTo>
                    <a:pt x="821370" y="65233"/>
                  </a:moveTo>
                  <a:cubicBezTo>
                    <a:pt x="821370" y="56117"/>
                    <a:pt x="828589" y="48331"/>
                    <a:pt x="838278" y="48331"/>
                  </a:cubicBezTo>
                  <a:cubicBezTo>
                    <a:pt x="847967" y="48331"/>
                    <a:pt x="855186" y="56022"/>
                    <a:pt x="855186" y="65233"/>
                  </a:cubicBezTo>
                  <a:cubicBezTo>
                    <a:pt x="855186" y="74443"/>
                    <a:pt x="847492" y="82135"/>
                    <a:pt x="838278" y="82135"/>
                  </a:cubicBezTo>
                  <a:cubicBezTo>
                    <a:pt x="829064" y="82135"/>
                    <a:pt x="821370" y="74443"/>
                    <a:pt x="821370" y="65233"/>
                  </a:cubicBezTo>
                  <a:moveTo>
                    <a:pt x="869625" y="65233"/>
                  </a:moveTo>
                  <a:cubicBezTo>
                    <a:pt x="869625" y="56117"/>
                    <a:pt x="877319" y="48331"/>
                    <a:pt x="886533" y="48331"/>
                  </a:cubicBezTo>
                  <a:cubicBezTo>
                    <a:pt x="895747" y="48331"/>
                    <a:pt x="903441" y="56022"/>
                    <a:pt x="903441" y="65233"/>
                  </a:cubicBezTo>
                  <a:cubicBezTo>
                    <a:pt x="903441" y="74823"/>
                    <a:pt x="895747" y="82135"/>
                    <a:pt x="886533" y="82135"/>
                  </a:cubicBezTo>
                  <a:cubicBezTo>
                    <a:pt x="877319" y="82135"/>
                    <a:pt x="869625" y="74443"/>
                    <a:pt x="869625" y="65233"/>
                  </a:cubicBezTo>
                  <a:moveTo>
                    <a:pt x="724671" y="65233"/>
                  </a:moveTo>
                  <a:cubicBezTo>
                    <a:pt x="724671" y="56117"/>
                    <a:pt x="731891" y="48331"/>
                    <a:pt x="741580" y="48331"/>
                  </a:cubicBezTo>
                  <a:cubicBezTo>
                    <a:pt x="751268" y="48331"/>
                    <a:pt x="758488" y="56022"/>
                    <a:pt x="758488" y="65233"/>
                  </a:cubicBezTo>
                  <a:cubicBezTo>
                    <a:pt x="758488" y="74443"/>
                    <a:pt x="750793" y="82040"/>
                    <a:pt x="741580" y="82040"/>
                  </a:cubicBezTo>
                  <a:cubicBezTo>
                    <a:pt x="732366" y="82040"/>
                    <a:pt x="724671" y="74349"/>
                    <a:pt x="724671" y="65233"/>
                  </a:cubicBezTo>
                  <a:moveTo>
                    <a:pt x="773021" y="65233"/>
                  </a:moveTo>
                  <a:cubicBezTo>
                    <a:pt x="773021" y="56117"/>
                    <a:pt x="780240" y="48331"/>
                    <a:pt x="789929" y="48331"/>
                  </a:cubicBezTo>
                  <a:cubicBezTo>
                    <a:pt x="799618" y="48331"/>
                    <a:pt x="806837" y="56022"/>
                    <a:pt x="806837" y="65233"/>
                  </a:cubicBezTo>
                  <a:cubicBezTo>
                    <a:pt x="806837" y="74443"/>
                    <a:pt x="799143" y="82135"/>
                    <a:pt x="789929" y="82135"/>
                  </a:cubicBezTo>
                  <a:cubicBezTo>
                    <a:pt x="780715" y="82135"/>
                    <a:pt x="773021" y="74443"/>
                    <a:pt x="773021" y="65233"/>
                  </a:cubicBezTo>
                  <a:moveTo>
                    <a:pt x="628068" y="65233"/>
                  </a:moveTo>
                  <a:cubicBezTo>
                    <a:pt x="628068" y="74349"/>
                    <a:pt x="635857" y="82135"/>
                    <a:pt x="644976" y="82135"/>
                  </a:cubicBezTo>
                  <a:cubicBezTo>
                    <a:pt x="654095" y="82135"/>
                    <a:pt x="661884" y="74443"/>
                    <a:pt x="661884" y="65233"/>
                  </a:cubicBezTo>
                  <a:cubicBezTo>
                    <a:pt x="661884" y="56022"/>
                    <a:pt x="654190" y="48331"/>
                    <a:pt x="644976" y="48331"/>
                  </a:cubicBezTo>
                  <a:cubicBezTo>
                    <a:pt x="635287" y="48331"/>
                    <a:pt x="628068" y="56022"/>
                    <a:pt x="628068" y="65233"/>
                  </a:cubicBezTo>
                  <a:moveTo>
                    <a:pt x="676417" y="65233"/>
                  </a:moveTo>
                  <a:cubicBezTo>
                    <a:pt x="676417" y="74349"/>
                    <a:pt x="684206" y="82135"/>
                    <a:pt x="693325" y="82135"/>
                  </a:cubicBezTo>
                  <a:cubicBezTo>
                    <a:pt x="702444" y="82135"/>
                    <a:pt x="710233" y="74443"/>
                    <a:pt x="710233" y="65233"/>
                  </a:cubicBezTo>
                  <a:cubicBezTo>
                    <a:pt x="710233" y="56022"/>
                    <a:pt x="702539" y="48331"/>
                    <a:pt x="693325" y="48331"/>
                  </a:cubicBezTo>
                  <a:cubicBezTo>
                    <a:pt x="683636" y="48331"/>
                    <a:pt x="676417" y="56022"/>
                    <a:pt x="676417" y="65233"/>
                  </a:cubicBezTo>
                  <a:moveTo>
                    <a:pt x="966229" y="113469"/>
                  </a:moveTo>
                  <a:cubicBezTo>
                    <a:pt x="966229" y="104354"/>
                    <a:pt x="973923" y="96568"/>
                    <a:pt x="983137" y="96568"/>
                  </a:cubicBezTo>
                  <a:cubicBezTo>
                    <a:pt x="992351" y="96568"/>
                    <a:pt x="1000045" y="104259"/>
                    <a:pt x="1000045" y="113469"/>
                  </a:cubicBezTo>
                  <a:cubicBezTo>
                    <a:pt x="1000045" y="123060"/>
                    <a:pt x="992351" y="130371"/>
                    <a:pt x="983137" y="130371"/>
                  </a:cubicBezTo>
                  <a:cubicBezTo>
                    <a:pt x="973923" y="130371"/>
                    <a:pt x="966229" y="122680"/>
                    <a:pt x="966229" y="113469"/>
                  </a:cubicBezTo>
                  <a:moveTo>
                    <a:pt x="917974" y="113469"/>
                  </a:moveTo>
                  <a:cubicBezTo>
                    <a:pt x="917974" y="104354"/>
                    <a:pt x="925668" y="96568"/>
                    <a:pt x="934882" y="96568"/>
                  </a:cubicBezTo>
                  <a:cubicBezTo>
                    <a:pt x="944096" y="96568"/>
                    <a:pt x="951790" y="104259"/>
                    <a:pt x="951790" y="113469"/>
                  </a:cubicBezTo>
                  <a:cubicBezTo>
                    <a:pt x="951790" y="123060"/>
                    <a:pt x="944096" y="130371"/>
                    <a:pt x="934882" y="130371"/>
                  </a:cubicBezTo>
                  <a:cubicBezTo>
                    <a:pt x="925668" y="130371"/>
                    <a:pt x="917974" y="122680"/>
                    <a:pt x="917974" y="113469"/>
                  </a:cubicBezTo>
                  <a:moveTo>
                    <a:pt x="821370" y="113469"/>
                  </a:moveTo>
                  <a:cubicBezTo>
                    <a:pt x="821370" y="104354"/>
                    <a:pt x="828589" y="96568"/>
                    <a:pt x="838278" y="96568"/>
                  </a:cubicBezTo>
                  <a:cubicBezTo>
                    <a:pt x="847967" y="96568"/>
                    <a:pt x="855186" y="104259"/>
                    <a:pt x="855186" y="113469"/>
                  </a:cubicBezTo>
                  <a:cubicBezTo>
                    <a:pt x="855186" y="122680"/>
                    <a:pt x="847492" y="130371"/>
                    <a:pt x="838278" y="130371"/>
                  </a:cubicBezTo>
                  <a:cubicBezTo>
                    <a:pt x="829064" y="130371"/>
                    <a:pt x="821370" y="122680"/>
                    <a:pt x="821370" y="113469"/>
                  </a:cubicBezTo>
                  <a:moveTo>
                    <a:pt x="869625" y="113469"/>
                  </a:moveTo>
                  <a:cubicBezTo>
                    <a:pt x="869625" y="104354"/>
                    <a:pt x="877319" y="96568"/>
                    <a:pt x="886533" y="96568"/>
                  </a:cubicBezTo>
                  <a:cubicBezTo>
                    <a:pt x="895747" y="96568"/>
                    <a:pt x="903441" y="104259"/>
                    <a:pt x="903441" y="113469"/>
                  </a:cubicBezTo>
                  <a:cubicBezTo>
                    <a:pt x="903441" y="123060"/>
                    <a:pt x="895747" y="130371"/>
                    <a:pt x="886533" y="130371"/>
                  </a:cubicBezTo>
                  <a:cubicBezTo>
                    <a:pt x="877319" y="130371"/>
                    <a:pt x="869625" y="122680"/>
                    <a:pt x="869625" y="113469"/>
                  </a:cubicBezTo>
                  <a:moveTo>
                    <a:pt x="724671" y="113469"/>
                  </a:moveTo>
                  <a:cubicBezTo>
                    <a:pt x="724671" y="104354"/>
                    <a:pt x="731891" y="96568"/>
                    <a:pt x="741580" y="96568"/>
                  </a:cubicBezTo>
                  <a:cubicBezTo>
                    <a:pt x="751268" y="96568"/>
                    <a:pt x="758488" y="104259"/>
                    <a:pt x="758488" y="113469"/>
                  </a:cubicBezTo>
                  <a:cubicBezTo>
                    <a:pt x="758488" y="122680"/>
                    <a:pt x="750793" y="130371"/>
                    <a:pt x="741580" y="130371"/>
                  </a:cubicBezTo>
                  <a:cubicBezTo>
                    <a:pt x="732366" y="130371"/>
                    <a:pt x="724671" y="122680"/>
                    <a:pt x="724671" y="113469"/>
                  </a:cubicBezTo>
                  <a:moveTo>
                    <a:pt x="773021" y="113469"/>
                  </a:moveTo>
                  <a:cubicBezTo>
                    <a:pt x="773021" y="104354"/>
                    <a:pt x="780240" y="96568"/>
                    <a:pt x="789929" y="96568"/>
                  </a:cubicBezTo>
                  <a:cubicBezTo>
                    <a:pt x="799618" y="96568"/>
                    <a:pt x="806837" y="104259"/>
                    <a:pt x="806837" y="113469"/>
                  </a:cubicBezTo>
                  <a:cubicBezTo>
                    <a:pt x="806837" y="122680"/>
                    <a:pt x="799143" y="130371"/>
                    <a:pt x="789929" y="130371"/>
                  </a:cubicBezTo>
                  <a:cubicBezTo>
                    <a:pt x="780715" y="130371"/>
                    <a:pt x="773021" y="122680"/>
                    <a:pt x="773021" y="113469"/>
                  </a:cubicBezTo>
                  <a:moveTo>
                    <a:pt x="628068" y="113469"/>
                  </a:moveTo>
                  <a:cubicBezTo>
                    <a:pt x="628068" y="122585"/>
                    <a:pt x="635857" y="130371"/>
                    <a:pt x="644976" y="130371"/>
                  </a:cubicBezTo>
                  <a:cubicBezTo>
                    <a:pt x="654095" y="130371"/>
                    <a:pt x="661884" y="122680"/>
                    <a:pt x="661884" y="113469"/>
                  </a:cubicBezTo>
                  <a:cubicBezTo>
                    <a:pt x="661884" y="104259"/>
                    <a:pt x="654190" y="96568"/>
                    <a:pt x="644976" y="96568"/>
                  </a:cubicBezTo>
                  <a:cubicBezTo>
                    <a:pt x="635287" y="96568"/>
                    <a:pt x="628068" y="104259"/>
                    <a:pt x="628068" y="113469"/>
                  </a:cubicBezTo>
                  <a:moveTo>
                    <a:pt x="676417" y="113469"/>
                  </a:moveTo>
                  <a:cubicBezTo>
                    <a:pt x="676417" y="122585"/>
                    <a:pt x="684206" y="130371"/>
                    <a:pt x="693325" y="130371"/>
                  </a:cubicBezTo>
                  <a:cubicBezTo>
                    <a:pt x="702444" y="130371"/>
                    <a:pt x="710233" y="122680"/>
                    <a:pt x="710233" y="113469"/>
                  </a:cubicBezTo>
                  <a:cubicBezTo>
                    <a:pt x="710233" y="104259"/>
                    <a:pt x="702539" y="96568"/>
                    <a:pt x="693325" y="96568"/>
                  </a:cubicBezTo>
                  <a:cubicBezTo>
                    <a:pt x="683636" y="96568"/>
                    <a:pt x="676417" y="104259"/>
                    <a:pt x="676417" y="113469"/>
                  </a:cubicBezTo>
                  <a:moveTo>
                    <a:pt x="966229" y="161800"/>
                  </a:moveTo>
                  <a:cubicBezTo>
                    <a:pt x="966229" y="152685"/>
                    <a:pt x="973923" y="144899"/>
                    <a:pt x="983137" y="144899"/>
                  </a:cubicBezTo>
                  <a:cubicBezTo>
                    <a:pt x="992351" y="144899"/>
                    <a:pt x="1000045" y="152590"/>
                    <a:pt x="1000045" y="161800"/>
                  </a:cubicBezTo>
                  <a:cubicBezTo>
                    <a:pt x="1000045" y="171391"/>
                    <a:pt x="992351" y="178702"/>
                    <a:pt x="983137" y="178702"/>
                  </a:cubicBezTo>
                  <a:cubicBezTo>
                    <a:pt x="973923" y="178702"/>
                    <a:pt x="966229" y="171011"/>
                    <a:pt x="966229" y="161800"/>
                  </a:cubicBezTo>
                  <a:moveTo>
                    <a:pt x="917974" y="161800"/>
                  </a:moveTo>
                  <a:cubicBezTo>
                    <a:pt x="917974" y="152685"/>
                    <a:pt x="925668" y="144899"/>
                    <a:pt x="934882" y="144899"/>
                  </a:cubicBezTo>
                  <a:cubicBezTo>
                    <a:pt x="944096" y="144899"/>
                    <a:pt x="951790" y="152590"/>
                    <a:pt x="951790" y="161800"/>
                  </a:cubicBezTo>
                  <a:cubicBezTo>
                    <a:pt x="951790" y="171391"/>
                    <a:pt x="944096" y="178702"/>
                    <a:pt x="934882" y="178702"/>
                  </a:cubicBezTo>
                  <a:cubicBezTo>
                    <a:pt x="925668" y="178702"/>
                    <a:pt x="917974" y="171011"/>
                    <a:pt x="917974" y="161800"/>
                  </a:cubicBezTo>
                  <a:moveTo>
                    <a:pt x="821370" y="161800"/>
                  </a:moveTo>
                  <a:cubicBezTo>
                    <a:pt x="821370" y="152685"/>
                    <a:pt x="828589" y="144994"/>
                    <a:pt x="838278" y="144994"/>
                  </a:cubicBezTo>
                  <a:cubicBezTo>
                    <a:pt x="847967" y="144994"/>
                    <a:pt x="855186" y="152685"/>
                    <a:pt x="855186" y="161800"/>
                  </a:cubicBezTo>
                  <a:cubicBezTo>
                    <a:pt x="855186" y="170916"/>
                    <a:pt x="847492" y="178702"/>
                    <a:pt x="838278" y="178702"/>
                  </a:cubicBezTo>
                  <a:cubicBezTo>
                    <a:pt x="829064" y="178702"/>
                    <a:pt x="821370" y="171011"/>
                    <a:pt x="821370" y="161800"/>
                  </a:cubicBezTo>
                  <a:moveTo>
                    <a:pt x="869625" y="161800"/>
                  </a:moveTo>
                  <a:cubicBezTo>
                    <a:pt x="869625" y="152685"/>
                    <a:pt x="877319" y="144899"/>
                    <a:pt x="886533" y="144899"/>
                  </a:cubicBezTo>
                  <a:cubicBezTo>
                    <a:pt x="895747" y="144899"/>
                    <a:pt x="903441" y="152590"/>
                    <a:pt x="903441" y="161800"/>
                  </a:cubicBezTo>
                  <a:cubicBezTo>
                    <a:pt x="903441" y="171391"/>
                    <a:pt x="895747" y="178702"/>
                    <a:pt x="886533" y="178702"/>
                  </a:cubicBezTo>
                  <a:cubicBezTo>
                    <a:pt x="877319" y="178702"/>
                    <a:pt x="869625" y="171011"/>
                    <a:pt x="869625" y="161800"/>
                  </a:cubicBezTo>
                  <a:moveTo>
                    <a:pt x="724671" y="161800"/>
                  </a:moveTo>
                  <a:cubicBezTo>
                    <a:pt x="724671" y="152685"/>
                    <a:pt x="731891" y="144899"/>
                    <a:pt x="741580" y="144899"/>
                  </a:cubicBezTo>
                  <a:cubicBezTo>
                    <a:pt x="751268" y="144899"/>
                    <a:pt x="758488" y="152590"/>
                    <a:pt x="758488" y="161800"/>
                  </a:cubicBezTo>
                  <a:cubicBezTo>
                    <a:pt x="758488" y="171011"/>
                    <a:pt x="750793" y="178607"/>
                    <a:pt x="741580" y="178607"/>
                  </a:cubicBezTo>
                  <a:cubicBezTo>
                    <a:pt x="732366" y="178607"/>
                    <a:pt x="724671" y="170916"/>
                    <a:pt x="724671" y="161800"/>
                  </a:cubicBezTo>
                  <a:moveTo>
                    <a:pt x="773021" y="161800"/>
                  </a:moveTo>
                  <a:cubicBezTo>
                    <a:pt x="773021" y="152685"/>
                    <a:pt x="780240" y="144994"/>
                    <a:pt x="789929" y="144994"/>
                  </a:cubicBezTo>
                  <a:cubicBezTo>
                    <a:pt x="799618" y="144994"/>
                    <a:pt x="806837" y="152685"/>
                    <a:pt x="806837" y="161800"/>
                  </a:cubicBezTo>
                  <a:cubicBezTo>
                    <a:pt x="806837" y="170916"/>
                    <a:pt x="799143" y="178702"/>
                    <a:pt x="789929" y="178702"/>
                  </a:cubicBezTo>
                  <a:cubicBezTo>
                    <a:pt x="780715" y="178702"/>
                    <a:pt x="773021" y="171011"/>
                    <a:pt x="773021" y="161800"/>
                  </a:cubicBezTo>
                  <a:moveTo>
                    <a:pt x="676417" y="161800"/>
                  </a:moveTo>
                  <a:cubicBezTo>
                    <a:pt x="676417" y="170916"/>
                    <a:pt x="684206" y="178702"/>
                    <a:pt x="693325" y="178702"/>
                  </a:cubicBezTo>
                  <a:cubicBezTo>
                    <a:pt x="702444" y="178702"/>
                    <a:pt x="710233" y="171011"/>
                    <a:pt x="710233" y="161800"/>
                  </a:cubicBezTo>
                  <a:cubicBezTo>
                    <a:pt x="710233" y="152590"/>
                    <a:pt x="702539" y="144899"/>
                    <a:pt x="693325" y="144899"/>
                  </a:cubicBezTo>
                  <a:cubicBezTo>
                    <a:pt x="683636" y="144899"/>
                    <a:pt x="676417" y="152590"/>
                    <a:pt x="676417" y="161800"/>
                  </a:cubicBezTo>
                  <a:moveTo>
                    <a:pt x="966229" y="210132"/>
                  </a:moveTo>
                  <a:cubicBezTo>
                    <a:pt x="966229" y="201016"/>
                    <a:pt x="973923" y="193230"/>
                    <a:pt x="983137" y="193230"/>
                  </a:cubicBezTo>
                  <a:cubicBezTo>
                    <a:pt x="992351" y="193230"/>
                    <a:pt x="1000045" y="200921"/>
                    <a:pt x="1000045" y="210132"/>
                  </a:cubicBezTo>
                  <a:cubicBezTo>
                    <a:pt x="1000045" y="219817"/>
                    <a:pt x="992351" y="227033"/>
                    <a:pt x="983137" y="227033"/>
                  </a:cubicBezTo>
                  <a:cubicBezTo>
                    <a:pt x="973923" y="227033"/>
                    <a:pt x="966229" y="219342"/>
                    <a:pt x="966229" y="210132"/>
                  </a:cubicBezTo>
                  <a:moveTo>
                    <a:pt x="917974" y="210132"/>
                  </a:moveTo>
                  <a:cubicBezTo>
                    <a:pt x="917974" y="201016"/>
                    <a:pt x="925668" y="193230"/>
                    <a:pt x="934882" y="193230"/>
                  </a:cubicBezTo>
                  <a:cubicBezTo>
                    <a:pt x="944096" y="193230"/>
                    <a:pt x="951790" y="200921"/>
                    <a:pt x="951790" y="210132"/>
                  </a:cubicBezTo>
                  <a:cubicBezTo>
                    <a:pt x="951790" y="219817"/>
                    <a:pt x="944096" y="227033"/>
                    <a:pt x="934882" y="227033"/>
                  </a:cubicBezTo>
                  <a:cubicBezTo>
                    <a:pt x="925668" y="227033"/>
                    <a:pt x="917974" y="219342"/>
                    <a:pt x="917974" y="210132"/>
                  </a:cubicBezTo>
                  <a:moveTo>
                    <a:pt x="821370" y="210132"/>
                  </a:moveTo>
                  <a:cubicBezTo>
                    <a:pt x="821370" y="201016"/>
                    <a:pt x="828589" y="193325"/>
                    <a:pt x="838278" y="193325"/>
                  </a:cubicBezTo>
                  <a:cubicBezTo>
                    <a:pt x="847967" y="193325"/>
                    <a:pt x="855186" y="201016"/>
                    <a:pt x="855186" y="210132"/>
                  </a:cubicBezTo>
                  <a:cubicBezTo>
                    <a:pt x="855186" y="219247"/>
                    <a:pt x="847492" y="227033"/>
                    <a:pt x="838278" y="227033"/>
                  </a:cubicBezTo>
                  <a:cubicBezTo>
                    <a:pt x="829064" y="227033"/>
                    <a:pt x="821370" y="219342"/>
                    <a:pt x="821370" y="210132"/>
                  </a:cubicBezTo>
                  <a:moveTo>
                    <a:pt x="869625" y="210132"/>
                  </a:moveTo>
                  <a:cubicBezTo>
                    <a:pt x="869625" y="201016"/>
                    <a:pt x="877319" y="193230"/>
                    <a:pt x="886533" y="193230"/>
                  </a:cubicBezTo>
                  <a:cubicBezTo>
                    <a:pt x="895747" y="193230"/>
                    <a:pt x="903441" y="200921"/>
                    <a:pt x="903441" y="210132"/>
                  </a:cubicBezTo>
                  <a:cubicBezTo>
                    <a:pt x="903441" y="219817"/>
                    <a:pt x="895747" y="227033"/>
                    <a:pt x="886533" y="227033"/>
                  </a:cubicBezTo>
                  <a:cubicBezTo>
                    <a:pt x="877319" y="227033"/>
                    <a:pt x="869625" y="219342"/>
                    <a:pt x="869625" y="210132"/>
                  </a:cubicBezTo>
                  <a:moveTo>
                    <a:pt x="724671" y="210132"/>
                  </a:moveTo>
                  <a:cubicBezTo>
                    <a:pt x="724671" y="201016"/>
                    <a:pt x="731891" y="193230"/>
                    <a:pt x="741580" y="193230"/>
                  </a:cubicBezTo>
                  <a:cubicBezTo>
                    <a:pt x="751268" y="193230"/>
                    <a:pt x="758488" y="200921"/>
                    <a:pt x="758488" y="210132"/>
                  </a:cubicBezTo>
                  <a:cubicBezTo>
                    <a:pt x="758488" y="219342"/>
                    <a:pt x="750793" y="227033"/>
                    <a:pt x="741580" y="227033"/>
                  </a:cubicBezTo>
                  <a:cubicBezTo>
                    <a:pt x="732366" y="227033"/>
                    <a:pt x="724671" y="219342"/>
                    <a:pt x="724671" y="210132"/>
                  </a:cubicBezTo>
                  <a:moveTo>
                    <a:pt x="773021" y="210132"/>
                  </a:moveTo>
                  <a:cubicBezTo>
                    <a:pt x="773021" y="201016"/>
                    <a:pt x="780240" y="193325"/>
                    <a:pt x="789929" y="193325"/>
                  </a:cubicBezTo>
                  <a:cubicBezTo>
                    <a:pt x="799618" y="193325"/>
                    <a:pt x="806837" y="201016"/>
                    <a:pt x="806837" y="210132"/>
                  </a:cubicBezTo>
                  <a:cubicBezTo>
                    <a:pt x="806837" y="219247"/>
                    <a:pt x="799143" y="227033"/>
                    <a:pt x="789929" y="227033"/>
                  </a:cubicBezTo>
                  <a:cubicBezTo>
                    <a:pt x="780715" y="227033"/>
                    <a:pt x="773021" y="219342"/>
                    <a:pt x="773021" y="210132"/>
                  </a:cubicBezTo>
                  <a:moveTo>
                    <a:pt x="676417" y="210132"/>
                  </a:moveTo>
                  <a:cubicBezTo>
                    <a:pt x="676417" y="219247"/>
                    <a:pt x="684206" y="227033"/>
                    <a:pt x="693325" y="227033"/>
                  </a:cubicBezTo>
                  <a:cubicBezTo>
                    <a:pt x="702444" y="227033"/>
                    <a:pt x="710233" y="219342"/>
                    <a:pt x="710233" y="210132"/>
                  </a:cubicBezTo>
                  <a:cubicBezTo>
                    <a:pt x="710233" y="200921"/>
                    <a:pt x="702539" y="193230"/>
                    <a:pt x="693325" y="193230"/>
                  </a:cubicBezTo>
                  <a:cubicBezTo>
                    <a:pt x="683636" y="193230"/>
                    <a:pt x="676417" y="200921"/>
                    <a:pt x="676417" y="210132"/>
                  </a:cubicBezTo>
                  <a:moveTo>
                    <a:pt x="966229" y="258368"/>
                  </a:moveTo>
                  <a:cubicBezTo>
                    <a:pt x="966229" y="249252"/>
                    <a:pt x="973923" y="241466"/>
                    <a:pt x="983137" y="241466"/>
                  </a:cubicBezTo>
                  <a:cubicBezTo>
                    <a:pt x="992351" y="241466"/>
                    <a:pt x="1000045" y="249158"/>
                    <a:pt x="1000045" y="258368"/>
                  </a:cubicBezTo>
                  <a:cubicBezTo>
                    <a:pt x="1000045" y="268053"/>
                    <a:pt x="992351" y="275270"/>
                    <a:pt x="983137" y="275270"/>
                  </a:cubicBezTo>
                  <a:cubicBezTo>
                    <a:pt x="973923" y="275270"/>
                    <a:pt x="966229" y="267579"/>
                    <a:pt x="966229" y="258368"/>
                  </a:cubicBezTo>
                  <a:moveTo>
                    <a:pt x="917974" y="258368"/>
                  </a:moveTo>
                  <a:cubicBezTo>
                    <a:pt x="917974" y="249252"/>
                    <a:pt x="925668" y="241466"/>
                    <a:pt x="934882" y="241466"/>
                  </a:cubicBezTo>
                  <a:cubicBezTo>
                    <a:pt x="944096" y="241466"/>
                    <a:pt x="951790" y="249158"/>
                    <a:pt x="951790" y="258368"/>
                  </a:cubicBezTo>
                  <a:cubicBezTo>
                    <a:pt x="951790" y="268053"/>
                    <a:pt x="944096" y="275270"/>
                    <a:pt x="934882" y="275270"/>
                  </a:cubicBezTo>
                  <a:cubicBezTo>
                    <a:pt x="925668" y="275270"/>
                    <a:pt x="917974" y="267579"/>
                    <a:pt x="917974" y="258368"/>
                  </a:cubicBezTo>
                  <a:moveTo>
                    <a:pt x="821370" y="258368"/>
                  </a:moveTo>
                  <a:cubicBezTo>
                    <a:pt x="821370" y="249252"/>
                    <a:pt x="828589" y="241561"/>
                    <a:pt x="838278" y="241561"/>
                  </a:cubicBezTo>
                  <a:cubicBezTo>
                    <a:pt x="847967" y="241561"/>
                    <a:pt x="855186" y="249252"/>
                    <a:pt x="855186" y="258368"/>
                  </a:cubicBezTo>
                  <a:cubicBezTo>
                    <a:pt x="855186" y="267484"/>
                    <a:pt x="847492" y="275270"/>
                    <a:pt x="838278" y="275270"/>
                  </a:cubicBezTo>
                  <a:cubicBezTo>
                    <a:pt x="829064" y="275270"/>
                    <a:pt x="821370" y="267579"/>
                    <a:pt x="821370" y="258368"/>
                  </a:cubicBezTo>
                  <a:moveTo>
                    <a:pt x="869625" y="258368"/>
                  </a:moveTo>
                  <a:cubicBezTo>
                    <a:pt x="869625" y="249252"/>
                    <a:pt x="877319" y="241466"/>
                    <a:pt x="886533" y="241466"/>
                  </a:cubicBezTo>
                  <a:cubicBezTo>
                    <a:pt x="895747" y="241466"/>
                    <a:pt x="903441" y="249158"/>
                    <a:pt x="903441" y="258368"/>
                  </a:cubicBezTo>
                  <a:cubicBezTo>
                    <a:pt x="903441" y="268053"/>
                    <a:pt x="895747" y="275270"/>
                    <a:pt x="886533" y="275270"/>
                  </a:cubicBezTo>
                  <a:cubicBezTo>
                    <a:pt x="877319" y="275270"/>
                    <a:pt x="869625" y="267579"/>
                    <a:pt x="869625" y="258368"/>
                  </a:cubicBezTo>
                  <a:moveTo>
                    <a:pt x="773021" y="258368"/>
                  </a:moveTo>
                  <a:cubicBezTo>
                    <a:pt x="773021" y="249252"/>
                    <a:pt x="780240" y="241561"/>
                    <a:pt x="789929" y="241561"/>
                  </a:cubicBezTo>
                  <a:cubicBezTo>
                    <a:pt x="799618" y="241561"/>
                    <a:pt x="806837" y="249252"/>
                    <a:pt x="806837" y="258368"/>
                  </a:cubicBezTo>
                  <a:cubicBezTo>
                    <a:pt x="806837" y="267484"/>
                    <a:pt x="799143" y="275270"/>
                    <a:pt x="789929" y="275270"/>
                  </a:cubicBezTo>
                  <a:cubicBezTo>
                    <a:pt x="780715" y="275270"/>
                    <a:pt x="773021" y="267579"/>
                    <a:pt x="773021" y="258368"/>
                  </a:cubicBezTo>
                  <a:moveTo>
                    <a:pt x="917974" y="306699"/>
                  </a:moveTo>
                  <a:cubicBezTo>
                    <a:pt x="917974" y="297584"/>
                    <a:pt x="925668" y="289798"/>
                    <a:pt x="934882" y="289798"/>
                  </a:cubicBezTo>
                  <a:cubicBezTo>
                    <a:pt x="944096" y="289798"/>
                    <a:pt x="951790" y="297489"/>
                    <a:pt x="951790" y="306699"/>
                  </a:cubicBezTo>
                  <a:cubicBezTo>
                    <a:pt x="951790" y="316384"/>
                    <a:pt x="944096" y="323601"/>
                    <a:pt x="934882" y="323601"/>
                  </a:cubicBezTo>
                  <a:cubicBezTo>
                    <a:pt x="925668" y="323601"/>
                    <a:pt x="917974" y="315910"/>
                    <a:pt x="917974" y="306699"/>
                  </a:cubicBezTo>
                  <a:moveTo>
                    <a:pt x="821370" y="306699"/>
                  </a:moveTo>
                  <a:cubicBezTo>
                    <a:pt x="821370" y="297584"/>
                    <a:pt x="828589" y="289892"/>
                    <a:pt x="838278" y="289892"/>
                  </a:cubicBezTo>
                  <a:cubicBezTo>
                    <a:pt x="847967" y="289892"/>
                    <a:pt x="855186" y="297584"/>
                    <a:pt x="855186" y="306699"/>
                  </a:cubicBezTo>
                  <a:cubicBezTo>
                    <a:pt x="855186" y="315815"/>
                    <a:pt x="847492" y="323601"/>
                    <a:pt x="838278" y="323601"/>
                  </a:cubicBezTo>
                  <a:cubicBezTo>
                    <a:pt x="829064" y="323601"/>
                    <a:pt x="821370" y="315910"/>
                    <a:pt x="821370" y="306699"/>
                  </a:cubicBezTo>
                  <a:moveTo>
                    <a:pt x="869625" y="306699"/>
                  </a:moveTo>
                  <a:cubicBezTo>
                    <a:pt x="869625" y="297584"/>
                    <a:pt x="877319" y="289798"/>
                    <a:pt x="886533" y="289798"/>
                  </a:cubicBezTo>
                  <a:cubicBezTo>
                    <a:pt x="895747" y="289798"/>
                    <a:pt x="903441" y="297489"/>
                    <a:pt x="903441" y="306699"/>
                  </a:cubicBezTo>
                  <a:cubicBezTo>
                    <a:pt x="903441" y="316384"/>
                    <a:pt x="895747" y="323601"/>
                    <a:pt x="886533" y="323601"/>
                  </a:cubicBezTo>
                  <a:cubicBezTo>
                    <a:pt x="877319" y="323601"/>
                    <a:pt x="869625" y="315910"/>
                    <a:pt x="869625" y="306699"/>
                  </a:cubicBezTo>
                  <a:moveTo>
                    <a:pt x="1304485" y="354935"/>
                  </a:moveTo>
                  <a:cubicBezTo>
                    <a:pt x="1304485" y="364051"/>
                    <a:pt x="1312179" y="371837"/>
                    <a:pt x="1321393" y="371837"/>
                  </a:cubicBezTo>
                  <a:cubicBezTo>
                    <a:pt x="1330607" y="371837"/>
                    <a:pt x="1338301" y="364621"/>
                    <a:pt x="1338301" y="354935"/>
                  </a:cubicBezTo>
                  <a:cubicBezTo>
                    <a:pt x="1338301" y="345250"/>
                    <a:pt x="1330607" y="338034"/>
                    <a:pt x="1321393" y="338034"/>
                  </a:cubicBezTo>
                  <a:cubicBezTo>
                    <a:pt x="1312179" y="338034"/>
                    <a:pt x="1304485" y="345725"/>
                    <a:pt x="1304485" y="354935"/>
                  </a:cubicBezTo>
                  <a:moveTo>
                    <a:pt x="1207881" y="354935"/>
                  </a:moveTo>
                  <a:cubicBezTo>
                    <a:pt x="1207881" y="364051"/>
                    <a:pt x="1215575" y="371837"/>
                    <a:pt x="1224789" y="371837"/>
                  </a:cubicBezTo>
                  <a:cubicBezTo>
                    <a:pt x="1234003" y="371837"/>
                    <a:pt x="1241697" y="364621"/>
                    <a:pt x="1241697" y="354935"/>
                  </a:cubicBezTo>
                  <a:cubicBezTo>
                    <a:pt x="1241697" y="345250"/>
                    <a:pt x="1233908" y="338034"/>
                    <a:pt x="1224789" y="338034"/>
                  </a:cubicBezTo>
                  <a:cubicBezTo>
                    <a:pt x="1215670" y="338034"/>
                    <a:pt x="1207881" y="345725"/>
                    <a:pt x="1207881" y="354935"/>
                  </a:cubicBezTo>
                  <a:moveTo>
                    <a:pt x="1159531" y="354935"/>
                  </a:moveTo>
                  <a:cubicBezTo>
                    <a:pt x="1159531" y="364051"/>
                    <a:pt x="1167225" y="371837"/>
                    <a:pt x="1176439" y="371837"/>
                  </a:cubicBezTo>
                  <a:cubicBezTo>
                    <a:pt x="1185653" y="371837"/>
                    <a:pt x="1193347" y="364621"/>
                    <a:pt x="1193347" y="354935"/>
                  </a:cubicBezTo>
                  <a:cubicBezTo>
                    <a:pt x="1193347" y="345250"/>
                    <a:pt x="1185558" y="338034"/>
                    <a:pt x="1176439" y="338034"/>
                  </a:cubicBezTo>
                  <a:cubicBezTo>
                    <a:pt x="1167320" y="338034"/>
                    <a:pt x="1159531" y="345725"/>
                    <a:pt x="1159531" y="354935"/>
                  </a:cubicBezTo>
                  <a:moveTo>
                    <a:pt x="1256135" y="354935"/>
                  </a:moveTo>
                  <a:cubicBezTo>
                    <a:pt x="1256135" y="364051"/>
                    <a:pt x="1263829" y="371837"/>
                    <a:pt x="1273043" y="371837"/>
                  </a:cubicBezTo>
                  <a:cubicBezTo>
                    <a:pt x="1282257" y="371837"/>
                    <a:pt x="1289951" y="364621"/>
                    <a:pt x="1289951" y="354935"/>
                  </a:cubicBezTo>
                  <a:cubicBezTo>
                    <a:pt x="1289951" y="345250"/>
                    <a:pt x="1282257" y="338034"/>
                    <a:pt x="1273043" y="338034"/>
                  </a:cubicBezTo>
                  <a:cubicBezTo>
                    <a:pt x="1263829" y="338034"/>
                    <a:pt x="1256135" y="345725"/>
                    <a:pt x="1256135" y="354935"/>
                  </a:cubicBezTo>
                  <a:moveTo>
                    <a:pt x="917974" y="354935"/>
                  </a:moveTo>
                  <a:cubicBezTo>
                    <a:pt x="917974" y="345820"/>
                    <a:pt x="925668" y="338034"/>
                    <a:pt x="934882" y="338034"/>
                  </a:cubicBezTo>
                  <a:cubicBezTo>
                    <a:pt x="944096" y="338034"/>
                    <a:pt x="951790" y="345725"/>
                    <a:pt x="951790" y="354935"/>
                  </a:cubicBezTo>
                  <a:cubicBezTo>
                    <a:pt x="951790" y="364526"/>
                    <a:pt x="944096" y="371837"/>
                    <a:pt x="934882" y="371837"/>
                  </a:cubicBezTo>
                  <a:cubicBezTo>
                    <a:pt x="925668" y="371837"/>
                    <a:pt x="917974" y="364146"/>
                    <a:pt x="917974" y="354935"/>
                  </a:cubicBezTo>
                  <a:moveTo>
                    <a:pt x="966229" y="403267"/>
                  </a:moveTo>
                  <a:cubicBezTo>
                    <a:pt x="966229" y="394151"/>
                    <a:pt x="973923" y="386365"/>
                    <a:pt x="983137" y="386365"/>
                  </a:cubicBezTo>
                  <a:cubicBezTo>
                    <a:pt x="992351" y="386365"/>
                    <a:pt x="1000045" y="394056"/>
                    <a:pt x="1000045" y="403267"/>
                  </a:cubicBezTo>
                  <a:cubicBezTo>
                    <a:pt x="1000045" y="412857"/>
                    <a:pt x="992351" y="420168"/>
                    <a:pt x="983137" y="420168"/>
                  </a:cubicBezTo>
                  <a:cubicBezTo>
                    <a:pt x="973923" y="420168"/>
                    <a:pt x="966229" y="412477"/>
                    <a:pt x="966229" y="403267"/>
                  </a:cubicBezTo>
                  <a:moveTo>
                    <a:pt x="1014578" y="403267"/>
                  </a:moveTo>
                  <a:cubicBezTo>
                    <a:pt x="1014578" y="412382"/>
                    <a:pt x="1022272" y="420168"/>
                    <a:pt x="1031486" y="420168"/>
                  </a:cubicBezTo>
                  <a:cubicBezTo>
                    <a:pt x="1040700" y="420168"/>
                    <a:pt x="1048394" y="412952"/>
                    <a:pt x="1048394" y="403267"/>
                  </a:cubicBezTo>
                  <a:cubicBezTo>
                    <a:pt x="1048394" y="393581"/>
                    <a:pt x="1040700" y="386460"/>
                    <a:pt x="1031486" y="386460"/>
                  </a:cubicBezTo>
                  <a:cubicBezTo>
                    <a:pt x="1022272" y="386460"/>
                    <a:pt x="1014578" y="394151"/>
                    <a:pt x="1014578" y="403267"/>
                  </a:cubicBezTo>
                  <a:moveTo>
                    <a:pt x="1062927" y="403267"/>
                  </a:moveTo>
                  <a:cubicBezTo>
                    <a:pt x="1062927" y="412382"/>
                    <a:pt x="1070622" y="420168"/>
                    <a:pt x="1079836" y="420168"/>
                  </a:cubicBezTo>
                  <a:cubicBezTo>
                    <a:pt x="1089049" y="420168"/>
                    <a:pt x="1096744" y="412952"/>
                    <a:pt x="1096744" y="403267"/>
                  </a:cubicBezTo>
                  <a:cubicBezTo>
                    <a:pt x="1096744" y="393581"/>
                    <a:pt x="1089049" y="386460"/>
                    <a:pt x="1079836" y="386460"/>
                  </a:cubicBezTo>
                  <a:cubicBezTo>
                    <a:pt x="1070622" y="386460"/>
                    <a:pt x="1062927" y="394151"/>
                    <a:pt x="1062927" y="403267"/>
                  </a:cubicBezTo>
                  <a:moveTo>
                    <a:pt x="1111182" y="403267"/>
                  </a:moveTo>
                  <a:cubicBezTo>
                    <a:pt x="1111182" y="412382"/>
                    <a:pt x="1118876" y="420168"/>
                    <a:pt x="1128090" y="420168"/>
                  </a:cubicBezTo>
                  <a:cubicBezTo>
                    <a:pt x="1137304" y="420168"/>
                    <a:pt x="1144998" y="412952"/>
                    <a:pt x="1144998" y="403267"/>
                  </a:cubicBezTo>
                  <a:cubicBezTo>
                    <a:pt x="1144998" y="393581"/>
                    <a:pt x="1137209" y="386460"/>
                    <a:pt x="1128090" y="386460"/>
                  </a:cubicBezTo>
                  <a:cubicBezTo>
                    <a:pt x="1118971" y="386460"/>
                    <a:pt x="1111182" y="394151"/>
                    <a:pt x="1111182" y="403267"/>
                  </a:cubicBezTo>
                  <a:moveTo>
                    <a:pt x="1159531" y="403267"/>
                  </a:moveTo>
                  <a:cubicBezTo>
                    <a:pt x="1159531" y="412382"/>
                    <a:pt x="1167225" y="420168"/>
                    <a:pt x="1176439" y="420168"/>
                  </a:cubicBezTo>
                  <a:cubicBezTo>
                    <a:pt x="1185653" y="420168"/>
                    <a:pt x="1193347" y="412952"/>
                    <a:pt x="1193347" y="403267"/>
                  </a:cubicBezTo>
                  <a:cubicBezTo>
                    <a:pt x="1193347" y="393581"/>
                    <a:pt x="1185558" y="386460"/>
                    <a:pt x="1176439" y="386460"/>
                  </a:cubicBezTo>
                  <a:cubicBezTo>
                    <a:pt x="1167320" y="386460"/>
                    <a:pt x="1159531" y="394151"/>
                    <a:pt x="1159531" y="403267"/>
                  </a:cubicBezTo>
                  <a:moveTo>
                    <a:pt x="917974" y="403267"/>
                  </a:moveTo>
                  <a:cubicBezTo>
                    <a:pt x="917974" y="394151"/>
                    <a:pt x="925668" y="386365"/>
                    <a:pt x="934882" y="386365"/>
                  </a:cubicBezTo>
                  <a:cubicBezTo>
                    <a:pt x="944096" y="386365"/>
                    <a:pt x="951790" y="394056"/>
                    <a:pt x="951790" y="403267"/>
                  </a:cubicBezTo>
                  <a:cubicBezTo>
                    <a:pt x="951790" y="412857"/>
                    <a:pt x="944096" y="420168"/>
                    <a:pt x="934882" y="420168"/>
                  </a:cubicBezTo>
                  <a:cubicBezTo>
                    <a:pt x="925668" y="420168"/>
                    <a:pt x="917974" y="412477"/>
                    <a:pt x="917974" y="403267"/>
                  </a:cubicBezTo>
                  <a:moveTo>
                    <a:pt x="966229" y="451598"/>
                  </a:moveTo>
                  <a:cubicBezTo>
                    <a:pt x="966229" y="442482"/>
                    <a:pt x="973923" y="434696"/>
                    <a:pt x="983137" y="434696"/>
                  </a:cubicBezTo>
                  <a:cubicBezTo>
                    <a:pt x="992351" y="434696"/>
                    <a:pt x="1000045" y="442387"/>
                    <a:pt x="1000045" y="451598"/>
                  </a:cubicBezTo>
                  <a:cubicBezTo>
                    <a:pt x="1000045" y="461188"/>
                    <a:pt x="992351" y="468499"/>
                    <a:pt x="983137" y="468499"/>
                  </a:cubicBezTo>
                  <a:cubicBezTo>
                    <a:pt x="973923" y="468499"/>
                    <a:pt x="966229" y="460808"/>
                    <a:pt x="966229" y="451598"/>
                  </a:cubicBezTo>
                  <a:moveTo>
                    <a:pt x="1014578" y="451598"/>
                  </a:moveTo>
                  <a:cubicBezTo>
                    <a:pt x="1014578" y="460713"/>
                    <a:pt x="1022272" y="468499"/>
                    <a:pt x="1031486" y="468499"/>
                  </a:cubicBezTo>
                  <a:cubicBezTo>
                    <a:pt x="1040700" y="468499"/>
                    <a:pt x="1048394" y="461283"/>
                    <a:pt x="1048394" y="451598"/>
                  </a:cubicBezTo>
                  <a:cubicBezTo>
                    <a:pt x="1048394" y="441913"/>
                    <a:pt x="1040700" y="434791"/>
                    <a:pt x="1031486" y="434791"/>
                  </a:cubicBezTo>
                  <a:cubicBezTo>
                    <a:pt x="1022272" y="434791"/>
                    <a:pt x="1014578" y="442482"/>
                    <a:pt x="1014578" y="451598"/>
                  </a:cubicBezTo>
                  <a:moveTo>
                    <a:pt x="917974" y="451598"/>
                  </a:moveTo>
                  <a:cubicBezTo>
                    <a:pt x="917974" y="442482"/>
                    <a:pt x="925668" y="434696"/>
                    <a:pt x="934882" y="434696"/>
                  </a:cubicBezTo>
                  <a:cubicBezTo>
                    <a:pt x="944096" y="434696"/>
                    <a:pt x="951790" y="442387"/>
                    <a:pt x="951790" y="451598"/>
                  </a:cubicBezTo>
                  <a:cubicBezTo>
                    <a:pt x="951790" y="461188"/>
                    <a:pt x="944096" y="468499"/>
                    <a:pt x="934882" y="468499"/>
                  </a:cubicBezTo>
                  <a:cubicBezTo>
                    <a:pt x="925668" y="468499"/>
                    <a:pt x="917974" y="460808"/>
                    <a:pt x="917974" y="451598"/>
                  </a:cubicBezTo>
                  <a:moveTo>
                    <a:pt x="306815" y="0"/>
                  </a:moveTo>
                  <a:cubicBezTo>
                    <a:pt x="315934" y="0"/>
                    <a:pt x="323628" y="7691"/>
                    <a:pt x="323628" y="16902"/>
                  </a:cubicBezTo>
                  <a:cubicBezTo>
                    <a:pt x="323628" y="26112"/>
                    <a:pt x="315934" y="33803"/>
                    <a:pt x="306815" y="33803"/>
                  </a:cubicBezTo>
                  <a:cubicBezTo>
                    <a:pt x="297221" y="33803"/>
                    <a:pt x="289907" y="26112"/>
                    <a:pt x="289907" y="16902"/>
                  </a:cubicBezTo>
                  <a:cubicBezTo>
                    <a:pt x="289907" y="7691"/>
                    <a:pt x="297601" y="0"/>
                    <a:pt x="306815" y="0"/>
                  </a:cubicBezTo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85" name="Google Shape;385;p74"/>
          <p:cNvGrpSpPr/>
          <p:nvPr/>
        </p:nvGrpSpPr>
        <p:grpSpPr>
          <a:xfrm>
            <a:off x="6046922" y="3363946"/>
            <a:ext cx="948234" cy="914116"/>
            <a:chOff x="11718529" y="1274127"/>
            <a:chExt cx="1659492" cy="1599783"/>
          </a:xfrm>
        </p:grpSpPr>
        <p:sp>
          <p:nvSpPr>
            <p:cNvPr id="386" name="Google Shape;386;p74"/>
            <p:cNvSpPr/>
            <p:nvPr/>
          </p:nvSpPr>
          <p:spPr>
            <a:xfrm>
              <a:off x="11718529" y="1274127"/>
              <a:ext cx="1659492" cy="1599054"/>
            </a:xfrm>
            <a:custGeom>
              <a:rect b="b" l="l" r="r" t="t"/>
              <a:pathLst>
                <a:path extrusionOk="0" h="1289560" w="1338300">
                  <a:moveTo>
                    <a:pt x="1304485" y="693064"/>
                  </a:moveTo>
                  <a:cubicBezTo>
                    <a:pt x="1304485" y="683948"/>
                    <a:pt x="1312179" y="676162"/>
                    <a:pt x="1321393" y="676162"/>
                  </a:cubicBezTo>
                  <a:cubicBezTo>
                    <a:pt x="1330607" y="676162"/>
                    <a:pt x="1338301" y="683854"/>
                    <a:pt x="1338301" y="693064"/>
                  </a:cubicBezTo>
                  <a:cubicBezTo>
                    <a:pt x="1338301" y="702654"/>
                    <a:pt x="1330607" y="709966"/>
                    <a:pt x="1321393" y="709966"/>
                  </a:cubicBezTo>
                  <a:cubicBezTo>
                    <a:pt x="1312179" y="709966"/>
                    <a:pt x="1304485" y="702274"/>
                    <a:pt x="1304485" y="693064"/>
                  </a:cubicBezTo>
                  <a:moveTo>
                    <a:pt x="676417" y="693064"/>
                  </a:moveTo>
                  <a:cubicBezTo>
                    <a:pt x="676417" y="702179"/>
                    <a:pt x="684111" y="709966"/>
                    <a:pt x="693325" y="709966"/>
                  </a:cubicBezTo>
                  <a:cubicBezTo>
                    <a:pt x="702539" y="709966"/>
                    <a:pt x="710233" y="702749"/>
                    <a:pt x="710233" y="693064"/>
                  </a:cubicBezTo>
                  <a:cubicBezTo>
                    <a:pt x="710233" y="683379"/>
                    <a:pt x="702539" y="676257"/>
                    <a:pt x="693325" y="676257"/>
                  </a:cubicBezTo>
                  <a:cubicBezTo>
                    <a:pt x="684111" y="676257"/>
                    <a:pt x="676417" y="683948"/>
                    <a:pt x="676417" y="693064"/>
                  </a:cubicBezTo>
                  <a:moveTo>
                    <a:pt x="773021" y="693064"/>
                  </a:moveTo>
                  <a:cubicBezTo>
                    <a:pt x="773021" y="702179"/>
                    <a:pt x="780715" y="709966"/>
                    <a:pt x="789929" y="709966"/>
                  </a:cubicBezTo>
                  <a:cubicBezTo>
                    <a:pt x="799143" y="709966"/>
                    <a:pt x="806837" y="702749"/>
                    <a:pt x="806837" y="693064"/>
                  </a:cubicBezTo>
                  <a:cubicBezTo>
                    <a:pt x="806837" y="683379"/>
                    <a:pt x="799143" y="676257"/>
                    <a:pt x="789929" y="676257"/>
                  </a:cubicBezTo>
                  <a:cubicBezTo>
                    <a:pt x="780715" y="676257"/>
                    <a:pt x="773021" y="683948"/>
                    <a:pt x="773021" y="693064"/>
                  </a:cubicBezTo>
                  <a:moveTo>
                    <a:pt x="724671" y="693064"/>
                  </a:moveTo>
                  <a:cubicBezTo>
                    <a:pt x="724671" y="702179"/>
                    <a:pt x="732365" y="709966"/>
                    <a:pt x="741579" y="709966"/>
                  </a:cubicBezTo>
                  <a:cubicBezTo>
                    <a:pt x="750793" y="709966"/>
                    <a:pt x="758487" y="702749"/>
                    <a:pt x="758487" y="693064"/>
                  </a:cubicBezTo>
                  <a:cubicBezTo>
                    <a:pt x="758487" y="683379"/>
                    <a:pt x="750793" y="676257"/>
                    <a:pt x="741579" y="676257"/>
                  </a:cubicBezTo>
                  <a:cubicBezTo>
                    <a:pt x="732365" y="676257"/>
                    <a:pt x="724671" y="683948"/>
                    <a:pt x="724671" y="693064"/>
                  </a:cubicBezTo>
                  <a:moveTo>
                    <a:pt x="821275" y="693064"/>
                  </a:moveTo>
                  <a:cubicBezTo>
                    <a:pt x="821275" y="702179"/>
                    <a:pt x="828969" y="709966"/>
                    <a:pt x="838183" y="709966"/>
                  </a:cubicBezTo>
                  <a:cubicBezTo>
                    <a:pt x="847397" y="709966"/>
                    <a:pt x="855091" y="702749"/>
                    <a:pt x="855091" y="693064"/>
                  </a:cubicBezTo>
                  <a:cubicBezTo>
                    <a:pt x="855091" y="683379"/>
                    <a:pt x="847397" y="676257"/>
                    <a:pt x="838183" y="676257"/>
                  </a:cubicBezTo>
                  <a:cubicBezTo>
                    <a:pt x="828969" y="676257"/>
                    <a:pt x="821275" y="683948"/>
                    <a:pt x="821275" y="693064"/>
                  </a:cubicBezTo>
                  <a:moveTo>
                    <a:pt x="96604" y="693064"/>
                  </a:moveTo>
                  <a:cubicBezTo>
                    <a:pt x="96604" y="702179"/>
                    <a:pt x="104393" y="709966"/>
                    <a:pt x="113512" y="709966"/>
                  </a:cubicBezTo>
                  <a:cubicBezTo>
                    <a:pt x="122631" y="709966"/>
                    <a:pt x="130420" y="702749"/>
                    <a:pt x="130420" y="693064"/>
                  </a:cubicBezTo>
                  <a:cubicBezTo>
                    <a:pt x="130420" y="683379"/>
                    <a:pt x="122726" y="676257"/>
                    <a:pt x="113512" y="676257"/>
                  </a:cubicBezTo>
                  <a:cubicBezTo>
                    <a:pt x="104298" y="676257"/>
                    <a:pt x="96604" y="683948"/>
                    <a:pt x="96604" y="693064"/>
                  </a:cubicBezTo>
                  <a:moveTo>
                    <a:pt x="483114" y="693064"/>
                  </a:moveTo>
                  <a:cubicBezTo>
                    <a:pt x="483114" y="702179"/>
                    <a:pt x="490808" y="709966"/>
                    <a:pt x="500022" y="709966"/>
                  </a:cubicBezTo>
                  <a:cubicBezTo>
                    <a:pt x="509236" y="709966"/>
                    <a:pt x="516930" y="702749"/>
                    <a:pt x="516930" y="693064"/>
                  </a:cubicBezTo>
                  <a:cubicBezTo>
                    <a:pt x="516930" y="683379"/>
                    <a:pt x="509236" y="676257"/>
                    <a:pt x="500022" y="676257"/>
                  </a:cubicBezTo>
                  <a:cubicBezTo>
                    <a:pt x="490808" y="676257"/>
                    <a:pt x="483114" y="683948"/>
                    <a:pt x="483114" y="693064"/>
                  </a:cubicBezTo>
                  <a:moveTo>
                    <a:pt x="434860" y="693064"/>
                  </a:moveTo>
                  <a:cubicBezTo>
                    <a:pt x="434860" y="702179"/>
                    <a:pt x="442554" y="709966"/>
                    <a:pt x="451768" y="709966"/>
                  </a:cubicBezTo>
                  <a:cubicBezTo>
                    <a:pt x="460982" y="709966"/>
                    <a:pt x="468676" y="702749"/>
                    <a:pt x="468676" y="693064"/>
                  </a:cubicBezTo>
                  <a:cubicBezTo>
                    <a:pt x="468676" y="683379"/>
                    <a:pt x="460982" y="676257"/>
                    <a:pt x="451768" y="676257"/>
                  </a:cubicBezTo>
                  <a:cubicBezTo>
                    <a:pt x="442554" y="676257"/>
                    <a:pt x="434860" y="683948"/>
                    <a:pt x="434860" y="693064"/>
                  </a:cubicBezTo>
                  <a:moveTo>
                    <a:pt x="579718" y="693064"/>
                  </a:moveTo>
                  <a:cubicBezTo>
                    <a:pt x="579718" y="702179"/>
                    <a:pt x="587507" y="709966"/>
                    <a:pt x="596626" y="709966"/>
                  </a:cubicBezTo>
                  <a:cubicBezTo>
                    <a:pt x="605745" y="709966"/>
                    <a:pt x="613534" y="702749"/>
                    <a:pt x="613534" y="693064"/>
                  </a:cubicBezTo>
                  <a:cubicBezTo>
                    <a:pt x="613534" y="683379"/>
                    <a:pt x="605840" y="676257"/>
                    <a:pt x="596626" y="676257"/>
                  </a:cubicBezTo>
                  <a:cubicBezTo>
                    <a:pt x="587412" y="676257"/>
                    <a:pt x="579718" y="683948"/>
                    <a:pt x="579718" y="693064"/>
                  </a:cubicBezTo>
                  <a:moveTo>
                    <a:pt x="531464" y="693064"/>
                  </a:moveTo>
                  <a:cubicBezTo>
                    <a:pt x="531464" y="702179"/>
                    <a:pt x="539158" y="709966"/>
                    <a:pt x="548372" y="709966"/>
                  </a:cubicBezTo>
                  <a:cubicBezTo>
                    <a:pt x="557586" y="709966"/>
                    <a:pt x="565280" y="702749"/>
                    <a:pt x="565280" y="693064"/>
                  </a:cubicBezTo>
                  <a:cubicBezTo>
                    <a:pt x="565280" y="683379"/>
                    <a:pt x="557586" y="676257"/>
                    <a:pt x="548372" y="676257"/>
                  </a:cubicBezTo>
                  <a:cubicBezTo>
                    <a:pt x="539158" y="676257"/>
                    <a:pt x="531464" y="683948"/>
                    <a:pt x="531464" y="693064"/>
                  </a:cubicBezTo>
                  <a:moveTo>
                    <a:pt x="386510" y="693064"/>
                  </a:moveTo>
                  <a:cubicBezTo>
                    <a:pt x="386510" y="702179"/>
                    <a:pt x="394205" y="709966"/>
                    <a:pt x="403418" y="709966"/>
                  </a:cubicBezTo>
                  <a:cubicBezTo>
                    <a:pt x="412632" y="709966"/>
                    <a:pt x="420327" y="702749"/>
                    <a:pt x="420327" y="693064"/>
                  </a:cubicBezTo>
                  <a:cubicBezTo>
                    <a:pt x="420327" y="683379"/>
                    <a:pt x="412632" y="676257"/>
                    <a:pt x="403418" y="676257"/>
                  </a:cubicBezTo>
                  <a:cubicBezTo>
                    <a:pt x="394205" y="676257"/>
                    <a:pt x="386510" y="683948"/>
                    <a:pt x="386510" y="693064"/>
                  </a:cubicBezTo>
                  <a:moveTo>
                    <a:pt x="289907" y="693064"/>
                  </a:moveTo>
                  <a:cubicBezTo>
                    <a:pt x="289907" y="702179"/>
                    <a:pt x="297601" y="709966"/>
                    <a:pt x="306815" y="709966"/>
                  </a:cubicBezTo>
                  <a:cubicBezTo>
                    <a:pt x="316029" y="709966"/>
                    <a:pt x="323723" y="702749"/>
                    <a:pt x="323723" y="693064"/>
                  </a:cubicBezTo>
                  <a:cubicBezTo>
                    <a:pt x="323723" y="683379"/>
                    <a:pt x="316029" y="676257"/>
                    <a:pt x="306815" y="676257"/>
                  </a:cubicBezTo>
                  <a:cubicBezTo>
                    <a:pt x="297601" y="676257"/>
                    <a:pt x="289907" y="683948"/>
                    <a:pt x="289907" y="693064"/>
                  </a:cubicBezTo>
                  <a:moveTo>
                    <a:pt x="193208" y="693064"/>
                  </a:moveTo>
                  <a:cubicBezTo>
                    <a:pt x="193208" y="702179"/>
                    <a:pt x="200902" y="709966"/>
                    <a:pt x="210116" y="709966"/>
                  </a:cubicBezTo>
                  <a:cubicBezTo>
                    <a:pt x="219330" y="709966"/>
                    <a:pt x="227024" y="702749"/>
                    <a:pt x="227024" y="693064"/>
                  </a:cubicBezTo>
                  <a:cubicBezTo>
                    <a:pt x="227024" y="683379"/>
                    <a:pt x="219235" y="676257"/>
                    <a:pt x="210116" y="676257"/>
                  </a:cubicBezTo>
                  <a:cubicBezTo>
                    <a:pt x="200997" y="676257"/>
                    <a:pt x="193208" y="683948"/>
                    <a:pt x="193208" y="693064"/>
                  </a:cubicBezTo>
                  <a:moveTo>
                    <a:pt x="144953" y="693064"/>
                  </a:moveTo>
                  <a:cubicBezTo>
                    <a:pt x="144953" y="702179"/>
                    <a:pt x="152647" y="709966"/>
                    <a:pt x="161861" y="709966"/>
                  </a:cubicBezTo>
                  <a:cubicBezTo>
                    <a:pt x="171075" y="709966"/>
                    <a:pt x="178769" y="702749"/>
                    <a:pt x="178769" y="693064"/>
                  </a:cubicBezTo>
                  <a:cubicBezTo>
                    <a:pt x="178769" y="683379"/>
                    <a:pt x="170980" y="676257"/>
                    <a:pt x="161861" y="676257"/>
                  </a:cubicBezTo>
                  <a:cubicBezTo>
                    <a:pt x="152742" y="676257"/>
                    <a:pt x="144953" y="683948"/>
                    <a:pt x="144953" y="693064"/>
                  </a:cubicBezTo>
                  <a:moveTo>
                    <a:pt x="338161" y="693064"/>
                  </a:moveTo>
                  <a:cubicBezTo>
                    <a:pt x="338161" y="702179"/>
                    <a:pt x="345855" y="709966"/>
                    <a:pt x="355069" y="709966"/>
                  </a:cubicBezTo>
                  <a:cubicBezTo>
                    <a:pt x="364283" y="709966"/>
                    <a:pt x="371977" y="702749"/>
                    <a:pt x="371977" y="693064"/>
                  </a:cubicBezTo>
                  <a:cubicBezTo>
                    <a:pt x="371977" y="683379"/>
                    <a:pt x="364283" y="676257"/>
                    <a:pt x="355069" y="676257"/>
                  </a:cubicBezTo>
                  <a:cubicBezTo>
                    <a:pt x="345855" y="676257"/>
                    <a:pt x="338161" y="683948"/>
                    <a:pt x="338161" y="693064"/>
                  </a:cubicBezTo>
                  <a:moveTo>
                    <a:pt x="241557" y="693064"/>
                  </a:moveTo>
                  <a:cubicBezTo>
                    <a:pt x="241557" y="702179"/>
                    <a:pt x="249251" y="709966"/>
                    <a:pt x="258465" y="709966"/>
                  </a:cubicBezTo>
                  <a:cubicBezTo>
                    <a:pt x="267679" y="709966"/>
                    <a:pt x="275373" y="702749"/>
                    <a:pt x="275373" y="693064"/>
                  </a:cubicBezTo>
                  <a:cubicBezTo>
                    <a:pt x="275373" y="683379"/>
                    <a:pt x="267679" y="676257"/>
                    <a:pt x="258465" y="676257"/>
                  </a:cubicBezTo>
                  <a:cubicBezTo>
                    <a:pt x="249251" y="676257"/>
                    <a:pt x="241557" y="683948"/>
                    <a:pt x="241557" y="693064"/>
                  </a:cubicBezTo>
                  <a:moveTo>
                    <a:pt x="869625" y="693064"/>
                  </a:moveTo>
                  <a:cubicBezTo>
                    <a:pt x="869625" y="702274"/>
                    <a:pt x="877319" y="709966"/>
                    <a:pt x="886533" y="709966"/>
                  </a:cubicBezTo>
                  <a:cubicBezTo>
                    <a:pt x="895747" y="709966"/>
                    <a:pt x="903441" y="702749"/>
                    <a:pt x="903441" y="693064"/>
                  </a:cubicBezTo>
                  <a:cubicBezTo>
                    <a:pt x="903441" y="683379"/>
                    <a:pt x="895747" y="676162"/>
                    <a:pt x="886533" y="676162"/>
                  </a:cubicBezTo>
                  <a:cubicBezTo>
                    <a:pt x="877319" y="676162"/>
                    <a:pt x="869625" y="683854"/>
                    <a:pt x="869625" y="693064"/>
                  </a:cubicBezTo>
                  <a:moveTo>
                    <a:pt x="917974" y="693064"/>
                  </a:moveTo>
                  <a:cubicBezTo>
                    <a:pt x="917974" y="702274"/>
                    <a:pt x="925668" y="709966"/>
                    <a:pt x="934882" y="709966"/>
                  </a:cubicBezTo>
                  <a:cubicBezTo>
                    <a:pt x="944096" y="709966"/>
                    <a:pt x="951790" y="702749"/>
                    <a:pt x="951790" y="693064"/>
                  </a:cubicBezTo>
                  <a:cubicBezTo>
                    <a:pt x="951790" y="683379"/>
                    <a:pt x="944001" y="676162"/>
                    <a:pt x="934882" y="676162"/>
                  </a:cubicBezTo>
                  <a:cubicBezTo>
                    <a:pt x="925763" y="676162"/>
                    <a:pt x="917974" y="683854"/>
                    <a:pt x="917974" y="693064"/>
                  </a:cubicBezTo>
                  <a:moveTo>
                    <a:pt x="1256135" y="693064"/>
                  </a:moveTo>
                  <a:cubicBezTo>
                    <a:pt x="1256135" y="683948"/>
                    <a:pt x="1263829" y="676162"/>
                    <a:pt x="1273043" y="676162"/>
                  </a:cubicBezTo>
                  <a:cubicBezTo>
                    <a:pt x="1282257" y="676162"/>
                    <a:pt x="1289951" y="683854"/>
                    <a:pt x="1289951" y="693064"/>
                  </a:cubicBezTo>
                  <a:cubicBezTo>
                    <a:pt x="1289951" y="702654"/>
                    <a:pt x="1282162" y="709966"/>
                    <a:pt x="1273043" y="709966"/>
                  </a:cubicBezTo>
                  <a:cubicBezTo>
                    <a:pt x="1263924" y="709966"/>
                    <a:pt x="1256135" y="702274"/>
                    <a:pt x="1256135" y="693064"/>
                  </a:cubicBezTo>
                  <a:moveTo>
                    <a:pt x="1159531" y="693064"/>
                  </a:moveTo>
                  <a:cubicBezTo>
                    <a:pt x="1159531" y="683948"/>
                    <a:pt x="1166750" y="676257"/>
                    <a:pt x="1176439" y="676257"/>
                  </a:cubicBezTo>
                  <a:cubicBezTo>
                    <a:pt x="1186128" y="676257"/>
                    <a:pt x="1193347" y="683948"/>
                    <a:pt x="1193347" y="693064"/>
                  </a:cubicBezTo>
                  <a:cubicBezTo>
                    <a:pt x="1193347" y="702179"/>
                    <a:pt x="1185653" y="709966"/>
                    <a:pt x="1176439" y="709966"/>
                  </a:cubicBezTo>
                  <a:cubicBezTo>
                    <a:pt x="1167225" y="709966"/>
                    <a:pt x="1159531" y="702274"/>
                    <a:pt x="1159531" y="693064"/>
                  </a:cubicBezTo>
                  <a:moveTo>
                    <a:pt x="1207786" y="693064"/>
                  </a:moveTo>
                  <a:cubicBezTo>
                    <a:pt x="1207786" y="683948"/>
                    <a:pt x="1215480" y="676162"/>
                    <a:pt x="1224694" y="676162"/>
                  </a:cubicBezTo>
                  <a:cubicBezTo>
                    <a:pt x="1233908" y="676162"/>
                    <a:pt x="1241602" y="683854"/>
                    <a:pt x="1241602" y="693064"/>
                  </a:cubicBezTo>
                  <a:cubicBezTo>
                    <a:pt x="1241602" y="702654"/>
                    <a:pt x="1233908" y="709966"/>
                    <a:pt x="1224694" y="709966"/>
                  </a:cubicBezTo>
                  <a:cubicBezTo>
                    <a:pt x="1215480" y="709966"/>
                    <a:pt x="1207786" y="702274"/>
                    <a:pt x="1207786" y="693064"/>
                  </a:cubicBezTo>
                  <a:moveTo>
                    <a:pt x="1062928" y="693064"/>
                  </a:moveTo>
                  <a:cubicBezTo>
                    <a:pt x="1062928" y="683948"/>
                    <a:pt x="1070146" y="676162"/>
                    <a:pt x="1079836" y="676162"/>
                  </a:cubicBezTo>
                  <a:cubicBezTo>
                    <a:pt x="1089524" y="676162"/>
                    <a:pt x="1096744" y="683854"/>
                    <a:pt x="1096744" y="693064"/>
                  </a:cubicBezTo>
                  <a:cubicBezTo>
                    <a:pt x="1096744" y="702274"/>
                    <a:pt x="1089050" y="709966"/>
                    <a:pt x="1079836" y="709966"/>
                  </a:cubicBezTo>
                  <a:cubicBezTo>
                    <a:pt x="1070622" y="709966"/>
                    <a:pt x="1062928" y="702274"/>
                    <a:pt x="1062928" y="693064"/>
                  </a:cubicBezTo>
                  <a:moveTo>
                    <a:pt x="1111182" y="693064"/>
                  </a:moveTo>
                  <a:cubicBezTo>
                    <a:pt x="1111182" y="683948"/>
                    <a:pt x="1118401" y="676257"/>
                    <a:pt x="1128090" y="676257"/>
                  </a:cubicBezTo>
                  <a:cubicBezTo>
                    <a:pt x="1137779" y="676257"/>
                    <a:pt x="1144998" y="683948"/>
                    <a:pt x="1144998" y="693064"/>
                  </a:cubicBezTo>
                  <a:cubicBezTo>
                    <a:pt x="1144998" y="702179"/>
                    <a:pt x="1137304" y="709966"/>
                    <a:pt x="1128090" y="709966"/>
                  </a:cubicBezTo>
                  <a:cubicBezTo>
                    <a:pt x="1118876" y="709966"/>
                    <a:pt x="1111182" y="702274"/>
                    <a:pt x="1111182" y="693064"/>
                  </a:cubicBezTo>
                  <a:moveTo>
                    <a:pt x="966228" y="693064"/>
                  </a:moveTo>
                  <a:cubicBezTo>
                    <a:pt x="966228" y="702179"/>
                    <a:pt x="974018" y="709966"/>
                    <a:pt x="983136" y="709966"/>
                  </a:cubicBezTo>
                  <a:cubicBezTo>
                    <a:pt x="992256" y="709966"/>
                    <a:pt x="1000044" y="702274"/>
                    <a:pt x="1000044" y="693064"/>
                  </a:cubicBezTo>
                  <a:cubicBezTo>
                    <a:pt x="1000044" y="683854"/>
                    <a:pt x="992350" y="676162"/>
                    <a:pt x="983136" y="676162"/>
                  </a:cubicBezTo>
                  <a:cubicBezTo>
                    <a:pt x="973448" y="676162"/>
                    <a:pt x="966228" y="683854"/>
                    <a:pt x="966228" y="693064"/>
                  </a:cubicBezTo>
                  <a:moveTo>
                    <a:pt x="1014578" y="693064"/>
                  </a:moveTo>
                  <a:cubicBezTo>
                    <a:pt x="1014578" y="702179"/>
                    <a:pt x="1022367" y="709966"/>
                    <a:pt x="1031486" y="709966"/>
                  </a:cubicBezTo>
                  <a:cubicBezTo>
                    <a:pt x="1040605" y="709966"/>
                    <a:pt x="1048394" y="702274"/>
                    <a:pt x="1048394" y="693064"/>
                  </a:cubicBezTo>
                  <a:cubicBezTo>
                    <a:pt x="1048394" y="683854"/>
                    <a:pt x="1040700" y="676162"/>
                    <a:pt x="1031486" y="676162"/>
                  </a:cubicBezTo>
                  <a:cubicBezTo>
                    <a:pt x="1021797" y="676162"/>
                    <a:pt x="1014578" y="683854"/>
                    <a:pt x="1014578" y="693064"/>
                  </a:cubicBezTo>
                  <a:moveTo>
                    <a:pt x="1304485" y="741395"/>
                  </a:moveTo>
                  <a:cubicBezTo>
                    <a:pt x="1304485" y="732279"/>
                    <a:pt x="1312179" y="724494"/>
                    <a:pt x="1321393" y="724494"/>
                  </a:cubicBezTo>
                  <a:cubicBezTo>
                    <a:pt x="1330607" y="724494"/>
                    <a:pt x="1338301" y="732185"/>
                    <a:pt x="1338301" y="741395"/>
                  </a:cubicBezTo>
                  <a:cubicBezTo>
                    <a:pt x="1338301" y="751080"/>
                    <a:pt x="1330607" y="758297"/>
                    <a:pt x="1321393" y="758297"/>
                  </a:cubicBezTo>
                  <a:cubicBezTo>
                    <a:pt x="1312179" y="758297"/>
                    <a:pt x="1304485" y="750606"/>
                    <a:pt x="1304485" y="741395"/>
                  </a:cubicBezTo>
                  <a:moveTo>
                    <a:pt x="676417" y="741395"/>
                  </a:moveTo>
                  <a:cubicBezTo>
                    <a:pt x="676417" y="750511"/>
                    <a:pt x="684111" y="758297"/>
                    <a:pt x="693325" y="758297"/>
                  </a:cubicBezTo>
                  <a:cubicBezTo>
                    <a:pt x="702539" y="758297"/>
                    <a:pt x="710233" y="751080"/>
                    <a:pt x="710233" y="741395"/>
                  </a:cubicBezTo>
                  <a:cubicBezTo>
                    <a:pt x="710233" y="731710"/>
                    <a:pt x="702539" y="724588"/>
                    <a:pt x="693325" y="724588"/>
                  </a:cubicBezTo>
                  <a:cubicBezTo>
                    <a:pt x="684111" y="724588"/>
                    <a:pt x="676417" y="732279"/>
                    <a:pt x="676417" y="741395"/>
                  </a:cubicBezTo>
                  <a:moveTo>
                    <a:pt x="773021" y="741395"/>
                  </a:moveTo>
                  <a:cubicBezTo>
                    <a:pt x="773021" y="750511"/>
                    <a:pt x="780715" y="758297"/>
                    <a:pt x="789929" y="758297"/>
                  </a:cubicBezTo>
                  <a:cubicBezTo>
                    <a:pt x="799143" y="758297"/>
                    <a:pt x="806837" y="751080"/>
                    <a:pt x="806837" y="741395"/>
                  </a:cubicBezTo>
                  <a:cubicBezTo>
                    <a:pt x="806837" y="731710"/>
                    <a:pt x="799143" y="724588"/>
                    <a:pt x="789929" y="724588"/>
                  </a:cubicBezTo>
                  <a:cubicBezTo>
                    <a:pt x="780715" y="724588"/>
                    <a:pt x="773021" y="732279"/>
                    <a:pt x="773021" y="741395"/>
                  </a:cubicBezTo>
                  <a:moveTo>
                    <a:pt x="724671" y="741395"/>
                  </a:moveTo>
                  <a:cubicBezTo>
                    <a:pt x="724671" y="750511"/>
                    <a:pt x="732365" y="758297"/>
                    <a:pt x="741579" y="758297"/>
                  </a:cubicBezTo>
                  <a:cubicBezTo>
                    <a:pt x="750793" y="758297"/>
                    <a:pt x="758487" y="751080"/>
                    <a:pt x="758487" y="741395"/>
                  </a:cubicBezTo>
                  <a:cubicBezTo>
                    <a:pt x="758487" y="731710"/>
                    <a:pt x="750793" y="724588"/>
                    <a:pt x="741579" y="724588"/>
                  </a:cubicBezTo>
                  <a:cubicBezTo>
                    <a:pt x="732365" y="724588"/>
                    <a:pt x="724671" y="732279"/>
                    <a:pt x="724671" y="741395"/>
                  </a:cubicBezTo>
                  <a:moveTo>
                    <a:pt x="821275" y="741395"/>
                  </a:moveTo>
                  <a:cubicBezTo>
                    <a:pt x="821275" y="750511"/>
                    <a:pt x="828969" y="758297"/>
                    <a:pt x="838183" y="758297"/>
                  </a:cubicBezTo>
                  <a:cubicBezTo>
                    <a:pt x="847397" y="758297"/>
                    <a:pt x="855091" y="751080"/>
                    <a:pt x="855091" y="741395"/>
                  </a:cubicBezTo>
                  <a:cubicBezTo>
                    <a:pt x="855091" y="731710"/>
                    <a:pt x="847397" y="724588"/>
                    <a:pt x="838183" y="724588"/>
                  </a:cubicBezTo>
                  <a:cubicBezTo>
                    <a:pt x="828969" y="724588"/>
                    <a:pt x="821275" y="732279"/>
                    <a:pt x="821275" y="741395"/>
                  </a:cubicBezTo>
                  <a:moveTo>
                    <a:pt x="483114" y="741395"/>
                  </a:moveTo>
                  <a:cubicBezTo>
                    <a:pt x="483114" y="750511"/>
                    <a:pt x="490808" y="758297"/>
                    <a:pt x="500022" y="758297"/>
                  </a:cubicBezTo>
                  <a:cubicBezTo>
                    <a:pt x="509236" y="758297"/>
                    <a:pt x="516930" y="751080"/>
                    <a:pt x="516930" y="741395"/>
                  </a:cubicBezTo>
                  <a:cubicBezTo>
                    <a:pt x="516930" y="731710"/>
                    <a:pt x="509236" y="724588"/>
                    <a:pt x="500022" y="724588"/>
                  </a:cubicBezTo>
                  <a:cubicBezTo>
                    <a:pt x="490808" y="724588"/>
                    <a:pt x="483114" y="732279"/>
                    <a:pt x="483114" y="741395"/>
                  </a:cubicBezTo>
                  <a:moveTo>
                    <a:pt x="434860" y="741395"/>
                  </a:moveTo>
                  <a:cubicBezTo>
                    <a:pt x="434860" y="750511"/>
                    <a:pt x="442554" y="758297"/>
                    <a:pt x="451768" y="758297"/>
                  </a:cubicBezTo>
                  <a:cubicBezTo>
                    <a:pt x="460982" y="758297"/>
                    <a:pt x="468676" y="751080"/>
                    <a:pt x="468676" y="741395"/>
                  </a:cubicBezTo>
                  <a:cubicBezTo>
                    <a:pt x="468676" y="731710"/>
                    <a:pt x="460982" y="724588"/>
                    <a:pt x="451768" y="724588"/>
                  </a:cubicBezTo>
                  <a:cubicBezTo>
                    <a:pt x="442554" y="724588"/>
                    <a:pt x="434860" y="732279"/>
                    <a:pt x="434860" y="741395"/>
                  </a:cubicBezTo>
                  <a:moveTo>
                    <a:pt x="579718" y="741395"/>
                  </a:moveTo>
                  <a:cubicBezTo>
                    <a:pt x="579718" y="750511"/>
                    <a:pt x="587507" y="758297"/>
                    <a:pt x="596626" y="758297"/>
                  </a:cubicBezTo>
                  <a:cubicBezTo>
                    <a:pt x="605745" y="758297"/>
                    <a:pt x="613534" y="751080"/>
                    <a:pt x="613534" y="741395"/>
                  </a:cubicBezTo>
                  <a:cubicBezTo>
                    <a:pt x="613534" y="731710"/>
                    <a:pt x="605840" y="724588"/>
                    <a:pt x="596626" y="724588"/>
                  </a:cubicBezTo>
                  <a:cubicBezTo>
                    <a:pt x="587412" y="724588"/>
                    <a:pt x="579718" y="732279"/>
                    <a:pt x="579718" y="741395"/>
                  </a:cubicBezTo>
                  <a:moveTo>
                    <a:pt x="531464" y="741395"/>
                  </a:moveTo>
                  <a:cubicBezTo>
                    <a:pt x="531464" y="750511"/>
                    <a:pt x="539158" y="758297"/>
                    <a:pt x="548372" y="758297"/>
                  </a:cubicBezTo>
                  <a:cubicBezTo>
                    <a:pt x="557586" y="758297"/>
                    <a:pt x="565280" y="751080"/>
                    <a:pt x="565280" y="741395"/>
                  </a:cubicBezTo>
                  <a:cubicBezTo>
                    <a:pt x="565280" y="731710"/>
                    <a:pt x="557586" y="724588"/>
                    <a:pt x="548372" y="724588"/>
                  </a:cubicBezTo>
                  <a:cubicBezTo>
                    <a:pt x="539158" y="724588"/>
                    <a:pt x="531464" y="732279"/>
                    <a:pt x="531464" y="741395"/>
                  </a:cubicBezTo>
                  <a:moveTo>
                    <a:pt x="386510" y="741395"/>
                  </a:moveTo>
                  <a:cubicBezTo>
                    <a:pt x="386510" y="750511"/>
                    <a:pt x="394205" y="758297"/>
                    <a:pt x="403418" y="758297"/>
                  </a:cubicBezTo>
                  <a:cubicBezTo>
                    <a:pt x="412632" y="758297"/>
                    <a:pt x="420327" y="751080"/>
                    <a:pt x="420327" y="741395"/>
                  </a:cubicBezTo>
                  <a:cubicBezTo>
                    <a:pt x="420327" y="731710"/>
                    <a:pt x="412632" y="724588"/>
                    <a:pt x="403418" y="724588"/>
                  </a:cubicBezTo>
                  <a:cubicBezTo>
                    <a:pt x="394205" y="724588"/>
                    <a:pt x="386510" y="732279"/>
                    <a:pt x="386510" y="741395"/>
                  </a:cubicBezTo>
                  <a:moveTo>
                    <a:pt x="289907" y="741395"/>
                  </a:moveTo>
                  <a:cubicBezTo>
                    <a:pt x="289907" y="750511"/>
                    <a:pt x="297601" y="758297"/>
                    <a:pt x="306815" y="758297"/>
                  </a:cubicBezTo>
                  <a:cubicBezTo>
                    <a:pt x="316029" y="758297"/>
                    <a:pt x="323723" y="751080"/>
                    <a:pt x="323723" y="741395"/>
                  </a:cubicBezTo>
                  <a:cubicBezTo>
                    <a:pt x="323723" y="731710"/>
                    <a:pt x="316029" y="724588"/>
                    <a:pt x="306815" y="724588"/>
                  </a:cubicBezTo>
                  <a:cubicBezTo>
                    <a:pt x="297601" y="724588"/>
                    <a:pt x="289907" y="732279"/>
                    <a:pt x="289907" y="741395"/>
                  </a:cubicBezTo>
                  <a:moveTo>
                    <a:pt x="193208" y="741395"/>
                  </a:moveTo>
                  <a:cubicBezTo>
                    <a:pt x="193208" y="750511"/>
                    <a:pt x="200902" y="758297"/>
                    <a:pt x="210116" y="758297"/>
                  </a:cubicBezTo>
                  <a:cubicBezTo>
                    <a:pt x="219330" y="758297"/>
                    <a:pt x="227024" y="751080"/>
                    <a:pt x="227024" y="741395"/>
                  </a:cubicBezTo>
                  <a:cubicBezTo>
                    <a:pt x="227024" y="731710"/>
                    <a:pt x="219235" y="724588"/>
                    <a:pt x="210116" y="724588"/>
                  </a:cubicBezTo>
                  <a:cubicBezTo>
                    <a:pt x="200997" y="724588"/>
                    <a:pt x="193208" y="732279"/>
                    <a:pt x="193208" y="741395"/>
                  </a:cubicBezTo>
                  <a:moveTo>
                    <a:pt x="144953" y="741395"/>
                  </a:moveTo>
                  <a:cubicBezTo>
                    <a:pt x="144953" y="750511"/>
                    <a:pt x="152647" y="758297"/>
                    <a:pt x="161861" y="758297"/>
                  </a:cubicBezTo>
                  <a:cubicBezTo>
                    <a:pt x="171075" y="758297"/>
                    <a:pt x="178769" y="751080"/>
                    <a:pt x="178769" y="741395"/>
                  </a:cubicBezTo>
                  <a:cubicBezTo>
                    <a:pt x="178769" y="731710"/>
                    <a:pt x="170980" y="724588"/>
                    <a:pt x="161861" y="724588"/>
                  </a:cubicBezTo>
                  <a:cubicBezTo>
                    <a:pt x="152742" y="724588"/>
                    <a:pt x="144953" y="732279"/>
                    <a:pt x="144953" y="741395"/>
                  </a:cubicBezTo>
                  <a:moveTo>
                    <a:pt x="338161" y="741395"/>
                  </a:moveTo>
                  <a:cubicBezTo>
                    <a:pt x="338161" y="750511"/>
                    <a:pt x="345855" y="758297"/>
                    <a:pt x="355069" y="758297"/>
                  </a:cubicBezTo>
                  <a:cubicBezTo>
                    <a:pt x="364283" y="758297"/>
                    <a:pt x="371977" y="751080"/>
                    <a:pt x="371977" y="741395"/>
                  </a:cubicBezTo>
                  <a:cubicBezTo>
                    <a:pt x="371977" y="731710"/>
                    <a:pt x="364283" y="724588"/>
                    <a:pt x="355069" y="724588"/>
                  </a:cubicBezTo>
                  <a:cubicBezTo>
                    <a:pt x="345855" y="724588"/>
                    <a:pt x="338161" y="732279"/>
                    <a:pt x="338161" y="741395"/>
                  </a:cubicBezTo>
                  <a:moveTo>
                    <a:pt x="241557" y="741395"/>
                  </a:moveTo>
                  <a:cubicBezTo>
                    <a:pt x="241557" y="750511"/>
                    <a:pt x="249251" y="758297"/>
                    <a:pt x="258465" y="758297"/>
                  </a:cubicBezTo>
                  <a:cubicBezTo>
                    <a:pt x="267679" y="758297"/>
                    <a:pt x="275373" y="751080"/>
                    <a:pt x="275373" y="741395"/>
                  </a:cubicBezTo>
                  <a:cubicBezTo>
                    <a:pt x="275373" y="731710"/>
                    <a:pt x="267679" y="724588"/>
                    <a:pt x="258465" y="724588"/>
                  </a:cubicBezTo>
                  <a:cubicBezTo>
                    <a:pt x="249251" y="724588"/>
                    <a:pt x="241557" y="732279"/>
                    <a:pt x="241557" y="741395"/>
                  </a:cubicBezTo>
                  <a:moveTo>
                    <a:pt x="869625" y="741395"/>
                  </a:moveTo>
                  <a:cubicBezTo>
                    <a:pt x="869625" y="750606"/>
                    <a:pt x="877319" y="758297"/>
                    <a:pt x="886533" y="758297"/>
                  </a:cubicBezTo>
                  <a:cubicBezTo>
                    <a:pt x="895747" y="758297"/>
                    <a:pt x="903441" y="751080"/>
                    <a:pt x="903441" y="741395"/>
                  </a:cubicBezTo>
                  <a:cubicBezTo>
                    <a:pt x="903441" y="731710"/>
                    <a:pt x="895747" y="724494"/>
                    <a:pt x="886533" y="724494"/>
                  </a:cubicBezTo>
                  <a:cubicBezTo>
                    <a:pt x="877319" y="724494"/>
                    <a:pt x="869625" y="732185"/>
                    <a:pt x="869625" y="741395"/>
                  </a:cubicBezTo>
                  <a:moveTo>
                    <a:pt x="917974" y="741395"/>
                  </a:moveTo>
                  <a:cubicBezTo>
                    <a:pt x="917974" y="750606"/>
                    <a:pt x="925668" y="758297"/>
                    <a:pt x="934882" y="758297"/>
                  </a:cubicBezTo>
                  <a:cubicBezTo>
                    <a:pt x="944096" y="758297"/>
                    <a:pt x="951790" y="751080"/>
                    <a:pt x="951790" y="741395"/>
                  </a:cubicBezTo>
                  <a:cubicBezTo>
                    <a:pt x="951790" y="731710"/>
                    <a:pt x="944001" y="724494"/>
                    <a:pt x="934882" y="724494"/>
                  </a:cubicBezTo>
                  <a:cubicBezTo>
                    <a:pt x="925763" y="724494"/>
                    <a:pt x="917974" y="732185"/>
                    <a:pt x="917974" y="741395"/>
                  </a:cubicBezTo>
                  <a:moveTo>
                    <a:pt x="1256135" y="741395"/>
                  </a:moveTo>
                  <a:cubicBezTo>
                    <a:pt x="1256135" y="732279"/>
                    <a:pt x="1263829" y="724494"/>
                    <a:pt x="1273043" y="724494"/>
                  </a:cubicBezTo>
                  <a:cubicBezTo>
                    <a:pt x="1282257" y="724494"/>
                    <a:pt x="1289951" y="732185"/>
                    <a:pt x="1289951" y="741395"/>
                  </a:cubicBezTo>
                  <a:cubicBezTo>
                    <a:pt x="1289951" y="751080"/>
                    <a:pt x="1282162" y="758297"/>
                    <a:pt x="1273043" y="758297"/>
                  </a:cubicBezTo>
                  <a:cubicBezTo>
                    <a:pt x="1263924" y="758297"/>
                    <a:pt x="1256135" y="750606"/>
                    <a:pt x="1256135" y="741395"/>
                  </a:cubicBezTo>
                  <a:moveTo>
                    <a:pt x="1159531" y="741395"/>
                  </a:moveTo>
                  <a:cubicBezTo>
                    <a:pt x="1159531" y="732279"/>
                    <a:pt x="1166750" y="724588"/>
                    <a:pt x="1176439" y="724588"/>
                  </a:cubicBezTo>
                  <a:cubicBezTo>
                    <a:pt x="1186128" y="724588"/>
                    <a:pt x="1193347" y="732279"/>
                    <a:pt x="1193347" y="741395"/>
                  </a:cubicBezTo>
                  <a:cubicBezTo>
                    <a:pt x="1193347" y="750511"/>
                    <a:pt x="1185653" y="758297"/>
                    <a:pt x="1176439" y="758297"/>
                  </a:cubicBezTo>
                  <a:cubicBezTo>
                    <a:pt x="1167225" y="758297"/>
                    <a:pt x="1159531" y="750606"/>
                    <a:pt x="1159531" y="741395"/>
                  </a:cubicBezTo>
                  <a:moveTo>
                    <a:pt x="1207786" y="741395"/>
                  </a:moveTo>
                  <a:cubicBezTo>
                    <a:pt x="1207786" y="732279"/>
                    <a:pt x="1215480" y="724494"/>
                    <a:pt x="1224694" y="724494"/>
                  </a:cubicBezTo>
                  <a:cubicBezTo>
                    <a:pt x="1233908" y="724494"/>
                    <a:pt x="1241602" y="732185"/>
                    <a:pt x="1241602" y="741395"/>
                  </a:cubicBezTo>
                  <a:cubicBezTo>
                    <a:pt x="1241602" y="751080"/>
                    <a:pt x="1233908" y="758297"/>
                    <a:pt x="1224694" y="758297"/>
                  </a:cubicBezTo>
                  <a:cubicBezTo>
                    <a:pt x="1215480" y="758297"/>
                    <a:pt x="1207786" y="750606"/>
                    <a:pt x="1207786" y="741395"/>
                  </a:cubicBezTo>
                  <a:moveTo>
                    <a:pt x="1062928" y="741395"/>
                  </a:moveTo>
                  <a:cubicBezTo>
                    <a:pt x="1062928" y="732279"/>
                    <a:pt x="1070146" y="724494"/>
                    <a:pt x="1079836" y="724494"/>
                  </a:cubicBezTo>
                  <a:cubicBezTo>
                    <a:pt x="1089524" y="724494"/>
                    <a:pt x="1096744" y="732185"/>
                    <a:pt x="1096744" y="741395"/>
                  </a:cubicBezTo>
                  <a:cubicBezTo>
                    <a:pt x="1096744" y="750606"/>
                    <a:pt x="1089050" y="758297"/>
                    <a:pt x="1079836" y="758297"/>
                  </a:cubicBezTo>
                  <a:cubicBezTo>
                    <a:pt x="1070622" y="758297"/>
                    <a:pt x="1062928" y="750606"/>
                    <a:pt x="1062928" y="741395"/>
                  </a:cubicBezTo>
                  <a:moveTo>
                    <a:pt x="1111182" y="741395"/>
                  </a:moveTo>
                  <a:cubicBezTo>
                    <a:pt x="1111182" y="732279"/>
                    <a:pt x="1118401" y="724588"/>
                    <a:pt x="1128090" y="724588"/>
                  </a:cubicBezTo>
                  <a:cubicBezTo>
                    <a:pt x="1137779" y="724588"/>
                    <a:pt x="1144998" y="732279"/>
                    <a:pt x="1144998" y="741395"/>
                  </a:cubicBezTo>
                  <a:cubicBezTo>
                    <a:pt x="1144998" y="750511"/>
                    <a:pt x="1137304" y="758297"/>
                    <a:pt x="1128090" y="758297"/>
                  </a:cubicBezTo>
                  <a:cubicBezTo>
                    <a:pt x="1118876" y="758297"/>
                    <a:pt x="1111182" y="750606"/>
                    <a:pt x="1111182" y="741395"/>
                  </a:cubicBezTo>
                  <a:moveTo>
                    <a:pt x="966228" y="741395"/>
                  </a:moveTo>
                  <a:cubicBezTo>
                    <a:pt x="966228" y="750511"/>
                    <a:pt x="974018" y="758297"/>
                    <a:pt x="983136" y="758297"/>
                  </a:cubicBezTo>
                  <a:cubicBezTo>
                    <a:pt x="992256" y="758297"/>
                    <a:pt x="1000044" y="750606"/>
                    <a:pt x="1000044" y="741395"/>
                  </a:cubicBezTo>
                  <a:cubicBezTo>
                    <a:pt x="1000044" y="732185"/>
                    <a:pt x="992350" y="724494"/>
                    <a:pt x="983136" y="724494"/>
                  </a:cubicBezTo>
                  <a:cubicBezTo>
                    <a:pt x="973448" y="724494"/>
                    <a:pt x="966228" y="732185"/>
                    <a:pt x="966228" y="741395"/>
                  </a:cubicBezTo>
                  <a:moveTo>
                    <a:pt x="1014578" y="741395"/>
                  </a:moveTo>
                  <a:cubicBezTo>
                    <a:pt x="1014578" y="750511"/>
                    <a:pt x="1022367" y="758297"/>
                    <a:pt x="1031486" y="758297"/>
                  </a:cubicBezTo>
                  <a:cubicBezTo>
                    <a:pt x="1040605" y="758297"/>
                    <a:pt x="1048394" y="750606"/>
                    <a:pt x="1048394" y="741395"/>
                  </a:cubicBezTo>
                  <a:cubicBezTo>
                    <a:pt x="1048394" y="732185"/>
                    <a:pt x="1040700" y="724494"/>
                    <a:pt x="1031486" y="724494"/>
                  </a:cubicBezTo>
                  <a:cubicBezTo>
                    <a:pt x="1021797" y="724494"/>
                    <a:pt x="1014578" y="732185"/>
                    <a:pt x="1014578" y="741395"/>
                  </a:cubicBezTo>
                  <a:moveTo>
                    <a:pt x="1304485" y="789726"/>
                  </a:moveTo>
                  <a:cubicBezTo>
                    <a:pt x="1304485" y="780611"/>
                    <a:pt x="1312179" y="772825"/>
                    <a:pt x="1321393" y="772825"/>
                  </a:cubicBezTo>
                  <a:cubicBezTo>
                    <a:pt x="1330607" y="772825"/>
                    <a:pt x="1338301" y="780516"/>
                    <a:pt x="1338301" y="789726"/>
                  </a:cubicBezTo>
                  <a:cubicBezTo>
                    <a:pt x="1338301" y="799317"/>
                    <a:pt x="1330607" y="806628"/>
                    <a:pt x="1321393" y="806628"/>
                  </a:cubicBezTo>
                  <a:cubicBezTo>
                    <a:pt x="1312179" y="806628"/>
                    <a:pt x="1304485" y="798937"/>
                    <a:pt x="1304485" y="789726"/>
                  </a:cubicBezTo>
                  <a:moveTo>
                    <a:pt x="676417" y="789631"/>
                  </a:moveTo>
                  <a:cubicBezTo>
                    <a:pt x="676417" y="798747"/>
                    <a:pt x="684111" y="806533"/>
                    <a:pt x="693325" y="806533"/>
                  </a:cubicBezTo>
                  <a:cubicBezTo>
                    <a:pt x="702539" y="806533"/>
                    <a:pt x="710233" y="799317"/>
                    <a:pt x="710233" y="789631"/>
                  </a:cubicBezTo>
                  <a:cubicBezTo>
                    <a:pt x="710233" y="779946"/>
                    <a:pt x="702539" y="772730"/>
                    <a:pt x="693325" y="772730"/>
                  </a:cubicBezTo>
                  <a:cubicBezTo>
                    <a:pt x="684111" y="772730"/>
                    <a:pt x="676417" y="780421"/>
                    <a:pt x="676417" y="789631"/>
                  </a:cubicBezTo>
                  <a:moveTo>
                    <a:pt x="773021" y="789631"/>
                  </a:moveTo>
                  <a:cubicBezTo>
                    <a:pt x="773021" y="798747"/>
                    <a:pt x="780715" y="806533"/>
                    <a:pt x="789929" y="806533"/>
                  </a:cubicBezTo>
                  <a:cubicBezTo>
                    <a:pt x="799143" y="806533"/>
                    <a:pt x="806837" y="799317"/>
                    <a:pt x="806837" y="789631"/>
                  </a:cubicBezTo>
                  <a:cubicBezTo>
                    <a:pt x="806837" y="779946"/>
                    <a:pt x="799143" y="772730"/>
                    <a:pt x="789929" y="772730"/>
                  </a:cubicBezTo>
                  <a:cubicBezTo>
                    <a:pt x="780715" y="772730"/>
                    <a:pt x="773021" y="780421"/>
                    <a:pt x="773021" y="789631"/>
                  </a:cubicBezTo>
                  <a:moveTo>
                    <a:pt x="724671" y="789631"/>
                  </a:moveTo>
                  <a:cubicBezTo>
                    <a:pt x="724671" y="798747"/>
                    <a:pt x="732365" y="806533"/>
                    <a:pt x="741579" y="806533"/>
                  </a:cubicBezTo>
                  <a:cubicBezTo>
                    <a:pt x="750793" y="806533"/>
                    <a:pt x="758487" y="799317"/>
                    <a:pt x="758487" y="789631"/>
                  </a:cubicBezTo>
                  <a:cubicBezTo>
                    <a:pt x="758487" y="779946"/>
                    <a:pt x="750793" y="772730"/>
                    <a:pt x="741579" y="772730"/>
                  </a:cubicBezTo>
                  <a:cubicBezTo>
                    <a:pt x="732365" y="772730"/>
                    <a:pt x="724671" y="780421"/>
                    <a:pt x="724671" y="789631"/>
                  </a:cubicBezTo>
                  <a:moveTo>
                    <a:pt x="821275" y="789631"/>
                  </a:moveTo>
                  <a:cubicBezTo>
                    <a:pt x="821275" y="798747"/>
                    <a:pt x="828969" y="806533"/>
                    <a:pt x="838183" y="806533"/>
                  </a:cubicBezTo>
                  <a:cubicBezTo>
                    <a:pt x="847397" y="806533"/>
                    <a:pt x="855091" y="799317"/>
                    <a:pt x="855091" y="789631"/>
                  </a:cubicBezTo>
                  <a:cubicBezTo>
                    <a:pt x="855091" y="779946"/>
                    <a:pt x="847397" y="772730"/>
                    <a:pt x="838183" y="772730"/>
                  </a:cubicBezTo>
                  <a:cubicBezTo>
                    <a:pt x="828969" y="772730"/>
                    <a:pt x="821275" y="780421"/>
                    <a:pt x="821275" y="789631"/>
                  </a:cubicBezTo>
                  <a:moveTo>
                    <a:pt x="483114" y="789631"/>
                  </a:moveTo>
                  <a:cubicBezTo>
                    <a:pt x="483114" y="798747"/>
                    <a:pt x="490808" y="806533"/>
                    <a:pt x="500022" y="806533"/>
                  </a:cubicBezTo>
                  <a:cubicBezTo>
                    <a:pt x="509236" y="806533"/>
                    <a:pt x="516930" y="799317"/>
                    <a:pt x="516930" y="789631"/>
                  </a:cubicBezTo>
                  <a:cubicBezTo>
                    <a:pt x="516930" y="779946"/>
                    <a:pt x="509236" y="772730"/>
                    <a:pt x="500022" y="772730"/>
                  </a:cubicBezTo>
                  <a:cubicBezTo>
                    <a:pt x="490808" y="772730"/>
                    <a:pt x="483114" y="780421"/>
                    <a:pt x="483114" y="789631"/>
                  </a:cubicBezTo>
                  <a:moveTo>
                    <a:pt x="434860" y="789631"/>
                  </a:moveTo>
                  <a:cubicBezTo>
                    <a:pt x="434860" y="798747"/>
                    <a:pt x="442554" y="806533"/>
                    <a:pt x="451768" y="806533"/>
                  </a:cubicBezTo>
                  <a:cubicBezTo>
                    <a:pt x="460982" y="806533"/>
                    <a:pt x="468676" y="799317"/>
                    <a:pt x="468676" y="789631"/>
                  </a:cubicBezTo>
                  <a:cubicBezTo>
                    <a:pt x="468676" y="779946"/>
                    <a:pt x="460982" y="772730"/>
                    <a:pt x="451768" y="772730"/>
                  </a:cubicBezTo>
                  <a:cubicBezTo>
                    <a:pt x="442554" y="772730"/>
                    <a:pt x="434860" y="780421"/>
                    <a:pt x="434860" y="789631"/>
                  </a:cubicBezTo>
                  <a:moveTo>
                    <a:pt x="579718" y="789631"/>
                  </a:moveTo>
                  <a:cubicBezTo>
                    <a:pt x="579718" y="798747"/>
                    <a:pt x="587507" y="806533"/>
                    <a:pt x="596626" y="806533"/>
                  </a:cubicBezTo>
                  <a:cubicBezTo>
                    <a:pt x="605745" y="806533"/>
                    <a:pt x="613534" y="799317"/>
                    <a:pt x="613534" y="789631"/>
                  </a:cubicBezTo>
                  <a:cubicBezTo>
                    <a:pt x="613534" y="779946"/>
                    <a:pt x="605840" y="772730"/>
                    <a:pt x="596626" y="772730"/>
                  </a:cubicBezTo>
                  <a:cubicBezTo>
                    <a:pt x="587412" y="772730"/>
                    <a:pt x="579718" y="780421"/>
                    <a:pt x="579718" y="789631"/>
                  </a:cubicBezTo>
                  <a:moveTo>
                    <a:pt x="531464" y="789631"/>
                  </a:moveTo>
                  <a:cubicBezTo>
                    <a:pt x="531464" y="798747"/>
                    <a:pt x="539158" y="806533"/>
                    <a:pt x="548372" y="806533"/>
                  </a:cubicBezTo>
                  <a:cubicBezTo>
                    <a:pt x="557586" y="806533"/>
                    <a:pt x="565280" y="799317"/>
                    <a:pt x="565280" y="789631"/>
                  </a:cubicBezTo>
                  <a:cubicBezTo>
                    <a:pt x="565280" y="779946"/>
                    <a:pt x="557586" y="772730"/>
                    <a:pt x="548372" y="772730"/>
                  </a:cubicBezTo>
                  <a:cubicBezTo>
                    <a:pt x="539158" y="772730"/>
                    <a:pt x="531464" y="780421"/>
                    <a:pt x="531464" y="789631"/>
                  </a:cubicBezTo>
                  <a:moveTo>
                    <a:pt x="386510" y="789631"/>
                  </a:moveTo>
                  <a:cubicBezTo>
                    <a:pt x="386510" y="798747"/>
                    <a:pt x="394205" y="806533"/>
                    <a:pt x="403418" y="806533"/>
                  </a:cubicBezTo>
                  <a:cubicBezTo>
                    <a:pt x="412632" y="806533"/>
                    <a:pt x="420327" y="799317"/>
                    <a:pt x="420327" y="789631"/>
                  </a:cubicBezTo>
                  <a:cubicBezTo>
                    <a:pt x="420327" y="779946"/>
                    <a:pt x="412632" y="772730"/>
                    <a:pt x="403418" y="772730"/>
                  </a:cubicBezTo>
                  <a:cubicBezTo>
                    <a:pt x="394205" y="772730"/>
                    <a:pt x="386510" y="780421"/>
                    <a:pt x="386510" y="789631"/>
                  </a:cubicBezTo>
                  <a:moveTo>
                    <a:pt x="289907" y="789631"/>
                  </a:moveTo>
                  <a:cubicBezTo>
                    <a:pt x="289907" y="798747"/>
                    <a:pt x="297601" y="806533"/>
                    <a:pt x="306815" y="806533"/>
                  </a:cubicBezTo>
                  <a:cubicBezTo>
                    <a:pt x="316029" y="806533"/>
                    <a:pt x="323723" y="799317"/>
                    <a:pt x="323723" y="789631"/>
                  </a:cubicBezTo>
                  <a:cubicBezTo>
                    <a:pt x="323723" y="779946"/>
                    <a:pt x="316029" y="772730"/>
                    <a:pt x="306815" y="772730"/>
                  </a:cubicBezTo>
                  <a:cubicBezTo>
                    <a:pt x="297601" y="772730"/>
                    <a:pt x="289907" y="780421"/>
                    <a:pt x="289907" y="789631"/>
                  </a:cubicBezTo>
                  <a:moveTo>
                    <a:pt x="193208" y="789631"/>
                  </a:moveTo>
                  <a:cubicBezTo>
                    <a:pt x="193208" y="798747"/>
                    <a:pt x="200902" y="806533"/>
                    <a:pt x="210116" y="806533"/>
                  </a:cubicBezTo>
                  <a:cubicBezTo>
                    <a:pt x="219330" y="806533"/>
                    <a:pt x="227024" y="799317"/>
                    <a:pt x="227024" y="789631"/>
                  </a:cubicBezTo>
                  <a:cubicBezTo>
                    <a:pt x="227024" y="779946"/>
                    <a:pt x="219235" y="772730"/>
                    <a:pt x="210116" y="772730"/>
                  </a:cubicBezTo>
                  <a:cubicBezTo>
                    <a:pt x="200997" y="772730"/>
                    <a:pt x="193208" y="780421"/>
                    <a:pt x="193208" y="789631"/>
                  </a:cubicBezTo>
                  <a:moveTo>
                    <a:pt x="338161" y="789631"/>
                  </a:moveTo>
                  <a:cubicBezTo>
                    <a:pt x="338161" y="798747"/>
                    <a:pt x="345855" y="806533"/>
                    <a:pt x="355069" y="806533"/>
                  </a:cubicBezTo>
                  <a:cubicBezTo>
                    <a:pt x="364283" y="806533"/>
                    <a:pt x="371977" y="799317"/>
                    <a:pt x="371977" y="789631"/>
                  </a:cubicBezTo>
                  <a:cubicBezTo>
                    <a:pt x="371977" y="779946"/>
                    <a:pt x="364283" y="772730"/>
                    <a:pt x="355069" y="772730"/>
                  </a:cubicBezTo>
                  <a:cubicBezTo>
                    <a:pt x="345855" y="772730"/>
                    <a:pt x="338161" y="780421"/>
                    <a:pt x="338161" y="789631"/>
                  </a:cubicBezTo>
                  <a:moveTo>
                    <a:pt x="241557" y="789631"/>
                  </a:moveTo>
                  <a:cubicBezTo>
                    <a:pt x="241557" y="798747"/>
                    <a:pt x="249251" y="806533"/>
                    <a:pt x="258465" y="806533"/>
                  </a:cubicBezTo>
                  <a:cubicBezTo>
                    <a:pt x="267679" y="806533"/>
                    <a:pt x="275373" y="799317"/>
                    <a:pt x="275373" y="789631"/>
                  </a:cubicBezTo>
                  <a:cubicBezTo>
                    <a:pt x="275373" y="779946"/>
                    <a:pt x="267679" y="772730"/>
                    <a:pt x="258465" y="772730"/>
                  </a:cubicBezTo>
                  <a:cubicBezTo>
                    <a:pt x="249251" y="772730"/>
                    <a:pt x="241557" y="780421"/>
                    <a:pt x="241557" y="789631"/>
                  </a:cubicBezTo>
                  <a:moveTo>
                    <a:pt x="869625" y="789726"/>
                  </a:moveTo>
                  <a:cubicBezTo>
                    <a:pt x="869625" y="798937"/>
                    <a:pt x="877319" y="806628"/>
                    <a:pt x="886533" y="806628"/>
                  </a:cubicBezTo>
                  <a:cubicBezTo>
                    <a:pt x="895747" y="806628"/>
                    <a:pt x="903441" y="799411"/>
                    <a:pt x="903441" y="789726"/>
                  </a:cubicBezTo>
                  <a:cubicBezTo>
                    <a:pt x="903441" y="780041"/>
                    <a:pt x="895747" y="772825"/>
                    <a:pt x="886533" y="772825"/>
                  </a:cubicBezTo>
                  <a:cubicBezTo>
                    <a:pt x="877319" y="772825"/>
                    <a:pt x="869625" y="780516"/>
                    <a:pt x="869625" y="789726"/>
                  </a:cubicBezTo>
                  <a:moveTo>
                    <a:pt x="917974" y="789726"/>
                  </a:moveTo>
                  <a:cubicBezTo>
                    <a:pt x="917974" y="798937"/>
                    <a:pt x="925668" y="806628"/>
                    <a:pt x="934882" y="806628"/>
                  </a:cubicBezTo>
                  <a:cubicBezTo>
                    <a:pt x="944096" y="806628"/>
                    <a:pt x="951790" y="799411"/>
                    <a:pt x="951790" y="789726"/>
                  </a:cubicBezTo>
                  <a:cubicBezTo>
                    <a:pt x="951790" y="780041"/>
                    <a:pt x="944001" y="772825"/>
                    <a:pt x="934882" y="772825"/>
                  </a:cubicBezTo>
                  <a:cubicBezTo>
                    <a:pt x="925763" y="772825"/>
                    <a:pt x="917974" y="780516"/>
                    <a:pt x="917974" y="789726"/>
                  </a:cubicBezTo>
                  <a:moveTo>
                    <a:pt x="1256135" y="789726"/>
                  </a:moveTo>
                  <a:cubicBezTo>
                    <a:pt x="1256135" y="780611"/>
                    <a:pt x="1263829" y="772825"/>
                    <a:pt x="1273043" y="772825"/>
                  </a:cubicBezTo>
                  <a:cubicBezTo>
                    <a:pt x="1282257" y="772825"/>
                    <a:pt x="1289951" y="780516"/>
                    <a:pt x="1289951" y="789726"/>
                  </a:cubicBezTo>
                  <a:cubicBezTo>
                    <a:pt x="1289951" y="799317"/>
                    <a:pt x="1282162" y="806628"/>
                    <a:pt x="1273043" y="806628"/>
                  </a:cubicBezTo>
                  <a:cubicBezTo>
                    <a:pt x="1263924" y="806628"/>
                    <a:pt x="1256135" y="798937"/>
                    <a:pt x="1256135" y="789726"/>
                  </a:cubicBezTo>
                  <a:moveTo>
                    <a:pt x="1159531" y="789631"/>
                  </a:moveTo>
                  <a:cubicBezTo>
                    <a:pt x="1159531" y="780516"/>
                    <a:pt x="1166750" y="772730"/>
                    <a:pt x="1176439" y="772730"/>
                  </a:cubicBezTo>
                  <a:cubicBezTo>
                    <a:pt x="1186128" y="772730"/>
                    <a:pt x="1193347" y="780421"/>
                    <a:pt x="1193347" y="789631"/>
                  </a:cubicBezTo>
                  <a:cubicBezTo>
                    <a:pt x="1193347" y="798842"/>
                    <a:pt x="1185653" y="806533"/>
                    <a:pt x="1176439" y="806533"/>
                  </a:cubicBezTo>
                  <a:cubicBezTo>
                    <a:pt x="1167225" y="806533"/>
                    <a:pt x="1159531" y="798842"/>
                    <a:pt x="1159531" y="789631"/>
                  </a:cubicBezTo>
                  <a:moveTo>
                    <a:pt x="1207786" y="789726"/>
                  </a:moveTo>
                  <a:cubicBezTo>
                    <a:pt x="1207786" y="780611"/>
                    <a:pt x="1215480" y="772825"/>
                    <a:pt x="1224694" y="772825"/>
                  </a:cubicBezTo>
                  <a:cubicBezTo>
                    <a:pt x="1233908" y="772825"/>
                    <a:pt x="1241602" y="780516"/>
                    <a:pt x="1241602" y="789726"/>
                  </a:cubicBezTo>
                  <a:cubicBezTo>
                    <a:pt x="1241602" y="799317"/>
                    <a:pt x="1233908" y="806628"/>
                    <a:pt x="1224694" y="806628"/>
                  </a:cubicBezTo>
                  <a:cubicBezTo>
                    <a:pt x="1215480" y="806628"/>
                    <a:pt x="1207786" y="798937"/>
                    <a:pt x="1207786" y="789726"/>
                  </a:cubicBezTo>
                  <a:moveTo>
                    <a:pt x="1062928" y="789726"/>
                  </a:moveTo>
                  <a:cubicBezTo>
                    <a:pt x="1062928" y="780611"/>
                    <a:pt x="1070146" y="772825"/>
                    <a:pt x="1079836" y="772825"/>
                  </a:cubicBezTo>
                  <a:cubicBezTo>
                    <a:pt x="1089524" y="772825"/>
                    <a:pt x="1096744" y="780516"/>
                    <a:pt x="1096744" y="789726"/>
                  </a:cubicBezTo>
                  <a:cubicBezTo>
                    <a:pt x="1096744" y="798937"/>
                    <a:pt x="1089050" y="806533"/>
                    <a:pt x="1079836" y="806533"/>
                  </a:cubicBezTo>
                  <a:cubicBezTo>
                    <a:pt x="1070622" y="806533"/>
                    <a:pt x="1062928" y="798842"/>
                    <a:pt x="1062928" y="789726"/>
                  </a:cubicBezTo>
                  <a:moveTo>
                    <a:pt x="1111182" y="789631"/>
                  </a:moveTo>
                  <a:cubicBezTo>
                    <a:pt x="1111182" y="780516"/>
                    <a:pt x="1118401" y="772730"/>
                    <a:pt x="1128090" y="772730"/>
                  </a:cubicBezTo>
                  <a:cubicBezTo>
                    <a:pt x="1137779" y="772730"/>
                    <a:pt x="1144998" y="780421"/>
                    <a:pt x="1144998" y="789631"/>
                  </a:cubicBezTo>
                  <a:cubicBezTo>
                    <a:pt x="1144998" y="798842"/>
                    <a:pt x="1137304" y="806533"/>
                    <a:pt x="1128090" y="806533"/>
                  </a:cubicBezTo>
                  <a:cubicBezTo>
                    <a:pt x="1118876" y="806533"/>
                    <a:pt x="1111182" y="798842"/>
                    <a:pt x="1111182" y="789631"/>
                  </a:cubicBezTo>
                  <a:moveTo>
                    <a:pt x="966228" y="789726"/>
                  </a:moveTo>
                  <a:cubicBezTo>
                    <a:pt x="966228" y="798842"/>
                    <a:pt x="974018" y="806628"/>
                    <a:pt x="983136" y="806628"/>
                  </a:cubicBezTo>
                  <a:cubicBezTo>
                    <a:pt x="992256" y="806628"/>
                    <a:pt x="1000044" y="798937"/>
                    <a:pt x="1000044" y="789726"/>
                  </a:cubicBezTo>
                  <a:cubicBezTo>
                    <a:pt x="1000044" y="780516"/>
                    <a:pt x="992350" y="772825"/>
                    <a:pt x="983136" y="772825"/>
                  </a:cubicBezTo>
                  <a:cubicBezTo>
                    <a:pt x="973448" y="772825"/>
                    <a:pt x="966228" y="780516"/>
                    <a:pt x="966228" y="789726"/>
                  </a:cubicBezTo>
                  <a:moveTo>
                    <a:pt x="1014578" y="789726"/>
                  </a:moveTo>
                  <a:cubicBezTo>
                    <a:pt x="1014578" y="798842"/>
                    <a:pt x="1022367" y="806628"/>
                    <a:pt x="1031486" y="806628"/>
                  </a:cubicBezTo>
                  <a:cubicBezTo>
                    <a:pt x="1040605" y="806628"/>
                    <a:pt x="1048394" y="798937"/>
                    <a:pt x="1048394" y="789726"/>
                  </a:cubicBezTo>
                  <a:cubicBezTo>
                    <a:pt x="1048394" y="780516"/>
                    <a:pt x="1040700" y="772825"/>
                    <a:pt x="1031486" y="772825"/>
                  </a:cubicBezTo>
                  <a:cubicBezTo>
                    <a:pt x="1021797" y="772825"/>
                    <a:pt x="1014578" y="780516"/>
                    <a:pt x="1014578" y="789726"/>
                  </a:cubicBezTo>
                  <a:moveTo>
                    <a:pt x="676417" y="837963"/>
                  </a:moveTo>
                  <a:cubicBezTo>
                    <a:pt x="676417" y="847078"/>
                    <a:pt x="684111" y="854864"/>
                    <a:pt x="693325" y="854864"/>
                  </a:cubicBezTo>
                  <a:cubicBezTo>
                    <a:pt x="702539" y="854864"/>
                    <a:pt x="710233" y="847648"/>
                    <a:pt x="710233" y="837963"/>
                  </a:cubicBezTo>
                  <a:cubicBezTo>
                    <a:pt x="710233" y="828277"/>
                    <a:pt x="702539" y="821156"/>
                    <a:pt x="693325" y="821156"/>
                  </a:cubicBezTo>
                  <a:cubicBezTo>
                    <a:pt x="684111" y="821156"/>
                    <a:pt x="676417" y="828847"/>
                    <a:pt x="676417" y="837963"/>
                  </a:cubicBezTo>
                  <a:moveTo>
                    <a:pt x="773021" y="837963"/>
                  </a:moveTo>
                  <a:cubicBezTo>
                    <a:pt x="773021" y="847078"/>
                    <a:pt x="780715" y="854864"/>
                    <a:pt x="789929" y="854864"/>
                  </a:cubicBezTo>
                  <a:cubicBezTo>
                    <a:pt x="799143" y="854864"/>
                    <a:pt x="806837" y="847648"/>
                    <a:pt x="806837" y="837963"/>
                  </a:cubicBezTo>
                  <a:cubicBezTo>
                    <a:pt x="806837" y="828277"/>
                    <a:pt x="799143" y="821156"/>
                    <a:pt x="789929" y="821156"/>
                  </a:cubicBezTo>
                  <a:cubicBezTo>
                    <a:pt x="780715" y="821156"/>
                    <a:pt x="773021" y="828847"/>
                    <a:pt x="773021" y="837963"/>
                  </a:cubicBezTo>
                  <a:moveTo>
                    <a:pt x="724671" y="837963"/>
                  </a:moveTo>
                  <a:cubicBezTo>
                    <a:pt x="724671" y="847078"/>
                    <a:pt x="732365" y="854864"/>
                    <a:pt x="741579" y="854864"/>
                  </a:cubicBezTo>
                  <a:cubicBezTo>
                    <a:pt x="750793" y="854864"/>
                    <a:pt x="758487" y="847648"/>
                    <a:pt x="758487" y="837963"/>
                  </a:cubicBezTo>
                  <a:cubicBezTo>
                    <a:pt x="758487" y="828277"/>
                    <a:pt x="750793" y="821156"/>
                    <a:pt x="741579" y="821156"/>
                  </a:cubicBezTo>
                  <a:cubicBezTo>
                    <a:pt x="732365" y="821156"/>
                    <a:pt x="724671" y="828847"/>
                    <a:pt x="724671" y="837963"/>
                  </a:cubicBezTo>
                  <a:moveTo>
                    <a:pt x="821275" y="837963"/>
                  </a:moveTo>
                  <a:cubicBezTo>
                    <a:pt x="821275" y="847078"/>
                    <a:pt x="828969" y="854864"/>
                    <a:pt x="838183" y="854864"/>
                  </a:cubicBezTo>
                  <a:cubicBezTo>
                    <a:pt x="847397" y="854864"/>
                    <a:pt x="855091" y="847648"/>
                    <a:pt x="855091" y="837963"/>
                  </a:cubicBezTo>
                  <a:cubicBezTo>
                    <a:pt x="855091" y="828277"/>
                    <a:pt x="847397" y="821156"/>
                    <a:pt x="838183" y="821156"/>
                  </a:cubicBezTo>
                  <a:cubicBezTo>
                    <a:pt x="828969" y="821156"/>
                    <a:pt x="821275" y="828847"/>
                    <a:pt x="821275" y="837963"/>
                  </a:cubicBezTo>
                  <a:moveTo>
                    <a:pt x="483114" y="837963"/>
                  </a:moveTo>
                  <a:cubicBezTo>
                    <a:pt x="483114" y="847078"/>
                    <a:pt x="490808" y="854864"/>
                    <a:pt x="500022" y="854864"/>
                  </a:cubicBezTo>
                  <a:cubicBezTo>
                    <a:pt x="509236" y="854864"/>
                    <a:pt x="516930" y="847648"/>
                    <a:pt x="516930" y="837963"/>
                  </a:cubicBezTo>
                  <a:cubicBezTo>
                    <a:pt x="516930" y="828277"/>
                    <a:pt x="509236" y="821156"/>
                    <a:pt x="500022" y="821156"/>
                  </a:cubicBezTo>
                  <a:cubicBezTo>
                    <a:pt x="490808" y="821156"/>
                    <a:pt x="483114" y="828847"/>
                    <a:pt x="483114" y="837963"/>
                  </a:cubicBezTo>
                  <a:moveTo>
                    <a:pt x="434860" y="837963"/>
                  </a:moveTo>
                  <a:cubicBezTo>
                    <a:pt x="434860" y="847078"/>
                    <a:pt x="442554" y="854864"/>
                    <a:pt x="451768" y="854864"/>
                  </a:cubicBezTo>
                  <a:cubicBezTo>
                    <a:pt x="460982" y="854864"/>
                    <a:pt x="468676" y="847648"/>
                    <a:pt x="468676" y="837963"/>
                  </a:cubicBezTo>
                  <a:cubicBezTo>
                    <a:pt x="468676" y="828277"/>
                    <a:pt x="460982" y="821156"/>
                    <a:pt x="451768" y="821156"/>
                  </a:cubicBezTo>
                  <a:cubicBezTo>
                    <a:pt x="442554" y="821156"/>
                    <a:pt x="434860" y="828847"/>
                    <a:pt x="434860" y="837963"/>
                  </a:cubicBezTo>
                  <a:moveTo>
                    <a:pt x="579718" y="837963"/>
                  </a:moveTo>
                  <a:cubicBezTo>
                    <a:pt x="579718" y="847078"/>
                    <a:pt x="587507" y="854864"/>
                    <a:pt x="596626" y="854864"/>
                  </a:cubicBezTo>
                  <a:cubicBezTo>
                    <a:pt x="605745" y="854864"/>
                    <a:pt x="613534" y="847648"/>
                    <a:pt x="613534" y="837963"/>
                  </a:cubicBezTo>
                  <a:cubicBezTo>
                    <a:pt x="613534" y="828277"/>
                    <a:pt x="605840" y="821156"/>
                    <a:pt x="596626" y="821156"/>
                  </a:cubicBezTo>
                  <a:cubicBezTo>
                    <a:pt x="587412" y="821156"/>
                    <a:pt x="579718" y="828847"/>
                    <a:pt x="579718" y="837963"/>
                  </a:cubicBezTo>
                  <a:moveTo>
                    <a:pt x="531464" y="837963"/>
                  </a:moveTo>
                  <a:cubicBezTo>
                    <a:pt x="531464" y="847078"/>
                    <a:pt x="539158" y="854864"/>
                    <a:pt x="548372" y="854864"/>
                  </a:cubicBezTo>
                  <a:cubicBezTo>
                    <a:pt x="557586" y="854864"/>
                    <a:pt x="565280" y="847648"/>
                    <a:pt x="565280" y="837963"/>
                  </a:cubicBezTo>
                  <a:cubicBezTo>
                    <a:pt x="565280" y="828277"/>
                    <a:pt x="557586" y="821156"/>
                    <a:pt x="548372" y="821156"/>
                  </a:cubicBezTo>
                  <a:cubicBezTo>
                    <a:pt x="539158" y="821156"/>
                    <a:pt x="531464" y="828847"/>
                    <a:pt x="531464" y="837963"/>
                  </a:cubicBezTo>
                  <a:moveTo>
                    <a:pt x="386510" y="837963"/>
                  </a:moveTo>
                  <a:cubicBezTo>
                    <a:pt x="386510" y="847078"/>
                    <a:pt x="394205" y="854864"/>
                    <a:pt x="403418" y="854864"/>
                  </a:cubicBezTo>
                  <a:cubicBezTo>
                    <a:pt x="412632" y="854864"/>
                    <a:pt x="420327" y="847648"/>
                    <a:pt x="420327" y="837963"/>
                  </a:cubicBezTo>
                  <a:cubicBezTo>
                    <a:pt x="420327" y="828277"/>
                    <a:pt x="412632" y="821156"/>
                    <a:pt x="403418" y="821156"/>
                  </a:cubicBezTo>
                  <a:cubicBezTo>
                    <a:pt x="394205" y="821156"/>
                    <a:pt x="386510" y="828847"/>
                    <a:pt x="386510" y="837963"/>
                  </a:cubicBezTo>
                  <a:moveTo>
                    <a:pt x="289907" y="837963"/>
                  </a:moveTo>
                  <a:cubicBezTo>
                    <a:pt x="289907" y="847078"/>
                    <a:pt x="297601" y="854864"/>
                    <a:pt x="306815" y="854864"/>
                  </a:cubicBezTo>
                  <a:cubicBezTo>
                    <a:pt x="316029" y="854864"/>
                    <a:pt x="323723" y="847648"/>
                    <a:pt x="323723" y="837963"/>
                  </a:cubicBezTo>
                  <a:cubicBezTo>
                    <a:pt x="323723" y="828277"/>
                    <a:pt x="316029" y="821156"/>
                    <a:pt x="306815" y="821156"/>
                  </a:cubicBezTo>
                  <a:cubicBezTo>
                    <a:pt x="297601" y="821156"/>
                    <a:pt x="289907" y="828847"/>
                    <a:pt x="289907" y="837963"/>
                  </a:cubicBezTo>
                  <a:moveTo>
                    <a:pt x="193208" y="837963"/>
                  </a:moveTo>
                  <a:cubicBezTo>
                    <a:pt x="193208" y="847078"/>
                    <a:pt x="200902" y="854864"/>
                    <a:pt x="210116" y="854864"/>
                  </a:cubicBezTo>
                  <a:cubicBezTo>
                    <a:pt x="219330" y="854864"/>
                    <a:pt x="227024" y="847648"/>
                    <a:pt x="227024" y="837963"/>
                  </a:cubicBezTo>
                  <a:cubicBezTo>
                    <a:pt x="227024" y="828277"/>
                    <a:pt x="219235" y="821156"/>
                    <a:pt x="210116" y="821156"/>
                  </a:cubicBezTo>
                  <a:cubicBezTo>
                    <a:pt x="200997" y="821156"/>
                    <a:pt x="193208" y="828847"/>
                    <a:pt x="193208" y="837963"/>
                  </a:cubicBezTo>
                  <a:moveTo>
                    <a:pt x="338161" y="837963"/>
                  </a:moveTo>
                  <a:cubicBezTo>
                    <a:pt x="338161" y="847078"/>
                    <a:pt x="345855" y="854864"/>
                    <a:pt x="355069" y="854864"/>
                  </a:cubicBezTo>
                  <a:cubicBezTo>
                    <a:pt x="364283" y="854864"/>
                    <a:pt x="371977" y="847648"/>
                    <a:pt x="371977" y="837963"/>
                  </a:cubicBezTo>
                  <a:cubicBezTo>
                    <a:pt x="371977" y="828277"/>
                    <a:pt x="364283" y="821156"/>
                    <a:pt x="355069" y="821156"/>
                  </a:cubicBezTo>
                  <a:cubicBezTo>
                    <a:pt x="345855" y="821156"/>
                    <a:pt x="338161" y="828847"/>
                    <a:pt x="338161" y="837963"/>
                  </a:cubicBezTo>
                  <a:moveTo>
                    <a:pt x="241557" y="837963"/>
                  </a:moveTo>
                  <a:cubicBezTo>
                    <a:pt x="241557" y="847078"/>
                    <a:pt x="249251" y="854864"/>
                    <a:pt x="258465" y="854864"/>
                  </a:cubicBezTo>
                  <a:cubicBezTo>
                    <a:pt x="267679" y="854864"/>
                    <a:pt x="275373" y="847648"/>
                    <a:pt x="275373" y="837963"/>
                  </a:cubicBezTo>
                  <a:cubicBezTo>
                    <a:pt x="275373" y="828277"/>
                    <a:pt x="267679" y="821156"/>
                    <a:pt x="258465" y="821156"/>
                  </a:cubicBezTo>
                  <a:cubicBezTo>
                    <a:pt x="249251" y="821156"/>
                    <a:pt x="241557" y="828847"/>
                    <a:pt x="241557" y="837963"/>
                  </a:cubicBezTo>
                  <a:moveTo>
                    <a:pt x="869625" y="837963"/>
                  </a:moveTo>
                  <a:cubicBezTo>
                    <a:pt x="869625" y="847173"/>
                    <a:pt x="877319" y="854864"/>
                    <a:pt x="886533" y="854864"/>
                  </a:cubicBezTo>
                  <a:cubicBezTo>
                    <a:pt x="895747" y="854864"/>
                    <a:pt x="903441" y="847648"/>
                    <a:pt x="903441" y="837963"/>
                  </a:cubicBezTo>
                  <a:cubicBezTo>
                    <a:pt x="903441" y="828277"/>
                    <a:pt x="895747" y="821061"/>
                    <a:pt x="886533" y="821061"/>
                  </a:cubicBezTo>
                  <a:cubicBezTo>
                    <a:pt x="877319" y="821061"/>
                    <a:pt x="869625" y="828752"/>
                    <a:pt x="869625" y="837963"/>
                  </a:cubicBezTo>
                  <a:moveTo>
                    <a:pt x="917974" y="837963"/>
                  </a:moveTo>
                  <a:cubicBezTo>
                    <a:pt x="917974" y="847173"/>
                    <a:pt x="925668" y="854864"/>
                    <a:pt x="934882" y="854864"/>
                  </a:cubicBezTo>
                  <a:cubicBezTo>
                    <a:pt x="944096" y="854864"/>
                    <a:pt x="951790" y="847648"/>
                    <a:pt x="951790" y="837963"/>
                  </a:cubicBezTo>
                  <a:cubicBezTo>
                    <a:pt x="951790" y="828277"/>
                    <a:pt x="944001" y="821061"/>
                    <a:pt x="934882" y="821061"/>
                  </a:cubicBezTo>
                  <a:cubicBezTo>
                    <a:pt x="925763" y="821061"/>
                    <a:pt x="917974" y="828752"/>
                    <a:pt x="917974" y="837963"/>
                  </a:cubicBezTo>
                  <a:moveTo>
                    <a:pt x="1256135" y="837963"/>
                  </a:moveTo>
                  <a:cubicBezTo>
                    <a:pt x="1256135" y="828847"/>
                    <a:pt x="1263829" y="821061"/>
                    <a:pt x="1273043" y="821061"/>
                  </a:cubicBezTo>
                  <a:cubicBezTo>
                    <a:pt x="1282257" y="821061"/>
                    <a:pt x="1289951" y="828752"/>
                    <a:pt x="1289951" y="837963"/>
                  </a:cubicBezTo>
                  <a:cubicBezTo>
                    <a:pt x="1289951" y="847553"/>
                    <a:pt x="1282162" y="854864"/>
                    <a:pt x="1273043" y="854864"/>
                  </a:cubicBezTo>
                  <a:cubicBezTo>
                    <a:pt x="1263924" y="854864"/>
                    <a:pt x="1256135" y="847173"/>
                    <a:pt x="1256135" y="837963"/>
                  </a:cubicBezTo>
                  <a:moveTo>
                    <a:pt x="1159531" y="837963"/>
                  </a:moveTo>
                  <a:cubicBezTo>
                    <a:pt x="1159531" y="828847"/>
                    <a:pt x="1166750" y="821156"/>
                    <a:pt x="1176439" y="821156"/>
                  </a:cubicBezTo>
                  <a:cubicBezTo>
                    <a:pt x="1186128" y="821156"/>
                    <a:pt x="1193347" y="828847"/>
                    <a:pt x="1193347" y="837963"/>
                  </a:cubicBezTo>
                  <a:cubicBezTo>
                    <a:pt x="1193347" y="847078"/>
                    <a:pt x="1185653" y="854864"/>
                    <a:pt x="1176439" y="854864"/>
                  </a:cubicBezTo>
                  <a:cubicBezTo>
                    <a:pt x="1167225" y="854864"/>
                    <a:pt x="1159531" y="847173"/>
                    <a:pt x="1159531" y="837963"/>
                  </a:cubicBezTo>
                  <a:moveTo>
                    <a:pt x="1207786" y="837963"/>
                  </a:moveTo>
                  <a:cubicBezTo>
                    <a:pt x="1207786" y="828847"/>
                    <a:pt x="1215480" y="821061"/>
                    <a:pt x="1224694" y="821061"/>
                  </a:cubicBezTo>
                  <a:cubicBezTo>
                    <a:pt x="1233908" y="821061"/>
                    <a:pt x="1241602" y="828752"/>
                    <a:pt x="1241602" y="837963"/>
                  </a:cubicBezTo>
                  <a:cubicBezTo>
                    <a:pt x="1241602" y="847553"/>
                    <a:pt x="1233908" y="854864"/>
                    <a:pt x="1224694" y="854864"/>
                  </a:cubicBezTo>
                  <a:cubicBezTo>
                    <a:pt x="1215480" y="854864"/>
                    <a:pt x="1207786" y="847173"/>
                    <a:pt x="1207786" y="837963"/>
                  </a:cubicBezTo>
                  <a:moveTo>
                    <a:pt x="1062928" y="837963"/>
                  </a:moveTo>
                  <a:cubicBezTo>
                    <a:pt x="1062928" y="828847"/>
                    <a:pt x="1070146" y="821061"/>
                    <a:pt x="1079836" y="821061"/>
                  </a:cubicBezTo>
                  <a:cubicBezTo>
                    <a:pt x="1089524" y="821061"/>
                    <a:pt x="1096744" y="828752"/>
                    <a:pt x="1096744" y="837963"/>
                  </a:cubicBezTo>
                  <a:cubicBezTo>
                    <a:pt x="1096744" y="847173"/>
                    <a:pt x="1089050" y="854864"/>
                    <a:pt x="1079836" y="854864"/>
                  </a:cubicBezTo>
                  <a:cubicBezTo>
                    <a:pt x="1070622" y="854864"/>
                    <a:pt x="1062928" y="847173"/>
                    <a:pt x="1062928" y="837963"/>
                  </a:cubicBezTo>
                  <a:moveTo>
                    <a:pt x="1111182" y="837963"/>
                  </a:moveTo>
                  <a:cubicBezTo>
                    <a:pt x="1111182" y="828847"/>
                    <a:pt x="1118401" y="821156"/>
                    <a:pt x="1128090" y="821156"/>
                  </a:cubicBezTo>
                  <a:cubicBezTo>
                    <a:pt x="1137779" y="821156"/>
                    <a:pt x="1144998" y="828847"/>
                    <a:pt x="1144998" y="837963"/>
                  </a:cubicBezTo>
                  <a:cubicBezTo>
                    <a:pt x="1144998" y="847078"/>
                    <a:pt x="1137304" y="854864"/>
                    <a:pt x="1128090" y="854864"/>
                  </a:cubicBezTo>
                  <a:cubicBezTo>
                    <a:pt x="1118876" y="854864"/>
                    <a:pt x="1111182" y="847173"/>
                    <a:pt x="1111182" y="837963"/>
                  </a:cubicBezTo>
                  <a:moveTo>
                    <a:pt x="966228" y="837963"/>
                  </a:moveTo>
                  <a:cubicBezTo>
                    <a:pt x="966228" y="847078"/>
                    <a:pt x="974018" y="854864"/>
                    <a:pt x="983136" y="854864"/>
                  </a:cubicBezTo>
                  <a:cubicBezTo>
                    <a:pt x="992256" y="854864"/>
                    <a:pt x="1000044" y="847173"/>
                    <a:pt x="1000044" y="837963"/>
                  </a:cubicBezTo>
                  <a:cubicBezTo>
                    <a:pt x="1000044" y="828752"/>
                    <a:pt x="992350" y="821061"/>
                    <a:pt x="983136" y="821061"/>
                  </a:cubicBezTo>
                  <a:cubicBezTo>
                    <a:pt x="973448" y="821061"/>
                    <a:pt x="966228" y="828752"/>
                    <a:pt x="966228" y="837963"/>
                  </a:cubicBezTo>
                  <a:moveTo>
                    <a:pt x="1014578" y="837963"/>
                  </a:moveTo>
                  <a:cubicBezTo>
                    <a:pt x="1014578" y="847078"/>
                    <a:pt x="1022367" y="854864"/>
                    <a:pt x="1031486" y="854864"/>
                  </a:cubicBezTo>
                  <a:cubicBezTo>
                    <a:pt x="1040605" y="854864"/>
                    <a:pt x="1048394" y="847173"/>
                    <a:pt x="1048394" y="837963"/>
                  </a:cubicBezTo>
                  <a:cubicBezTo>
                    <a:pt x="1048394" y="828752"/>
                    <a:pt x="1040700" y="821061"/>
                    <a:pt x="1031486" y="821061"/>
                  </a:cubicBezTo>
                  <a:cubicBezTo>
                    <a:pt x="1021797" y="821061"/>
                    <a:pt x="1014578" y="828752"/>
                    <a:pt x="1014578" y="837963"/>
                  </a:cubicBezTo>
                  <a:moveTo>
                    <a:pt x="676417" y="886294"/>
                  </a:moveTo>
                  <a:cubicBezTo>
                    <a:pt x="676417" y="895409"/>
                    <a:pt x="684111" y="903195"/>
                    <a:pt x="693325" y="903195"/>
                  </a:cubicBezTo>
                  <a:cubicBezTo>
                    <a:pt x="702539" y="903195"/>
                    <a:pt x="710233" y="895979"/>
                    <a:pt x="710233" y="886294"/>
                  </a:cubicBezTo>
                  <a:cubicBezTo>
                    <a:pt x="710233" y="876609"/>
                    <a:pt x="702539" y="869392"/>
                    <a:pt x="693325" y="869392"/>
                  </a:cubicBezTo>
                  <a:cubicBezTo>
                    <a:pt x="684111" y="869392"/>
                    <a:pt x="676417" y="877083"/>
                    <a:pt x="676417" y="886294"/>
                  </a:cubicBezTo>
                  <a:moveTo>
                    <a:pt x="773021" y="886294"/>
                  </a:moveTo>
                  <a:cubicBezTo>
                    <a:pt x="773021" y="895409"/>
                    <a:pt x="780715" y="903195"/>
                    <a:pt x="789929" y="903195"/>
                  </a:cubicBezTo>
                  <a:cubicBezTo>
                    <a:pt x="799143" y="903195"/>
                    <a:pt x="806837" y="895979"/>
                    <a:pt x="806837" y="886294"/>
                  </a:cubicBezTo>
                  <a:cubicBezTo>
                    <a:pt x="806837" y="876609"/>
                    <a:pt x="799143" y="869392"/>
                    <a:pt x="789929" y="869392"/>
                  </a:cubicBezTo>
                  <a:cubicBezTo>
                    <a:pt x="780715" y="869392"/>
                    <a:pt x="773021" y="877083"/>
                    <a:pt x="773021" y="886294"/>
                  </a:cubicBezTo>
                  <a:moveTo>
                    <a:pt x="724671" y="886294"/>
                  </a:moveTo>
                  <a:cubicBezTo>
                    <a:pt x="724671" y="895409"/>
                    <a:pt x="732365" y="903195"/>
                    <a:pt x="741579" y="903195"/>
                  </a:cubicBezTo>
                  <a:cubicBezTo>
                    <a:pt x="750793" y="903195"/>
                    <a:pt x="758487" y="895979"/>
                    <a:pt x="758487" y="886294"/>
                  </a:cubicBezTo>
                  <a:cubicBezTo>
                    <a:pt x="758487" y="876609"/>
                    <a:pt x="750793" y="869392"/>
                    <a:pt x="741579" y="869392"/>
                  </a:cubicBezTo>
                  <a:cubicBezTo>
                    <a:pt x="732365" y="869392"/>
                    <a:pt x="724671" y="877083"/>
                    <a:pt x="724671" y="886294"/>
                  </a:cubicBezTo>
                  <a:moveTo>
                    <a:pt x="821275" y="886294"/>
                  </a:moveTo>
                  <a:cubicBezTo>
                    <a:pt x="821275" y="895409"/>
                    <a:pt x="828969" y="903195"/>
                    <a:pt x="838183" y="903195"/>
                  </a:cubicBezTo>
                  <a:cubicBezTo>
                    <a:pt x="847397" y="903195"/>
                    <a:pt x="855091" y="895979"/>
                    <a:pt x="855091" y="886294"/>
                  </a:cubicBezTo>
                  <a:cubicBezTo>
                    <a:pt x="855091" y="876609"/>
                    <a:pt x="847397" y="869392"/>
                    <a:pt x="838183" y="869392"/>
                  </a:cubicBezTo>
                  <a:cubicBezTo>
                    <a:pt x="828969" y="869392"/>
                    <a:pt x="821275" y="877083"/>
                    <a:pt x="821275" y="886294"/>
                  </a:cubicBezTo>
                  <a:moveTo>
                    <a:pt x="579718" y="886294"/>
                  </a:moveTo>
                  <a:cubicBezTo>
                    <a:pt x="579718" y="895409"/>
                    <a:pt x="587507" y="903195"/>
                    <a:pt x="596626" y="903195"/>
                  </a:cubicBezTo>
                  <a:cubicBezTo>
                    <a:pt x="605745" y="903195"/>
                    <a:pt x="613534" y="895979"/>
                    <a:pt x="613534" y="886294"/>
                  </a:cubicBezTo>
                  <a:cubicBezTo>
                    <a:pt x="613534" y="876609"/>
                    <a:pt x="605840" y="869392"/>
                    <a:pt x="596626" y="869392"/>
                  </a:cubicBezTo>
                  <a:cubicBezTo>
                    <a:pt x="587412" y="869392"/>
                    <a:pt x="579718" y="877083"/>
                    <a:pt x="579718" y="886294"/>
                  </a:cubicBezTo>
                  <a:moveTo>
                    <a:pt x="531464" y="886294"/>
                  </a:moveTo>
                  <a:cubicBezTo>
                    <a:pt x="531464" y="895409"/>
                    <a:pt x="539158" y="903195"/>
                    <a:pt x="548372" y="903195"/>
                  </a:cubicBezTo>
                  <a:cubicBezTo>
                    <a:pt x="557586" y="903195"/>
                    <a:pt x="565280" y="895979"/>
                    <a:pt x="565280" y="886294"/>
                  </a:cubicBezTo>
                  <a:cubicBezTo>
                    <a:pt x="565280" y="876609"/>
                    <a:pt x="557586" y="869392"/>
                    <a:pt x="548372" y="869392"/>
                  </a:cubicBezTo>
                  <a:cubicBezTo>
                    <a:pt x="539158" y="869392"/>
                    <a:pt x="531464" y="877083"/>
                    <a:pt x="531464" y="886294"/>
                  </a:cubicBezTo>
                  <a:moveTo>
                    <a:pt x="289907" y="886294"/>
                  </a:moveTo>
                  <a:cubicBezTo>
                    <a:pt x="289907" y="895409"/>
                    <a:pt x="297601" y="903195"/>
                    <a:pt x="306815" y="903195"/>
                  </a:cubicBezTo>
                  <a:cubicBezTo>
                    <a:pt x="316029" y="903195"/>
                    <a:pt x="323723" y="895979"/>
                    <a:pt x="323723" y="886294"/>
                  </a:cubicBezTo>
                  <a:cubicBezTo>
                    <a:pt x="323723" y="876609"/>
                    <a:pt x="316029" y="869392"/>
                    <a:pt x="306815" y="869392"/>
                  </a:cubicBezTo>
                  <a:cubicBezTo>
                    <a:pt x="297601" y="869392"/>
                    <a:pt x="289907" y="877083"/>
                    <a:pt x="289907" y="886294"/>
                  </a:cubicBezTo>
                  <a:moveTo>
                    <a:pt x="338161" y="886294"/>
                  </a:moveTo>
                  <a:cubicBezTo>
                    <a:pt x="338161" y="895409"/>
                    <a:pt x="345855" y="903195"/>
                    <a:pt x="355069" y="903195"/>
                  </a:cubicBezTo>
                  <a:cubicBezTo>
                    <a:pt x="364283" y="903195"/>
                    <a:pt x="371977" y="895979"/>
                    <a:pt x="371977" y="886294"/>
                  </a:cubicBezTo>
                  <a:cubicBezTo>
                    <a:pt x="371977" y="876609"/>
                    <a:pt x="364283" y="869392"/>
                    <a:pt x="355069" y="869392"/>
                  </a:cubicBezTo>
                  <a:cubicBezTo>
                    <a:pt x="345855" y="869392"/>
                    <a:pt x="338161" y="877083"/>
                    <a:pt x="338161" y="886294"/>
                  </a:cubicBezTo>
                  <a:moveTo>
                    <a:pt x="241557" y="886294"/>
                  </a:moveTo>
                  <a:cubicBezTo>
                    <a:pt x="241557" y="895409"/>
                    <a:pt x="249251" y="903195"/>
                    <a:pt x="258465" y="903195"/>
                  </a:cubicBezTo>
                  <a:cubicBezTo>
                    <a:pt x="267679" y="903195"/>
                    <a:pt x="275373" y="895979"/>
                    <a:pt x="275373" y="886294"/>
                  </a:cubicBezTo>
                  <a:cubicBezTo>
                    <a:pt x="275373" y="876609"/>
                    <a:pt x="267679" y="869392"/>
                    <a:pt x="258465" y="869392"/>
                  </a:cubicBezTo>
                  <a:cubicBezTo>
                    <a:pt x="249251" y="869392"/>
                    <a:pt x="241557" y="877083"/>
                    <a:pt x="241557" y="886294"/>
                  </a:cubicBezTo>
                  <a:moveTo>
                    <a:pt x="869625" y="886294"/>
                  </a:moveTo>
                  <a:cubicBezTo>
                    <a:pt x="869625" y="895504"/>
                    <a:pt x="877319" y="903195"/>
                    <a:pt x="886533" y="903195"/>
                  </a:cubicBezTo>
                  <a:cubicBezTo>
                    <a:pt x="895747" y="903195"/>
                    <a:pt x="903441" y="895979"/>
                    <a:pt x="903441" y="886294"/>
                  </a:cubicBezTo>
                  <a:cubicBezTo>
                    <a:pt x="903441" y="876609"/>
                    <a:pt x="895747" y="869392"/>
                    <a:pt x="886533" y="869392"/>
                  </a:cubicBezTo>
                  <a:cubicBezTo>
                    <a:pt x="877319" y="869392"/>
                    <a:pt x="869625" y="877083"/>
                    <a:pt x="869625" y="886294"/>
                  </a:cubicBezTo>
                  <a:moveTo>
                    <a:pt x="917974" y="886294"/>
                  </a:moveTo>
                  <a:cubicBezTo>
                    <a:pt x="917974" y="895504"/>
                    <a:pt x="925668" y="903195"/>
                    <a:pt x="934882" y="903195"/>
                  </a:cubicBezTo>
                  <a:cubicBezTo>
                    <a:pt x="944096" y="903195"/>
                    <a:pt x="951790" y="895979"/>
                    <a:pt x="951790" y="886294"/>
                  </a:cubicBezTo>
                  <a:cubicBezTo>
                    <a:pt x="951790" y="876609"/>
                    <a:pt x="944001" y="869392"/>
                    <a:pt x="934882" y="869392"/>
                  </a:cubicBezTo>
                  <a:cubicBezTo>
                    <a:pt x="925763" y="869392"/>
                    <a:pt x="917974" y="877083"/>
                    <a:pt x="917974" y="886294"/>
                  </a:cubicBezTo>
                  <a:moveTo>
                    <a:pt x="1159531" y="886294"/>
                  </a:moveTo>
                  <a:cubicBezTo>
                    <a:pt x="1159531" y="877178"/>
                    <a:pt x="1166750" y="869392"/>
                    <a:pt x="1176439" y="869392"/>
                  </a:cubicBezTo>
                  <a:cubicBezTo>
                    <a:pt x="1186128" y="869392"/>
                    <a:pt x="1193347" y="877083"/>
                    <a:pt x="1193347" y="886294"/>
                  </a:cubicBezTo>
                  <a:cubicBezTo>
                    <a:pt x="1193347" y="895504"/>
                    <a:pt x="1185653" y="903195"/>
                    <a:pt x="1176439" y="903195"/>
                  </a:cubicBezTo>
                  <a:cubicBezTo>
                    <a:pt x="1167225" y="903195"/>
                    <a:pt x="1159531" y="895504"/>
                    <a:pt x="1159531" y="886294"/>
                  </a:cubicBezTo>
                  <a:moveTo>
                    <a:pt x="1062928" y="886294"/>
                  </a:moveTo>
                  <a:cubicBezTo>
                    <a:pt x="1062928" y="877178"/>
                    <a:pt x="1070146" y="869392"/>
                    <a:pt x="1079836" y="869392"/>
                  </a:cubicBezTo>
                  <a:cubicBezTo>
                    <a:pt x="1089524" y="869392"/>
                    <a:pt x="1096744" y="877083"/>
                    <a:pt x="1096744" y="886294"/>
                  </a:cubicBezTo>
                  <a:cubicBezTo>
                    <a:pt x="1096744" y="895504"/>
                    <a:pt x="1089050" y="903101"/>
                    <a:pt x="1079836" y="903101"/>
                  </a:cubicBezTo>
                  <a:cubicBezTo>
                    <a:pt x="1070622" y="903101"/>
                    <a:pt x="1062928" y="895409"/>
                    <a:pt x="1062928" y="886294"/>
                  </a:cubicBezTo>
                  <a:moveTo>
                    <a:pt x="1111182" y="886294"/>
                  </a:moveTo>
                  <a:cubicBezTo>
                    <a:pt x="1111182" y="877178"/>
                    <a:pt x="1118401" y="869392"/>
                    <a:pt x="1128090" y="869392"/>
                  </a:cubicBezTo>
                  <a:cubicBezTo>
                    <a:pt x="1137779" y="869392"/>
                    <a:pt x="1144998" y="877083"/>
                    <a:pt x="1144998" y="886294"/>
                  </a:cubicBezTo>
                  <a:cubicBezTo>
                    <a:pt x="1144998" y="895504"/>
                    <a:pt x="1137304" y="903195"/>
                    <a:pt x="1128090" y="903195"/>
                  </a:cubicBezTo>
                  <a:cubicBezTo>
                    <a:pt x="1118876" y="903195"/>
                    <a:pt x="1111182" y="895504"/>
                    <a:pt x="1111182" y="886294"/>
                  </a:cubicBezTo>
                  <a:moveTo>
                    <a:pt x="966228" y="886294"/>
                  </a:moveTo>
                  <a:cubicBezTo>
                    <a:pt x="966228" y="895409"/>
                    <a:pt x="974018" y="903195"/>
                    <a:pt x="983136" y="903195"/>
                  </a:cubicBezTo>
                  <a:cubicBezTo>
                    <a:pt x="992256" y="903195"/>
                    <a:pt x="1000044" y="895504"/>
                    <a:pt x="1000044" y="886294"/>
                  </a:cubicBezTo>
                  <a:cubicBezTo>
                    <a:pt x="1000044" y="877083"/>
                    <a:pt x="992350" y="869392"/>
                    <a:pt x="983136" y="869392"/>
                  </a:cubicBezTo>
                  <a:cubicBezTo>
                    <a:pt x="973448" y="869392"/>
                    <a:pt x="966228" y="877083"/>
                    <a:pt x="966228" y="886294"/>
                  </a:cubicBezTo>
                  <a:moveTo>
                    <a:pt x="1014578" y="886294"/>
                  </a:moveTo>
                  <a:cubicBezTo>
                    <a:pt x="1014578" y="895409"/>
                    <a:pt x="1022367" y="903195"/>
                    <a:pt x="1031486" y="903195"/>
                  </a:cubicBezTo>
                  <a:cubicBezTo>
                    <a:pt x="1040605" y="903195"/>
                    <a:pt x="1048394" y="895504"/>
                    <a:pt x="1048394" y="886294"/>
                  </a:cubicBezTo>
                  <a:cubicBezTo>
                    <a:pt x="1048394" y="877083"/>
                    <a:pt x="1040700" y="869392"/>
                    <a:pt x="1031486" y="869392"/>
                  </a:cubicBezTo>
                  <a:cubicBezTo>
                    <a:pt x="1021797" y="869392"/>
                    <a:pt x="1014578" y="877083"/>
                    <a:pt x="1014578" y="886294"/>
                  </a:cubicBezTo>
                  <a:moveTo>
                    <a:pt x="676417" y="934530"/>
                  </a:moveTo>
                  <a:cubicBezTo>
                    <a:pt x="676417" y="943646"/>
                    <a:pt x="684111" y="951432"/>
                    <a:pt x="693325" y="951432"/>
                  </a:cubicBezTo>
                  <a:cubicBezTo>
                    <a:pt x="702539" y="951432"/>
                    <a:pt x="710233" y="944215"/>
                    <a:pt x="710233" y="934530"/>
                  </a:cubicBezTo>
                  <a:cubicBezTo>
                    <a:pt x="710233" y="924845"/>
                    <a:pt x="702539" y="917628"/>
                    <a:pt x="693325" y="917628"/>
                  </a:cubicBezTo>
                  <a:cubicBezTo>
                    <a:pt x="684111" y="917628"/>
                    <a:pt x="676417" y="925320"/>
                    <a:pt x="676417" y="934530"/>
                  </a:cubicBezTo>
                  <a:moveTo>
                    <a:pt x="773021" y="934530"/>
                  </a:moveTo>
                  <a:cubicBezTo>
                    <a:pt x="773021" y="943646"/>
                    <a:pt x="780715" y="951432"/>
                    <a:pt x="789929" y="951432"/>
                  </a:cubicBezTo>
                  <a:cubicBezTo>
                    <a:pt x="799143" y="951432"/>
                    <a:pt x="806837" y="944215"/>
                    <a:pt x="806837" y="934530"/>
                  </a:cubicBezTo>
                  <a:cubicBezTo>
                    <a:pt x="806837" y="924845"/>
                    <a:pt x="799143" y="917628"/>
                    <a:pt x="789929" y="917628"/>
                  </a:cubicBezTo>
                  <a:cubicBezTo>
                    <a:pt x="780715" y="917628"/>
                    <a:pt x="773021" y="925320"/>
                    <a:pt x="773021" y="934530"/>
                  </a:cubicBezTo>
                  <a:moveTo>
                    <a:pt x="724671" y="934530"/>
                  </a:moveTo>
                  <a:cubicBezTo>
                    <a:pt x="724671" y="943646"/>
                    <a:pt x="732365" y="951432"/>
                    <a:pt x="741579" y="951432"/>
                  </a:cubicBezTo>
                  <a:cubicBezTo>
                    <a:pt x="750793" y="951432"/>
                    <a:pt x="758487" y="944215"/>
                    <a:pt x="758487" y="934530"/>
                  </a:cubicBezTo>
                  <a:cubicBezTo>
                    <a:pt x="758487" y="924845"/>
                    <a:pt x="750793" y="917628"/>
                    <a:pt x="741579" y="917628"/>
                  </a:cubicBezTo>
                  <a:cubicBezTo>
                    <a:pt x="732365" y="917628"/>
                    <a:pt x="724671" y="925320"/>
                    <a:pt x="724671" y="934530"/>
                  </a:cubicBezTo>
                  <a:moveTo>
                    <a:pt x="821275" y="934530"/>
                  </a:moveTo>
                  <a:cubicBezTo>
                    <a:pt x="821275" y="943646"/>
                    <a:pt x="828969" y="951432"/>
                    <a:pt x="838183" y="951432"/>
                  </a:cubicBezTo>
                  <a:cubicBezTo>
                    <a:pt x="847397" y="951432"/>
                    <a:pt x="855091" y="944215"/>
                    <a:pt x="855091" y="934530"/>
                  </a:cubicBezTo>
                  <a:cubicBezTo>
                    <a:pt x="855091" y="924845"/>
                    <a:pt x="847397" y="917628"/>
                    <a:pt x="838183" y="917628"/>
                  </a:cubicBezTo>
                  <a:cubicBezTo>
                    <a:pt x="828969" y="917628"/>
                    <a:pt x="821275" y="925320"/>
                    <a:pt x="821275" y="934530"/>
                  </a:cubicBezTo>
                  <a:moveTo>
                    <a:pt x="579718" y="934530"/>
                  </a:moveTo>
                  <a:cubicBezTo>
                    <a:pt x="579718" y="943646"/>
                    <a:pt x="587507" y="951432"/>
                    <a:pt x="596626" y="951432"/>
                  </a:cubicBezTo>
                  <a:cubicBezTo>
                    <a:pt x="605745" y="951432"/>
                    <a:pt x="613534" y="944215"/>
                    <a:pt x="613534" y="934530"/>
                  </a:cubicBezTo>
                  <a:cubicBezTo>
                    <a:pt x="613534" y="924845"/>
                    <a:pt x="605840" y="917628"/>
                    <a:pt x="596626" y="917628"/>
                  </a:cubicBezTo>
                  <a:cubicBezTo>
                    <a:pt x="587412" y="917628"/>
                    <a:pt x="579718" y="925320"/>
                    <a:pt x="579718" y="934530"/>
                  </a:cubicBezTo>
                  <a:moveTo>
                    <a:pt x="338161" y="934530"/>
                  </a:moveTo>
                  <a:cubicBezTo>
                    <a:pt x="338161" y="943646"/>
                    <a:pt x="345855" y="951432"/>
                    <a:pt x="355069" y="951432"/>
                  </a:cubicBezTo>
                  <a:cubicBezTo>
                    <a:pt x="364283" y="951432"/>
                    <a:pt x="371977" y="944215"/>
                    <a:pt x="371977" y="934530"/>
                  </a:cubicBezTo>
                  <a:cubicBezTo>
                    <a:pt x="371977" y="924845"/>
                    <a:pt x="364283" y="917628"/>
                    <a:pt x="355069" y="917628"/>
                  </a:cubicBezTo>
                  <a:cubicBezTo>
                    <a:pt x="345855" y="917628"/>
                    <a:pt x="338161" y="925320"/>
                    <a:pt x="338161" y="934530"/>
                  </a:cubicBezTo>
                  <a:moveTo>
                    <a:pt x="869625" y="934530"/>
                  </a:moveTo>
                  <a:cubicBezTo>
                    <a:pt x="869625" y="943741"/>
                    <a:pt x="877319" y="951432"/>
                    <a:pt x="886533" y="951432"/>
                  </a:cubicBezTo>
                  <a:cubicBezTo>
                    <a:pt x="895747" y="951432"/>
                    <a:pt x="903441" y="944215"/>
                    <a:pt x="903441" y="934530"/>
                  </a:cubicBezTo>
                  <a:cubicBezTo>
                    <a:pt x="903441" y="924845"/>
                    <a:pt x="895747" y="917628"/>
                    <a:pt x="886533" y="917628"/>
                  </a:cubicBezTo>
                  <a:cubicBezTo>
                    <a:pt x="877319" y="917628"/>
                    <a:pt x="869625" y="925320"/>
                    <a:pt x="869625" y="934530"/>
                  </a:cubicBezTo>
                  <a:moveTo>
                    <a:pt x="917974" y="934530"/>
                  </a:moveTo>
                  <a:cubicBezTo>
                    <a:pt x="917974" y="943741"/>
                    <a:pt x="925668" y="951432"/>
                    <a:pt x="934882" y="951432"/>
                  </a:cubicBezTo>
                  <a:cubicBezTo>
                    <a:pt x="944096" y="951432"/>
                    <a:pt x="951790" y="944215"/>
                    <a:pt x="951790" y="934530"/>
                  </a:cubicBezTo>
                  <a:cubicBezTo>
                    <a:pt x="951790" y="924845"/>
                    <a:pt x="944001" y="917628"/>
                    <a:pt x="934882" y="917628"/>
                  </a:cubicBezTo>
                  <a:cubicBezTo>
                    <a:pt x="925763" y="917628"/>
                    <a:pt x="917974" y="925320"/>
                    <a:pt x="917974" y="934530"/>
                  </a:cubicBezTo>
                  <a:moveTo>
                    <a:pt x="1062928" y="934530"/>
                  </a:moveTo>
                  <a:cubicBezTo>
                    <a:pt x="1062928" y="925415"/>
                    <a:pt x="1070146" y="917628"/>
                    <a:pt x="1079836" y="917628"/>
                  </a:cubicBezTo>
                  <a:cubicBezTo>
                    <a:pt x="1089524" y="917628"/>
                    <a:pt x="1096744" y="925320"/>
                    <a:pt x="1096744" y="934530"/>
                  </a:cubicBezTo>
                  <a:cubicBezTo>
                    <a:pt x="1096744" y="943741"/>
                    <a:pt x="1089050" y="951432"/>
                    <a:pt x="1079836" y="951432"/>
                  </a:cubicBezTo>
                  <a:cubicBezTo>
                    <a:pt x="1070622" y="951432"/>
                    <a:pt x="1062928" y="943741"/>
                    <a:pt x="1062928" y="934530"/>
                  </a:cubicBezTo>
                  <a:moveTo>
                    <a:pt x="1111182" y="934530"/>
                  </a:moveTo>
                  <a:cubicBezTo>
                    <a:pt x="1111182" y="925415"/>
                    <a:pt x="1118401" y="917628"/>
                    <a:pt x="1128090" y="917628"/>
                  </a:cubicBezTo>
                  <a:cubicBezTo>
                    <a:pt x="1137779" y="917628"/>
                    <a:pt x="1144998" y="925320"/>
                    <a:pt x="1144998" y="934530"/>
                  </a:cubicBezTo>
                  <a:cubicBezTo>
                    <a:pt x="1144998" y="943741"/>
                    <a:pt x="1137304" y="951432"/>
                    <a:pt x="1128090" y="951432"/>
                  </a:cubicBezTo>
                  <a:cubicBezTo>
                    <a:pt x="1118876" y="951432"/>
                    <a:pt x="1111182" y="943741"/>
                    <a:pt x="1111182" y="934530"/>
                  </a:cubicBezTo>
                  <a:moveTo>
                    <a:pt x="966228" y="934530"/>
                  </a:moveTo>
                  <a:cubicBezTo>
                    <a:pt x="966228" y="943646"/>
                    <a:pt x="974018" y="951432"/>
                    <a:pt x="983136" y="951432"/>
                  </a:cubicBezTo>
                  <a:cubicBezTo>
                    <a:pt x="992256" y="951432"/>
                    <a:pt x="1000044" y="943741"/>
                    <a:pt x="1000044" y="934530"/>
                  </a:cubicBezTo>
                  <a:cubicBezTo>
                    <a:pt x="1000044" y="925320"/>
                    <a:pt x="992350" y="917628"/>
                    <a:pt x="983136" y="917628"/>
                  </a:cubicBezTo>
                  <a:cubicBezTo>
                    <a:pt x="973448" y="917628"/>
                    <a:pt x="966228" y="925320"/>
                    <a:pt x="966228" y="934530"/>
                  </a:cubicBezTo>
                  <a:moveTo>
                    <a:pt x="1014578" y="934530"/>
                  </a:moveTo>
                  <a:cubicBezTo>
                    <a:pt x="1014578" y="943646"/>
                    <a:pt x="1022367" y="951432"/>
                    <a:pt x="1031486" y="951432"/>
                  </a:cubicBezTo>
                  <a:cubicBezTo>
                    <a:pt x="1040605" y="951432"/>
                    <a:pt x="1048394" y="943741"/>
                    <a:pt x="1048394" y="934530"/>
                  </a:cubicBezTo>
                  <a:cubicBezTo>
                    <a:pt x="1048394" y="925320"/>
                    <a:pt x="1040700" y="917628"/>
                    <a:pt x="1031486" y="917628"/>
                  </a:cubicBezTo>
                  <a:cubicBezTo>
                    <a:pt x="1021797" y="917628"/>
                    <a:pt x="1014578" y="925320"/>
                    <a:pt x="1014578" y="934530"/>
                  </a:cubicBezTo>
                  <a:moveTo>
                    <a:pt x="676417" y="982861"/>
                  </a:moveTo>
                  <a:cubicBezTo>
                    <a:pt x="676417" y="991977"/>
                    <a:pt x="684111" y="999763"/>
                    <a:pt x="693325" y="999763"/>
                  </a:cubicBezTo>
                  <a:cubicBezTo>
                    <a:pt x="702539" y="999763"/>
                    <a:pt x="710233" y="992546"/>
                    <a:pt x="710233" y="982861"/>
                  </a:cubicBezTo>
                  <a:cubicBezTo>
                    <a:pt x="710233" y="973176"/>
                    <a:pt x="702539" y="965960"/>
                    <a:pt x="693325" y="965960"/>
                  </a:cubicBezTo>
                  <a:cubicBezTo>
                    <a:pt x="684111" y="965960"/>
                    <a:pt x="676417" y="973651"/>
                    <a:pt x="676417" y="982861"/>
                  </a:cubicBezTo>
                  <a:moveTo>
                    <a:pt x="773021" y="982861"/>
                  </a:moveTo>
                  <a:cubicBezTo>
                    <a:pt x="773021" y="991977"/>
                    <a:pt x="780715" y="999763"/>
                    <a:pt x="789929" y="999763"/>
                  </a:cubicBezTo>
                  <a:cubicBezTo>
                    <a:pt x="799143" y="999763"/>
                    <a:pt x="806837" y="992546"/>
                    <a:pt x="806837" y="982861"/>
                  </a:cubicBezTo>
                  <a:cubicBezTo>
                    <a:pt x="806837" y="973176"/>
                    <a:pt x="799143" y="965960"/>
                    <a:pt x="789929" y="965960"/>
                  </a:cubicBezTo>
                  <a:cubicBezTo>
                    <a:pt x="780715" y="965960"/>
                    <a:pt x="773021" y="973651"/>
                    <a:pt x="773021" y="982861"/>
                  </a:cubicBezTo>
                  <a:moveTo>
                    <a:pt x="724671" y="982861"/>
                  </a:moveTo>
                  <a:cubicBezTo>
                    <a:pt x="724671" y="991977"/>
                    <a:pt x="732365" y="999763"/>
                    <a:pt x="741579" y="999763"/>
                  </a:cubicBezTo>
                  <a:cubicBezTo>
                    <a:pt x="750793" y="999763"/>
                    <a:pt x="758487" y="992546"/>
                    <a:pt x="758487" y="982861"/>
                  </a:cubicBezTo>
                  <a:cubicBezTo>
                    <a:pt x="758487" y="973176"/>
                    <a:pt x="750793" y="965960"/>
                    <a:pt x="741579" y="965960"/>
                  </a:cubicBezTo>
                  <a:cubicBezTo>
                    <a:pt x="732365" y="965960"/>
                    <a:pt x="724671" y="973651"/>
                    <a:pt x="724671" y="982861"/>
                  </a:cubicBezTo>
                  <a:moveTo>
                    <a:pt x="821275" y="982861"/>
                  </a:moveTo>
                  <a:cubicBezTo>
                    <a:pt x="821275" y="991977"/>
                    <a:pt x="828969" y="999763"/>
                    <a:pt x="838183" y="999763"/>
                  </a:cubicBezTo>
                  <a:cubicBezTo>
                    <a:pt x="847397" y="999763"/>
                    <a:pt x="855091" y="992546"/>
                    <a:pt x="855091" y="982861"/>
                  </a:cubicBezTo>
                  <a:cubicBezTo>
                    <a:pt x="855091" y="973176"/>
                    <a:pt x="847397" y="965960"/>
                    <a:pt x="838183" y="965960"/>
                  </a:cubicBezTo>
                  <a:cubicBezTo>
                    <a:pt x="828969" y="965960"/>
                    <a:pt x="821275" y="973651"/>
                    <a:pt x="821275" y="982861"/>
                  </a:cubicBezTo>
                  <a:moveTo>
                    <a:pt x="869625" y="982861"/>
                  </a:moveTo>
                  <a:cubicBezTo>
                    <a:pt x="869625" y="991977"/>
                    <a:pt x="877319" y="999763"/>
                    <a:pt x="886533" y="999763"/>
                  </a:cubicBezTo>
                  <a:cubicBezTo>
                    <a:pt x="895747" y="999763"/>
                    <a:pt x="903441" y="992546"/>
                    <a:pt x="903441" y="982861"/>
                  </a:cubicBezTo>
                  <a:cubicBezTo>
                    <a:pt x="903441" y="973176"/>
                    <a:pt x="895747" y="965960"/>
                    <a:pt x="886533" y="965960"/>
                  </a:cubicBezTo>
                  <a:cubicBezTo>
                    <a:pt x="877319" y="965960"/>
                    <a:pt x="869625" y="973651"/>
                    <a:pt x="869625" y="982861"/>
                  </a:cubicBezTo>
                  <a:moveTo>
                    <a:pt x="917974" y="982861"/>
                  </a:moveTo>
                  <a:cubicBezTo>
                    <a:pt x="917974" y="991977"/>
                    <a:pt x="925668" y="999763"/>
                    <a:pt x="934882" y="999763"/>
                  </a:cubicBezTo>
                  <a:cubicBezTo>
                    <a:pt x="944096" y="999763"/>
                    <a:pt x="951790" y="992546"/>
                    <a:pt x="951790" y="982861"/>
                  </a:cubicBezTo>
                  <a:cubicBezTo>
                    <a:pt x="951790" y="973176"/>
                    <a:pt x="944001" y="965960"/>
                    <a:pt x="934882" y="965960"/>
                  </a:cubicBezTo>
                  <a:cubicBezTo>
                    <a:pt x="925763" y="965960"/>
                    <a:pt x="917974" y="973651"/>
                    <a:pt x="917974" y="982861"/>
                  </a:cubicBezTo>
                  <a:moveTo>
                    <a:pt x="966228" y="982861"/>
                  </a:moveTo>
                  <a:cubicBezTo>
                    <a:pt x="966228" y="991977"/>
                    <a:pt x="974018" y="999763"/>
                    <a:pt x="983136" y="999763"/>
                  </a:cubicBezTo>
                  <a:cubicBezTo>
                    <a:pt x="992256" y="999763"/>
                    <a:pt x="1000044" y="992072"/>
                    <a:pt x="1000044" y="982861"/>
                  </a:cubicBezTo>
                  <a:cubicBezTo>
                    <a:pt x="1000044" y="973651"/>
                    <a:pt x="992350" y="965960"/>
                    <a:pt x="983136" y="965960"/>
                  </a:cubicBezTo>
                  <a:cubicBezTo>
                    <a:pt x="973448" y="965960"/>
                    <a:pt x="966228" y="973651"/>
                    <a:pt x="966228" y="982861"/>
                  </a:cubicBezTo>
                  <a:moveTo>
                    <a:pt x="1014578" y="982861"/>
                  </a:moveTo>
                  <a:cubicBezTo>
                    <a:pt x="1014578" y="991977"/>
                    <a:pt x="1022367" y="999763"/>
                    <a:pt x="1031486" y="999763"/>
                  </a:cubicBezTo>
                  <a:cubicBezTo>
                    <a:pt x="1040605" y="999763"/>
                    <a:pt x="1048394" y="992072"/>
                    <a:pt x="1048394" y="982861"/>
                  </a:cubicBezTo>
                  <a:cubicBezTo>
                    <a:pt x="1048394" y="973651"/>
                    <a:pt x="1040700" y="965960"/>
                    <a:pt x="1031486" y="965960"/>
                  </a:cubicBezTo>
                  <a:cubicBezTo>
                    <a:pt x="1021797" y="965960"/>
                    <a:pt x="1014578" y="973651"/>
                    <a:pt x="1014578" y="982861"/>
                  </a:cubicBezTo>
                  <a:moveTo>
                    <a:pt x="676417" y="1031192"/>
                  </a:moveTo>
                  <a:cubicBezTo>
                    <a:pt x="676417" y="1040308"/>
                    <a:pt x="684111" y="1048094"/>
                    <a:pt x="693325" y="1048094"/>
                  </a:cubicBezTo>
                  <a:cubicBezTo>
                    <a:pt x="702539" y="1048094"/>
                    <a:pt x="710233" y="1040878"/>
                    <a:pt x="710233" y="1031192"/>
                  </a:cubicBezTo>
                  <a:cubicBezTo>
                    <a:pt x="710233" y="1021507"/>
                    <a:pt x="702539" y="1014386"/>
                    <a:pt x="693325" y="1014386"/>
                  </a:cubicBezTo>
                  <a:cubicBezTo>
                    <a:pt x="684111" y="1014386"/>
                    <a:pt x="676417" y="1022077"/>
                    <a:pt x="676417" y="1031192"/>
                  </a:cubicBezTo>
                  <a:moveTo>
                    <a:pt x="773021" y="1031192"/>
                  </a:moveTo>
                  <a:cubicBezTo>
                    <a:pt x="773021" y="1040308"/>
                    <a:pt x="780715" y="1048094"/>
                    <a:pt x="789929" y="1048094"/>
                  </a:cubicBezTo>
                  <a:cubicBezTo>
                    <a:pt x="799143" y="1048094"/>
                    <a:pt x="806837" y="1040878"/>
                    <a:pt x="806837" y="1031192"/>
                  </a:cubicBezTo>
                  <a:cubicBezTo>
                    <a:pt x="806837" y="1021507"/>
                    <a:pt x="799143" y="1014386"/>
                    <a:pt x="789929" y="1014386"/>
                  </a:cubicBezTo>
                  <a:cubicBezTo>
                    <a:pt x="780715" y="1014386"/>
                    <a:pt x="773021" y="1022077"/>
                    <a:pt x="773021" y="1031192"/>
                  </a:cubicBezTo>
                  <a:moveTo>
                    <a:pt x="724671" y="1031192"/>
                  </a:moveTo>
                  <a:cubicBezTo>
                    <a:pt x="724671" y="1040308"/>
                    <a:pt x="732365" y="1048094"/>
                    <a:pt x="741579" y="1048094"/>
                  </a:cubicBezTo>
                  <a:cubicBezTo>
                    <a:pt x="750793" y="1048094"/>
                    <a:pt x="758487" y="1040878"/>
                    <a:pt x="758487" y="1031192"/>
                  </a:cubicBezTo>
                  <a:cubicBezTo>
                    <a:pt x="758487" y="1021507"/>
                    <a:pt x="750793" y="1014386"/>
                    <a:pt x="741579" y="1014386"/>
                  </a:cubicBezTo>
                  <a:cubicBezTo>
                    <a:pt x="732365" y="1014386"/>
                    <a:pt x="724671" y="1022077"/>
                    <a:pt x="724671" y="1031192"/>
                  </a:cubicBezTo>
                  <a:moveTo>
                    <a:pt x="821275" y="1031192"/>
                  </a:moveTo>
                  <a:cubicBezTo>
                    <a:pt x="821275" y="1040308"/>
                    <a:pt x="828969" y="1048094"/>
                    <a:pt x="838183" y="1048094"/>
                  </a:cubicBezTo>
                  <a:cubicBezTo>
                    <a:pt x="847397" y="1048094"/>
                    <a:pt x="855091" y="1040878"/>
                    <a:pt x="855091" y="1031192"/>
                  </a:cubicBezTo>
                  <a:cubicBezTo>
                    <a:pt x="855091" y="1021507"/>
                    <a:pt x="847397" y="1014386"/>
                    <a:pt x="838183" y="1014386"/>
                  </a:cubicBezTo>
                  <a:cubicBezTo>
                    <a:pt x="828969" y="1014386"/>
                    <a:pt x="821275" y="1022077"/>
                    <a:pt x="821275" y="1031192"/>
                  </a:cubicBezTo>
                  <a:moveTo>
                    <a:pt x="869625" y="1031192"/>
                  </a:moveTo>
                  <a:cubicBezTo>
                    <a:pt x="869625" y="1040308"/>
                    <a:pt x="877319" y="1048094"/>
                    <a:pt x="886533" y="1048094"/>
                  </a:cubicBezTo>
                  <a:cubicBezTo>
                    <a:pt x="895747" y="1048094"/>
                    <a:pt x="903441" y="1040878"/>
                    <a:pt x="903441" y="1031192"/>
                  </a:cubicBezTo>
                  <a:cubicBezTo>
                    <a:pt x="903441" y="1021507"/>
                    <a:pt x="895747" y="1014291"/>
                    <a:pt x="886533" y="1014291"/>
                  </a:cubicBezTo>
                  <a:cubicBezTo>
                    <a:pt x="877319" y="1014291"/>
                    <a:pt x="869625" y="1021982"/>
                    <a:pt x="869625" y="1031192"/>
                  </a:cubicBezTo>
                  <a:moveTo>
                    <a:pt x="917974" y="1031192"/>
                  </a:moveTo>
                  <a:cubicBezTo>
                    <a:pt x="917974" y="1040308"/>
                    <a:pt x="925668" y="1048094"/>
                    <a:pt x="934882" y="1048094"/>
                  </a:cubicBezTo>
                  <a:cubicBezTo>
                    <a:pt x="944096" y="1048094"/>
                    <a:pt x="951790" y="1040878"/>
                    <a:pt x="951790" y="1031192"/>
                  </a:cubicBezTo>
                  <a:cubicBezTo>
                    <a:pt x="951790" y="1021507"/>
                    <a:pt x="944001" y="1014291"/>
                    <a:pt x="934882" y="1014291"/>
                  </a:cubicBezTo>
                  <a:cubicBezTo>
                    <a:pt x="925763" y="1014291"/>
                    <a:pt x="917974" y="1021982"/>
                    <a:pt x="917974" y="1031192"/>
                  </a:cubicBezTo>
                  <a:moveTo>
                    <a:pt x="966228" y="1031192"/>
                  </a:moveTo>
                  <a:cubicBezTo>
                    <a:pt x="966228" y="1040308"/>
                    <a:pt x="974018" y="1048094"/>
                    <a:pt x="983136" y="1048094"/>
                  </a:cubicBezTo>
                  <a:cubicBezTo>
                    <a:pt x="992256" y="1048094"/>
                    <a:pt x="1000044" y="1040403"/>
                    <a:pt x="1000044" y="1031192"/>
                  </a:cubicBezTo>
                  <a:cubicBezTo>
                    <a:pt x="1000044" y="1021982"/>
                    <a:pt x="992350" y="1014291"/>
                    <a:pt x="983136" y="1014291"/>
                  </a:cubicBezTo>
                  <a:cubicBezTo>
                    <a:pt x="973448" y="1014291"/>
                    <a:pt x="966228" y="1021982"/>
                    <a:pt x="966228" y="1031192"/>
                  </a:cubicBezTo>
                  <a:moveTo>
                    <a:pt x="773021" y="1079429"/>
                  </a:moveTo>
                  <a:cubicBezTo>
                    <a:pt x="773021" y="1088544"/>
                    <a:pt x="780715" y="1096331"/>
                    <a:pt x="789929" y="1096331"/>
                  </a:cubicBezTo>
                  <a:cubicBezTo>
                    <a:pt x="799143" y="1096331"/>
                    <a:pt x="806837" y="1089114"/>
                    <a:pt x="806837" y="1079429"/>
                  </a:cubicBezTo>
                  <a:cubicBezTo>
                    <a:pt x="806837" y="1069744"/>
                    <a:pt x="799143" y="1062622"/>
                    <a:pt x="789929" y="1062622"/>
                  </a:cubicBezTo>
                  <a:cubicBezTo>
                    <a:pt x="780715" y="1062622"/>
                    <a:pt x="773021" y="1070313"/>
                    <a:pt x="773021" y="1079429"/>
                  </a:cubicBezTo>
                  <a:moveTo>
                    <a:pt x="724671" y="1079429"/>
                  </a:moveTo>
                  <a:cubicBezTo>
                    <a:pt x="724671" y="1088544"/>
                    <a:pt x="732365" y="1096331"/>
                    <a:pt x="741579" y="1096331"/>
                  </a:cubicBezTo>
                  <a:cubicBezTo>
                    <a:pt x="750793" y="1096331"/>
                    <a:pt x="758487" y="1089114"/>
                    <a:pt x="758487" y="1079429"/>
                  </a:cubicBezTo>
                  <a:cubicBezTo>
                    <a:pt x="758487" y="1069744"/>
                    <a:pt x="750793" y="1062622"/>
                    <a:pt x="741579" y="1062622"/>
                  </a:cubicBezTo>
                  <a:cubicBezTo>
                    <a:pt x="732365" y="1062622"/>
                    <a:pt x="724671" y="1070313"/>
                    <a:pt x="724671" y="1079429"/>
                  </a:cubicBezTo>
                  <a:moveTo>
                    <a:pt x="821275" y="1079429"/>
                  </a:moveTo>
                  <a:cubicBezTo>
                    <a:pt x="821275" y="1088544"/>
                    <a:pt x="828969" y="1096331"/>
                    <a:pt x="838183" y="1096331"/>
                  </a:cubicBezTo>
                  <a:cubicBezTo>
                    <a:pt x="847397" y="1096331"/>
                    <a:pt x="855091" y="1089114"/>
                    <a:pt x="855091" y="1079429"/>
                  </a:cubicBezTo>
                  <a:cubicBezTo>
                    <a:pt x="855091" y="1069744"/>
                    <a:pt x="847397" y="1062622"/>
                    <a:pt x="838183" y="1062622"/>
                  </a:cubicBezTo>
                  <a:cubicBezTo>
                    <a:pt x="828969" y="1062622"/>
                    <a:pt x="821275" y="1070313"/>
                    <a:pt x="821275" y="1079429"/>
                  </a:cubicBezTo>
                  <a:moveTo>
                    <a:pt x="869625" y="1079429"/>
                  </a:moveTo>
                  <a:cubicBezTo>
                    <a:pt x="869625" y="1088639"/>
                    <a:pt x="877319" y="1096331"/>
                    <a:pt x="886533" y="1096331"/>
                  </a:cubicBezTo>
                  <a:cubicBezTo>
                    <a:pt x="895747" y="1096331"/>
                    <a:pt x="903441" y="1089114"/>
                    <a:pt x="903441" y="1079429"/>
                  </a:cubicBezTo>
                  <a:cubicBezTo>
                    <a:pt x="903441" y="1069744"/>
                    <a:pt x="895747" y="1062527"/>
                    <a:pt x="886533" y="1062527"/>
                  </a:cubicBezTo>
                  <a:cubicBezTo>
                    <a:pt x="877319" y="1062527"/>
                    <a:pt x="869625" y="1070218"/>
                    <a:pt x="869625" y="1079429"/>
                  </a:cubicBezTo>
                  <a:moveTo>
                    <a:pt x="917974" y="1079429"/>
                  </a:moveTo>
                  <a:cubicBezTo>
                    <a:pt x="917974" y="1088639"/>
                    <a:pt x="925668" y="1096331"/>
                    <a:pt x="934882" y="1096331"/>
                  </a:cubicBezTo>
                  <a:cubicBezTo>
                    <a:pt x="944096" y="1096331"/>
                    <a:pt x="951790" y="1089114"/>
                    <a:pt x="951790" y="1079429"/>
                  </a:cubicBezTo>
                  <a:cubicBezTo>
                    <a:pt x="951790" y="1069744"/>
                    <a:pt x="944001" y="1062527"/>
                    <a:pt x="934882" y="1062527"/>
                  </a:cubicBezTo>
                  <a:cubicBezTo>
                    <a:pt x="925763" y="1062527"/>
                    <a:pt x="917974" y="1070218"/>
                    <a:pt x="917974" y="1079429"/>
                  </a:cubicBezTo>
                  <a:moveTo>
                    <a:pt x="773021" y="1127760"/>
                  </a:moveTo>
                  <a:cubicBezTo>
                    <a:pt x="773021" y="1136876"/>
                    <a:pt x="780715" y="1144662"/>
                    <a:pt x="789929" y="1144662"/>
                  </a:cubicBezTo>
                  <a:cubicBezTo>
                    <a:pt x="799143" y="1144662"/>
                    <a:pt x="806837" y="1137445"/>
                    <a:pt x="806837" y="1127760"/>
                  </a:cubicBezTo>
                  <a:cubicBezTo>
                    <a:pt x="806837" y="1118075"/>
                    <a:pt x="799143" y="1110953"/>
                    <a:pt x="789929" y="1110953"/>
                  </a:cubicBezTo>
                  <a:cubicBezTo>
                    <a:pt x="780715" y="1110953"/>
                    <a:pt x="773021" y="1118644"/>
                    <a:pt x="773021" y="1127760"/>
                  </a:cubicBezTo>
                  <a:moveTo>
                    <a:pt x="724671" y="1127760"/>
                  </a:moveTo>
                  <a:cubicBezTo>
                    <a:pt x="724671" y="1136876"/>
                    <a:pt x="732365" y="1144662"/>
                    <a:pt x="741579" y="1144662"/>
                  </a:cubicBezTo>
                  <a:cubicBezTo>
                    <a:pt x="750793" y="1144662"/>
                    <a:pt x="758487" y="1137445"/>
                    <a:pt x="758487" y="1127760"/>
                  </a:cubicBezTo>
                  <a:cubicBezTo>
                    <a:pt x="758487" y="1118075"/>
                    <a:pt x="750793" y="1110953"/>
                    <a:pt x="741579" y="1110953"/>
                  </a:cubicBezTo>
                  <a:cubicBezTo>
                    <a:pt x="732365" y="1110953"/>
                    <a:pt x="724671" y="1118644"/>
                    <a:pt x="724671" y="1127760"/>
                  </a:cubicBezTo>
                  <a:moveTo>
                    <a:pt x="821275" y="1127760"/>
                  </a:moveTo>
                  <a:cubicBezTo>
                    <a:pt x="821275" y="1136876"/>
                    <a:pt x="828969" y="1144662"/>
                    <a:pt x="838183" y="1144662"/>
                  </a:cubicBezTo>
                  <a:cubicBezTo>
                    <a:pt x="847397" y="1144662"/>
                    <a:pt x="855091" y="1137445"/>
                    <a:pt x="855091" y="1127760"/>
                  </a:cubicBezTo>
                  <a:cubicBezTo>
                    <a:pt x="855091" y="1118075"/>
                    <a:pt x="847397" y="1110953"/>
                    <a:pt x="838183" y="1110953"/>
                  </a:cubicBezTo>
                  <a:cubicBezTo>
                    <a:pt x="828969" y="1110953"/>
                    <a:pt x="821275" y="1118644"/>
                    <a:pt x="821275" y="1127760"/>
                  </a:cubicBezTo>
                  <a:moveTo>
                    <a:pt x="869625" y="1127760"/>
                  </a:moveTo>
                  <a:cubicBezTo>
                    <a:pt x="869625" y="1136971"/>
                    <a:pt x="877319" y="1144662"/>
                    <a:pt x="886533" y="1144662"/>
                  </a:cubicBezTo>
                  <a:cubicBezTo>
                    <a:pt x="895747" y="1144662"/>
                    <a:pt x="903441" y="1137445"/>
                    <a:pt x="903441" y="1127760"/>
                  </a:cubicBezTo>
                  <a:cubicBezTo>
                    <a:pt x="903441" y="1118075"/>
                    <a:pt x="895747" y="1110858"/>
                    <a:pt x="886533" y="1110858"/>
                  </a:cubicBezTo>
                  <a:cubicBezTo>
                    <a:pt x="877319" y="1110858"/>
                    <a:pt x="869625" y="1118550"/>
                    <a:pt x="869625" y="1127760"/>
                  </a:cubicBezTo>
                  <a:moveTo>
                    <a:pt x="917974" y="1127760"/>
                  </a:moveTo>
                  <a:cubicBezTo>
                    <a:pt x="917974" y="1136971"/>
                    <a:pt x="925668" y="1144662"/>
                    <a:pt x="934882" y="1144662"/>
                  </a:cubicBezTo>
                  <a:cubicBezTo>
                    <a:pt x="944096" y="1144662"/>
                    <a:pt x="951790" y="1137445"/>
                    <a:pt x="951790" y="1127760"/>
                  </a:cubicBezTo>
                  <a:cubicBezTo>
                    <a:pt x="951790" y="1118075"/>
                    <a:pt x="944001" y="1110858"/>
                    <a:pt x="934882" y="1110858"/>
                  </a:cubicBezTo>
                  <a:cubicBezTo>
                    <a:pt x="925763" y="1110858"/>
                    <a:pt x="917974" y="1118550"/>
                    <a:pt x="917974" y="1127760"/>
                  </a:cubicBezTo>
                  <a:moveTo>
                    <a:pt x="773021" y="1175996"/>
                  </a:moveTo>
                  <a:cubicBezTo>
                    <a:pt x="773021" y="1185112"/>
                    <a:pt x="780715" y="1192898"/>
                    <a:pt x="789929" y="1192898"/>
                  </a:cubicBezTo>
                  <a:cubicBezTo>
                    <a:pt x="799143" y="1192898"/>
                    <a:pt x="806837" y="1185681"/>
                    <a:pt x="806837" y="1175996"/>
                  </a:cubicBezTo>
                  <a:cubicBezTo>
                    <a:pt x="806837" y="1166311"/>
                    <a:pt x="799143" y="1159190"/>
                    <a:pt x="789929" y="1159190"/>
                  </a:cubicBezTo>
                  <a:cubicBezTo>
                    <a:pt x="780715" y="1159190"/>
                    <a:pt x="773021" y="1166881"/>
                    <a:pt x="773021" y="1175996"/>
                  </a:cubicBezTo>
                  <a:moveTo>
                    <a:pt x="821275" y="1175996"/>
                  </a:moveTo>
                  <a:cubicBezTo>
                    <a:pt x="821275" y="1185112"/>
                    <a:pt x="828969" y="1192898"/>
                    <a:pt x="838183" y="1192898"/>
                  </a:cubicBezTo>
                  <a:cubicBezTo>
                    <a:pt x="847397" y="1192898"/>
                    <a:pt x="855091" y="1185681"/>
                    <a:pt x="855091" y="1175996"/>
                  </a:cubicBezTo>
                  <a:cubicBezTo>
                    <a:pt x="855091" y="1166311"/>
                    <a:pt x="847397" y="1159190"/>
                    <a:pt x="838183" y="1159190"/>
                  </a:cubicBezTo>
                  <a:cubicBezTo>
                    <a:pt x="828969" y="1159190"/>
                    <a:pt x="821275" y="1166881"/>
                    <a:pt x="821275" y="1175996"/>
                  </a:cubicBezTo>
                  <a:moveTo>
                    <a:pt x="869625" y="1175996"/>
                  </a:moveTo>
                  <a:cubicBezTo>
                    <a:pt x="869625" y="1185207"/>
                    <a:pt x="877319" y="1192898"/>
                    <a:pt x="886533" y="1192898"/>
                  </a:cubicBezTo>
                  <a:cubicBezTo>
                    <a:pt x="895747" y="1192898"/>
                    <a:pt x="903441" y="1185681"/>
                    <a:pt x="903441" y="1175996"/>
                  </a:cubicBezTo>
                  <a:cubicBezTo>
                    <a:pt x="903441" y="1166311"/>
                    <a:pt x="895747" y="1159095"/>
                    <a:pt x="886533" y="1159095"/>
                  </a:cubicBezTo>
                  <a:cubicBezTo>
                    <a:pt x="877319" y="1159095"/>
                    <a:pt x="869625" y="1166786"/>
                    <a:pt x="869625" y="1175996"/>
                  </a:cubicBezTo>
                  <a:moveTo>
                    <a:pt x="917974" y="1175996"/>
                  </a:moveTo>
                  <a:cubicBezTo>
                    <a:pt x="917974" y="1185207"/>
                    <a:pt x="925668" y="1192898"/>
                    <a:pt x="934882" y="1192898"/>
                  </a:cubicBezTo>
                  <a:cubicBezTo>
                    <a:pt x="944096" y="1192898"/>
                    <a:pt x="951790" y="1185681"/>
                    <a:pt x="951790" y="1175996"/>
                  </a:cubicBezTo>
                  <a:cubicBezTo>
                    <a:pt x="951790" y="1166311"/>
                    <a:pt x="944001" y="1159095"/>
                    <a:pt x="934882" y="1159095"/>
                  </a:cubicBezTo>
                  <a:cubicBezTo>
                    <a:pt x="925763" y="1159095"/>
                    <a:pt x="917974" y="1166786"/>
                    <a:pt x="917974" y="1175996"/>
                  </a:cubicBezTo>
                  <a:moveTo>
                    <a:pt x="773021" y="1224327"/>
                  </a:moveTo>
                  <a:cubicBezTo>
                    <a:pt x="773021" y="1233443"/>
                    <a:pt x="780715" y="1241229"/>
                    <a:pt x="789929" y="1241229"/>
                  </a:cubicBezTo>
                  <a:cubicBezTo>
                    <a:pt x="799143" y="1241229"/>
                    <a:pt x="806837" y="1234013"/>
                    <a:pt x="806837" y="1224327"/>
                  </a:cubicBezTo>
                  <a:cubicBezTo>
                    <a:pt x="806837" y="1214642"/>
                    <a:pt x="799143" y="1207521"/>
                    <a:pt x="789929" y="1207521"/>
                  </a:cubicBezTo>
                  <a:cubicBezTo>
                    <a:pt x="780715" y="1207521"/>
                    <a:pt x="773021" y="1215212"/>
                    <a:pt x="773021" y="1224327"/>
                  </a:cubicBezTo>
                  <a:moveTo>
                    <a:pt x="821275" y="1224327"/>
                  </a:moveTo>
                  <a:cubicBezTo>
                    <a:pt x="821275" y="1233443"/>
                    <a:pt x="828969" y="1241229"/>
                    <a:pt x="838183" y="1241229"/>
                  </a:cubicBezTo>
                  <a:cubicBezTo>
                    <a:pt x="847397" y="1241229"/>
                    <a:pt x="855091" y="1234013"/>
                    <a:pt x="855091" y="1224327"/>
                  </a:cubicBezTo>
                  <a:cubicBezTo>
                    <a:pt x="855091" y="1214642"/>
                    <a:pt x="847397" y="1207521"/>
                    <a:pt x="838183" y="1207521"/>
                  </a:cubicBezTo>
                  <a:cubicBezTo>
                    <a:pt x="828969" y="1207521"/>
                    <a:pt x="821275" y="1215212"/>
                    <a:pt x="821275" y="1224327"/>
                  </a:cubicBezTo>
                  <a:moveTo>
                    <a:pt x="869625" y="1224327"/>
                  </a:moveTo>
                  <a:cubicBezTo>
                    <a:pt x="869625" y="1233538"/>
                    <a:pt x="877319" y="1241229"/>
                    <a:pt x="886533" y="1241229"/>
                  </a:cubicBezTo>
                  <a:cubicBezTo>
                    <a:pt x="895747" y="1241229"/>
                    <a:pt x="903441" y="1234013"/>
                    <a:pt x="903441" y="1224327"/>
                  </a:cubicBezTo>
                  <a:cubicBezTo>
                    <a:pt x="903441" y="1214642"/>
                    <a:pt x="895747" y="1207426"/>
                    <a:pt x="886533" y="1207426"/>
                  </a:cubicBezTo>
                  <a:cubicBezTo>
                    <a:pt x="877319" y="1207426"/>
                    <a:pt x="869625" y="1215117"/>
                    <a:pt x="869625" y="1224327"/>
                  </a:cubicBezTo>
                  <a:moveTo>
                    <a:pt x="917974" y="1224327"/>
                  </a:moveTo>
                  <a:cubicBezTo>
                    <a:pt x="917974" y="1233538"/>
                    <a:pt x="925668" y="1241229"/>
                    <a:pt x="934882" y="1241229"/>
                  </a:cubicBezTo>
                  <a:cubicBezTo>
                    <a:pt x="944096" y="1241229"/>
                    <a:pt x="951790" y="1234013"/>
                    <a:pt x="951790" y="1224327"/>
                  </a:cubicBezTo>
                  <a:cubicBezTo>
                    <a:pt x="951790" y="1214642"/>
                    <a:pt x="944001" y="1207426"/>
                    <a:pt x="934882" y="1207426"/>
                  </a:cubicBezTo>
                  <a:cubicBezTo>
                    <a:pt x="925763" y="1207426"/>
                    <a:pt x="917974" y="1215117"/>
                    <a:pt x="917974" y="1224327"/>
                  </a:cubicBezTo>
                  <a:moveTo>
                    <a:pt x="917974" y="1272659"/>
                  </a:moveTo>
                  <a:cubicBezTo>
                    <a:pt x="917974" y="1281869"/>
                    <a:pt x="925668" y="1289560"/>
                    <a:pt x="934882" y="1289560"/>
                  </a:cubicBezTo>
                  <a:cubicBezTo>
                    <a:pt x="944096" y="1289560"/>
                    <a:pt x="951790" y="1282344"/>
                    <a:pt x="951790" y="1272659"/>
                  </a:cubicBezTo>
                  <a:cubicBezTo>
                    <a:pt x="951790" y="1262973"/>
                    <a:pt x="944001" y="1255757"/>
                    <a:pt x="934882" y="1255757"/>
                  </a:cubicBezTo>
                  <a:cubicBezTo>
                    <a:pt x="925763" y="1255757"/>
                    <a:pt x="917974" y="1263448"/>
                    <a:pt x="917974" y="1272659"/>
                  </a:cubicBezTo>
                  <a:moveTo>
                    <a:pt x="483114" y="16902"/>
                  </a:moveTo>
                  <a:cubicBezTo>
                    <a:pt x="483114" y="26017"/>
                    <a:pt x="490808" y="33803"/>
                    <a:pt x="500022" y="33803"/>
                  </a:cubicBezTo>
                  <a:cubicBezTo>
                    <a:pt x="509236" y="33803"/>
                    <a:pt x="516930" y="26587"/>
                    <a:pt x="516930" y="16902"/>
                  </a:cubicBezTo>
                  <a:cubicBezTo>
                    <a:pt x="516930" y="7216"/>
                    <a:pt x="509236" y="95"/>
                    <a:pt x="500022" y="95"/>
                  </a:cubicBezTo>
                  <a:cubicBezTo>
                    <a:pt x="490808" y="95"/>
                    <a:pt x="483114" y="7786"/>
                    <a:pt x="483114" y="16902"/>
                  </a:cubicBezTo>
                  <a:moveTo>
                    <a:pt x="434860" y="16902"/>
                  </a:moveTo>
                  <a:cubicBezTo>
                    <a:pt x="434860" y="26017"/>
                    <a:pt x="442554" y="33803"/>
                    <a:pt x="451768" y="33803"/>
                  </a:cubicBezTo>
                  <a:cubicBezTo>
                    <a:pt x="460982" y="33803"/>
                    <a:pt x="468676" y="26587"/>
                    <a:pt x="468676" y="16902"/>
                  </a:cubicBezTo>
                  <a:cubicBezTo>
                    <a:pt x="468676" y="7216"/>
                    <a:pt x="460982" y="95"/>
                    <a:pt x="451768" y="95"/>
                  </a:cubicBezTo>
                  <a:cubicBezTo>
                    <a:pt x="442554" y="95"/>
                    <a:pt x="434860" y="7786"/>
                    <a:pt x="434860" y="16902"/>
                  </a:cubicBezTo>
                  <a:moveTo>
                    <a:pt x="579718" y="16902"/>
                  </a:moveTo>
                  <a:cubicBezTo>
                    <a:pt x="579718" y="26017"/>
                    <a:pt x="587507" y="33803"/>
                    <a:pt x="596626" y="33803"/>
                  </a:cubicBezTo>
                  <a:cubicBezTo>
                    <a:pt x="605745" y="33803"/>
                    <a:pt x="613534" y="26587"/>
                    <a:pt x="613534" y="16902"/>
                  </a:cubicBezTo>
                  <a:cubicBezTo>
                    <a:pt x="613534" y="7216"/>
                    <a:pt x="605840" y="95"/>
                    <a:pt x="596626" y="95"/>
                  </a:cubicBezTo>
                  <a:cubicBezTo>
                    <a:pt x="587412" y="95"/>
                    <a:pt x="579718" y="7786"/>
                    <a:pt x="579718" y="16902"/>
                  </a:cubicBezTo>
                  <a:moveTo>
                    <a:pt x="531464" y="16902"/>
                  </a:moveTo>
                  <a:cubicBezTo>
                    <a:pt x="531464" y="26017"/>
                    <a:pt x="539158" y="33803"/>
                    <a:pt x="548372" y="33803"/>
                  </a:cubicBezTo>
                  <a:cubicBezTo>
                    <a:pt x="557586" y="33803"/>
                    <a:pt x="565280" y="26587"/>
                    <a:pt x="565280" y="16902"/>
                  </a:cubicBezTo>
                  <a:cubicBezTo>
                    <a:pt x="565280" y="7216"/>
                    <a:pt x="557586" y="95"/>
                    <a:pt x="548372" y="95"/>
                  </a:cubicBezTo>
                  <a:cubicBezTo>
                    <a:pt x="539158" y="95"/>
                    <a:pt x="531464" y="7786"/>
                    <a:pt x="531464" y="16902"/>
                  </a:cubicBezTo>
                  <a:moveTo>
                    <a:pt x="386510" y="16902"/>
                  </a:moveTo>
                  <a:cubicBezTo>
                    <a:pt x="386510" y="26017"/>
                    <a:pt x="394205" y="33803"/>
                    <a:pt x="403418" y="33803"/>
                  </a:cubicBezTo>
                  <a:cubicBezTo>
                    <a:pt x="412632" y="33803"/>
                    <a:pt x="420327" y="26587"/>
                    <a:pt x="420327" y="16902"/>
                  </a:cubicBezTo>
                  <a:cubicBezTo>
                    <a:pt x="420327" y="7216"/>
                    <a:pt x="412632" y="95"/>
                    <a:pt x="403418" y="95"/>
                  </a:cubicBezTo>
                  <a:cubicBezTo>
                    <a:pt x="394205" y="95"/>
                    <a:pt x="386510" y="7786"/>
                    <a:pt x="386510" y="16902"/>
                  </a:cubicBezTo>
                  <a:moveTo>
                    <a:pt x="483114" y="65138"/>
                  </a:moveTo>
                  <a:cubicBezTo>
                    <a:pt x="483114" y="74253"/>
                    <a:pt x="490808" y="82040"/>
                    <a:pt x="500022" y="82040"/>
                  </a:cubicBezTo>
                  <a:cubicBezTo>
                    <a:pt x="509236" y="82040"/>
                    <a:pt x="516930" y="74823"/>
                    <a:pt x="516930" y="65138"/>
                  </a:cubicBezTo>
                  <a:cubicBezTo>
                    <a:pt x="516930" y="56022"/>
                    <a:pt x="509236" y="48331"/>
                    <a:pt x="500022" y="48331"/>
                  </a:cubicBezTo>
                  <a:cubicBezTo>
                    <a:pt x="490808" y="48331"/>
                    <a:pt x="483114" y="56022"/>
                    <a:pt x="483114" y="65138"/>
                  </a:cubicBezTo>
                  <a:moveTo>
                    <a:pt x="434860" y="65138"/>
                  </a:moveTo>
                  <a:cubicBezTo>
                    <a:pt x="434860" y="74253"/>
                    <a:pt x="442554" y="82040"/>
                    <a:pt x="451768" y="82040"/>
                  </a:cubicBezTo>
                  <a:cubicBezTo>
                    <a:pt x="460982" y="82040"/>
                    <a:pt x="468676" y="74823"/>
                    <a:pt x="468676" y="65138"/>
                  </a:cubicBezTo>
                  <a:cubicBezTo>
                    <a:pt x="468676" y="56022"/>
                    <a:pt x="460982" y="48331"/>
                    <a:pt x="451768" y="48331"/>
                  </a:cubicBezTo>
                  <a:cubicBezTo>
                    <a:pt x="442554" y="48331"/>
                    <a:pt x="434860" y="56022"/>
                    <a:pt x="434860" y="65138"/>
                  </a:cubicBezTo>
                  <a:moveTo>
                    <a:pt x="579718" y="65138"/>
                  </a:moveTo>
                  <a:cubicBezTo>
                    <a:pt x="579718" y="74253"/>
                    <a:pt x="587507" y="82040"/>
                    <a:pt x="596626" y="82040"/>
                  </a:cubicBezTo>
                  <a:cubicBezTo>
                    <a:pt x="605745" y="82040"/>
                    <a:pt x="613534" y="74823"/>
                    <a:pt x="613534" y="65138"/>
                  </a:cubicBezTo>
                  <a:cubicBezTo>
                    <a:pt x="613534" y="56022"/>
                    <a:pt x="605840" y="48331"/>
                    <a:pt x="596626" y="48331"/>
                  </a:cubicBezTo>
                  <a:cubicBezTo>
                    <a:pt x="587412" y="48331"/>
                    <a:pt x="579718" y="56022"/>
                    <a:pt x="579718" y="65138"/>
                  </a:cubicBezTo>
                  <a:moveTo>
                    <a:pt x="531464" y="65138"/>
                  </a:moveTo>
                  <a:cubicBezTo>
                    <a:pt x="531464" y="74253"/>
                    <a:pt x="539158" y="82040"/>
                    <a:pt x="548372" y="82040"/>
                  </a:cubicBezTo>
                  <a:cubicBezTo>
                    <a:pt x="557586" y="82040"/>
                    <a:pt x="565280" y="74823"/>
                    <a:pt x="565280" y="65138"/>
                  </a:cubicBezTo>
                  <a:cubicBezTo>
                    <a:pt x="565280" y="56022"/>
                    <a:pt x="557586" y="48331"/>
                    <a:pt x="548372" y="48331"/>
                  </a:cubicBezTo>
                  <a:cubicBezTo>
                    <a:pt x="539158" y="48331"/>
                    <a:pt x="531464" y="56022"/>
                    <a:pt x="531464" y="65138"/>
                  </a:cubicBezTo>
                  <a:moveTo>
                    <a:pt x="386510" y="65138"/>
                  </a:moveTo>
                  <a:cubicBezTo>
                    <a:pt x="386510" y="74253"/>
                    <a:pt x="394205" y="82040"/>
                    <a:pt x="403418" y="82040"/>
                  </a:cubicBezTo>
                  <a:cubicBezTo>
                    <a:pt x="412632" y="82040"/>
                    <a:pt x="420327" y="74823"/>
                    <a:pt x="420327" y="65138"/>
                  </a:cubicBezTo>
                  <a:cubicBezTo>
                    <a:pt x="420327" y="56022"/>
                    <a:pt x="412632" y="48331"/>
                    <a:pt x="403418" y="48331"/>
                  </a:cubicBezTo>
                  <a:cubicBezTo>
                    <a:pt x="394205" y="48331"/>
                    <a:pt x="386510" y="56022"/>
                    <a:pt x="386510" y="65138"/>
                  </a:cubicBezTo>
                  <a:moveTo>
                    <a:pt x="483114" y="113469"/>
                  </a:moveTo>
                  <a:cubicBezTo>
                    <a:pt x="483114" y="122585"/>
                    <a:pt x="490808" y="130371"/>
                    <a:pt x="500022" y="130371"/>
                  </a:cubicBezTo>
                  <a:cubicBezTo>
                    <a:pt x="509236" y="130371"/>
                    <a:pt x="516930" y="123154"/>
                    <a:pt x="516930" y="113469"/>
                  </a:cubicBezTo>
                  <a:cubicBezTo>
                    <a:pt x="516930" y="103784"/>
                    <a:pt x="509236" y="96567"/>
                    <a:pt x="500022" y="96567"/>
                  </a:cubicBezTo>
                  <a:cubicBezTo>
                    <a:pt x="490808" y="96567"/>
                    <a:pt x="483114" y="104259"/>
                    <a:pt x="483114" y="113469"/>
                  </a:cubicBezTo>
                  <a:moveTo>
                    <a:pt x="434860" y="113469"/>
                  </a:moveTo>
                  <a:cubicBezTo>
                    <a:pt x="434860" y="122585"/>
                    <a:pt x="442554" y="130371"/>
                    <a:pt x="451768" y="130371"/>
                  </a:cubicBezTo>
                  <a:cubicBezTo>
                    <a:pt x="460982" y="130371"/>
                    <a:pt x="468676" y="123154"/>
                    <a:pt x="468676" y="113469"/>
                  </a:cubicBezTo>
                  <a:cubicBezTo>
                    <a:pt x="468676" y="103784"/>
                    <a:pt x="460982" y="96567"/>
                    <a:pt x="451768" y="96567"/>
                  </a:cubicBezTo>
                  <a:cubicBezTo>
                    <a:pt x="442554" y="96567"/>
                    <a:pt x="434860" y="104259"/>
                    <a:pt x="434860" y="113469"/>
                  </a:cubicBezTo>
                  <a:moveTo>
                    <a:pt x="579718" y="113469"/>
                  </a:moveTo>
                  <a:cubicBezTo>
                    <a:pt x="579718" y="122585"/>
                    <a:pt x="587507" y="130371"/>
                    <a:pt x="596626" y="130371"/>
                  </a:cubicBezTo>
                  <a:cubicBezTo>
                    <a:pt x="605745" y="130371"/>
                    <a:pt x="613534" y="123154"/>
                    <a:pt x="613534" y="113469"/>
                  </a:cubicBezTo>
                  <a:cubicBezTo>
                    <a:pt x="613534" y="103784"/>
                    <a:pt x="605840" y="96567"/>
                    <a:pt x="596626" y="96567"/>
                  </a:cubicBezTo>
                  <a:cubicBezTo>
                    <a:pt x="587412" y="96567"/>
                    <a:pt x="579718" y="104259"/>
                    <a:pt x="579718" y="113469"/>
                  </a:cubicBezTo>
                  <a:moveTo>
                    <a:pt x="531464" y="113469"/>
                  </a:moveTo>
                  <a:cubicBezTo>
                    <a:pt x="531464" y="122585"/>
                    <a:pt x="539158" y="130371"/>
                    <a:pt x="548372" y="130371"/>
                  </a:cubicBezTo>
                  <a:cubicBezTo>
                    <a:pt x="557586" y="130371"/>
                    <a:pt x="565280" y="123154"/>
                    <a:pt x="565280" y="113469"/>
                  </a:cubicBezTo>
                  <a:cubicBezTo>
                    <a:pt x="565280" y="103784"/>
                    <a:pt x="557586" y="96567"/>
                    <a:pt x="548372" y="96567"/>
                  </a:cubicBezTo>
                  <a:cubicBezTo>
                    <a:pt x="539158" y="96567"/>
                    <a:pt x="531464" y="104259"/>
                    <a:pt x="531464" y="113469"/>
                  </a:cubicBezTo>
                  <a:moveTo>
                    <a:pt x="386510" y="113469"/>
                  </a:moveTo>
                  <a:cubicBezTo>
                    <a:pt x="386510" y="122585"/>
                    <a:pt x="394205" y="130371"/>
                    <a:pt x="403418" y="130371"/>
                  </a:cubicBezTo>
                  <a:cubicBezTo>
                    <a:pt x="412632" y="130371"/>
                    <a:pt x="420327" y="123154"/>
                    <a:pt x="420327" y="113469"/>
                  </a:cubicBezTo>
                  <a:cubicBezTo>
                    <a:pt x="420327" y="103784"/>
                    <a:pt x="412632" y="96567"/>
                    <a:pt x="403418" y="96567"/>
                  </a:cubicBezTo>
                  <a:cubicBezTo>
                    <a:pt x="394205" y="96567"/>
                    <a:pt x="386510" y="104259"/>
                    <a:pt x="386510" y="113469"/>
                  </a:cubicBezTo>
                  <a:moveTo>
                    <a:pt x="483114" y="161800"/>
                  </a:moveTo>
                  <a:cubicBezTo>
                    <a:pt x="483114" y="170916"/>
                    <a:pt x="490808" y="178702"/>
                    <a:pt x="500022" y="178702"/>
                  </a:cubicBezTo>
                  <a:cubicBezTo>
                    <a:pt x="509236" y="178702"/>
                    <a:pt x="516930" y="171486"/>
                    <a:pt x="516930" y="161800"/>
                  </a:cubicBezTo>
                  <a:cubicBezTo>
                    <a:pt x="516930" y="152115"/>
                    <a:pt x="509236" y="144994"/>
                    <a:pt x="500022" y="144994"/>
                  </a:cubicBezTo>
                  <a:cubicBezTo>
                    <a:pt x="490808" y="144994"/>
                    <a:pt x="483114" y="152685"/>
                    <a:pt x="483114" y="161800"/>
                  </a:cubicBezTo>
                  <a:moveTo>
                    <a:pt x="434860" y="161800"/>
                  </a:moveTo>
                  <a:cubicBezTo>
                    <a:pt x="434860" y="170916"/>
                    <a:pt x="442554" y="178702"/>
                    <a:pt x="451768" y="178702"/>
                  </a:cubicBezTo>
                  <a:cubicBezTo>
                    <a:pt x="460982" y="178702"/>
                    <a:pt x="468676" y="171486"/>
                    <a:pt x="468676" y="161800"/>
                  </a:cubicBezTo>
                  <a:cubicBezTo>
                    <a:pt x="468676" y="152115"/>
                    <a:pt x="460982" y="144994"/>
                    <a:pt x="451768" y="144994"/>
                  </a:cubicBezTo>
                  <a:cubicBezTo>
                    <a:pt x="442554" y="144994"/>
                    <a:pt x="434860" y="152685"/>
                    <a:pt x="434860" y="161800"/>
                  </a:cubicBezTo>
                  <a:moveTo>
                    <a:pt x="579718" y="161800"/>
                  </a:moveTo>
                  <a:cubicBezTo>
                    <a:pt x="579718" y="170916"/>
                    <a:pt x="587507" y="178702"/>
                    <a:pt x="596626" y="178702"/>
                  </a:cubicBezTo>
                  <a:cubicBezTo>
                    <a:pt x="605745" y="178702"/>
                    <a:pt x="613534" y="171486"/>
                    <a:pt x="613534" y="161800"/>
                  </a:cubicBezTo>
                  <a:cubicBezTo>
                    <a:pt x="613534" y="152115"/>
                    <a:pt x="605840" y="144994"/>
                    <a:pt x="596626" y="144994"/>
                  </a:cubicBezTo>
                  <a:cubicBezTo>
                    <a:pt x="587412" y="144994"/>
                    <a:pt x="579718" y="152685"/>
                    <a:pt x="579718" y="161800"/>
                  </a:cubicBezTo>
                  <a:moveTo>
                    <a:pt x="531464" y="161800"/>
                  </a:moveTo>
                  <a:cubicBezTo>
                    <a:pt x="531464" y="170916"/>
                    <a:pt x="539158" y="178702"/>
                    <a:pt x="548372" y="178702"/>
                  </a:cubicBezTo>
                  <a:cubicBezTo>
                    <a:pt x="557586" y="178702"/>
                    <a:pt x="565280" y="171486"/>
                    <a:pt x="565280" y="161800"/>
                  </a:cubicBezTo>
                  <a:cubicBezTo>
                    <a:pt x="565280" y="152115"/>
                    <a:pt x="557586" y="144994"/>
                    <a:pt x="548372" y="144994"/>
                  </a:cubicBezTo>
                  <a:cubicBezTo>
                    <a:pt x="539158" y="144994"/>
                    <a:pt x="531464" y="152685"/>
                    <a:pt x="531464" y="161800"/>
                  </a:cubicBezTo>
                  <a:moveTo>
                    <a:pt x="386510" y="161800"/>
                  </a:moveTo>
                  <a:cubicBezTo>
                    <a:pt x="386510" y="170916"/>
                    <a:pt x="394205" y="178702"/>
                    <a:pt x="403418" y="178702"/>
                  </a:cubicBezTo>
                  <a:cubicBezTo>
                    <a:pt x="412632" y="178702"/>
                    <a:pt x="420327" y="171486"/>
                    <a:pt x="420327" y="161800"/>
                  </a:cubicBezTo>
                  <a:cubicBezTo>
                    <a:pt x="420327" y="152115"/>
                    <a:pt x="412632" y="144994"/>
                    <a:pt x="403418" y="144994"/>
                  </a:cubicBezTo>
                  <a:cubicBezTo>
                    <a:pt x="394205" y="144994"/>
                    <a:pt x="386510" y="152685"/>
                    <a:pt x="386510" y="161800"/>
                  </a:cubicBezTo>
                  <a:moveTo>
                    <a:pt x="483114" y="210037"/>
                  </a:moveTo>
                  <a:cubicBezTo>
                    <a:pt x="483114" y="219152"/>
                    <a:pt x="490808" y="226938"/>
                    <a:pt x="500022" y="226938"/>
                  </a:cubicBezTo>
                  <a:cubicBezTo>
                    <a:pt x="509236" y="226938"/>
                    <a:pt x="516930" y="219722"/>
                    <a:pt x="516930" y="210037"/>
                  </a:cubicBezTo>
                  <a:cubicBezTo>
                    <a:pt x="516930" y="200351"/>
                    <a:pt x="509236" y="193135"/>
                    <a:pt x="500022" y="193135"/>
                  </a:cubicBezTo>
                  <a:cubicBezTo>
                    <a:pt x="490808" y="193135"/>
                    <a:pt x="483114" y="200826"/>
                    <a:pt x="483114" y="210037"/>
                  </a:cubicBezTo>
                  <a:moveTo>
                    <a:pt x="434860" y="210037"/>
                  </a:moveTo>
                  <a:cubicBezTo>
                    <a:pt x="434860" y="219152"/>
                    <a:pt x="442554" y="226938"/>
                    <a:pt x="451768" y="226938"/>
                  </a:cubicBezTo>
                  <a:cubicBezTo>
                    <a:pt x="460982" y="226938"/>
                    <a:pt x="468676" y="219722"/>
                    <a:pt x="468676" y="210037"/>
                  </a:cubicBezTo>
                  <a:cubicBezTo>
                    <a:pt x="468676" y="200351"/>
                    <a:pt x="460982" y="193135"/>
                    <a:pt x="451768" y="193135"/>
                  </a:cubicBezTo>
                  <a:cubicBezTo>
                    <a:pt x="442554" y="193135"/>
                    <a:pt x="434860" y="200826"/>
                    <a:pt x="434860" y="210037"/>
                  </a:cubicBezTo>
                  <a:moveTo>
                    <a:pt x="579718" y="210037"/>
                  </a:moveTo>
                  <a:cubicBezTo>
                    <a:pt x="579718" y="219152"/>
                    <a:pt x="587507" y="226938"/>
                    <a:pt x="596626" y="226938"/>
                  </a:cubicBezTo>
                  <a:cubicBezTo>
                    <a:pt x="605745" y="226938"/>
                    <a:pt x="613534" y="219722"/>
                    <a:pt x="613534" y="210037"/>
                  </a:cubicBezTo>
                  <a:cubicBezTo>
                    <a:pt x="613534" y="200351"/>
                    <a:pt x="605840" y="193135"/>
                    <a:pt x="596626" y="193135"/>
                  </a:cubicBezTo>
                  <a:cubicBezTo>
                    <a:pt x="587412" y="193135"/>
                    <a:pt x="579718" y="200826"/>
                    <a:pt x="579718" y="210037"/>
                  </a:cubicBezTo>
                  <a:moveTo>
                    <a:pt x="531464" y="210037"/>
                  </a:moveTo>
                  <a:cubicBezTo>
                    <a:pt x="531464" y="219152"/>
                    <a:pt x="539158" y="226938"/>
                    <a:pt x="548372" y="226938"/>
                  </a:cubicBezTo>
                  <a:cubicBezTo>
                    <a:pt x="557586" y="226938"/>
                    <a:pt x="565280" y="219722"/>
                    <a:pt x="565280" y="210037"/>
                  </a:cubicBezTo>
                  <a:cubicBezTo>
                    <a:pt x="565280" y="200351"/>
                    <a:pt x="557586" y="193135"/>
                    <a:pt x="548372" y="193135"/>
                  </a:cubicBezTo>
                  <a:cubicBezTo>
                    <a:pt x="539158" y="193135"/>
                    <a:pt x="531464" y="200826"/>
                    <a:pt x="531464" y="210037"/>
                  </a:cubicBezTo>
                  <a:moveTo>
                    <a:pt x="386510" y="210037"/>
                  </a:moveTo>
                  <a:cubicBezTo>
                    <a:pt x="386510" y="219152"/>
                    <a:pt x="394205" y="226938"/>
                    <a:pt x="403418" y="226938"/>
                  </a:cubicBezTo>
                  <a:cubicBezTo>
                    <a:pt x="412632" y="226938"/>
                    <a:pt x="420327" y="219722"/>
                    <a:pt x="420327" y="210037"/>
                  </a:cubicBezTo>
                  <a:cubicBezTo>
                    <a:pt x="420327" y="200351"/>
                    <a:pt x="412632" y="193135"/>
                    <a:pt x="403418" y="193135"/>
                  </a:cubicBezTo>
                  <a:cubicBezTo>
                    <a:pt x="394205" y="193135"/>
                    <a:pt x="386510" y="200826"/>
                    <a:pt x="386510" y="210037"/>
                  </a:cubicBezTo>
                  <a:moveTo>
                    <a:pt x="483114" y="258368"/>
                  </a:moveTo>
                  <a:cubicBezTo>
                    <a:pt x="483114" y="267483"/>
                    <a:pt x="490808" y="275269"/>
                    <a:pt x="500022" y="275269"/>
                  </a:cubicBezTo>
                  <a:cubicBezTo>
                    <a:pt x="509236" y="275269"/>
                    <a:pt x="516930" y="268053"/>
                    <a:pt x="516930" y="258368"/>
                  </a:cubicBezTo>
                  <a:cubicBezTo>
                    <a:pt x="516930" y="248683"/>
                    <a:pt x="509236" y="241561"/>
                    <a:pt x="500022" y="241561"/>
                  </a:cubicBezTo>
                  <a:cubicBezTo>
                    <a:pt x="490808" y="241561"/>
                    <a:pt x="483114" y="249252"/>
                    <a:pt x="483114" y="258368"/>
                  </a:cubicBezTo>
                  <a:moveTo>
                    <a:pt x="434860" y="258368"/>
                  </a:moveTo>
                  <a:cubicBezTo>
                    <a:pt x="434860" y="267483"/>
                    <a:pt x="442554" y="275269"/>
                    <a:pt x="451768" y="275269"/>
                  </a:cubicBezTo>
                  <a:cubicBezTo>
                    <a:pt x="460982" y="275269"/>
                    <a:pt x="468676" y="268053"/>
                    <a:pt x="468676" y="258368"/>
                  </a:cubicBezTo>
                  <a:cubicBezTo>
                    <a:pt x="468676" y="248683"/>
                    <a:pt x="460982" y="241561"/>
                    <a:pt x="451768" y="241561"/>
                  </a:cubicBezTo>
                  <a:cubicBezTo>
                    <a:pt x="442554" y="241561"/>
                    <a:pt x="434860" y="249252"/>
                    <a:pt x="434860" y="258368"/>
                  </a:cubicBezTo>
                  <a:moveTo>
                    <a:pt x="579718" y="258368"/>
                  </a:moveTo>
                  <a:cubicBezTo>
                    <a:pt x="579718" y="267483"/>
                    <a:pt x="587507" y="275269"/>
                    <a:pt x="596626" y="275269"/>
                  </a:cubicBezTo>
                  <a:cubicBezTo>
                    <a:pt x="605745" y="275269"/>
                    <a:pt x="613534" y="268053"/>
                    <a:pt x="613534" y="258368"/>
                  </a:cubicBezTo>
                  <a:cubicBezTo>
                    <a:pt x="613534" y="248683"/>
                    <a:pt x="605840" y="241561"/>
                    <a:pt x="596626" y="241561"/>
                  </a:cubicBezTo>
                  <a:cubicBezTo>
                    <a:pt x="587412" y="241561"/>
                    <a:pt x="579718" y="249252"/>
                    <a:pt x="579718" y="258368"/>
                  </a:cubicBezTo>
                  <a:moveTo>
                    <a:pt x="531464" y="258368"/>
                  </a:moveTo>
                  <a:cubicBezTo>
                    <a:pt x="531464" y="267483"/>
                    <a:pt x="539158" y="275269"/>
                    <a:pt x="548372" y="275269"/>
                  </a:cubicBezTo>
                  <a:cubicBezTo>
                    <a:pt x="557586" y="275269"/>
                    <a:pt x="565280" y="268053"/>
                    <a:pt x="565280" y="258368"/>
                  </a:cubicBezTo>
                  <a:cubicBezTo>
                    <a:pt x="565280" y="248683"/>
                    <a:pt x="557586" y="241561"/>
                    <a:pt x="548372" y="241561"/>
                  </a:cubicBezTo>
                  <a:cubicBezTo>
                    <a:pt x="539158" y="241561"/>
                    <a:pt x="531464" y="249252"/>
                    <a:pt x="531464" y="258368"/>
                  </a:cubicBezTo>
                  <a:moveTo>
                    <a:pt x="386510" y="258368"/>
                  </a:moveTo>
                  <a:cubicBezTo>
                    <a:pt x="386510" y="267483"/>
                    <a:pt x="394205" y="275269"/>
                    <a:pt x="403418" y="275269"/>
                  </a:cubicBezTo>
                  <a:cubicBezTo>
                    <a:pt x="412632" y="275269"/>
                    <a:pt x="420327" y="268053"/>
                    <a:pt x="420327" y="258368"/>
                  </a:cubicBezTo>
                  <a:cubicBezTo>
                    <a:pt x="420327" y="248683"/>
                    <a:pt x="412632" y="241561"/>
                    <a:pt x="403418" y="241561"/>
                  </a:cubicBezTo>
                  <a:cubicBezTo>
                    <a:pt x="394205" y="241561"/>
                    <a:pt x="386510" y="249252"/>
                    <a:pt x="386510" y="258368"/>
                  </a:cubicBezTo>
                  <a:moveTo>
                    <a:pt x="676417" y="306604"/>
                  </a:moveTo>
                  <a:cubicBezTo>
                    <a:pt x="676417" y="315720"/>
                    <a:pt x="684111" y="323506"/>
                    <a:pt x="693325" y="323506"/>
                  </a:cubicBezTo>
                  <a:cubicBezTo>
                    <a:pt x="702539" y="323506"/>
                    <a:pt x="710233" y="316289"/>
                    <a:pt x="710233" y="306604"/>
                  </a:cubicBezTo>
                  <a:cubicBezTo>
                    <a:pt x="710233" y="296919"/>
                    <a:pt x="702539" y="289702"/>
                    <a:pt x="693325" y="289702"/>
                  </a:cubicBezTo>
                  <a:cubicBezTo>
                    <a:pt x="684111" y="289702"/>
                    <a:pt x="676417" y="297394"/>
                    <a:pt x="676417" y="306604"/>
                  </a:cubicBezTo>
                  <a:moveTo>
                    <a:pt x="773021" y="306604"/>
                  </a:moveTo>
                  <a:cubicBezTo>
                    <a:pt x="773021" y="315720"/>
                    <a:pt x="780715" y="323506"/>
                    <a:pt x="789929" y="323506"/>
                  </a:cubicBezTo>
                  <a:cubicBezTo>
                    <a:pt x="799143" y="323506"/>
                    <a:pt x="806837" y="316289"/>
                    <a:pt x="806837" y="306604"/>
                  </a:cubicBezTo>
                  <a:cubicBezTo>
                    <a:pt x="806837" y="296919"/>
                    <a:pt x="799143" y="289702"/>
                    <a:pt x="789929" y="289702"/>
                  </a:cubicBezTo>
                  <a:cubicBezTo>
                    <a:pt x="780715" y="289702"/>
                    <a:pt x="773021" y="297394"/>
                    <a:pt x="773021" y="306604"/>
                  </a:cubicBezTo>
                  <a:moveTo>
                    <a:pt x="724671" y="306604"/>
                  </a:moveTo>
                  <a:cubicBezTo>
                    <a:pt x="724671" y="315720"/>
                    <a:pt x="732365" y="323506"/>
                    <a:pt x="741579" y="323506"/>
                  </a:cubicBezTo>
                  <a:cubicBezTo>
                    <a:pt x="750793" y="323506"/>
                    <a:pt x="758487" y="316289"/>
                    <a:pt x="758487" y="306604"/>
                  </a:cubicBezTo>
                  <a:cubicBezTo>
                    <a:pt x="758487" y="296919"/>
                    <a:pt x="750793" y="289702"/>
                    <a:pt x="741579" y="289702"/>
                  </a:cubicBezTo>
                  <a:cubicBezTo>
                    <a:pt x="732365" y="289702"/>
                    <a:pt x="724671" y="297394"/>
                    <a:pt x="724671" y="306604"/>
                  </a:cubicBezTo>
                  <a:moveTo>
                    <a:pt x="821275" y="306604"/>
                  </a:moveTo>
                  <a:cubicBezTo>
                    <a:pt x="821275" y="315720"/>
                    <a:pt x="828969" y="323506"/>
                    <a:pt x="838183" y="323506"/>
                  </a:cubicBezTo>
                  <a:cubicBezTo>
                    <a:pt x="847397" y="323506"/>
                    <a:pt x="855091" y="316289"/>
                    <a:pt x="855091" y="306604"/>
                  </a:cubicBezTo>
                  <a:cubicBezTo>
                    <a:pt x="855091" y="296919"/>
                    <a:pt x="847397" y="289702"/>
                    <a:pt x="838183" y="289702"/>
                  </a:cubicBezTo>
                  <a:cubicBezTo>
                    <a:pt x="828969" y="289702"/>
                    <a:pt x="821275" y="297394"/>
                    <a:pt x="821275" y="306604"/>
                  </a:cubicBezTo>
                  <a:moveTo>
                    <a:pt x="483114" y="306604"/>
                  </a:moveTo>
                  <a:cubicBezTo>
                    <a:pt x="483114" y="315720"/>
                    <a:pt x="490808" y="323506"/>
                    <a:pt x="500022" y="323506"/>
                  </a:cubicBezTo>
                  <a:cubicBezTo>
                    <a:pt x="509236" y="323506"/>
                    <a:pt x="516930" y="316289"/>
                    <a:pt x="516930" y="306604"/>
                  </a:cubicBezTo>
                  <a:cubicBezTo>
                    <a:pt x="516930" y="296919"/>
                    <a:pt x="509236" y="289702"/>
                    <a:pt x="500022" y="289702"/>
                  </a:cubicBezTo>
                  <a:cubicBezTo>
                    <a:pt x="490808" y="289702"/>
                    <a:pt x="483114" y="297394"/>
                    <a:pt x="483114" y="306604"/>
                  </a:cubicBezTo>
                  <a:moveTo>
                    <a:pt x="434860" y="306604"/>
                  </a:moveTo>
                  <a:cubicBezTo>
                    <a:pt x="434860" y="315720"/>
                    <a:pt x="442554" y="323506"/>
                    <a:pt x="451768" y="323506"/>
                  </a:cubicBezTo>
                  <a:cubicBezTo>
                    <a:pt x="460982" y="323506"/>
                    <a:pt x="468676" y="316289"/>
                    <a:pt x="468676" y="306604"/>
                  </a:cubicBezTo>
                  <a:cubicBezTo>
                    <a:pt x="468676" y="296919"/>
                    <a:pt x="460982" y="289702"/>
                    <a:pt x="451768" y="289702"/>
                  </a:cubicBezTo>
                  <a:cubicBezTo>
                    <a:pt x="442554" y="289702"/>
                    <a:pt x="434860" y="297394"/>
                    <a:pt x="434860" y="306604"/>
                  </a:cubicBezTo>
                  <a:moveTo>
                    <a:pt x="579718" y="306604"/>
                  </a:moveTo>
                  <a:cubicBezTo>
                    <a:pt x="579718" y="315720"/>
                    <a:pt x="587507" y="323506"/>
                    <a:pt x="596626" y="323506"/>
                  </a:cubicBezTo>
                  <a:cubicBezTo>
                    <a:pt x="605745" y="323506"/>
                    <a:pt x="613534" y="316289"/>
                    <a:pt x="613534" y="306604"/>
                  </a:cubicBezTo>
                  <a:cubicBezTo>
                    <a:pt x="613534" y="296919"/>
                    <a:pt x="605840" y="289702"/>
                    <a:pt x="596626" y="289702"/>
                  </a:cubicBezTo>
                  <a:cubicBezTo>
                    <a:pt x="587412" y="289702"/>
                    <a:pt x="579718" y="297394"/>
                    <a:pt x="579718" y="306604"/>
                  </a:cubicBezTo>
                  <a:moveTo>
                    <a:pt x="531464" y="306604"/>
                  </a:moveTo>
                  <a:cubicBezTo>
                    <a:pt x="531464" y="315720"/>
                    <a:pt x="539158" y="323506"/>
                    <a:pt x="548372" y="323506"/>
                  </a:cubicBezTo>
                  <a:cubicBezTo>
                    <a:pt x="557586" y="323506"/>
                    <a:pt x="565280" y="316289"/>
                    <a:pt x="565280" y="306604"/>
                  </a:cubicBezTo>
                  <a:cubicBezTo>
                    <a:pt x="565280" y="296919"/>
                    <a:pt x="557586" y="289702"/>
                    <a:pt x="548372" y="289702"/>
                  </a:cubicBezTo>
                  <a:cubicBezTo>
                    <a:pt x="539158" y="289702"/>
                    <a:pt x="531464" y="297394"/>
                    <a:pt x="531464" y="306604"/>
                  </a:cubicBezTo>
                  <a:moveTo>
                    <a:pt x="386510" y="306604"/>
                  </a:moveTo>
                  <a:cubicBezTo>
                    <a:pt x="386510" y="315720"/>
                    <a:pt x="394205" y="323506"/>
                    <a:pt x="403418" y="323506"/>
                  </a:cubicBezTo>
                  <a:cubicBezTo>
                    <a:pt x="412632" y="323506"/>
                    <a:pt x="420327" y="316289"/>
                    <a:pt x="420327" y="306604"/>
                  </a:cubicBezTo>
                  <a:cubicBezTo>
                    <a:pt x="420327" y="296919"/>
                    <a:pt x="412632" y="289702"/>
                    <a:pt x="403418" y="289702"/>
                  </a:cubicBezTo>
                  <a:cubicBezTo>
                    <a:pt x="394205" y="289702"/>
                    <a:pt x="386510" y="297394"/>
                    <a:pt x="386510" y="306604"/>
                  </a:cubicBezTo>
                  <a:moveTo>
                    <a:pt x="676417" y="354935"/>
                  </a:moveTo>
                  <a:cubicBezTo>
                    <a:pt x="676417" y="364051"/>
                    <a:pt x="684111" y="371837"/>
                    <a:pt x="693325" y="371837"/>
                  </a:cubicBezTo>
                  <a:cubicBezTo>
                    <a:pt x="702539" y="371837"/>
                    <a:pt x="710233" y="364621"/>
                    <a:pt x="710233" y="354935"/>
                  </a:cubicBezTo>
                  <a:cubicBezTo>
                    <a:pt x="710233" y="345250"/>
                    <a:pt x="702539" y="338034"/>
                    <a:pt x="693325" y="338034"/>
                  </a:cubicBezTo>
                  <a:cubicBezTo>
                    <a:pt x="684111" y="338034"/>
                    <a:pt x="676417" y="345725"/>
                    <a:pt x="676417" y="354935"/>
                  </a:cubicBezTo>
                  <a:moveTo>
                    <a:pt x="773021" y="354935"/>
                  </a:moveTo>
                  <a:cubicBezTo>
                    <a:pt x="773021" y="364051"/>
                    <a:pt x="780715" y="371837"/>
                    <a:pt x="789929" y="371837"/>
                  </a:cubicBezTo>
                  <a:cubicBezTo>
                    <a:pt x="799143" y="371837"/>
                    <a:pt x="806837" y="364621"/>
                    <a:pt x="806837" y="354935"/>
                  </a:cubicBezTo>
                  <a:cubicBezTo>
                    <a:pt x="806837" y="345250"/>
                    <a:pt x="799143" y="338034"/>
                    <a:pt x="789929" y="338034"/>
                  </a:cubicBezTo>
                  <a:cubicBezTo>
                    <a:pt x="780715" y="338034"/>
                    <a:pt x="773021" y="345725"/>
                    <a:pt x="773021" y="354935"/>
                  </a:cubicBezTo>
                  <a:moveTo>
                    <a:pt x="724671" y="354935"/>
                  </a:moveTo>
                  <a:cubicBezTo>
                    <a:pt x="724671" y="364051"/>
                    <a:pt x="732365" y="371837"/>
                    <a:pt x="741579" y="371837"/>
                  </a:cubicBezTo>
                  <a:cubicBezTo>
                    <a:pt x="750793" y="371837"/>
                    <a:pt x="758487" y="364621"/>
                    <a:pt x="758487" y="354935"/>
                  </a:cubicBezTo>
                  <a:cubicBezTo>
                    <a:pt x="758487" y="345250"/>
                    <a:pt x="750793" y="338034"/>
                    <a:pt x="741579" y="338034"/>
                  </a:cubicBezTo>
                  <a:cubicBezTo>
                    <a:pt x="732365" y="338034"/>
                    <a:pt x="724671" y="345725"/>
                    <a:pt x="724671" y="354935"/>
                  </a:cubicBezTo>
                  <a:moveTo>
                    <a:pt x="821275" y="354935"/>
                  </a:moveTo>
                  <a:cubicBezTo>
                    <a:pt x="821275" y="364051"/>
                    <a:pt x="828969" y="371837"/>
                    <a:pt x="838183" y="371837"/>
                  </a:cubicBezTo>
                  <a:cubicBezTo>
                    <a:pt x="847397" y="371837"/>
                    <a:pt x="855091" y="364621"/>
                    <a:pt x="855091" y="354935"/>
                  </a:cubicBezTo>
                  <a:cubicBezTo>
                    <a:pt x="855091" y="345250"/>
                    <a:pt x="847397" y="338034"/>
                    <a:pt x="838183" y="338034"/>
                  </a:cubicBezTo>
                  <a:cubicBezTo>
                    <a:pt x="828969" y="338034"/>
                    <a:pt x="821275" y="345725"/>
                    <a:pt x="821275" y="354935"/>
                  </a:cubicBezTo>
                  <a:moveTo>
                    <a:pt x="483114" y="354935"/>
                  </a:moveTo>
                  <a:cubicBezTo>
                    <a:pt x="483114" y="364051"/>
                    <a:pt x="490808" y="371837"/>
                    <a:pt x="500022" y="371837"/>
                  </a:cubicBezTo>
                  <a:cubicBezTo>
                    <a:pt x="509236" y="371837"/>
                    <a:pt x="516930" y="364621"/>
                    <a:pt x="516930" y="354935"/>
                  </a:cubicBezTo>
                  <a:cubicBezTo>
                    <a:pt x="516930" y="345250"/>
                    <a:pt x="509236" y="338034"/>
                    <a:pt x="500022" y="338034"/>
                  </a:cubicBezTo>
                  <a:cubicBezTo>
                    <a:pt x="490808" y="338034"/>
                    <a:pt x="483114" y="345725"/>
                    <a:pt x="483114" y="354935"/>
                  </a:cubicBezTo>
                  <a:moveTo>
                    <a:pt x="434860" y="354935"/>
                  </a:moveTo>
                  <a:cubicBezTo>
                    <a:pt x="434860" y="364051"/>
                    <a:pt x="442554" y="371837"/>
                    <a:pt x="451768" y="371837"/>
                  </a:cubicBezTo>
                  <a:cubicBezTo>
                    <a:pt x="460982" y="371837"/>
                    <a:pt x="468676" y="364621"/>
                    <a:pt x="468676" y="354935"/>
                  </a:cubicBezTo>
                  <a:cubicBezTo>
                    <a:pt x="468676" y="345250"/>
                    <a:pt x="460982" y="338034"/>
                    <a:pt x="451768" y="338034"/>
                  </a:cubicBezTo>
                  <a:cubicBezTo>
                    <a:pt x="442554" y="338034"/>
                    <a:pt x="434860" y="345725"/>
                    <a:pt x="434860" y="354935"/>
                  </a:cubicBezTo>
                  <a:moveTo>
                    <a:pt x="579718" y="354935"/>
                  </a:moveTo>
                  <a:cubicBezTo>
                    <a:pt x="579718" y="364051"/>
                    <a:pt x="587507" y="371837"/>
                    <a:pt x="596626" y="371837"/>
                  </a:cubicBezTo>
                  <a:cubicBezTo>
                    <a:pt x="605745" y="371837"/>
                    <a:pt x="613534" y="364621"/>
                    <a:pt x="613534" y="354935"/>
                  </a:cubicBezTo>
                  <a:cubicBezTo>
                    <a:pt x="613534" y="345250"/>
                    <a:pt x="605840" y="338034"/>
                    <a:pt x="596626" y="338034"/>
                  </a:cubicBezTo>
                  <a:cubicBezTo>
                    <a:pt x="587412" y="338034"/>
                    <a:pt x="579718" y="345725"/>
                    <a:pt x="579718" y="354935"/>
                  </a:cubicBezTo>
                  <a:moveTo>
                    <a:pt x="531464" y="354935"/>
                  </a:moveTo>
                  <a:cubicBezTo>
                    <a:pt x="531464" y="364051"/>
                    <a:pt x="539158" y="371837"/>
                    <a:pt x="548372" y="371837"/>
                  </a:cubicBezTo>
                  <a:cubicBezTo>
                    <a:pt x="557586" y="371837"/>
                    <a:pt x="565280" y="364621"/>
                    <a:pt x="565280" y="354935"/>
                  </a:cubicBezTo>
                  <a:cubicBezTo>
                    <a:pt x="565280" y="345250"/>
                    <a:pt x="557586" y="338034"/>
                    <a:pt x="548372" y="338034"/>
                  </a:cubicBezTo>
                  <a:cubicBezTo>
                    <a:pt x="539158" y="338034"/>
                    <a:pt x="531464" y="345725"/>
                    <a:pt x="531464" y="354935"/>
                  </a:cubicBezTo>
                  <a:moveTo>
                    <a:pt x="386510" y="354935"/>
                  </a:moveTo>
                  <a:cubicBezTo>
                    <a:pt x="386510" y="364051"/>
                    <a:pt x="394205" y="371837"/>
                    <a:pt x="403418" y="371837"/>
                  </a:cubicBezTo>
                  <a:cubicBezTo>
                    <a:pt x="412632" y="371837"/>
                    <a:pt x="420327" y="364621"/>
                    <a:pt x="420327" y="354935"/>
                  </a:cubicBezTo>
                  <a:cubicBezTo>
                    <a:pt x="420327" y="345250"/>
                    <a:pt x="412632" y="338034"/>
                    <a:pt x="403418" y="338034"/>
                  </a:cubicBezTo>
                  <a:cubicBezTo>
                    <a:pt x="394205" y="338034"/>
                    <a:pt x="386510" y="345725"/>
                    <a:pt x="386510" y="354935"/>
                  </a:cubicBezTo>
                  <a:moveTo>
                    <a:pt x="869625" y="354935"/>
                  </a:moveTo>
                  <a:cubicBezTo>
                    <a:pt x="869625" y="364146"/>
                    <a:pt x="877319" y="371837"/>
                    <a:pt x="886533" y="371837"/>
                  </a:cubicBezTo>
                  <a:cubicBezTo>
                    <a:pt x="895747" y="371837"/>
                    <a:pt x="903441" y="364621"/>
                    <a:pt x="903441" y="354935"/>
                  </a:cubicBezTo>
                  <a:cubicBezTo>
                    <a:pt x="903441" y="345250"/>
                    <a:pt x="895747" y="338034"/>
                    <a:pt x="886533" y="338034"/>
                  </a:cubicBezTo>
                  <a:cubicBezTo>
                    <a:pt x="877319" y="338034"/>
                    <a:pt x="869625" y="345725"/>
                    <a:pt x="869625" y="354935"/>
                  </a:cubicBezTo>
                  <a:moveTo>
                    <a:pt x="917974" y="354935"/>
                  </a:moveTo>
                  <a:cubicBezTo>
                    <a:pt x="917974" y="364146"/>
                    <a:pt x="925668" y="371837"/>
                    <a:pt x="934882" y="371837"/>
                  </a:cubicBezTo>
                  <a:cubicBezTo>
                    <a:pt x="944096" y="371837"/>
                    <a:pt x="951790" y="364621"/>
                    <a:pt x="951790" y="354935"/>
                  </a:cubicBezTo>
                  <a:cubicBezTo>
                    <a:pt x="951790" y="345250"/>
                    <a:pt x="944001" y="338034"/>
                    <a:pt x="934882" y="338034"/>
                  </a:cubicBezTo>
                  <a:cubicBezTo>
                    <a:pt x="925763" y="338034"/>
                    <a:pt x="917974" y="345725"/>
                    <a:pt x="917974" y="354935"/>
                  </a:cubicBezTo>
                  <a:moveTo>
                    <a:pt x="1159531" y="354935"/>
                  </a:moveTo>
                  <a:cubicBezTo>
                    <a:pt x="1159531" y="345820"/>
                    <a:pt x="1166750" y="338034"/>
                    <a:pt x="1176439" y="338034"/>
                  </a:cubicBezTo>
                  <a:cubicBezTo>
                    <a:pt x="1186128" y="338034"/>
                    <a:pt x="1193347" y="345725"/>
                    <a:pt x="1193347" y="354935"/>
                  </a:cubicBezTo>
                  <a:cubicBezTo>
                    <a:pt x="1193347" y="364146"/>
                    <a:pt x="1185653" y="371837"/>
                    <a:pt x="1176439" y="371837"/>
                  </a:cubicBezTo>
                  <a:cubicBezTo>
                    <a:pt x="1167225" y="371837"/>
                    <a:pt x="1159531" y="364146"/>
                    <a:pt x="1159531" y="354935"/>
                  </a:cubicBezTo>
                  <a:moveTo>
                    <a:pt x="1207786" y="354935"/>
                  </a:moveTo>
                  <a:cubicBezTo>
                    <a:pt x="1207786" y="345820"/>
                    <a:pt x="1215480" y="338034"/>
                    <a:pt x="1224694" y="338034"/>
                  </a:cubicBezTo>
                  <a:cubicBezTo>
                    <a:pt x="1233908" y="338034"/>
                    <a:pt x="1241602" y="345725"/>
                    <a:pt x="1241602" y="354935"/>
                  </a:cubicBezTo>
                  <a:cubicBezTo>
                    <a:pt x="1241602" y="364621"/>
                    <a:pt x="1233908" y="371837"/>
                    <a:pt x="1224694" y="371837"/>
                  </a:cubicBezTo>
                  <a:cubicBezTo>
                    <a:pt x="1215480" y="371837"/>
                    <a:pt x="1207786" y="364146"/>
                    <a:pt x="1207786" y="354935"/>
                  </a:cubicBezTo>
                  <a:moveTo>
                    <a:pt x="1062928" y="354935"/>
                  </a:moveTo>
                  <a:cubicBezTo>
                    <a:pt x="1062928" y="345820"/>
                    <a:pt x="1070146" y="338034"/>
                    <a:pt x="1079836" y="338034"/>
                  </a:cubicBezTo>
                  <a:cubicBezTo>
                    <a:pt x="1089524" y="338034"/>
                    <a:pt x="1096744" y="345725"/>
                    <a:pt x="1096744" y="354935"/>
                  </a:cubicBezTo>
                  <a:cubicBezTo>
                    <a:pt x="1096744" y="364146"/>
                    <a:pt x="1089050" y="371837"/>
                    <a:pt x="1079836" y="371837"/>
                  </a:cubicBezTo>
                  <a:cubicBezTo>
                    <a:pt x="1070622" y="371837"/>
                    <a:pt x="1062928" y="364146"/>
                    <a:pt x="1062928" y="354935"/>
                  </a:cubicBezTo>
                  <a:moveTo>
                    <a:pt x="1111182" y="354935"/>
                  </a:moveTo>
                  <a:cubicBezTo>
                    <a:pt x="1111182" y="345820"/>
                    <a:pt x="1118401" y="338034"/>
                    <a:pt x="1128090" y="338034"/>
                  </a:cubicBezTo>
                  <a:cubicBezTo>
                    <a:pt x="1137779" y="338034"/>
                    <a:pt x="1144998" y="345725"/>
                    <a:pt x="1144998" y="354935"/>
                  </a:cubicBezTo>
                  <a:cubicBezTo>
                    <a:pt x="1144998" y="364146"/>
                    <a:pt x="1137304" y="371837"/>
                    <a:pt x="1128090" y="371837"/>
                  </a:cubicBezTo>
                  <a:cubicBezTo>
                    <a:pt x="1118876" y="371837"/>
                    <a:pt x="1111182" y="364146"/>
                    <a:pt x="1111182" y="354935"/>
                  </a:cubicBezTo>
                  <a:moveTo>
                    <a:pt x="966228" y="354935"/>
                  </a:moveTo>
                  <a:cubicBezTo>
                    <a:pt x="966228" y="364051"/>
                    <a:pt x="974018" y="371837"/>
                    <a:pt x="983136" y="371837"/>
                  </a:cubicBezTo>
                  <a:cubicBezTo>
                    <a:pt x="992256" y="371837"/>
                    <a:pt x="1000044" y="364146"/>
                    <a:pt x="1000044" y="354935"/>
                  </a:cubicBezTo>
                  <a:cubicBezTo>
                    <a:pt x="1000044" y="345725"/>
                    <a:pt x="992350" y="338034"/>
                    <a:pt x="983136" y="338034"/>
                  </a:cubicBezTo>
                  <a:cubicBezTo>
                    <a:pt x="973448" y="338034"/>
                    <a:pt x="966228" y="345725"/>
                    <a:pt x="966228" y="354935"/>
                  </a:cubicBezTo>
                  <a:moveTo>
                    <a:pt x="1014578" y="354935"/>
                  </a:moveTo>
                  <a:cubicBezTo>
                    <a:pt x="1014578" y="364051"/>
                    <a:pt x="1022367" y="371837"/>
                    <a:pt x="1031486" y="371837"/>
                  </a:cubicBezTo>
                  <a:cubicBezTo>
                    <a:pt x="1040605" y="371837"/>
                    <a:pt x="1048394" y="364146"/>
                    <a:pt x="1048394" y="354935"/>
                  </a:cubicBezTo>
                  <a:cubicBezTo>
                    <a:pt x="1048394" y="345725"/>
                    <a:pt x="1040700" y="338034"/>
                    <a:pt x="1031486" y="338034"/>
                  </a:cubicBezTo>
                  <a:cubicBezTo>
                    <a:pt x="1021797" y="338034"/>
                    <a:pt x="1014578" y="345725"/>
                    <a:pt x="1014578" y="354935"/>
                  </a:cubicBezTo>
                  <a:moveTo>
                    <a:pt x="676417" y="403267"/>
                  </a:moveTo>
                  <a:cubicBezTo>
                    <a:pt x="676417" y="412382"/>
                    <a:pt x="684111" y="420168"/>
                    <a:pt x="693325" y="420168"/>
                  </a:cubicBezTo>
                  <a:cubicBezTo>
                    <a:pt x="702539" y="420168"/>
                    <a:pt x="710233" y="412952"/>
                    <a:pt x="710233" y="403267"/>
                  </a:cubicBezTo>
                  <a:cubicBezTo>
                    <a:pt x="710233" y="393581"/>
                    <a:pt x="702539" y="386365"/>
                    <a:pt x="693325" y="386365"/>
                  </a:cubicBezTo>
                  <a:cubicBezTo>
                    <a:pt x="684111" y="386365"/>
                    <a:pt x="676417" y="394056"/>
                    <a:pt x="676417" y="403267"/>
                  </a:cubicBezTo>
                  <a:moveTo>
                    <a:pt x="773021" y="403267"/>
                  </a:moveTo>
                  <a:cubicBezTo>
                    <a:pt x="773021" y="412382"/>
                    <a:pt x="780715" y="420168"/>
                    <a:pt x="789929" y="420168"/>
                  </a:cubicBezTo>
                  <a:cubicBezTo>
                    <a:pt x="799143" y="420168"/>
                    <a:pt x="806837" y="412952"/>
                    <a:pt x="806837" y="403267"/>
                  </a:cubicBezTo>
                  <a:cubicBezTo>
                    <a:pt x="806837" y="393581"/>
                    <a:pt x="799143" y="386365"/>
                    <a:pt x="789929" y="386365"/>
                  </a:cubicBezTo>
                  <a:cubicBezTo>
                    <a:pt x="780715" y="386365"/>
                    <a:pt x="773021" y="394056"/>
                    <a:pt x="773021" y="403267"/>
                  </a:cubicBezTo>
                  <a:moveTo>
                    <a:pt x="724671" y="403267"/>
                  </a:moveTo>
                  <a:cubicBezTo>
                    <a:pt x="724671" y="412382"/>
                    <a:pt x="732365" y="420168"/>
                    <a:pt x="741579" y="420168"/>
                  </a:cubicBezTo>
                  <a:cubicBezTo>
                    <a:pt x="750793" y="420168"/>
                    <a:pt x="758487" y="412952"/>
                    <a:pt x="758487" y="403267"/>
                  </a:cubicBezTo>
                  <a:cubicBezTo>
                    <a:pt x="758487" y="393581"/>
                    <a:pt x="750793" y="386365"/>
                    <a:pt x="741579" y="386365"/>
                  </a:cubicBezTo>
                  <a:cubicBezTo>
                    <a:pt x="732365" y="386365"/>
                    <a:pt x="724671" y="394056"/>
                    <a:pt x="724671" y="403267"/>
                  </a:cubicBezTo>
                  <a:moveTo>
                    <a:pt x="821275" y="403267"/>
                  </a:moveTo>
                  <a:cubicBezTo>
                    <a:pt x="821275" y="412382"/>
                    <a:pt x="828969" y="420168"/>
                    <a:pt x="838183" y="420168"/>
                  </a:cubicBezTo>
                  <a:cubicBezTo>
                    <a:pt x="847397" y="420168"/>
                    <a:pt x="855091" y="412952"/>
                    <a:pt x="855091" y="403267"/>
                  </a:cubicBezTo>
                  <a:cubicBezTo>
                    <a:pt x="855091" y="393581"/>
                    <a:pt x="847397" y="386365"/>
                    <a:pt x="838183" y="386365"/>
                  </a:cubicBezTo>
                  <a:cubicBezTo>
                    <a:pt x="828969" y="386365"/>
                    <a:pt x="821275" y="394056"/>
                    <a:pt x="821275" y="403267"/>
                  </a:cubicBezTo>
                  <a:moveTo>
                    <a:pt x="483114" y="403267"/>
                  </a:moveTo>
                  <a:cubicBezTo>
                    <a:pt x="483114" y="412382"/>
                    <a:pt x="490808" y="420168"/>
                    <a:pt x="500022" y="420168"/>
                  </a:cubicBezTo>
                  <a:cubicBezTo>
                    <a:pt x="509236" y="420168"/>
                    <a:pt x="516930" y="412952"/>
                    <a:pt x="516930" y="403267"/>
                  </a:cubicBezTo>
                  <a:cubicBezTo>
                    <a:pt x="516930" y="393581"/>
                    <a:pt x="509236" y="386365"/>
                    <a:pt x="500022" y="386365"/>
                  </a:cubicBezTo>
                  <a:cubicBezTo>
                    <a:pt x="490808" y="386365"/>
                    <a:pt x="483114" y="394056"/>
                    <a:pt x="483114" y="403267"/>
                  </a:cubicBezTo>
                  <a:moveTo>
                    <a:pt x="434860" y="403267"/>
                  </a:moveTo>
                  <a:cubicBezTo>
                    <a:pt x="434860" y="412382"/>
                    <a:pt x="442554" y="420168"/>
                    <a:pt x="451768" y="420168"/>
                  </a:cubicBezTo>
                  <a:cubicBezTo>
                    <a:pt x="460982" y="420168"/>
                    <a:pt x="468676" y="412952"/>
                    <a:pt x="468676" y="403267"/>
                  </a:cubicBezTo>
                  <a:cubicBezTo>
                    <a:pt x="468676" y="393581"/>
                    <a:pt x="460982" y="386365"/>
                    <a:pt x="451768" y="386365"/>
                  </a:cubicBezTo>
                  <a:cubicBezTo>
                    <a:pt x="442554" y="386365"/>
                    <a:pt x="434860" y="394056"/>
                    <a:pt x="434860" y="403267"/>
                  </a:cubicBezTo>
                  <a:moveTo>
                    <a:pt x="579718" y="403267"/>
                  </a:moveTo>
                  <a:cubicBezTo>
                    <a:pt x="579718" y="412382"/>
                    <a:pt x="587507" y="420168"/>
                    <a:pt x="596626" y="420168"/>
                  </a:cubicBezTo>
                  <a:cubicBezTo>
                    <a:pt x="605745" y="420168"/>
                    <a:pt x="613534" y="412952"/>
                    <a:pt x="613534" y="403267"/>
                  </a:cubicBezTo>
                  <a:cubicBezTo>
                    <a:pt x="613534" y="393581"/>
                    <a:pt x="605840" y="386365"/>
                    <a:pt x="596626" y="386365"/>
                  </a:cubicBezTo>
                  <a:cubicBezTo>
                    <a:pt x="587412" y="386365"/>
                    <a:pt x="579718" y="394056"/>
                    <a:pt x="579718" y="403267"/>
                  </a:cubicBezTo>
                  <a:moveTo>
                    <a:pt x="531464" y="403267"/>
                  </a:moveTo>
                  <a:cubicBezTo>
                    <a:pt x="531464" y="412382"/>
                    <a:pt x="539158" y="420168"/>
                    <a:pt x="548372" y="420168"/>
                  </a:cubicBezTo>
                  <a:cubicBezTo>
                    <a:pt x="557586" y="420168"/>
                    <a:pt x="565280" y="412952"/>
                    <a:pt x="565280" y="403267"/>
                  </a:cubicBezTo>
                  <a:cubicBezTo>
                    <a:pt x="565280" y="393581"/>
                    <a:pt x="557586" y="386365"/>
                    <a:pt x="548372" y="386365"/>
                  </a:cubicBezTo>
                  <a:cubicBezTo>
                    <a:pt x="539158" y="386365"/>
                    <a:pt x="531464" y="394056"/>
                    <a:pt x="531464" y="403267"/>
                  </a:cubicBezTo>
                  <a:moveTo>
                    <a:pt x="386510" y="403267"/>
                  </a:moveTo>
                  <a:cubicBezTo>
                    <a:pt x="386510" y="412382"/>
                    <a:pt x="394205" y="420168"/>
                    <a:pt x="403418" y="420168"/>
                  </a:cubicBezTo>
                  <a:cubicBezTo>
                    <a:pt x="412632" y="420168"/>
                    <a:pt x="420327" y="412952"/>
                    <a:pt x="420327" y="403267"/>
                  </a:cubicBezTo>
                  <a:cubicBezTo>
                    <a:pt x="420327" y="393581"/>
                    <a:pt x="412632" y="386365"/>
                    <a:pt x="403418" y="386365"/>
                  </a:cubicBezTo>
                  <a:cubicBezTo>
                    <a:pt x="394205" y="386365"/>
                    <a:pt x="386510" y="394056"/>
                    <a:pt x="386510" y="403267"/>
                  </a:cubicBezTo>
                  <a:moveTo>
                    <a:pt x="869625" y="403267"/>
                  </a:moveTo>
                  <a:cubicBezTo>
                    <a:pt x="869625" y="412382"/>
                    <a:pt x="877319" y="420168"/>
                    <a:pt x="886533" y="420168"/>
                  </a:cubicBezTo>
                  <a:cubicBezTo>
                    <a:pt x="895747" y="420168"/>
                    <a:pt x="903441" y="412952"/>
                    <a:pt x="903441" y="403267"/>
                  </a:cubicBezTo>
                  <a:cubicBezTo>
                    <a:pt x="903441" y="393581"/>
                    <a:pt x="895747" y="386365"/>
                    <a:pt x="886533" y="386365"/>
                  </a:cubicBezTo>
                  <a:cubicBezTo>
                    <a:pt x="877319" y="386365"/>
                    <a:pt x="869625" y="394056"/>
                    <a:pt x="869625" y="403267"/>
                  </a:cubicBezTo>
                  <a:moveTo>
                    <a:pt x="917974" y="403267"/>
                  </a:moveTo>
                  <a:cubicBezTo>
                    <a:pt x="917974" y="412382"/>
                    <a:pt x="925668" y="420168"/>
                    <a:pt x="934882" y="420168"/>
                  </a:cubicBezTo>
                  <a:cubicBezTo>
                    <a:pt x="944096" y="420168"/>
                    <a:pt x="951790" y="412952"/>
                    <a:pt x="951790" y="403267"/>
                  </a:cubicBezTo>
                  <a:cubicBezTo>
                    <a:pt x="951790" y="393581"/>
                    <a:pt x="944001" y="386365"/>
                    <a:pt x="934882" y="386365"/>
                  </a:cubicBezTo>
                  <a:cubicBezTo>
                    <a:pt x="925763" y="386365"/>
                    <a:pt x="917974" y="394056"/>
                    <a:pt x="917974" y="403267"/>
                  </a:cubicBezTo>
                  <a:moveTo>
                    <a:pt x="1256135" y="403267"/>
                  </a:moveTo>
                  <a:cubicBezTo>
                    <a:pt x="1256135" y="394151"/>
                    <a:pt x="1263829" y="386365"/>
                    <a:pt x="1273043" y="386365"/>
                  </a:cubicBezTo>
                  <a:cubicBezTo>
                    <a:pt x="1282257" y="386365"/>
                    <a:pt x="1289951" y="394056"/>
                    <a:pt x="1289951" y="403267"/>
                  </a:cubicBezTo>
                  <a:cubicBezTo>
                    <a:pt x="1289951" y="412857"/>
                    <a:pt x="1282162" y="420168"/>
                    <a:pt x="1273043" y="420168"/>
                  </a:cubicBezTo>
                  <a:cubicBezTo>
                    <a:pt x="1263924" y="420168"/>
                    <a:pt x="1256135" y="412477"/>
                    <a:pt x="1256135" y="403267"/>
                  </a:cubicBezTo>
                  <a:moveTo>
                    <a:pt x="1159531" y="403267"/>
                  </a:moveTo>
                  <a:cubicBezTo>
                    <a:pt x="1159531" y="394151"/>
                    <a:pt x="1166750" y="386365"/>
                    <a:pt x="1176439" y="386365"/>
                  </a:cubicBezTo>
                  <a:cubicBezTo>
                    <a:pt x="1186128" y="386365"/>
                    <a:pt x="1193347" y="394056"/>
                    <a:pt x="1193347" y="403267"/>
                  </a:cubicBezTo>
                  <a:cubicBezTo>
                    <a:pt x="1193347" y="412477"/>
                    <a:pt x="1185653" y="420168"/>
                    <a:pt x="1176439" y="420168"/>
                  </a:cubicBezTo>
                  <a:cubicBezTo>
                    <a:pt x="1167225" y="420168"/>
                    <a:pt x="1159531" y="412477"/>
                    <a:pt x="1159531" y="403267"/>
                  </a:cubicBezTo>
                  <a:moveTo>
                    <a:pt x="1207786" y="403267"/>
                  </a:moveTo>
                  <a:cubicBezTo>
                    <a:pt x="1207786" y="394151"/>
                    <a:pt x="1215480" y="386365"/>
                    <a:pt x="1224694" y="386365"/>
                  </a:cubicBezTo>
                  <a:cubicBezTo>
                    <a:pt x="1233908" y="386365"/>
                    <a:pt x="1241602" y="394056"/>
                    <a:pt x="1241602" y="403267"/>
                  </a:cubicBezTo>
                  <a:cubicBezTo>
                    <a:pt x="1241602" y="412857"/>
                    <a:pt x="1233908" y="420168"/>
                    <a:pt x="1224694" y="420168"/>
                  </a:cubicBezTo>
                  <a:cubicBezTo>
                    <a:pt x="1215480" y="420168"/>
                    <a:pt x="1207786" y="412477"/>
                    <a:pt x="1207786" y="403267"/>
                  </a:cubicBezTo>
                  <a:moveTo>
                    <a:pt x="1062928" y="403267"/>
                  </a:moveTo>
                  <a:cubicBezTo>
                    <a:pt x="1062928" y="394151"/>
                    <a:pt x="1070146" y="386365"/>
                    <a:pt x="1079836" y="386365"/>
                  </a:cubicBezTo>
                  <a:cubicBezTo>
                    <a:pt x="1089524" y="386365"/>
                    <a:pt x="1096744" y="394056"/>
                    <a:pt x="1096744" y="403267"/>
                  </a:cubicBezTo>
                  <a:cubicBezTo>
                    <a:pt x="1096744" y="412477"/>
                    <a:pt x="1089050" y="420168"/>
                    <a:pt x="1079836" y="420168"/>
                  </a:cubicBezTo>
                  <a:cubicBezTo>
                    <a:pt x="1070622" y="420168"/>
                    <a:pt x="1062928" y="412477"/>
                    <a:pt x="1062928" y="403267"/>
                  </a:cubicBezTo>
                  <a:moveTo>
                    <a:pt x="1111182" y="403267"/>
                  </a:moveTo>
                  <a:cubicBezTo>
                    <a:pt x="1111182" y="394151"/>
                    <a:pt x="1118401" y="386365"/>
                    <a:pt x="1128090" y="386365"/>
                  </a:cubicBezTo>
                  <a:cubicBezTo>
                    <a:pt x="1137779" y="386365"/>
                    <a:pt x="1144998" y="394056"/>
                    <a:pt x="1144998" y="403267"/>
                  </a:cubicBezTo>
                  <a:cubicBezTo>
                    <a:pt x="1144998" y="412477"/>
                    <a:pt x="1137304" y="420168"/>
                    <a:pt x="1128090" y="420168"/>
                  </a:cubicBezTo>
                  <a:cubicBezTo>
                    <a:pt x="1118876" y="420168"/>
                    <a:pt x="1111182" y="412477"/>
                    <a:pt x="1111182" y="403267"/>
                  </a:cubicBezTo>
                  <a:moveTo>
                    <a:pt x="966228" y="403267"/>
                  </a:moveTo>
                  <a:cubicBezTo>
                    <a:pt x="966228" y="412382"/>
                    <a:pt x="974018" y="420168"/>
                    <a:pt x="983136" y="420168"/>
                  </a:cubicBezTo>
                  <a:cubicBezTo>
                    <a:pt x="992256" y="420168"/>
                    <a:pt x="1000044" y="412477"/>
                    <a:pt x="1000044" y="403267"/>
                  </a:cubicBezTo>
                  <a:cubicBezTo>
                    <a:pt x="1000044" y="394056"/>
                    <a:pt x="992350" y="386365"/>
                    <a:pt x="983136" y="386365"/>
                  </a:cubicBezTo>
                  <a:cubicBezTo>
                    <a:pt x="973448" y="386365"/>
                    <a:pt x="966228" y="394056"/>
                    <a:pt x="966228" y="403267"/>
                  </a:cubicBezTo>
                  <a:moveTo>
                    <a:pt x="1014578" y="403267"/>
                  </a:moveTo>
                  <a:cubicBezTo>
                    <a:pt x="1014578" y="412382"/>
                    <a:pt x="1022367" y="420168"/>
                    <a:pt x="1031486" y="420168"/>
                  </a:cubicBezTo>
                  <a:cubicBezTo>
                    <a:pt x="1040605" y="420168"/>
                    <a:pt x="1048394" y="412477"/>
                    <a:pt x="1048394" y="403267"/>
                  </a:cubicBezTo>
                  <a:cubicBezTo>
                    <a:pt x="1048394" y="394056"/>
                    <a:pt x="1040700" y="386365"/>
                    <a:pt x="1031486" y="386365"/>
                  </a:cubicBezTo>
                  <a:cubicBezTo>
                    <a:pt x="1021797" y="386365"/>
                    <a:pt x="1014578" y="394056"/>
                    <a:pt x="1014578" y="403267"/>
                  </a:cubicBezTo>
                  <a:moveTo>
                    <a:pt x="676417" y="451503"/>
                  </a:moveTo>
                  <a:cubicBezTo>
                    <a:pt x="676417" y="460618"/>
                    <a:pt x="684111" y="468405"/>
                    <a:pt x="693325" y="468405"/>
                  </a:cubicBezTo>
                  <a:cubicBezTo>
                    <a:pt x="702539" y="468405"/>
                    <a:pt x="710233" y="461188"/>
                    <a:pt x="710233" y="451503"/>
                  </a:cubicBezTo>
                  <a:cubicBezTo>
                    <a:pt x="710233" y="441818"/>
                    <a:pt x="702539" y="434601"/>
                    <a:pt x="693325" y="434601"/>
                  </a:cubicBezTo>
                  <a:cubicBezTo>
                    <a:pt x="684111" y="434601"/>
                    <a:pt x="676417" y="442292"/>
                    <a:pt x="676417" y="451503"/>
                  </a:cubicBezTo>
                  <a:moveTo>
                    <a:pt x="773021" y="451503"/>
                  </a:moveTo>
                  <a:cubicBezTo>
                    <a:pt x="773021" y="460618"/>
                    <a:pt x="780715" y="468405"/>
                    <a:pt x="789929" y="468405"/>
                  </a:cubicBezTo>
                  <a:cubicBezTo>
                    <a:pt x="799143" y="468405"/>
                    <a:pt x="806837" y="461188"/>
                    <a:pt x="806837" y="451503"/>
                  </a:cubicBezTo>
                  <a:cubicBezTo>
                    <a:pt x="806837" y="441818"/>
                    <a:pt x="799143" y="434601"/>
                    <a:pt x="789929" y="434601"/>
                  </a:cubicBezTo>
                  <a:cubicBezTo>
                    <a:pt x="780715" y="434601"/>
                    <a:pt x="773021" y="442292"/>
                    <a:pt x="773021" y="451503"/>
                  </a:cubicBezTo>
                  <a:moveTo>
                    <a:pt x="724671" y="451503"/>
                  </a:moveTo>
                  <a:cubicBezTo>
                    <a:pt x="724671" y="460618"/>
                    <a:pt x="732365" y="468405"/>
                    <a:pt x="741579" y="468405"/>
                  </a:cubicBezTo>
                  <a:cubicBezTo>
                    <a:pt x="750793" y="468405"/>
                    <a:pt x="758487" y="461188"/>
                    <a:pt x="758487" y="451503"/>
                  </a:cubicBezTo>
                  <a:cubicBezTo>
                    <a:pt x="758487" y="441818"/>
                    <a:pt x="750793" y="434601"/>
                    <a:pt x="741579" y="434601"/>
                  </a:cubicBezTo>
                  <a:cubicBezTo>
                    <a:pt x="732365" y="434601"/>
                    <a:pt x="724671" y="442292"/>
                    <a:pt x="724671" y="451503"/>
                  </a:cubicBezTo>
                  <a:moveTo>
                    <a:pt x="821275" y="451503"/>
                  </a:moveTo>
                  <a:cubicBezTo>
                    <a:pt x="821275" y="460618"/>
                    <a:pt x="828969" y="468405"/>
                    <a:pt x="838183" y="468405"/>
                  </a:cubicBezTo>
                  <a:cubicBezTo>
                    <a:pt x="847397" y="468405"/>
                    <a:pt x="855091" y="461188"/>
                    <a:pt x="855091" y="451503"/>
                  </a:cubicBezTo>
                  <a:cubicBezTo>
                    <a:pt x="855091" y="441818"/>
                    <a:pt x="847397" y="434601"/>
                    <a:pt x="838183" y="434601"/>
                  </a:cubicBezTo>
                  <a:cubicBezTo>
                    <a:pt x="828969" y="434601"/>
                    <a:pt x="821275" y="442292"/>
                    <a:pt x="821275" y="451503"/>
                  </a:cubicBezTo>
                  <a:moveTo>
                    <a:pt x="483114" y="451503"/>
                  </a:moveTo>
                  <a:cubicBezTo>
                    <a:pt x="483114" y="460618"/>
                    <a:pt x="490808" y="468405"/>
                    <a:pt x="500022" y="468405"/>
                  </a:cubicBezTo>
                  <a:cubicBezTo>
                    <a:pt x="509236" y="468405"/>
                    <a:pt x="516930" y="461188"/>
                    <a:pt x="516930" y="451503"/>
                  </a:cubicBezTo>
                  <a:cubicBezTo>
                    <a:pt x="516930" y="441818"/>
                    <a:pt x="509236" y="434601"/>
                    <a:pt x="500022" y="434601"/>
                  </a:cubicBezTo>
                  <a:cubicBezTo>
                    <a:pt x="490808" y="434601"/>
                    <a:pt x="483114" y="442292"/>
                    <a:pt x="483114" y="451503"/>
                  </a:cubicBezTo>
                  <a:moveTo>
                    <a:pt x="434860" y="451503"/>
                  </a:moveTo>
                  <a:cubicBezTo>
                    <a:pt x="434860" y="460618"/>
                    <a:pt x="442554" y="468405"/>
                    <a:pt x="451768" y="468405"/>
                  </a:cubicBezTo>
                  <a:cubicBezTo>
                    <a:pt x="460982" y="468405"/>
                    <a:pt x="468676" y="461188"/>
                    <a:pt x="468676" y="451503"/>
                  </a:cubicBezTo>
                  <a:cubicBezTo>
                    <a:pt x="468676" y="441818"/>
                    <a:pt x="460982" y="434601"/>
                    <a:pt x="451768" y="434601"/>
                  </a:cubicBezTo>
                  <a:cubicBezTo>
                    <a:pt x="442554" y="434601"/>
                    <a:pt x="434860" y="442292"/>
                    <a:pt x="434860" y="451503"/>
                  </a:cubicBezTo>
                  <a:moveTo>
                    <a:pt x="579718" y="451503"/>
                  </a:moveTo>
                  <a:cubicBezTo>
                    <a:pt x="579718" y="460618"/>
                    <a:pt x="587507" y="468405"/>
                    <a:pt x="596626" y="468405"/>
                  </a:cubicBezTo>
                  <a:cubicBezTo>
                    <a:pt x="605745" y="468405"/>
                    <a:pt x="613534" y="461188"/>
                    <a:pt x="613534" y="451503"/>
                  </a:cubicBezTo>
                  <a:cubicBezTo>
                    <a:pt x="613534" y="441818"/>
                    <a:pt x="605840" y="434601"/>
                    <a:pt x="596626" y="434601"/>
                  </a:cubicBezTo>
                  <a:cubicBezTo>
                    <a:pt x="587412" y="434601"/>
                    <a:pt x="579718" y="442292"/>
                    <a:pt x="579718" y="451503"/>
                  </a:cubicBezTo>
                  <a:moveTo>
                    <a:pt x="531464" y="451503"/>
                  </a:moveTo>
                  <a:cubicBezTo>
                    <a:pt x="531464" y="460618"/>
                    <a:pt x="539158" y="468405"/>
                    <a:pt x="548372" y="468405"/>
                  </a:cubicBezTo>
                  <a:cubicBezTo>
                    <a:pt x="557586" y="468405"/>
                    <a:pt x="565280" y="461188"/>
                    <a:pt x="565280" y="451503"/>
                  </a:cubicBezTo>
                  <a:cubicBezTo>
                    <a:pt x="565280" y="441818"/>
                    <a:pt x="557586" y="434601"/>
                    <a:pt x="548372" y="434601"/>
                  </a:cubicBezTo>
                  <a:cubicBezTo>
                    <a:pt x="539158" y="434601"/>
                    <a:pt x="531464" y="442292"/>
                    <a:pt x="531464" y="451503"/>
                  </a:cubicBezTo>
                  <a:moveTo>
                    <a:pt x="386510" y="451503"/>
                  </a:moveTo>
                  <a:cubicBezTo>
                    <a:pt x="386510" y="460618"/>
                    <a:pt x="394205" y="468405"/>
                    <a:pt x="403418" y="468405"/>
                  </a:cubicBezTo>
                  <a:cubicBezTo>
                    <a:pt x="412632" y="468405"/>
                    <a:pt x="420327" y="461188"/>
                    <a:pt x="420327" y="451503"/>
                  </a:cubicBezTo>
                  <a:cubicBezTo>
                    <a:pt x="420327" y="441818"/>
                    <a:pt x="412632" y="434601"/>
                    <a:pt x="403418" y="434601"/>
                  </a:cubicBezTo>
                  <a:cubicBezTo>
                    <a:pt x="394205" y="434601"/>
                    <a:pt x="386510" y="442292"/>
                    <a:pt x="386510" y="451503"/>
                  </a:cubicBezTo>
                  <a:moveTo>
                    <a:pt x="869625" y="451503"/>
                  </a:moveTo>
                  <a:cubicBezTo>
                    <a:pt x="869625" y="460618"/>
                    <a:pt x="877319" y="468405"/>
                    <a:pt x="886533" y="468405"/>
                  </a:cubicBezTo>
                  <a:cubicBezTo>
                    <a:pt x="895747" y="468405"/>
                    <a:pt x="903441" y="461188"/>
                    <a:pt x="903441" y="451503"/>
                  </a:cubicBezTo>
                  <a:cubicBezTo>
                    <a:pt x="903441" y="441818"/>
                    <a:pt x="895747" y="434601"/>
                    <a:pt x="886533" y="434601"/>
                  </a:cubicBezTo>
                  <a:cubicBezTo>
                    <a:pt x="877319" y="434601"/>
                    <a:pt x="869625" y="442292"/>
                    <a:pt x="869625" y="451503"/>
                  </a:cubicBezTo>
                  <a:moveTo>
                    <a:pt x="917974" y="451503"/>
                  </a:moveTo>
                  <a:cubicBezTo>
                    <a:pt x="917974" y="460618"/>
                    <a:pt x="925668" y="468405"/>
                    <a:pt x="934882" y="468405"/>
                  </a:cubicBezTo>
                  <a:cubicBezTo>
                    <a:pt x="944096" y="468405"/>
                    <a:pt x="951790" y="461188"/>
                    <a:pt x="951790" y="451503"/>
                  </a:cubicBezTo>
                  <a:cubicBezTo>
                    <a:pt x="951790" y="441818"/>
                    <a:pt x="944001" y="434601"/>
                    <a:pt x="934882" y="434601"/>
                  </a:cubicBezTo>
                  <a:cubicBezTo>
                    <a:pt x="925763" y="434601"/>
                    <a:pt x="917974" y="442292"/>
                    <a:pt x="917974" y="451503"/>
                  </a:cubicBezTo>
                  <a:moveTo>
                    <a:pt x="1256135" y="451503"/>
                  </a:moveTo>
                  <a:cubicBezTo>
                    <a:pt x="1256135" y="442387"/>
                    <a:pt x="1263829" y="434601"/>
                    <a:pt x="1273043" y="434601"/>
                  </a:cubicBezTo>
                  <a:cubicBezTo>
                    <a:pt x="1282257" y="434601"/>
                    <a:pt x="1289951" y="442292"/>
                    <a:pt x="1289951" y="451503"/>
                  </a:cubicBezTo>
                  <a:cubicBezTo>
                    <a:pt x="1289951" y="461093"/>
                    <a:pt x="1282162" y="468405"/>
                    <a:pt x="1273043" y="468405"/>
                  </a:cubicBezTo>
                  <a:cubicBezTo>
                    <a:pt x="1263924" y="468405"/>
                    <a:pt x="1256135" y="460713"/>
                    <a:pt x="1256135" y="451503"/>
                  </a:cubicBezTo>
                  <a:moveTo>
                    <a:pt x="1159531" y="451503"/>
                  </a:moveTo>
                  <a:cubicBezTo>
                    <a:pt x="1159531" y="442387"/>
                    <a:pt x="1166750" y="434601"/>
                    <a:pt x="1176439" y="434601"/>
                  </a:cubicBezTo>
                  <a:cubicBezTo>
                    <a:pt x="1186128" y="434601"/>
                    <a:pt x="1193347" y="442292"/>
                    <a:pt x="1193347" y="451503"/>
                  </a:cubicBezTo>
                  <a:cubicBezTo>
                    <a:pt x="1193347" y="460713"/>
                    <a:pt x="1185653" y="468405"/>
                    <a:pt x="1176439" y="468405"/>
                  </a:cubicBezTo>
                  <a:cubicBezTo>
                    <a:pt x="1167225" y="468405"/>
                    <a:pt x="1159531" y="460713"/>
                    <a:pt x="1159531" y="451503"/>
                  </a:cubicBezTo>
                  <a:moveTo>
                    <a:pt x="1207786" y="451503"/>
                  </a:moveTo>
                  <a:cubicBezTo>
                    <a:pt x="1207786" y="442387"/>
                    <a:pt x="1215480" y="434601"/>
                    <a:pt x="1224694" y="434601"/>
                  </a:cubicBezTo>
                  <a:cubicBezTo>
                    <a:pt x="1233908" y="434601"/>
                    <a:pt x="1241602" y="442292"/>
                    <a:pt x="1241602" y="451503"/>
                  </a:cubicBezTo>
                  <a:cubicBezTo>
                    <a:pt x="1241602" y="461093"/>
                    <a:pt x="1233908" y="468405"/>
                    <a:pt x="1224694" y="468405"/>
                  </a:cubicBezTo>
                  <a:cubicBezTo>
                    <a:pt x="1215480" y="468405"/>
                    <a:pt x="1207786" y="460713"/>
                    <a:pt x="1207786" y="451503"/>
                  </a:cubicBezTo>
                  <a:moveTo>
                    <a:pt x="1062928" y="451503"/>
                  </a:moveTo>
                  <a:cubicBezTo>
                    <a:pt x="1062928" y="442387"/>
                    <a:pt x="1070146" y="434601"/>
                    <a:pt x="1079836" y="434601"/>
                  </a:cubicBezTo>
                  <a:cubicBezTo>
                    <a:pt x="1089524" y="434601"/>
                    <a:pt x="1096744" y="442292"/>
                    <a:pt x="1096744" y="451503"/>
                  </a:cubicBezTo>
                  <a:cubicBezTo>
                    <a:pt x="1096744" y="460713"/>
                    <a:pt x="1089050" y="468405"/>
                    <a:pt x="1079836" y="468405"/>
                  </a:cubicBezTo>
                  <a:cubicBezTo>
                    <a:pt x="1070622" y="468405"/>
                    <a:pt x="1062928" y="460713"/>
                    <a:pt x="1062928" y="451503"/>
                  </a:cubicBezTo>
                  <a:moveTo>
                    <a:pt x="1111182" y="451503"/>
                  </a:moveTo>
                  <a:cubicBezTo>
                    <a:pt x="1111182" y="442387"/>
                    <a:pt x="1118401" y="434601"/>
                    <a:pt x="1128090" y="434601"/>
                  </a:cubicBezTo>
                  <a:cubicBezTo>
                    <a:pt x="1137779" y="434601"/>
                    <a:pt x="1144998" y="442292"/>
                    <a:pt x="1144998" y="451503"/>
                  </a:cubicBezTo>
                  <a:cubicBezTo>
                    <a:pt x="1144998" y="460713"/>
                    <a:pt x="1137304" y="468405"/>
                    <a:pt x="1128090" y="468405"/>
                  </a:cubicBezTo>
                  <a:cubicBezTo>
                    <a:pt x="1118876" y="468405"/>
                    <a:pt x="1111182" y="460713"/>
                    <a:pt x="1111182" y="451503"/>
                  </a:cubicBezTo>
                  <a:moveTo>
                    <a:pt x="966228" y="451503"/>
                  </a:moveTo>
                  <a:cubicBezTo>
                    <a:pt x="966228" y="460618"/>
                    <a:pt x="974018" y="468405"/>
                    <a:pt x="983136" y="468405"/>
                  </a:cubicBezTo>
                  <a:cubicBezTo>
                    <a:pt x="992256" y="468405"/>
                    <a:pt x="1000044" y="460713"/>
                    <a:pt x="1000044" y="451503"/>
                  </a:cubicBezTo>
                  <a:cubicBezTo>
                    <a:pt x="1000044" y="442292"/>
                    <a:pt x="992350" y="434601"/>
                    <a:pt x="983136" y="434601"/>
                  </a:cubicBezTo>
                  <a:cubicBezTo>
                    <a:pt x="973448" y="434601"/>
                    <a:pt x="966228" y="442292"/>
                    <a:pt x="966228" y="451503"/>
                  </a:cubicBezTo>
                  <a:moveTo>
                    <a:pt x="1014578" y="451503"/>
                  </a:moveTo>
                  <a:cubicBezTo>
                    <a:pt x="1014578" y="460618"/>
                    <a:pt x="1022367" y="468405"/>
                    <a:pt x="1031486" y="468405"/>
                  </a:cubicBezTo>
                  <a:cubicBezTo>
                    <a:pt x="1040605" y="468405"/>
                    <a:pt x="1048394" y="460713"/>
                    <a:pt x="1048394" y="451503"/>
                  </a:cubicBezTo>
                  <a:cubicBezTo>
                    <a:pt x="1048394" y="442292"/>
                    <a:pt x="1040700" y="434601"/>
                    <a:pt x="1031486" y="434601"/>
                  </a:cubicBezTo>
                  <a:cubicBezTo>
                    <a:pt x="1021797" y="434601"/>
                    <a:pt x="1014578" y="442292"/>
                    <a:pt x="1014578" y="451503"/>
                  </a:cubicBezTo>
                  <a:moveTo>
                    <a:pt x="676417" y="499834"/>
                  </a:moveTo>
                  <a:cubicBezTo>
                    <a:pt x="676417" y="508949"/>
                    <a:pt x="684111" y="516736"/>
                    <a:pt x="693325" y="516736"/>
                  </a:cubicBezTo>
                  <a:cubicBezTo>
                    <a:pt x="702539" y="516736"/>
                    <a:pt x="710233" y="509519"/>
                    <a:pt x="710233" y="499834"/>
                  </a:cubicBezTo>
                  <a:cubicBezTo>
                    <a:pt x="710233" y="490149"/>
                    <a:pt x="702539" y="482932"/>
                    <a:pt x="693325" y="482932"/>
                  </a:cubicBezTo>
                  <a:cubicBezTo>
                    <a:pt x="684111" y="482932"/>
                    <a:pt x="676417" y="490624"/>
                    <a:pt x="676417" y="499834"/>
                  </a:cubicBezTo>
                  <a:moveTo>
                    <a:pt x="773021" y="499834"/>
                  </a:moveTo>
                  <a:cubicBezTo>
                    <a:pt x="773021" y="508949"/>
                    <a:pt x="780715" y="516736"/>
                    <a:pt x="789929" y="516736"/>
                  </a:cubicBezTo>
                  <a:cubicBezTo>
                    <a:pt x="799143" y="516736"/>
                    <a:pt x="806837" y="509519"/>
                    <a:pt x="806837" y="499834"/>
                  </a:cubicBezTo>
                  <a:cubicBezTo>
                    <a:pt x="806837" y="490149"/>
                    <a:pt x="799143" y="482932"/>
                    <a:pt x="789929" y="482932"/>
                  </a:cubicBezTo>
                  <a:cubicBezTo>
                    <a:pt x="780715" y="482932"/>
                    <a:pt x="773021" y="490624"/>
                    <a:pt x="773021" y="499834"/>
                  </a:cubicBezTo>
                  <a:moveTo>
                    <a:pt x="724671" y="499834"/>
                  </a:moveTo>
                  <a:cubicBezTo>
                    <a:pt x="724671" y="508949"/>
                    <a:pt x="732365" y="516736"/>
                    <a:pt x="741579" y="516736"/>
                  </a:cubicBezTo>
                  <a:cubicBezTo>
                    <a:pt x="750793" y="516736"/>
                    <a:pt x="758487" y="509519"/>
                    <a:pt x="758487" y="499834"/>
                  </a:cubicBezTo>
                  <a:cubicBezTo>
                    <a:pt x="758487" y="490149"/>
                    <a:pt x="750793" y="482932"/>
                    <a:pt x="741579" y="482932"/>
                  </a:cubicBezTo>
                  <a:cubicBezTo>
                    <a:pt x="732365" y="482932"/>
                    <a:pt x="724671" y="490624"/>
                    <a:pt x="724671" y="499834"/>
                  </a:cubicBezTo>
                  <a:moveTo>
                    <a:pt x="821275" y="499834"/>
                  </a:moveTo>
                  <a:cubicBezTo>
                    <a:pt x="821275" y="508949"/>
                    <a:pt x="828969" y="516736"/>
                    <a:pt x="838183" y="516736"/>
                  </a:cubicBezTo>
                  <a:cubicBezTo>
                    <a:pt x="847397" y="516736"/>
                    <a:pt x="855091" y="509519"/>
                    <a:pt x="855091" y="499834"/>
                  </a:cubicBezTo>
                  <a:cubicBezTo>
                    <a:pt x="855091" y="490149"/>
                    <a:pt x="847397" y="482932"/>
                    <a:pt x="838183" y="482932"/>
                  </a:cubicBezTo>
                  <a:cubicBezTo>
                    <a:pt x="828969" y="482932"/>
                    <a:pt x="821275" y="490624"/>
                    <a:pt x="821275" y="499834"/>
                  </a:cubicBezTo>
                  <a:moveTo>
                    <a:pt x="483114" y="499834"/>
                  </a:moveTo>
                  <a:cubicBezTo>
                    <a:pt x="483114" y="508949"/>
                    <a:pt x="490808" y="516736"/>
                    <a:pt x="500022" y="516736"/>
                  </a:cubicBezTo>
                  <a:cubicBezTo>
                    <a:pt x="509236" y="516736"/>
                    <a:pt x="516930" y="509519"/>
                    <a:pt x="516930" y="499834"/>
                  </a:cubicBezTo>
                  <a:cubicBezTo>
                    <a:pt x="516930" y="490149"/>
                    <a:pt x="509236" y="482932"/>
                    <a:pt x="500022" y="482932"/>
                  </a:cubicBezTo>
                  <a:cubicBezTo>
                    <a:pt x="490808" y="482932"/>
                    <a:pt x="483114" y="490624"/>
                    <a:pt x="483114" y="499834"/>
                  </a:cubicBezTo>
                  <a:moveTo>
                    <a:pt x="434860" y="499834"/>
                  </a:moveTo>
                  <a:cubicBezTo>
                    <a:pt x="434860" y="508949"/>
                    <a:pt x="442554" y="516736"/>
                    <a:pt x="451768" y="516736"/>
                  </a:cubicBezTo>
                  <a:cubicBezTo>
                    <a:pt x="460982" y="516736"/>
                    <a:pt x="468676" y="509519"/>
                    <a:pt x="468676" y="499834"/>
                  </a:cubicBezTo>
                  <a:cubicBezTo>
                    <a:pt x="468676" y="490149"/>
                    <a:pt x="460982" y="482932"/>
                    <a:pt x="451768" y="482932"/>
                  </a:cubicBezTo>
                  <a:cubicBezTo>
                    <a:pt x="442554" y="482932"/>
                    <a:pt x="434860" y="490624"/>
                    <a:pt x="434860" y="499834"/>
                  </a:cubicBezTo>
                  <a:moveTo>
                    <a:pt x="579718" y="499834"/>
                  </a:moveTo>
                  <a:cubicBezTo>
                    <a:pt x="579718" y="508949"/>
                    <a:pt x="587507" y="516736"/>
                    <a:pt x="596626" y="516736"/>
                  </a:cubicBezTo>
                  <a:cubicBezTo>
                    <a:pt x="605745" y="516736"/>
                    <a:pt x="613534" y="509519"/>
                    <a:pt x="613534" y="499834"/>
                  </a:cubicBezTo>
                  <a:cubicBezTo>
                    <a:pt x="613534" y="490149"/>
                    <a:pt x="605840" y="482932"/>
                    <a:pt x="596626" y="482932"/>
                  </a:cubicBezTo>
                  <a:cubicBezTo>
                    <a:pt x="587412" y="482932"/>
                    <a:pt x="579718" y="490624"/>
                    <a:pt x="579718" y="499834"/>
                  </a:cubicBezTo>
                  <a:moveTo>
                    <a:pt x="531464" y="499834"/>
                  </a:moveTo>
                  <a:cubicBezTo>
                    <a:pt x="531464" y="508949"/>
                    <a:pt x="539158" y="516736"/>
                    <a:pt x="548372" y="516736"/>
                  </a:cubicBezTo>
                  <a:cubicBezTo>
                    <a:pt x="557586" y="516736"/>
                    <a:pt x="565280" y="509519"/>
                    <a:pt x="565280" y="499834"/>
                  </a:cubicBezTo>
                  <a:cubicBezTo>
                    <a:pt x="565280" y="490149"/>
                    <a:pt x="557586" y="482932"/>
                    <a:pt x="548372" y="482932"/>
                  </a:cubicBezTo>
                  <a:cubicBezTo>
                    <a:pt x="539158" y="482932"/>
                    <a:pt x="531464" y="490624"/>
                    <a:pt x="531464" y="499834"/>
                  </a:cubicBezTo>
                  <a:moveTo>
                    <a:pt x="386510" y="499834"/>
                  </a:moveTo>
                  <a:cubicBezTo>
                    <a:pt x="386510" y="508949"/>
                    <a:pt x="394205" y="516736"/>
                    <a:pt x="403418" y="516736"/>
                  </a:cubicBezTo>
                  <a:cubicBezTo>
                    <a:pt x="412632" y="516736"/>
                    <a:pt x="420327" y="509519"/>
                    <a:pt x="420327" y="499834"/>
                  </a:cubicBezTo>
                  <a:cubicBezTo>
                    <a:pt x="420327" y="490149"/>
                    <a:pt x="412632" y="482932"/>
                    <a:pt x="403418" y="482932"/>
                  </a:cubicBezTo>
                  <a:cubicBezTo>
                    <a:pt x="394205" y="482932"/>
                    <a:pt x="386510" y="490624"/>
                    <a:pt x="386510" y="499834"/>
                  </a:cubicBezTo>
                  <a:moveTo>
                    <a:pt x="869625" y="499834"/>
                  </a:moveTo>
                  <a:cubicBezTo>
                    <a:pt x="869625" y="509045"/>
                    <a:pt x="877319" y="516736"/>
                    <a:pt x="886533" y="516736"/>
                  </a:cubicBezTo>
                  <a:cubicBezTo>
                    <a:pt x="895747" y="516736"/>
                    <a:pt x="903441" y="509519"/>
                    <a:pt x="903441" y="499834"/>
                  </a:cubicBezTo>
                  <a:cubicBezTo>
                    <a:pt x="903441" y="490149"/>
                    <a:pt x="895747" y="482932"/>
                    <a:pt x="886533" y="482932"/>
                  </a:cubicBezTo>
                  <a:cubicBezTo>
                    <a:pt x="877319" y="482932"/>
                    <a:pt x="869625" y="490624"/>
                    <a:pt x="869625" y="499834"/>
                  </a:cubicBezTo>
                  <a:moveTo>
                    <a:pt x="917974" y="499834"/>
                  </a:moveTo>
                  <a:cubicBezTo>
                    <a:pt x="917974" y="509045"/>
                    <a:pt x="925668" y="516736"/>
                    <a:pt x="934882" y="516736"/>
                  </a:cubicBezTo>
                  <a:cubicBezTo>
                    <a:pt x="944096" y="516736"/>
                    <a:pt x="951790" y="509519"/>
                    <a:pt x="951790" y="499834"/>
                  </a:cubicBezTo>
                  <a:cubicBezTo>
                    <a:pt x="951790" y="490149"/>
                    <a:pt x="944001" y="482932"/>
                    <a:pt x="934882" y="482932"/>
                  </a:cubicBezTo>
                  <a:cubicBezTo>
                    <a:pt x="925763" y="482932"/>
                    <a:pt x="917974" y="490624"/>
                    <a:pt x="917974" y="499834"/>
                  </a:cubicBezTo>
                  <a:moveTo>
                    <a:pt x="1256135" y="499834"/>
                  </a:moveTo>
                  <a:cubicBezTo>
                    <a:pt x="1256135" y="490718"/>
                    <a:pt x="1263829" y="482932"/>
                    <a:pt x="1273043" y="482932"/>
                  </a:cubicBezTo>
                  <a:cubicBezTo>
                    <a:pt x="1282257" y="482932"/>
                    <a:pt x="1289951" y="490624"/>
                    <a:pt x="1289951" y="499834"/>
                  </a:cubicBezTo>
                  <a:cubicBezTo>
                    <a:pt x="1289951" y="509424"/>
                    <a:pt x="1282162" y="516736"/>
                    <a:pt x="1273043" y="516736"/>
                  </a:cubicBezTo>
                  <a:cubicBezTo>
                    <a:pt x="1263924" y="516736"/>
                    <a:pt x="1256135" y="509045"/>
                    <a:pt x="1256135" y="499834"/>
                  </a:cubicBezTo>
                  <a:moveTo>
                    <a:pt x="1159531" y="499834"/>
                  </a:moveTo>
                  <a:cubicBezTo>
                    <a:pt x="1159531" y="490718"/>
                    <a:pt x="1166750" y="482932"/>
                    <a:pt x="1176439" y="482932"/>
                  </a:cubicBezTo>
                  <a:cubicBezTo>
                    <a:pt x="1186128" y="482932"/>
                    <a:pt x="1193347" y="490624"/>
                    <a:pt x="1193347" y="499834"/>
                  </a:cubicBezTo>
                  <a:cubicBezTo>
                    <a:pt x="1193347" y="509045"/>
                    <a:pt x="1185653" y="516736"/>
                    <a:pt x="1176439" y="516736"/>
                  </a:cubicBezTo>
                  <a:cubicBezTo>
                    <a:pt x="1167225" y="516736"/>
                    <a:pt x="1159531" y="509045"/>
                    <a:pt x="1159531" y="499834"/>
                  </a:cubicBezTo>
                  <a:moveTo>
                    <a:pt x="1207786" y="499834"/>
                  </a:moveTo>
                  <a:cubicBezTo>
                    <a:pt x="1207786" y="490718"/>
                    <a:pt x="1215480" y="482932"/>
                    <a:pt x="1224694" y="482932"/>
                  </a:cubicBezTo>
                  <a:cubicBezTo>
                    <a:pt x="1233908" y="482932"/>
                    <a:pt x="1241602" y="490624"/>
                    <a:pt x="1241602" y="499834"/>
                  </a:cubicBezTo>
                  <a:cubicBezTo>
                    <a:pt x="1241602" y="509424"/>
                    <a:pt x="1233908" y="516736"/>
                    <a:pt x="1224694" y="516736"/>
                  </a:cubicBezTo>
                  <a:cubicBezTo>
                    <a:pt x="1215480" y="516736"/>
                    <a:pt x="1207786" y="509045"/>
                    <a:pt x="1207786" y="499834"/>
                  </a:cubicBezTo>
                  <a:moveTo>
                    <a:pt x="1062928" y="499834"/>
                  </a:moveTo>
                  <a:cubicBezTo>
                    <a:pt x="1062928" y="490718"/>
                    <a:pt x="1070146" y="482932"/>
                    <a:pt x="1079836" y="482932"/>
                  </a:cubicBezTo>
                  <a:cubicBezTo>
                    <a:pt x="1089524" y="482932"/>
                    <a:pt x="1096744" y="490624"/>
                    <a:pt x="1096744" y="499834"/>
                  </a:cubicBezTo>
                  <a:cubicBezTo>
                    <a:pt x="1096744" y="509045"/>
                    <a:pt x="1089050" y="516736"/>
                    <a:pt x="1079836" y="516736"/>
                  </a:cubicBezTo>
                  <a:cubicBezTo>
                    <a:pt x="1070622" y="516736"/>
                    <a:pt x="1062928" y="509045"/>
                    <a:pt x="1062928" y="499834"/>
                  </a:cubicBezTo>
                  <a:moveTo>
                    <a:pt x="1111182" y="499834"/>
                  </a:moveTo>
                  <a:cubicBezTo>
                    <a:pt x="1111182" y="490718"/>
                    <a:pt x="1118401" y="482932"/>
                    <a:pt x="1128090" y="482932"/>
                  </a:cubicBezTo>
                  <a:cubicBezTo>
                    <a:pt x="1137779" y="482932"/>
                    <a:pt x="1144998" y="490624"/>
                    <a:pt x="1144998" y="499834"/>
                  </a:cubicBezTo>
                  <a:cubicBezTo>
                    <a:pt x="1144998" y="509045"/>
                    <a:pt x="1137304" y="516736"/>
                    <a:pt x="1128090" y="516736"/>
                  </a:cubicBezTo>
                  <a:cubicBezTo>
                    <a:pt x="1118876" y="516736"/>
                    <a:pt x="1111182" y="509045"/>
                    <a:pt x="1111182" y="499834"/>
                  </a:cubicBezTo>
                  <a:moveTo>
                    <a:pt x="966228" y="499834"/>
                  </a:moveTo>
                  <a:cubicBezTo>
                    <a:pt x="966228" y="508949"/>
                    <a:pt x="974018" y="516736"/>
                    <a:pt x="983136" y="516736"/>
                  </a:cubicBezTo>
                  <a:cubicBezTo>
                    <a:pt x="992256" y="516736"/>
                    <a:pt x="1000044" y="509045"/>
                    <a:pt x="1000044" y="499834"/>
                  </a:cubicBezTo>
                  <a:cubicBezTo>
                    <a:pt x="1000044" y="490624"/>
                    <a:pt x="992350" y="482932"/>
                    <a:pt x="983136" y="482932"/>
                  </a:cubicBezTo>
                  <a:cubicBezTo>
                    <a:pt x="973448" y="482932"/>
                    <a:pt x="966228" y="490624"/>
                    <a:pt x="966228" y="499834"/>
                  </a:cubicBezTo>
                  <a:moveTo>
                    <a:pt x="1014578" y="499834"/>
                  </a:moveTo>
                  <a:cubicBezTo>
                    <a:pt x="1014578" y="508949"/>
                    <a:pt x="1022367" y="516736"/>
                    <a:pt x="1031486" y="516736"/>
                  </a:cubicBezTo>
                  <a:cubicBezTo>
                    <a:pt x="1040605" y="516736"/>
                    <a:pt x="1048394" y="509045"/>
                    <a:pt x="1048394" y="499834"/>
                  </a:cubicBezTo>
                  <a:cubicBezTo>
                    <a:pt x="1048394" y="490624"/>
                    <a:pt x="1040700" y="482932"/>
                    <a:pt x="1031486" y="482932"/>
                  </a:cubicBezTo>
                  <a:cubicBezTo>
                    <a:pt x="1021797" y="482932"/>
                    <a:pt x="1014578" y="490624"/>
                    <a:pt x="1014578" y="499834"/>
                  </a:cubicBezTo>
                  <a:moveTo>
                    <a:pt x="676417" y="548070"/>
                  </a:moveTo>
                  <a:cubicBezTo>
                    <a:pt x="676417" y="557186"/>
                    <a:pt x="684111" y="564972"/>
                    <a:pt x="693325" y="564972"/>
                  </a:cubicBezTo>
                  <a:cubicBezTo>
                    <a:pt x="702539" y="564972"/>
                    <a:pt x="710233" y="557755"/>
                    <a:pt x="710233" y="548070"/>
                  </a:cubicBezTo>
                  <a:cubicBezTo>
                    <a:pt x="710233" y="538385"/>
                    <a:pt x="702539" y="531169"/>
                    <a:pt x="693325" y="531169"/>
                  </a:cubicBezTo>
                  <a:cubicBezTo>
                    <a:pt x="684111" y="531169"/>
                    <a:pt x="676417" y="538860"/>
                    <a:pt x="676417" y="548070"/>
                  </a:cubicBezTo>
                  <a:moveTo>
                    <a:pt x="773021" y="548070"/>
                  </a:moveTo>
                  <a:cubicBezTo>
                    <a:pt x="773021" y="557186"/>
                    <a:pt x="780715" y="564972"/>
                    <a:pt x="789929" y="564972"/>
                  </a:cubicBezTo>
                  <a:cubicBezTo>
                    <a:pt x="799143" y="564972"/>
                    <a:pt x="806837" y="557755"/>
                    <a:pt x="806837" y="548070"/>
                  </a:cubicBezTo>
                  <a:cubicBezTo>
                    <a:pt x="806837" y="538385"/>
                    <a:pt x="799143" y="531169"/>
                    <a:pt x="789929" y="531169"/>
                  </a:cubicBezTo>
                  <a:cubicBezTo>
                    <a:pt x="780715" y="531169"/>
                    <a:pt x="773021" y="538860"/>
                    <a:pt x="773021" y="548070"/>
                  </a:cubicBezTo>
                  <a:moveTo>
                    <a:pt x="724671" y="548070"/>
                  </a:moveTo>
                  <a:cubicBezTo>
                    <a:pt x="724671" y="557186"/>
                    <a:pt x="732365" y="564972"/>
                    <a:pt x="741579" y="564972"/>
                  </a:cubicBezTo>
                  <a:cubicBezTo>
                    <a:pt x="750793" y="564972"/>
                    <a:pt x="758487" y="557755"/>
                    <a:pt x="758487" y="548070"/>
                  </a:cubicBezTo>
                  <a:cubicBezTo>
                    <a:pt x="758487" y="538385"/>
                    <a:pt x="750793" y="531169"/>
                    <a:pt x="741579" y="531169"/>
                  </a:cubicBezTo>
                  <a:cubicBezTo>
                    <a:pt x="732365" y="531169"/>
                    <a:pt x="724671" y="538860"/>
                    <a:pt x="724671" y="548070"/>
                  </a:cubicBezTo>
                  <a:moveTo>
                    <a:pt x="821275" y="548070"/>
                  </a:moveTo>
                  <a:cubicBezTo>
                    <a:pt x="821275" y="557186"/>
                    <a:pt x="828969" y="564972"/>
                    <a:pt x="838183" y="564972"/>
                  </a:cubicBezTo>
                  <a:cubicBezTo>
                    <a:pt x="847397" y="564972"/>
                    <a:pt x="855091" y="557755"/>
                    <a:pt x="855091" y="548070"/>
                  </a:cubicBezTo>
                  <a:cubicBezTo>
                    <a:pt x="855091" y="538385"/>
                    <a:pt x="847397" y="531169"/>
                    <a:pt x="838183" y="531169"/>
                  </a:cubicBezTo>
                  <a:cubicBezTo>
                    <a:pt x="828969" y="531169"/>
                    <a:pt x="821275" y="538860"/>
                    <a:pt x="821275" y="548070"/>
                  </a:cubicBezTo>
                  <a:moveTo>
                    <a:pt x="483114" y="548070"/>
                  </a:moveTo>
                  <a:cubicBezTo>
                    <a:pt x="483114" y="557186"/>
                    <a:pt x="490808" y="564972"/>
                    <a:pt x="500022" y="564972"/>
                  </a:cubicBezTo>
                  <a:cubicBezTo>
                    <a:pt x="509236" y="564972"/>
                    <a:pt x="516930" y="557755"/>
                    <a:pt x="516930" y="548070"/>
                  </a:cubicBezTo>
                  <a:cubicBezTo>
                    <a:pt x="516930" y="538385"/>
                    <a:pt x="509236" y="531169"/>
                    <a:pt x="500022" y="531169"/>
                  </a:cubicBezTo>
                  <a:cubicBezTo>
                    <a:pt x="490808" y="531169"/>
                    <a:pt x="483114" y="538860"/>
                    <a:pt x="483114" y="548070"/>
                  </a:cubicBezTo>
                  <a:moveTo>
                    <a:pt x="434860" y="548070"/>
                  </a:moveTo>
                  <a:cubicBezTo>
                    <a:pt x="434860" y="557186"/>
                    <a:pt x="442554" y="564972"/>
                    <a:pt x="451768" y="564972"/>
                  </a:cubicBezTo>
                  <a:cubicBezTo>
                    <a:pt x="460982" y="564972"/>
                    <a:pt x="468676" y="557755"/>
                    <a:pt x="468676" y="548070"/>
                  </a:cubicBezTo>
                  <a:cubicBezTo>
                    <a:pt x="468676" y="538385"/>
                    <a:pt x="460982" y="531169"/>
                    <a:pt x="451768" y="531169"/>
                  </a:cubicBezTo>
                  <a:cubicBezTo>
                    <a:pt x="442554" y="531169"/>
                    <a:pt x="434860" y="538860"/>
                    <a:pt x="434860" y="548070"/>
                  </a:cubicBezTo>
                  <a:moveTo>
                    <a:pt x="579718" y="548070"/>
                  </a:moveTo>
                  <a:cubicBezTo>
                    <a:pt x="579718" y="557186"/>
                    <a:pt x="587507" y="564972"/>
                    <a:pt x="596626" y="564972"/>
                  </a:cubicBezTo>
                  <a:cubicBezTo>
                    <a:pt x="605745" y="564972"/>
                    <a:pt x="613534" y="557755"/>
                    <a:pt x="613534" y="548070"/>
                  </a:cubicBezTo>
                  <a:cubicBezTo>
                    <a:pt x="613534" y="538385"/>
                    <a:pt x="605840" y="531169"/>
                    <a:pt x="596626" y="531169"/>
                  </a:cubicBezTo>
                  <a:cubicBezTo>
                    <a:pt x="587412" y="531169"/>
                    <a:pt x="579718" y="538860"/>
                    <a:pt x="579718" y="548070"/>
                  </a:cubicBezTo>
                  <a:moveTo>
                    <a:pt x="531464" y="548070"/>
                  </a:moveTo>
                  <a:cubicBezTo>
                    <a:pt x="531464" y="557186"/>
                    <a:pt x="539158" y="564972"/>
                    <a:pt x="548372" y="564972"/>
                  </a:cubicBezTo>
                  <a:cubicBezTo>
                    <a:pt x="557586" y="564972"/>
                    <a:pt x="565280" y="557755"/>
                    <a:pt x="565280" y="548070"/>
                  </a:cubicBezTo>
                  <a:cubicBezTo>
                    <a:pt x="565280" y="538385"/>
                    <a:pt x="557586" y="531169"/>
                    <a:pt x="548372" y="531169"/>
                  </a:cubicBezTo>
                  <a:cubicBezTo>
                    <a:pt x="539158" y="531169"/>
                    <a:pt x="531464" y="538860"/>
                    <a:pt x="531464" y="548070"/>
                  </a:cubicBezTo>
                  <a:moveTo>
                    <a:pt x="386510" y="548070"/>
                  </a:moveTo>
                  <a:cubicBezTo>
                    <a:pt x="386510" y="557186"/>
                    <a:pt x="394205" y="564972"/>
                    <a:pt x="403418" y="564972"/>
                  </a:cubicBezTo>
                  <a:cubicBezTo>
                    <a:pt x="412632" y="564972"/>
                    <a:pt x="420327" y="557755"/>
                    <a:pt x="420327" y="548070"/>
                  </a:cubicBezTo>
                  <a:cubicBezTo>
                    <a:pt x="420327" y="538385"/>
                    <a:pt x="412632" y="531169"/>
                    <a:pt x="403418" y="531169"/>
                  </a:cubicBezTo>
                  <a:cubicBezTo>
                    <a:pt x="394205" y="531169"/>
                    <a:pt x="386510" y="538860"/>
                    <a:pt x="386510" y="548070"/>
                  </a:cubicBezTo>
                  <a:moveTo>
                    <a:pt x="869625" y="548165"/>
                  </a:moveTo>
                  <a:cubicBezTo>
                    <a:pt x="869625" y="557376"/>
                    <a:pt x="877319" y="565067"/>
                    <a:pt x="886533" y="565067"/>
                  </a:cubicBezTo>
                  <a:cubicBezTo>
                    <a:pt x="895747" y="565067"/>
                    <a:pt x="903441" y="557850"/>
                    <a:pt x="903441" y="548165"/>
                  </a:cubicBezTo>
                  <a:cubicBezTo>
                    <a:pt x="903441" y="538480"/>
                    <a:pt x="895747" y="531264"/>
                    <a:pt x="886533" y="531264"/>
                  </a:cubicBezTo>
                  <a:cubicBezTo>
                    <a:pt x="877319" y="531264"/>
                    <a:pt x="869625" y="538955"/>
                    <a:pt x="869625" y="548165"/>
                  </a:cubicBezTo>
                  <a:moveTo>
                    <a:pt x="917974" y="548165"/>
                  </a:moveTo>
                  <a:cubicBezTo>
                    <a:pt x="917974" y="557376"/>
                    <a:pt x="925668" y="565067"/>
                    <a:pt x="934882" y="565067"/>
                  </a:cubicBezTo>
                  <a:cubicBezTo>
                    <a:pt x="944096" y="565067"/>
                    <a:pt x="951790" y="557850"/>
                    <a:pt x="951790" y="548165"/>
                  </a:cubicBezTo>
                  <a:cubicBezTo>
                    <a:pt x="951790" y="538480"/>
                    <a:pt x="944001" y="531264"/>
                    <a:pt x="934882" y="531264"/>
                  </a:cubicBezTo>
                  <a:cubicBezTo>
                    <a:pt x="925763" y="531264"/>
                    <a:pt x="917974" y="538955"/>
                    <a:pt x="917974" y="548165"/>
                  </a:cubicBezTo>
                  <a:moveTo>
                    <a:pt x="1256135" y="548165"/>
                  </a:moveTo>
                  <a:cubicBezTo>
                    <a:pt x="1256135" y="539050"/>
                    <a:pt x="1263829" y="531264"/>
                    <a:pt x="1273043" y="531264"/>
                  </a:cubicBezTo>
                  <a:cubicBezTo>
                    <a:pt x="1282257" y="531264"/>
                    <a:pt x="1289951" y="538955"/>
                    <a:pt x="1289951" y="548165"/>
                  </a:cubicBezTo>
                  <a:cubicBezTo>
                    <a:pt x="1289951" y="557755"/>
                    <a:pt x="1282162" y="565067"/>
                    <a:pt x="1273043" y="565067"/>
                  </a:cubicBezTo>
                  <a:cubicBezTo>
                    <a:pt x="1263924" y="565067"/>
                    <a:pt x="1256135" y="557376"/>
                    <a:pt x="1256135" y="548165"/>
                  </a:cubicBezTo>
                  <a:moveTo>
                    <a:pt x="1159531" y="548070"/>
                  </a:moveTo>
                  <a:cubicBezTo>
                    <a:pt x="1159531" y="538955"/>
                    <a:pt x="1166750" y="531169"/>
                    <a:pt x="1176439" y="531169"/>
                  </a:cubicBezTo>
                  <a:cubicBezTo>
                    <a:pt x="1186128" y="531169"/>
                    <a:pt x="1193347" y="538860"/>
                    <a:pt x="1193347" y="548070"/>
                  </a:cubicBezTo>
                  <a:cubicBezTo>
                    <a:pt x="1193347" y="557281"/>
                    <a:pt x="1185653" y="564972"/>
                    <a:pt x="1176439" y="564972"/>
                  </a:cubicBezTo>
                  <a:cubicBezTo>
                    <a:pt x="1167225" y="564972"/>
                    <a:pt x="1159531" y="557281"/>
                    <a:pt x="1159531" y="548070"/>
                  </a:cubicBezTo>
                  <a:moveTo>
                    <a:pt x="1207786" y="548165"/>
                  </a:moveTo>
                  <a:cubicBezTo>
                    <a:pt x="1207786" y="539050"/>
                    <a:pt x="1215480" y="531264"/>
                    <a:pt x="1224694" y="531264"/>
                  </a:cubicBezTo>
                  <a:cubicBezTo>
                    <a:pt x="1233908" y="531264"/>
                    <a:pt x="1241602" y="538955"/>
                    <a:pt x="1241602" y="548165"/>
                  </a:cubicBezTo>
                  <a:cubicBezTo>
                    <a:pt x="1241602" y="557755"/>
                    <a:pt x="1233908" y="565067"/>
                    <a:pt x="1224694" y="565067"/>
                  </a:cubicBezTo>
                  <a:cubicBezTo>
                    <a:pt x="1215480" y="565067"/>
                    <a:pt x="1207786" y="557376"/>
                    <a:pt x="1207786" y="548165"/>
                  </a:cubicBezTo>
                  <a:moveTo>
                    <a:pt x="1062928" y="548165"/>
                  </a:moveTo>
                  <a:cubicBezTo>
                    <a:pt x="1062928" y="539050"/>
                    <a:pt x="1070146" y="531264"/>
                    <a:pt x="1079836" y="531264"/>
                  </a:cubicBezTo>
                  <a:cubicBezTo>
                    <a:pt x="1089524" y="531264"/>
                    <a:pt x="1096744" y="538955"/>
                    <a:pt x="1096744" y="548165"/>
                  </a:cubicBezTo>
                  <a:cubicBezTo>
                    <a:pt x="1096744" y="557376"/>
                    <a:pt x="1089050" y="565067"/>
                    <a:pt x="1079836" y="565067"/>
                  </a:cubicBezTo>
                  <a:cubicBezTo>
                    <a:pt x="1070622" y="565067"/>
                    <a:pt x="1062928" y="557376"/>
                    <a:pt x="1062928" y="548165"/>
                  </a:cubicBezTo>
                  <a:moveTo>
                    <a:pt x="1111182" y="548070"/>
                  </a:moveTo>
                  <a:cubicBezTo>
                    <a:pt x="1111182" y="538955"/>
                    <a:pt x="1118401" y="531169"/>
                    <a:pt x="1128090" y="531169"/>
                  </a:cubicBezTo>
                  <a:cubicBezTo>
                    <a:pt x="1137779" y="531169"/>
                    <a:pt x="1144998" y="538860"/>
                    <a:pt x="1144998" y="548070"/>
                  </a:cubicBezTo>
                  <a:cubicBezTo>
                    <a:pt x="1144998" y="557281"/>
                    <a:pt x="1137304" y="564972"/>
                    <a:pt x="1128090" y="564972"/>
                  </a:cubicBezTo>
                  <a:cubicBezTo>
                    <a:pt x="1118876" y="564972"/>
                    <a:pt x="1111182" y="557281"/>
                    <a:pt x="1111182" y="548070"/>
                  </a:cubicBezTo>
                  <a:moveTo>
                    <a:pt x="966228" y="548165"/>
                  </a:moveTo>
                  <a:cubicBezTo>
                    <a:pt x="966228" y="557281"/>
                    <a:pt x="974018" y="565067"/>
                    <a:pt x="983136" y="565067"/>
                  </a:cubicBezTo>
                  <a:cubicBezTo>
                    <a:pt x="992256" y="565067"/>
                    <a:pt x="1000044" y="557376"/>
                    <a:pt x="1000044" y="548165"/>
                  </a:cubicBezTo>
                  <a:cubicBezTo>
                    <a:pt x="1000044" y="538955"/>
                    <a:pt x="992350" y="531264"/>
                    <a:pt x="983136" y="531264"/>
                  </a:cubicBezTo>
                  <a:cubicBezTo>
                    <a:pt x="973448" y="531264"/>
                    <a:pt x="966228" y="538955"/>
                    <a:pt x="966228" y="548165"/>
                  </a:cubicBezTo>
                  <a:moveTo>
                    <a:pt x="1014578" y="548165"/>
                  </a:moveTo>
                  <a:cubicBezTo>
                    <a:pt x="1014578" y="557281"/>
                    <a:pt x="1022367" y="565067"/>
                    <a:pt x="1031486" y="565067"/>
                  </a:cubicBezTo>
                  <a:cubicBezTo>
                    <a:pt x="1040605" y="565067"/>
                    <a:pt x="1048394" y="557376"/>
                    <a:pt x="1048394" y="548165"/>
                  </a:cubicBezTo>
                  <a:cubicBezTo>
                    <a:pt x="1048394" y="538955"/>
                    <a:pt x="1040700" y="531264"/>
                    <a:pt x="1031486" y="531264"/>
                  </a:cubicBezTo>
                  <a:cubicBezTo>
                    <a:pt x="1021797" y="531264"/>
                    <a:pt x="1014578" y="538955"/>
                    <a:pt x="1014578" y="548165"/>
                  </a:cubicBezTo>
                  <a:moveTo>
                    <a:pt x="1304485" y="596402"/>
                  </a:moveTo>
                  <a:cubicBezTo>
                    <a:pt x="1304485" y="587286"/>
                    <a:pt x="1312179" y="579500"/>
                    <a:pt x="1321393" y="579500"/>
                  </a:cubicBezTo>
                  <a:cubicBezTo>
                    <a:pt x="1330607" y="579500"/>
                    <a:pt x="1338301" y="587191"/>
                    <a:pt x="1338301" y="596402"/>
                  </a:cubicBezTo>
                  <a:cubicBezTo>
                    <a:pt x="1338301" y="605992"/>
                    <a:pt x="1330607" y="613303"/>
                    <a:pt x="1321393" y="613303"/>
                  </a:cubicBezTo>
                  <a:cubicBezTo>
                    <a:pt x="1312179" y="613303"/>
                    <a:pt x="1304485" y="605612"/>
                    <a:pt x="1304485" y="596402"/>
                  </a:cubicBezTo>
                  <a:moveTo>
                    <a:pt x="676417" y="596402"/>
                  </a:moveTo>
                  <a:cubicBezTo>
                    <a:pt x="676417" y="605517"/>
                    <a:pt x="684111" y="613303"/>
                    <a:pt x="693325" y="613303"/>
                  </a:cubicBezTo>
                  <a:cubicBezTo>
                    <a:pt x="702539" y="613303"/>
                    <a:pt x="710233" y="606087"/>
                    <a:pt x="710233" y="596402"/>
                  </a:cubicBezTo>
                  <a:cubicBezTo>
                    <a:pt x="710233" y="586716"/>
                    <a:pt x="702539" y="579595"/>
                    <a:pt x="693325" y="579595"/>
                  </a:cubicBezTo>
                  <a:cubicBezTo>
                    <a:pt x="684111" y="579595"/>
                    <a:pt x="676417" y="587286"/>
                    <a:pt x="676417" y="596402"/>
                  </a:cubicBezTo>
                  <a:moveTo>
                    <a:pt x="773021" y="596402"/>
                  </a:moveTo>
                  <a:cubicBezTo>
                    <a:pt x="773021" y="605517"/>
                    <a:pt x="780715" y="613303"/>
                    <a:pt x="789929" y="613303"/>
                  </a:cubicBezTo>
                  <a:cubicBezTo>
                    <a:pt x="799143" y="613303"/>
                    <a:pt x="806837" y="606087"/>
                    <a:pt x="806837" y="596402"/>
                  </a:cubicBezTo>
                  <a:cubicBezTo>
                    <a:pt x="806837" y="586716"/>
                    <a:pt x="799143" y="579595"/>
                    <a:pt x="789929" y="579595"/>
                  </a:cubicBezTo>
                  <a:cubicBezTo>
                    <a:pt x="780715" y="579595"/>
                    <a:pt x="773021" y="587286"/>
                    <a:pt x="773021" y="596402"/>
                  </a:cubicBezTo>
                  <a:moveTo>
                    <a:pt x="724671" y="596402"/>
                  </a:moveTo>
                  <a:cubicBezTo>
                    <a:pt x="724671" y="605517"/>
                    <a:pt x="732365" y="613303"/>
                    <a:pt x="741579" y="613303"/>
                  </a:cubicBezTo>
                  <a:cubicBezTo>
                    <a:pt x="750793" y="613303"/>
                    <a:pt x="758487" y="606087"/>
                    <a:pt x="758487" y="596402"/>
                  </a:cubicBezTo>
                  <a:cubicBezTo>
                    <a:pt x="758487" y="586716"/>
                    <a:pt x="750793" y="579595"/>
                    <a:pt x="741579" y="579595"/>
                  </a:cubicBezTo>
                  <a:cubicBezTo>
                    <a:pt x="732365" y="579595"/>
                    <a:pt x="724671" y="587286"/>
                    <a:pt x="724671" y="596402"/>
                  </a:cubicBezTo>
                  <a:moveTo>
                    <a:pt x="821275" y="596402"/>
                  </a:moveTo>
                  <a:cubicBezTo>
                    <a:pt x="821275" y="605517"/>
                    <a:pt x="828969" y="613303"/>
                    <a:pt x="838183" y="613303"/>
                  </a:cubicBezTo>
                  <a:cubicBezTo>
                    <a:pt x="847397" y="613303"/>
                    <a:pt x="855091" y="606087"/>
                    <a:pt x="855091" y="596402"/>
                  </a:cubicBezTo>
                  <a:cubicBezTo>
                    <a:pt x="855091" y="586716"/>
                    <a:pt x="847397" y="579595"/>
                    <a:pt x="838183" y="579595"/>
                  </a:cubicBezTo>
                  <a:cubicBezTo>
                    <a:pt x="828969" y="579595"/>
                    <a:pt x="821275" y="587286"/>
                    <a:pt x="821275" y="596402"/>
                  </a:cubicBezTo>
                  <a:moveTo>
                    <a:pt x="0" y="596402"/>
                  </a:moveTo>
                  <a:cubicBezTo>
                    <a:pt x="0" y="605517"/>
                    <a:pt x="7789" y="613303"/>
                    <a:pt x="16908" y="613303"/>
                  </a:cubicBezTo>
                  <a:cubicBezTo>
                    <a:pt x="26027" y="613303"/>
                    <a:pt x="33816" y="606087"/>
                    <a:pt x="33816" y="596402"/>
                  </a:cubicBezTo>
                  <a:cubicBezTo>
                    <a:pt x="33816" y="586716"/>
                    <a:pt x="26122" y="579595"/>
                    <a:pt x="16908" y="579595"/>
                  </a:cubicBezTo>
                  <a:cubicBezTo>
                    <a:pt x="7694" y="579595"/>
                    <a:pt x="0" y="587286"/>
                    <a:pt x="0" y="596402"/>
                  </a:cubicBezTo>
                  <a:moveTo>
                    <a:pt x="48349" y="596402"/>
                  </a:moveTo>
                  <a:cubicBezTo>
                    <a:pt x="48349" y="605517"/>
                    <a:pt x="56043" y="613303"/>
                    <a:pt x="65257" y="613303"/>
                  </a:cubicBezTo>
                  <a:cubicBezTo>
                    <a:pt x="74471" y="613303"/>
                    <a:pt x="82165" y="606087"/>
                    <a:pt x="82165" y="596402"/>
                  </a:cubicBezTo>
                  <a:cubicBezTo>
                    <a:pt x="82165" y="586716"/>
                    <a:pt x="74471" y="579595"/>
                    <a:pt x="65257" y="579595"/>
                  </a:cubicBezTo>
                  <a:cubicBezTo>
                    <a:pt x="56043" y="579595"/>
                    <a:pt x="48349" y="587286"/>
                    <a:pt x="48349" y="596402"/>
                  </a:cubicBezTo>
                  <a:moveTo>
                    <a:pt x="96604" y="596402"/>
                  </a:moveTo>
                  <a:cubicBezTo>
                    <a:pt x="96604" y="605517"/>
                    <a:pt x="104393" y="613303"/>
                    <a:pt x="113512" y="613303"/>
                  </a:cubicBezTo>
                  <a:cubicBezTo>
                    <a:pt x="122631" y="613303"/>
                    <a:pt x="130420" y="606087"/>
                    <a:pt x="130420" y="596402"/>
                  </a:cubicBezTo>
                  <a:cubicBezTo>
                    <a:pt x="130420" y="586716"/>
                    <a:pt x="122726" y="579595"/>
                    <a:pt x="113512" y="579595"/>
                  </a:cubicBezTo>
                  <a:cubicBezTo>
                    <a:pt x="104298" y="579595"/>
                    <a:pt x="96604" y="587286"/>
                    <a:pt x="96604" y="596402"/>
                  </a:cubicBezTo>
                  <a:moveTo>
                    <a:pt x="483114" y="596402"/>
                  </a:moveTo>
                  <a:cubicBezTo>
                    <a:pt x="483114" y="605517"/>
                    <a:pt x="490808" y="613303"/>
                    <a:pt x="500022" y="613303"/>
                  </a:cubicBezTo>
                  <a:cubicBezTo>
                    <a:pt x="509236" y="613303"/>
                    <a:pt x="516930" y="606087"/>
                    <a:pt x="516930" y="596402"/>
                  </a:cubicBezTo>
                  <a:cubicBezTo>
                    <a:pt x="516930" y="586716"/>
                    <a:pt x="509236" y="579595"/>
                    <a:pt x="500022" y="579595"/>
                  </a:cubicBezTo>
                  <a:cubicBezTo>
                    <a:pt x="490808" y="579595"/>
                    <a:pt x="483114" y="587286"/>
                    <a:pt x="483114" y="596402"/>
                  </a:cubicBezTo>
                  <a:moveTo>
                    <a:pt x="434860" y="596402"/>
                  </a:moveTo>
                  <a:cubicBezTo>
                    <a:pt x="434860" y="605517"/>
                    <a:pt x="442554" y="613303"/>
                    <a:pt x="451768" y="613303"/>
                  </a:cubicBezTo>
                  <a:cubicBezTo>
                    <a:pt x="460982" y="613303"/>
                    <a:pt x="468676" y="606087"/>
                    <a:pt x="468676" y="596402"/>
                  </a:cubicBezTo>
                  <a:cubicBezTo>
                    <a:pt x="468676" y="586716"/>
                    <a:pt x="460982" y="579595"/>
                    <a:pt x="451768" y="579595"/>
                  </a:cubicBezTo>
                  <a:cubicBezTo>
                    <a:pt x="442554" y="579595"/>
                    <a:pt x="434860" y="587286"/>
                    <a:pt x="434860" y="596402"/>
                  </a:cubicBezTo>
                  <a:moveTo>
                    <a:pt x="579718" y="596402"/>
                  </a:moveTo>
                  <a:cubicBezTo>
                    <a:pt x="579718" y="605517"/>
                    <a:pt x="587507" y="613303"/>
                    <a:pt x="596626" y="613303"/>
                  </a:cubicBezTo>
                  <a:cubicBezTo>
                    <a:pt x="605745" y="613303"/>
                    <a:pt x="613534" y="606087"/>
                    <a:pt x="613534" y="596402"/>
                  </a:cubicBezTo>
                  <a:cubicBezTo>
                    <a:pt x="613534" y="586716"/>
                    <a:pt x="605840" y="579595"/>
                    <a:pt x="596626" y="579595"/>
                  </a:cubicBezTo>
                  <a:cubicBezTo>
                    <a:pt x="587412" y="579595"/>
                    <a:pt x="579718" y="587286"/>
                    <a:pt x="579718" y="596402"/>
                  </a:cubicBezTo>
                  <a:moveTo>
                    <a:pt x="531464" y="596402"/>
                  </a:moveTo>
                  <a:cubicBezTo>
                    <a:pt x="531464" y="605517"/>
                    <a:pt x="539158" y="613303"/>
                    <a:pt x="548372" y="613303"/>
                  </a:cubicBezTo>
                  <a:cubicBezTo>
                    <a:pt x="557586" y="613303"/>
                    <a:pt x="565280" y="606087"/>
                    <a:pt x="565280" y="596402"/>
                  </a:cubicBezTo>
                  <a:cubicBezTo>
                    <a:pt x="565280" y="586716"/>
                    <a:pt x="557586" y="579595"/>
                    <a:pt x="548372" y="579595"/>
                  </a:cubicBezTo>
                  <a:cubicBezTo>
                    <a:pt x="539158" y="579595"/>
                    <a:pt x="531464" y="587286"/>
                    <a:pt x="531464" y="596402"/>
                  </a:cubicBezTo>
                  <a:moveTo>
                    <a:pt x="386510" y="596402"/>
                  </a:moveTo>
                  <a:cubicBezTo>
                    <a:pt x="386510" y="605517"/>
                    <a:pt x="394205" y="613303"/>
                    <a:pt x="403418" y="613303"/>
                  </a:cubicBezTo>
                  <a:cubicBezTo>
                    <a:pt x="412632" y="613303"/>
                    <a:pt x="420327" y="606087"/>
                    <a:pt x="420327" y="596402"/>
                  </a:cubicBezTo>
                  <a:cubicBezTo>
                    <a:pt x="420327" y="586716"/>
                    <a:pt x="412632" y="579595"/>
                    <a:pt x="403418" y="579595"/>
                  </a:cubicBezTo>
                  <a:cubicBezTo>
                    <a:pt x="394205" y="579595"/>
                    <a:pt x="386510" y="587286"/>
                    <a:pt x="386510" y="596402"/>
                  </a:cubicBezTo>
                  <a:moveTo>
                    <a:pt x="289907" y="596402"/>
                  </a:moveTo>
                  <a:cubicBezTo>
                    <a:pt x="289907" y="605517"/>
                    <a:pt x="297601" y="613303"/>
                    <a:pt x="306815" y="613303"/>
                  </a:cubicBezTo>
                  <a:cubicBezTo>
                    <a:pt x="316029" y="613303"/>
                    <a:pt x="323723" y="606087"/>
                    <a:pt x="323723" y="596402"/>
                  </a:cubicBezTo>
                  <a:cubicBezTo>
                    <a:pt x="323723" y="586716"/>
                    <a:pt x="316029" y="579595"/>
                    <a:pt x="306815" y="579595"/>
                  </a:cubicBezTo>
                  <a:cubicBezTo>
                    <a:pt x="297601" y="579595"/>
                    <a:pt x="289907" y="587286"/>
                    <a:pt x="289907" y="596402"/>
                  </a:cubicBezTo>
                  <a:moveTo>
                    <a:pt x="193208" y="596402"/>
                  </a:moveTo>
                  <a:cubicBezTo>
                    <a:pt x="193208" y="605517"/>
                    <a:pt x="200902" y="613303"/>
                    <a:pt x="210116" y="613303"/>
                  </a:cubicBezTo>
                  <a:cubicBezTo>
                    <a:pt x="219330" y="613303"/>
                    <a:pt x="227024" y="606087"/>
                    <a:pt x="227024" y="596402"/>
                  </a:cubicBezTo>
                  <a:cubicBezTo>
                    <a:pt x="227024" y="586716"/>
                    <a:pt x="219235" y="579595"/>
                    <a:pt x="210116" y="579595"/>
                  </a:cubicBezTo>
                  <a:cubicBezTo>
                    <a:pt x="200997" y="579595"/>
                    <a:pt x="193208" y="587286"/>
                    <a:pt x="193208" y="596402"/>
                  </a:cubicBezTo>
                  <a:moveTo>
                    <a:pt x="144953" y="596402"/>
                  </a:moveTo>
                  <a:cubicBezTo>
                    <a:pt x="144953" y="605517"/>
                    <a:pt x="152647" y="613303"/>
                    <a:pt x="161861" y="613303"/>
                  </a:cubicBezTo>
                  <a:cubicBezTo>
                    <a:pt x="171075" y="613303"/>
                    <a:pt x="178769" y="606087"/>
                    <a:pt x="178769" y="596402"/>
                  </a:cubicBezTo>
                  <a:cubicBezTo>
                    <a:pt x="178769" y="586716"/>
                    <a:pt x="170980" y="579595"/>
                    <a:pt x="161861" y="579595"/>
                  </a:cubicBezTo>
                  <a:cubicBezTo>
                    <a:pt x="152742" y="579595"/>
                    <a:pt x="144953" y="587286"/>
                    <a:pt x="144953" y="596402"/>
                  </a:cubicBezTo>
                  <a:moveTo>
                    <a:pt x="338161" y="596402"/>
                  </a:moveTo>
                  <a:cubicBezTo>
                    <a:pt x="338161" y="605517"/>
                    <a:pt x="345855" y="613303"/>
                    <a:pt x="355069" y="613303"/>
                  </a:cubicBezTo>
                  <a:cubicBezTo>
                    <a:pt x="364283" y="613303"/>
                    <a:pt x="371977" y="606087"/>
                    <a:pt x="371977" y="596402"/>
                  </a:cubicBezTo>
                  <a:cubicBezTo>
                    <a:pt x="371977" y="586716"/>
                    <a:pt x="364283" y="579595"/>
                    <a:pt x="355069" y="579595"/>
                  </a:cubicBezTo>
                  <a:cubicBezTo>
                    <a:pt x="345855" y="579595"/>
                    <a:pt x="338161" y="587286"/>
                    <a:pt x="338161" y="596402"/>
                  </a:cubicBezTo>
                  <a:moveTo>
                    <a:pt x="241557" y="596402"/>
                  </a:moveTo>
                  <a:cubicBezTo>
                    <a:pt x="241557" y="605517"/>
                    <a:pt x="249251" y="613303"/>
                    <a:pt x="258465" y="613303"/>
                  </a:cubicBezTo>
                  <a:cubicBezTo>
                    <a:pt x="267679" y="613303"/>
                    <a:pt x="275373" y="606087"/>
                    <a:pt x="275373" y="596402"/>
                  </a:cubicBezTo>
                  <a:cubicBezTo>
                    <a:pt x="275373" y="586716"/>
                    <a:pt x="267679" y="579595"/>
                    <a:pt x="258465" y="579595"/>
                  </a:cubicBezTo>
                  <a:cubicBezTo>
                    <a:pt x="249251" y="579595"/>
                    <a:pt x="241557" y="587286"/>
                    <a:pt x="241557" y="596402"/>
                  </a:cubicBezTo>
                  <a:moveTo>
                    <a:pt x="869625" y="596402"/>
                  </a:moveTo>
                  <a:cubicBezTo>
                    <a:pt x="869625" y="605517"/>
                    <a:pt x="877319" y="613303"/>
                    <a:pt x="886533" y="613303"/>
                  </a:cubicBezTo>
                  <a:cubicBezTo>
                    <a:pt x="895747" y="613303"/>
                    <a:pt x="903441" y="606087"/>
                    <a:pt x="903441" y="596402"/>
                  </a:cubicBezTo>
                  <a:cubicBezTo>
                    <a:pt x="903441" y="586716"/>
                    <a:pt x="895747" y="579500"/>
                    <a:pt x="886533" y="579500"/>
                  </a:cubicBezTo>
                  <a:cubicBezTo>
                    <a:pt x="877319" y="579500"/>
                    <a:pt x="869625" y="587191"/>
                    <a:pt x="869625" y="596402"/>
                  </a:cubicBezTo>
                  <a:moveTo>
                    <a:pt x="917974" y="596402"/>
                  </a:moveTo>
                  <a:cubicBezTo>
                    <a:pt x="917974" y="605517"/>
                    <a:pt x="925668" y="613303"/>
                    <a:pt x="934882" y="613303"/>
                  </a:cubicBezTo>
                  <a:cubicBezTo>
                    <a:pt x="944096" y="613303"/>
                    <a:pt x="951790" y="606087"/>
                    <a:pt x="951790" y="596402"/>
                  </a:cubicBezTo>
                  <a:cubicBezTo>
                    <a:pt x="951790" y="586716"/>
                    <a:pt x="944001" y="579500"/>
                    <a:pt x="934882" y="579500"/>
                  </a:cubicBezTo>
                  <a:cubicBezTo>
                    <a:pt x="925763" y="579500"/>
                    <a:pt x="917974" y="587191"/>
                    <a:pt x="917974" y="596402"/>
                  </a:cubicBezTo>
                  <a:moveTo>
                    <a:pt x="1256135" y="596402"/>
                  </a:moveTo>
                  <a:cubicBezTo>
                    <a:pt x="1256135" y="587286"/>
                    <a:pt x="1263829" y="579500"/>
                    <a:pt x="1273043" y="579500"/>
                  </a:cubicBezTo>
                  <a:cubicBezTo>
                    <a:pt x="1282257" y="579500"/>
                    <a:pt x="1289951" y="587191"/>
                    <a:pt x="1289951" y="596402"/>
                  </a:cubicBezTo>
                  <a:cubicBezTo>
                    <a:pt x="1289951" y="605992"/>
                    <a:pt x="1282162" y="613303"/>
                    <a:pt x="1273043" y="613303"/>
                  </a:cubicBezTo>
                  <a:cubicBezTo>
                    <a:pt x="1263924" y="613303"/>
                    <a:pt x="1256135" y="605612"/>
                    <a:pt x="1256135" y="596402"/>
                  </a:cubicBezTo>
                  <a:moveTo>
                    <a:pt x="1159531" y="596402"/>
                  </a:moveTo>
                  <a:cubicBezTo>
                    <a:pt x="1159531" y="587286"/>
                    <a:pt x="1166750" y="579595"/>
                    <a:pt x="1176439" y="579595"/>
                  </a:cubicBezTo>
                  <a:cubicBezTo>
                    <a:pt x="1186128" y="579595"/>
                    <a:pt x="1193347" y="587286"/>
                    <a:pt x="1193347" y="596402"/>
                  </a:cubicBezTo>
                  <a:cubicBezTo>
                    <a:pt x="1193347" y="605517"/>
                    <a:pt x="1185653" y="613303"/>
                    <a:pt x="1176439" y="613303"/>
                  </a:cubicBezTo>
                  <a:cubicBezTo>
                    <a:pt x="1167225" y="613303"/>
                    <a:pt x="1159531" y="605612"/>
                    <a:pt x="1159531" y="596402"/>
                  </a:cubicBezTo>
                  <a:moveTo>
                    <a:pt x="1207786" y="596402"/>
                  </a:moveTo>
                  <a:cubicBezTo>
                    <a:pt x="1207786" y="587286"/>
                    <a:pt x="1215480" y="579500"/>
                    <a:pt x="1224694" y="579500"/>
                  </a:cubicBezTo>
                  <a:cubicBezTo>
                    <a:pt x="1233908" y="579500"/>
                    <a:pt x="1241602" y="587191"/>
                    <a:pt x="1241602" y="596402"/>
                  </a:cubicBezTo>
                  <a:cubicBezTo>
                    <a:pt x="1241602" y="605992"/>
                    <a:pt x="1233908" y="613303"/>
                    <a:pt x="1224694" y="613303"/>
                  </a:cubicBezTo>
                  <a:cubicBezTo>
                    <a:pt x="1215480" y="613303"/>
                    <a:pt x="1207786" y="605612"/>
                    <a:pt x="1207786" y="596402"/>
                  </a:cubicBezTo>
                  <a:moveTo>
                    <a:pt x="1062928" y="596402"/>
                  </a:moveTo>
                  <a:cubicBezTo>
                    <a:pt x="1062928" y="587286"/>
                    <a:pt x="1070146" y="579500"/>
                    <a:pt x="1079836" y="579500"/>
                  </a:cubicBezTo>
                  <a:cubicBezTo>
                    <a:pt x="1089524" y="579500"/>
                    <a:pt x="1096744" y="587191"/>
                    <a:pt x="1096744" y="596402"/>
                  </a:cubicBezTo>
                  <a:cubicBezTo>
                    <a:pt x="1096744" y="605612"/>
                    <a:pt x="1089050" y="613208"/>
                    <a:pt x="1079836" y="613208"/>
                  </a:cubicBezTo>
                  <a:cubicBezTo>
                    <a:pt x="1070622" y="613208"/>
                    <a:pt x="1062928" y="605517"/>
                    <a:pt x="1062928" y="596402"/>
                  </a:cubicBezTo>
                  <a:moveTo>
                    <a:pt x="1111182" y="596402"/>
                  </a:moveTo>
                  <a:cubicBezTo>
                    <a:pt x="1111182" y="587286"/>
                    <a:pt x="1118401" y="579595"/>
                    <a:pt x="1128090" y="579595"/>
                  </a:cubicBezTo>
                  <a:cubicBezTo>
                    <a:pt x="1137779" y="579595"/>
                    <a:pt x="1144998" y="587286"/>
                    <a:pt x="1144998" y="596402"/>
                  </a:cubicBezTo>
                  <a:cubicBezTo>
                    <a:pt x="1144998" y="605517"/>
                    <a:pt x="1137304" y="613303"/>
                    <a:pt x="1128090" y="613303"/>
                  </a:cubicBezTo>
                  <a:cubicBezTo>
                    <a:pt x="1118876" y="613303"/>
                    <a:pt x="1111182" y="605612"/>
                    <a:pt x="1111182" y="596402"/>
                  </a:cubicBezTo>
                  <a:moveTo>
                    <a:pt x="966228" y="596402"/>
                  </a:moveTo>
                  <a:cubicBezTo>
                    <a:pt x="966228" y="605517"/>
                    <a:pt x="974018" y="613303"/>
                    <a:pt x="983136" y="613303"/>
                  </a:cubicBezTo>
                  <a:cubicBezTo>
                    <a:pt x="992256" y="613303"/>
                    <a:pt x="1000044" y="605612"/>
                    <a:pt x="1000044" y="596402"/>
                  </a:cubicBezTo>
                  <a:cubicBezTo>
                    <a:pt x="1000044" y="587191"/>
                    <a:pt x="992350" y="579500"/>
                    <a:pt x="983136" y="579500"/>
                  </a:cubicBezTo>
                  <a:cubicBezTo>
                    <a:pt x="973448" y="579500"/>
                    <a:pt x="966228" y="587191"/>
                    <a:pt x="966228" y="596402"/>
                  </a:cubicBezTo>
                  <a:moveTo>
                    <a:pt x="1014578" y="596402"/>
                  </a:moveTo>
                  <a:cubicBezTo>
                    <a:pt x="1014578" y="605517"/>
                    <a:pt x="1022367" y="613303"/>
                    <a:pt x="1031486" y="613303"/>
                  </a:cubicBezTo>
                  <a:cubicBezTo>
                    <a:pt x="1040605" y="613303"/>
                    <a:pt x="1048394" y="605612"/>
                    <a:pt x="1048394" y="596402"/>
                  </a:cubicBezTo>
                  <a:cubicBezTo>
                    <a:pt x="1048394" y="587191"/>
                    <a:pt x="1040700" y="579500"/>
                    <a:pt x="1031486" y="579500"/>
                  </a:cubicBezTo>
                  <a:cubicBezTo>
                    <a:pt x="1021797" y="579500"/>
                    <a:pt x="1014578" y="587191"/>
                    <a:pt x="1014578" y="596402"/>
                  </a:cubicBezTo>
                  <a:moveTo>
                    <a:pt x="1304485" y="644733"/>
                  </a:moveTo>
                  <a:cubicBezTo>
                    <a:pt x="1304485" y="635617"/>
                    <a:pt x="1312179" y="627831"/>
                    <a:pt x="1321393" y="627831"/>
                  </a:cubicBezTo>
                  <a:cubicBezTo>
                    <a:pt x="1330607" y="627831"/>
                    <a:pt x="1338301" y="635522"/>
                    <a:pt x="1338301" y="644733"/>
                  </a:cubicBezTo>
                  <a:cubicBezTo>
                    <a:pt x="1338301" y="654323"/>
                    <a:pt x="1330607" y="661634"/>
                    <a:pt x="1321393" y="661634"/>
                  </a:cubicBezTo>
                  <a:cubicBezTo>
                    <a:pt x="1312179" y="661634"/>
                    <a:pt x="1304485" y="653943"/>
                    <a:pt x="1304485" y="644733"/>
                  </a:cubicBezTo>
                  <a:moveTo>
                    <a:pt x="676417" y="644733"/>
                  </a:moveTo>
                  <a:cubicBezTo>
                    <a:pt x="676417" y="653848"/>
                    <a:pt x="684111" y="661634"/>
                    <a:pt x="693325" y="661634"/>
                  </a:cubicBezTo>
                  <a:cubicBezTo>
                    <a:pt x="702539" y="661634"/>
                    <a:pt x="710233" y="654418"/>
                    <a:pt x="710233" y="644733"/>
                  </a:cubicBezTo>
                  <a:cubicBezTo>
                    <a:pt x="710233" y="635047"/>
                    <a:pt x="702539" y="627831"/>
                    <a:pt x="693325" y="627831"/>
                  </a:cubicBezTo>
                  <a:cubicBezTo>
                    <a:pt x="684111" y="627831"/>
                    <a:pt x="676417" y="635522"/>
                    <a:pt x="676417" y="644733"/>
                  </a:cubicBezTo>
                  <a:moveTo>
                    <a:pt x="773021" y="644733"/>
                  </a:moveTo>
                  <a:cubicBezTo>
                    <a:pt x="773021" y="653848"/>
                    <a:pt x="780715" y="661634"/>
                    <a:pt x="789929" y="661634"/>
                  </a:cubicBezTo>
                  <a:cubicBezTo>
                    <a:pt x="799143" y="661634"/>
                    <a:pt x="806837" y="654418"/>
                    <a:pt x="806837" y="644733"/>
                  </a:cubicBezTo>
                  <a:cubicBezTo>
                    <a:pt x="806837" y="635047"/>
                    <a:pt x="799143" y="627831"/>
                    <a:pt x="789929" y="627831"/>
                  </a:cubicBezTo>
                  <a:cubicBezTo>
                    <a:pt x="780715" y="627831"/>
                    <a:pt x="773021" y="635522"/>
                    <a:pt x="773021" y="644733"/>
                  </a:cubicBezTo>
                  <a:moveTo>
                    <a:pt x="724671" y="644733"/>
                  </a:moveTo>
                  <a:cubicBezTo>
                    <a:pt x="724671" y="653848"/>
                    <a:pt x="732365" y="661634"/>
                    <a:pt x="741579" y="661634"/>
                  </a:cubicBezTo>
                  <a:cubicBezTo>
                    <a:pt x="750793" y="661634"/>
                    <a:pt x="758487" y="654418"/>
                    <a:pt x="758487" y="644733"/>
                  </a:cubicBezTo>
                  <a:cubicBezTo>
                    <a:pt x="758487" y="635047"/>
                    <a:pt x="750793" y="627831"/>
                    <a:pt x="741579" y="627831"/>
                  </a:cubicBezTo>
                  <a:cubicBezTo>
                    <a:pt x="732365" y="627831"/>
                    <a:pt x="724671" y="635522"/>
                    <a:pt x="724671" y="644733"/>
                  </a:cubicBezTo>
                  <a:moveTo>
                    <a:pt x="821275" y="644733"/>
                  </a:moveTo>
                  <a:cubicBezTo>
                    <a:pt x="821275" y="653848"/>
                    <a:pt x="828969" y="661634"/>
                    <a:pt x="838183" y="661634"/>
                  </a:cubicBezTo>
                  <a:cubicBezTo>
                    <a:pt x="847397" y="661634"/>
                    <a:pt x="855091" y="654418"/>
                    <a:pt x="855091" y="644733"/>
                  </a:cubicBezTo>
                  <a:cubicBezTo>
                    <a:pt x="855091" y="635047"/>
                    <a:pt x="847397" y="627831"/>
                    <a:pt x="838183" y="627831"/>
                  </a:cubicBezTo>
                  <a:cubicBezTo>
                    <a:pt x="828969" y="627831"/>
                    <a:pt x="821275" y="635522"/>
                    <a:pt x="821275" y="644733"/>
                  </a:cubicBezTo>
                  <a:moveTo>
                    <a:pt x="48349" y="644733"/>
                  </a:moveTo>
                  <a:cubicBezTo>
                    <a:pt x="48349" y="653848"/>
                    <a:pt x="56043" y="661634"/>
                    <a:pt x="65257" y="661634"/>
                  </a:cubicBezTo>
                  <a:cubicBezTo>
                    <a:pt x="74471" y="661634"/>
                    <a:pt x="82165" y="654418"/>
                    <a:pt x="82165" y="644733"/>
                  </a:cubicBezTo>
                  <a:cubicBezTo>
                    <a:pt x="82165" y="635047"/>
                    <a:pt x="74471" y="627831"/>
                    <a:pt x="65257" y="627831"/>
                  </a:cubicBezTo>
                  <a:cubicBezTo>
                    <a:pt x="56043" y="627831"/>
                    <a:pt x="48349" y="635522"/>
                    <a:pt x="48349" y="644733"/>
                  </a:cubicBezTo>
                  <a:moveTo>
                    <a:pt x="96604" y="644733"/>
                  </a:moveTo>
                  <a:cubicBezTo>
                    <a:pt x="96604" y="653848"/>
                    <a:pt x="104393" y="661634"/>
                    <a:pt x="113512" y="661634"/>
                  </a:cubicBezTo>
                  <a:cubicBezTo>
                    <a:pt x="122631" y="661634"/>
                    <a:pt x="130420" y="654418"/>
                    <a:pt x="130420" y="644733"/>
                  </a:cubicBezTo>
                  <a:cubicBezTo>
                    <a:pt x="130420" y="635047"/>
                    <a:pt x="122726" y="627831"/>
                    <a:pt x="113512" y="627831"/>
                  </a:cubicBezTo>
                  <a:cubicBezTo>
                    <a:pt x="104298" y="627831"/>
                    <a:pt x="96604" y="635522"/>
                    <a:pt x="96604" y="644733"/>
                  </a:cubicBezTo>
                  <a:moveTo>
                    <a:pt x="483114" y="644733"/>
                  </a:moveTo>
                  <a:cubicBezTo>
                    <a:pt x="483114" y="653848"/>
                    <a:pt x="490808" y="661634"/>
                    <a:pt x="500022" y="661634"/>
                  </a:cubicBezTo>
                  <a:cubicBezTo>
                    <a:pt x="509236" y="661634"/>
                    <a:pt x="516930" y="654418"/>
                    <a:pt x="516930" y="644733"/>
                  </a:cubicBezTo>
                  <a:cubicBezTo>
                    <a:pt x="516930" y="635047"/>
                    <a:pt x="509236" y="627831"/>
                    <a:pt x="500022" y="627831"/>
                  </a:cubicBezTo>
                  <a:cubicBezTo>
                    <a:pt x="490808" y="627831"/>
                    <a:pt x="483114" y="635522"/>
                    <a:pt x="483114" y="644733"/>
                  </a:cubicBezTo>
                  <a:moveTo>
                    <a:pt x="434860" y="644733"/>
                  </a:moveTo>
                  <a:cubicBezTo>
                    <a:pt x="434860" y="653848"/>
                    <a:pt x="442554" y="661634"/>
                    <a:pt x="451768" y="661634"/>
                  </a:cubicBezTo>
                  <a:cubicBezTo>
                    <a:pt x="460982" y="661634"/>
                    <a:pt x="468676" y="654418"/>
                    <a:pt x="468676" y="644733"/>
                  </a:cubicBezTo>
                  <a:cubicBezTo>
                    <a:pt x="468676" y="635047"/>
                    <a:pt x="460982" y="627831"/>
                    <a:pt x="451768" y="627831"/>
                  </a:cubicBezTo>
                  <a:cubicBezTo>
                    <a:pt x="442554" y="627831"/>
                    <a:pt x="434860" y="635522"/>
                    <a:pt x="434860" y="644733"/>
                  </a:cubicBezTo>
                  <a:moveTo>
                    <a:pt x="579718" y="644733"/>
                  </a:moveTo>
                  <a:cubicBezTo>
                    <a:pt x="579718" y="653848"/>
                    <a:pt x="587507" y="661634"/>
                    <a:pt x="596626" y="661634"/>
                  </a:cubicBezTo>
                  <a:cubicBezTo>
                    <a:pt x="605745" y="661634"/>
                    <a:pt x="613534" y="654418"/>
                    <a:pt x="613534" y="644733"/>
                  </a:cubicBezTo>
                  <a:cubicBezTo>
                    <a:pt x="613534" y="635047"/>
                    <a:pt x="605840" y="627831"/>
                    <a:pt x="596626" y="627831"/>
                  </a:cubicBezTo>
                  <a:cubicBezTo>
                    <a:pt x="587412" y="627831"/>
                    <a:pt x="579718" y="635522"/>
                    <a:pt x="579718" y="644733"/>
                  </a:cubicBezTo>
                  <a:moveTo>
                    <a:pt x="531464" y="644733"/>
                  </a:moveTo>
                  <a:cubicBezTo>
                    <a:pt x="531464" y="653848"/>
                    <a:pt x="539158" y="661634"/>
                    <a:pt x="548372" y="661634"/>
                  </a:cubicBezTo>
                  <a:cubicBezTo>
                    <a:pt x="557586" y="661634"/>
                    <a:pt x="565280" y="654418"/>
                    <a:pt x="565280" y="644733"/>
                  </a:cubicBezTo>
                  <a:cubicBezTo>
                    <a:pt x="565280" y="635047"/>
                    <a:pt x="557586" y="627831"/>
                    <a:pt x="548372" y="627831"/>
                  </a:cubicBezTo>
                  <a:cubicBezTo>
                    <a:pt x="539158" y="627831"/>
                    <a:pt x="531464" y="635522"/>
                    <a:pt x="531464" y="644733"/>
                  </a:cubicBezTo>
                  <a:moveTo>
                    <a:pt x="386510" y="644733"/>
                  </a:moveTo>
                  <a:cubicBezTo>
                    <a:pt x="386510" y="653848"/>
                    <a:pt x="394205" y="661634"/>
                    <a:pt x="403418" y="661634"/>
                  </a:cubicBezTo>
                  <a:cubicBezTo>
                    <a:pt x="412632" y="661634"/>
                    <a:pt x="420327" y="654418"/>
                    <a:pt x="420327" y="644733"/>
                  </a:cubicBezTo>
                  <a:cubicBezTo>
                    <a:pt x="420327" y="635047"/>
                    <a:pt x="412632" y="627831"/>
                    <a:pt x="403418" y="627831"/>
                  </a:cubicBezTo>
                  <a:cubicBezTo>
                    <a:pt x="394205" y="627831"/>
                    <a:pt x="386510" y="635522"/>
                    <a:pt x="386510" y="644733"/>
                  </a:cubicBezTo>
                  <a:moveTo>
                    <a:pt x="289907" y="644733"/>
                  </a:moveTo>
                  <a:cubicBezTo>
                    <a:pt x="289907" y="653848"/>
                    <a:pt x="297601" y="661634"/>
                    <a:pt x="306815" y="661634"/>
                  </a:cubicBezTo>
                  <a:cubicBezTo>
                    <a:pt x="316029" y="661634"/>
                    <a:pt x="323723" y="654418"/>
                    <a:pt x="323723" y="644733"/>
                  </a:cubicBezTo>
                  <a:cubicBezTo>
                    <a:pt x="323723" y="635047"/>
                    <a:pt x="316029" y="627831"/>
                    <a:pt x="306815" y="627831"/>
                  </a:cubicBezTo>
                  <a:cubicBezTo>
                    <a:pt x="297601" y="627831"/>
                    <a:pt x="289907" y="635522"/>
                    <a:pt x="289907" y="644733"/>
                  </a:cubicBezTo>
                  <a:moveTo>
                    <a:pt x="193208" y="644733"/>
                  </a:moveTo>
                  <a:cubicBezTo>
                    <a:pt x="193208" y="653848"/>
                    <a:pt x="200902" y="661634"/>
                    <a:pt x="210116" y="661634"/>
                  </a:cubicBezTo>
                  <a:cubicBezTo>
                    <a:pt x="219330" y="661634"/>
                    <a:pt x="227024" y="654418"/>
                    <a:pt x="227024" y="644733"/>
                  </a:cubicBezTo>
                  <a:cubicBezTo>
                    <a:pt x="227024" y="635047"/>
                    <a:pt x="219235" y="627831"/>
                    <a:pt x="210116" y="627831"/>
                  </a:cubicBezTo>
                  <a:cubicBezTo>
                    <a:pt x="200997" y="627831"/>
                    <a:pt x="193208" y="635522"/>
                    <a:pt x="193208" y="644733"/>
                  </a:cubicBezTo>
                  <a:moveTo>
                    <a:pt x="144953" y="644733"/>
                  </a:moveTo>
                  <a:cubicBezTo>
                    <a:pt x="144953" y="653848"/>
                    <a:pt x="152647" y="661634"/>
                    <a:pt x="161861" y="661634"/>
                  </a:cubicBezTo>
                  <a:cubicBezTo>
                    <a:pt x="171075" y="661634"/>
                    <a:pt x="178769" y="654418"/>
                    <a:pt x="178769" y="644733"/>
                  </a:cubicBezTo>
                  <a:cubicBezTo>
                    <a:pt x="178769" y="635047"/>
                    <a:pt x="170980" y="627831"/>
                    <a:pt x="161861" y="627831"/>
                  </a:cubicBezTo>
                  <a:cubicBezTo>
                    <a:pt x="152742" y="627831"/>
                    <a:pt x="144953" y="635522"/>
                    <a:pt x="144953" y="644733"/>
                  </a:cubicBezTo>
                  <a:moveTo>
                    <a:pt x="338161" y="644733"/>
                  </a:moveTo>
                  <a:cubicBezTo>
                    <a:pt x="338161" y="653848"/>
                    <a:pt x="345855" y="661634"/>
                    <a:pt x="355069" y="661634"/>
                  </a:cubicBezTo>
                  <a:cubicBezTo>
                    <a:pt x="364283" y="661634"/>
                    <a:pt x="371977" y="654418"/>
                    <a:pt x="371977" y="644733"/>
                  </a:cubicBezTo>
                  <a:cubicBezTo>
                    <a:pt x="371977" y="635047"/>
                    <a:pt x="364283" y="627831"/>
                    <a:pt x="355069" y="627831"/>
                  </a:cubicBezTo>
                  <a:cubicBezTo>
                    <a:pt x="345855" y="627831"/>
                    <a:pt x="338161" y="635522"/>
                    <a:pt x="338161" y="644733"/>
                  </a:cubicBezTo>
                  <a:moveTo>
                    <a:pt x="241557" y="644733"/>
                  </a:moveTo>
                  <a:cubicBezTo>
                    <a:pt x="241557" y="653848"/>
                    <a:pt x="249251" y="661634"/>
                    <a:pt x="258465" y="661634"/>
                  </a:cubicBezTo>
                  <a:cubicBezTo>
                    <a:pt x="267679" y="661634"/>
                    <a:pt x="275373" y="654418"/>
                    <a:pt x="275373" y="644733"/>
                  </a:cubicBezTo>
                  <a:cubicBezTo>
                    <a:pt x="275373" y="635047"/>
                    <a:pt x="267679" y="627831"/>
                    <a:pt x="258465" y="627831"/>
                  </a:cubicBezTo>
                  <a:cubicBezTo>
                    <a:pt x="249251" y="627831"/>
                    <a:pt x="241557" y="635522"/>
                    <a:pt x="241557" y="644733"/>
                  </a:cubicBezTo>
                  <a:moveTo>
                    <a:pt x="869625" y="644733"/>
                  </a:moveTo>
                  <a:cubicBezTo>
                    <a:pt x="869625" y="653943"/>
                    <a:pt x="877319" y="661634"/>
                    <a:pt x="886533" y="661634"/>
                  </a:cubicBezTo>
                  <a:cubicBezTo>
                    <a:pt x="895747" y="661634"/>
                    <a:pt x="903441" y="654418"/>
                    <a:pt x="903441" y="644733"/>
                  </a:cubicBezTo>
                  <a:cubicBezTo>
                    <a:pt x="903441" y="635047"/>
                    <a:pt x="895747" y="627831"/>
                    <a:pt x="886533" y="627831"/>
                  </a:cubicBezTo>
                  <a:cubicBezTo>
                    <a:pt x="877319" y="627831"/>
                    <a:pt x="869625" y="635522"/>
                    <a:pt x="869625" y="644733"/>
                  </a:cubicBezTo>
                  <a:moveTo>
                    <a:pt x="917974" y="644733"/>
                  </a:moveTo>
                  <a:cubicBezTo>
                    <a:pt x="917974" y="653943"/>
                    <a:pt x="925668" y="661634"/>
                    <a:pt x="934882" y="661634"/>
                  </a:cubicBezTo>
                  <a:cubicBezTo>
                    <a:pt x="944096" y="661634"/>
                    <a:pt x="951790" y="654418"/>
                    <a:pt x="951790" y="644733"/>
                  </a:cubicBezTo>
                  <a:cubicBezTo>
                    <a:pt x="951790" y="635047"/>
                    <a:pt x="944001" y="627831"/>
                    <a:pt x="934882" y="627831"/>
                  </a:cubicBezTo>
                  <a:cubicBezTo>
                    <a:pt x="925763" y="627831"/>
                    <a:pt x="917974" y="635522"/>
                    <a:pt x="917974" y="644733"/>
                  </a:cubicBezTo>
                  <a:moveTo>
                    <a:pt x="1256135" y="644733"/>
                  </a:moveTo>
                  <a:cubicBezTo>
                    <a:pt x="1256135" y="635617"/>
                    <a:pt x="1263829" y="627831"/>
                    <a:pt x="1273043" y="627831"/>
                  </a:cubicBezTo>
                  <a:cubicBezTo>
                    <a:pt x="1282257" y="627831"/>
                    <a:pt x="1289951" y="635522"/>
                    <a:pt x="1289951" y="644733"/>
                  </a:cubicBezTo>
                  <a:cubicBezTo>
                    <a:pt x="1289951" y="654323"/>
                    <a:pt x="1282162" y="661634"/>
                    <a:pt x="1273043" y="661634"/>
                  </a:cubicBezTo>
                  <a:cubicBezTo>
                    <a:pt x="1263924" y="661634"/>
                    <a:pt x="1256135" y="653943"/>
                    <a:pt x="1256135" y="644733"/>
                  </a:cubicBezTo>
                  <a:moveTo>
                    <a:pt x="1159531" y="644733"/>
                  </a:moveTo>
                  <a:cubicBezTo>
                    <a:pt x="1159531" y="635617"/>
                    <a:pt x="1166750" y="627831"/>
                    <a:pt x="1176439" y="627831"/>
                  </a:cubicBezTo>
                  <a:cubicBezTo>
                    <a:pt x="1186128" y="627831"/>
                    <a:pt x="1193347" y="635522"/>
                    <a:pt x="1193347" y="644733"/>
                  </a:cubicBezTo>
                  <a:cubicBezTo>
                    <a:pt x="1193347" y="653943"/>
                    <a:pt x="1185653" y="661634"/>
                    <a:pt x="1176439" y="661634"/>
                  </a:cubicBezTo>
                  <a:cubicBezTo>
                    <a:pt x="1167225" y="661634"/>
                    <a:pt x="1159531" y="653943"/>
                    <a:pt x="1159531" y="644733"/>
                  </a:cubicBezTo>
                  <a:moveTo>
                    <a:pt x="1207786" y="644733"/>
                  </a:moveTo>
                  <a:cubicBezTo>
                    <a:pt x="1207786" y="635617"/>
                    <a:pt x="1215480" y="627831"/>
                    <a:pt x="1224694" y="627831"/>
                  </a:cubicBezTo>
                  <a:cubicBezTo>
                    <a:pt x="1233908" y="627831"/>
                    <a:pt x="1241602" y="635522"/>
                    <a:pt x="1241602" y="644733"/>
                  </a:cubicBezTo>
                  <a:cubicBezTo>
                    <a:pt x="1241602" y="654323"/>
                    <a:pt x="1233908" y="661634"/>
                    <a:pt x="1224694" y="661634"/>
                  </a:cubicBezTo>
                  <a:cubicBezTo>
                    <a:pt x="1215480" y="661634"/>
                    <a:pt x="1207786" y="653943"/>
                    <a:pt x="1207786" y="644733"/>
                  </a:cubicBezTo>
                  <a:moveTo>
                    <a:pt x="1062928" y="644733"/>
                  </a:moveTo>
                  <a:cubicBezTo>
                    <a:pt x="1062928" y="635617"/>
                    <a:pt x="1070146" y="627831"/>
                    <a:pt x="1079836" y="627831"/>
                  </a:cubicBezTo>
                  <a:cubicBezTo>
                    <a:pt x="1089524" y="627831"/>
                    <a:pt x="1096744" y="635522"/>
                    <a:pt x="1096744" y="644733"/>
                  </a:cubicBezTo>
                  <a:cubicBezTo>
                    <a:pt x="1096744" y="653943"/>
                    <a:pt x="1089050" y="661634"/>
                    <a:pt x="1079836" y="661634"/>
                  </a:cubicBezTo>
                  <a:cubicBezTo>
                    <a:pt x="1070622" y="661634"/>
                    <a:pt x="1062928" y="653943"/>
                    <a:pt x="1062928" y="644733"/>
                  </a:cubicBezTo>
                  <a:moveTo>
                    <a:pt x="1111182" y="644733"/>
                  </a:moveTo>
                  <a:cubicBezTo>
                    <a:pt x="1111182" y="635617"/>
                    <a:pt x="1118401" y="627831"/>
                    <a:pt x="1128090" y="627831"/>
                  </a:cubicBezTo>
                  <a:cubicBezTo>
                    <a:pt x="1137779" y="627831"/>
                    <a:pt x="1144998" y="635522"/>
                    <a:pt x="1144998" y="644733"/>
                  </a:cubicBezTo>
                  <a:cubicBezTo>
                    <a:pt x="1144998" y="653943"/>
                    <a:pt x="1137304" y="661634"/>
                    <a:pt x="1128090" y="661634"/>
                  </a:cubicBezTo>
                  <a:cubicBezTo>
                    <a:pt x="1118876" y="661634"/>
                    <a:pt x="1111182" y="653943"/>
                    <a:pt x="1111182" y="644733"/>
                  </a:cubicBezTo>
                  <a:moveTo>
                    <a:pt x="966228" y="644733"/>
                  </a:moveTo>
                  <a:cubicBezTo>
                    <a:pt x="966228" y="653848"/>
                    <a:pt x="974018" y="661634"/>
                    <a:pt x="983136" y="661634"/>
                  </a:cubicBezTo>
                  <a:cubicBezTo>
                    <a:pt x="992256" y="661634"/>
                    <a:pt x="1000044" y="653943"/>
                    <a:pt x="1000044" y="644733"/>
                  </a:cubicBezTo>
                  <a:cubicBezTo>
                    <a:pt x="1000044" y="635522"/>
                    <a:pt x="992350" y="627831"/>
                    <a:pt x="983136" y="627831"/>
                  </a:cubicBezTo>
                  <a:cubicBezTo>
                    <a:pt x="973448" y="627831"/>
                    <a:pt x="966228" y="635522"/>
                    <a:pt x="966228" y="644733"/>
                  </a:cubicBezTo>
                  <a:moveTo>
                    <a:pt x="1014578" y="644733"/>
                  </a:moveTo>
                  <a:cubicBezTo>
                    <a:pt x="1014578" y="653848"/>
                    <a:pt x="1022367" y="661634"/>
                    <a:pt x="1031486" y="661634"/>
                  </a:cubicBezTo>
                  <a:cubicBezTo>
                    <a:pt x="1040605" y="661634"/>
                    <a:pt x="1048394" y="653943"/>
                    <a:pt x="1048394" y="644733"/>
                  </a:cubicBezTo>
                  <a:cubicBezTo>
                    <a:pt x="1048394" y="635522"/>
                    <a:pt x="1040700" y="627831"/>
                    <a:pt x="1031486" y="627831"/>
                  </a:cubicBezTo>
                  <a:cubicBezTo>
                    <a:pt x="1021797" y="627831"/>
                    <a:pt x="1014578" y="635522"/>
                    <a:pt x="1014578" y="644733"/>
                  </a:cubicBezTo>
                  <a:moveTo>
                    <a:pt x="644976" y="676162"/>
                  </a:moveTo>
                  <a:cubicBezTo>
                    <a:pt x="635857" y="676162"/>
                    <a:pt x="628068" y="683854"/>
                    <a:pt x="628068" y="693064"/>
                  </a:cubicBezTo>
                  <a:cubicBezTo>
                    <a:pt x="628068" y="702274"/>
                    <a:pt x="635287" y="709966"/>
                    <a:pt x="644976" y="709966"/>
                  </a:cubicBezTo>
                  <a:cubicBezTo>
                    <a:pt x="654664" y="709966"/>
                    <a:pt x="661789" y="702274"/>
                    <a:pt x="661789" y="693064"/>
                  </a:cubicBezTo>
                  <a:cubicBezTo>
                    <a:pt x="661789" y="683854"/>
                    <a:pt x="654095" y="676162"/>
                    <a:pt x="644976" y="676162"/>
                  </a:cubicBezTo>
                  <a:moveTo>
                    <a:pt x="644976" y="772730"/>
                  </a:moveTo>
                  <a:cubicBezTo>
                    <a:pt x="635857" y="772730"/>
                    <a:pt x="628068" y="780421"/>
                    <a:pt x="628068" y="789631"/>
                  </a:cubicBezTo>
                  <a:cubicBezTo>
                    <a:pt x="628068" y="798842"/>
                    <a:pt x="635287" y="806533"/>
                    <a:pt x="644976" y="806533"/>
                  </a:cubicBezTo>
                  <a:cubicBezTo>
                    <a:pt x="654664" y="806533"/>
                    <a:pt x="661789" y="798842"/>
                    <a:pt x="661789" y="789631"/>
                  </a:cubicBezTo>
                  <a:cubicBezTo>
                    <a:pt x="661789" y="780421"/>
                    <a:pt x="654095" y="772730"/>
                    <a:pt x="644976" y="772730"/>
                  </a:cubicBezTo>
                  <a:moveTo>
                    <a:pt x="644976" y="724398"/>
                  </a:moveTo>
                  <a:cubicBezTo>
                    <a:pt x="635857" y="724398"/>
                    <a:pt x="628068" y="732090"/>
                    <a:pt x="628068" y="741300"/>
                  </a:cubicBezTo>
                  <a:cubicBezTo>
                    <a:pt x="628068" y="750511"/>
                    <a:pt x="635287" y="758202"/>
                    <a:pt x="644976" y="758202"/>
                  </a:cubicBezTo>
                  <a:cubicBezTo>
                    <a:pt x="654664" y="758202"/>
                    <a:pt x="661789" y="750511"/>
                    <a:pt x="661789" y="741300"/>
                  </a:cubicBezTo>
                  <a:cubicBezTo>
                    <a:pt x="661789" y="732090"/>
                    <a:pt x="654095" y="724398"/>
                    <a:pt x="644976" y="724398"/>
                  </a:cubicBezTo>
                  <a:moveTo>
                    <a:pt x="644976" y="821061"/>
                  </a:moveTo>
                  <a:cubicBezTo>
                    <a:pt x="635857" y="821061"/>
                    <a:pt x="628068" y="828752"/>
                    <a:pt x="628068" y="837963"/>
                  </a:cubicBezTo>
                  <a:cubicBezTo>
                    <a:pt x="628068" y="847173"/>
                    <a:pt x="635287" y="854864"/>
                    <a:pt x="644976" y="854864"/>
                  </a:cubicBezTo>
                  <a:cubicBezTo>
                    <a:pt x="654664" y="854864"/>
                    <a:pt x="661789" y="847173"/>
                    <a:pt x="661789" y="837963"/>
                  </a:cubicBezTo>
                  <a:cubicBezTo>
                    <a:pt x="661789" y="828752"/>
                    <a:pt x="654095" y="821061"/>
                    <a:pt x="644976" y="821061"/>
                  </a:cubicBezTo>
                  <a:moveTo>
                    <a:pt x="644976" y="0"/>
                  </a:moveTo>
                  <a:cubicBezTo>
                    <a:pt x="635857" y="0"/>
                    <a:pt x="628068" y="7691"/>
                    <a:pt x="628068" y="16902"/>
                  </a:cubicBezTo>
                  <a:cubicBezTo>
                    <a:pt x="628068" y="26112"/>
                    <a:pt x="635287" y="33803"/>
                    <a:pt x="644976" y="33803"/>
                  </a:cubicBezTo>
                  <a:cubicBezTo>
                    <a:pt x="654664" y="33803"/>
                    <a:pt x="661789" y="26112"/>
                    <a:pt x="661789" y="16902"/>
                  </a:cubicBezTo>
                  <a:cubicBezTo>
                    <a:pt x="661789" y="7691"/>
                    <a:pt x="654095" y="0"/>
                    <a:pt x="644976" y="0"/>
                  </a:cubicBezTo>
                  <a:moveTo>
                    <a:pt x="644976" y="48331"/>
                  </a:moveTo>
                  <a:cubicBezTo>
                    <a:pt x="635857" y="48331"/>
                    <a:pt x="628068" y="56022"/>
                    <a:pt x="628068" y="65233"/>
                  </a:cubicBezTo>
                  <a:cubicBezTo>
                    <a:pt x="628068" y="74443"/>
                    <a:pt x="635287" y="82135"/>
                    <a:pt x="644976" y="82135"/>
                  </a:cubicBezTo>
                  <a:cubicBezTo>
                    <a:pt x="654664" y="82135"/>
                    <a:pt x="661789" y="74348"/>
                    <a:pt x="661789" y="65233"/>
                  </a:cubicBezTo>
                  <a:cubicBezTo>
                    <a:pt x="661789" y="56117"/>
                    <a:pt x="654095" y="48331"/>
                    <a:pt x="644976" y="48331"/>
                  </a:cubicBezTo>
                  <a:moveTo>
                    <a:pt x="644976" y="96567"/>
                  </a:moveTo>
                  <a:cubicBezTo>
                    <a:pt x="635857" y="96567"/>
                    <a:pt x="628068" y="104354"/>
                    <a:pt x="628068" y="113469"/>
                  </a:cubicBezTo>
                  <a:cubicBezTo>
                    <a:pt x="628068" y="122585"/>
                    <a:pt x="635287" y="130371"/>
                    <a:pt x="644976" y="130371"/>
                  </a:cubicBezTo>
                  <a:cubicBezTo>
                    <a:pt x="654664" y="130371"/>
                    <a:pt x="661789" y="122680"/>
                    <a:pt x="661789" y="113469"/>
                  </a:cubicBezTo>
                  <a:cubicBezTo>
                    <a:pt x="661789" y="104259"/>
                    <a:pt x="654095" y="96567"/>
                    <a:pt x="644976" y="96567"/>
                  </a:cubicBezTo>
                  <a:moveTo>
                    <a:pt x="644976" y="482932"/>
                  </a:moveTo>
                  <a:cubicBezTo>
                    <a:pt x="635857" y="482932"/>
                    <a:pt x="628068" y="490624"/>
                    <a:pt x="628068" y="499834"/>
                  </a:cubicBezTo>
                  <a:cubicBezTo>
                    <a:pt x="628068" y="509045"/>
                    <a:pt x="635287" y="516736"/>
                    <a:pt x="644976" y="516736"/>
                  </a:cubicBezTo>
                  <a:cubicBezTo>
                    <a:pt x="654664" y="516736"/>
                    <a:pt x="661789" y="509045"/>
                    <a:pt x="661789" y="499834"/>
                  </a:cubicBezTo>
                  <a:cubicBezTo>
                    <a:pt x="661789" y="490624"/>
                    <a:pt x="654095" y="482932"/>
                    <a:pt x="644976" y="482932"/>
                  </a:cubicBezTo>
                  <a:moveTo>
                    <a:pt x="644976" y="434696"/>
                  </a:moveTo>
                  <a:cubicBezTo>
                    <a:pt x="635857" y="434696"/>
                    <a:pt x="628068" y="442387"/>
                    <a:pt x="628068" y="451598"/>
                  </a:cubicBezTo>
                  <a:cubicBezTo>
                    <a:pt x="628068" y="460808"/>
                    <a:pt x="635287" y="468499"/>
                    <a:pt x="644976" y="468499"/>
                  </a:cubicBezTo>
                  <a:cubicBezTo>
                    <a:pt x="654664" y="468499"/>
                    <a:pt x="661789" y="460808"/>
                    <a:pt x="661789" y="451598"/>
                  </a:cubicBezTo>
                  <a:cubicBezTo>
                    <a:pt x="661789" y="442387"/>
                    <a:pt x="654095" y="434696"/>
                    <a:pt x="644976" y="434696"/>
                  </a:cubicBezTo>
                  <a:moveTo>
                    <a:pt x="644976" y="579595"/>
                  </a:moveTo>
                  <a:cubicBezTo>
                    <a:pt x="635857" y="579595"/>
                    <a:pt x="628068" y="587286"/>
                    <a:pt x="628068" y="596496"/>
                  </a:cubicBezTo>
                  <a:cubicBezTo>
                    <a:pt x="628068" y="605707"/>
                    <a:pt x="635287" y="613398"/>
                    <a:pt x="644976" y="613398"/>
                  </a:cubicBezTo>
                  <a:cubicBezTo>
                    <a:pt x="654664" y="613398"/>
                    <a:pt x="661789" y="605612"/>
                    <a:pt x="661789" y="596496"/>
                  </a:cubicBezTo>
                  <a:cubicBezTo>
                    <a:pt x="661789" y="587381"/>
                    <a:pt x="654095" y="579595"/>
                    <a:pt x="644976" y="579595"/>
                  </a:cubicBezTo>
                  <a:moveTo>
                    <a:pt x="644976" y="531264"/>
                  </a:moveTo>
                  <a:cubicBezTo>
                    <a:pt x="635857" y="531264"/>
                    <a:pt x="628068" y="538955"/>
                    <a:pt x="628068" y="548165"/>
                  </a:cubicBezTo>
                  <a:cubicBezTo>
                    <a:pt x="628068" y="557376"/>
                    <a:pt x="635287" y="565067"/>
                    <a:pt x="644976" y="565067"/>
                  </a:cubicBezTo>
                  <a:cubicBezTo>
                    <a:pt x="654664" y="565067"/>
                    <a:pt x="661789" y="557281"/>
                    <a:pt x="661789" y="548165"/>
                  </a:cubicBezTo>
                  <a:cubicBezTo>
                    <a:pt x="661789" y="539050"/>
                    <a:pt x="654095" y="531264"/>
                    <a:pt x="644976" y="531264"/>
                  </a:cubicBezTo>
                  <a:moveTo>
                    <a:pt x="644976" y="386365"/>
                  </a:moveTo>
                  <a:cubicBezTo>
                    <a:pt x="635857" y="386365"/>
                    <a:pt x="628068" y="394056"/>
                    <a:pt x="628068" y="403267"/>
                  </a:cubicBezTo>
                  <a:cubicBezTo>
                    <a:pt x="628068" y="412477"/>
                    <a:pt x="635287" y="420168"/>
                    <a:pt x="644976" y="420168"/>
                  </a:cubicBezTo>
                  <a:cubicBezTo>
                    <a:pt x="654664" y="420168"/>
                    <a:pt x="661789" y="412477"/>
                    <a:pt x="661789" y="403267"/>
                  </a:cubicBezTo>
                  <a:cubicBezTo>
                    <a:pt x="661789" y="394056"/>
                    <a:pt x="654095" y="386365"/>
                    <a:pt x="644976" y="386365"/>
                  </a:cubicBezTo>
                  <a:moveTo>
                    <a:pt x="644976" y="289797"/>
                  </a:moveTo>
                  <a:cubicBezTo>
                    <a:pt x="635857" y="289797"/>
                    <a:pt x="628068" y="297489"/>
                    <a:pt x="628068" y="306699"/>
                  </a:cubicBezTo>
                  <a:cubicBezTo>
                    <a:pt x="628068" y="315909"/>
                    <a:pt x="635287" y="323601"/>
                    <a:pt x="644976" y="323601"/>
                  </a:cubicBezTo>
                  <a:cubicBezTo>
                    <a:pt x="654664" y="323601"/>
                    <a:pt x="661789" y="315815"/>
                    <a:pt x="661789" y="306699"/>
                  </a:cubicBezTo>
                  <a:cubicBezTo>
                    <a:pt x="661789" y="297584"/>
                    <a:pt x="654095" y="289797"/>
                    <a:pt x="644976" y="289797"/>
                  </a:cubicBezTo>
                  <a:moveTo>
                    <a:pt x="644976" y="193230"/>
                  </a:moveTo>
                  <a:cubicBezTo>
                    <a:pt x="635857" y="193230"/>
                    <a:pt x="628068" y="200921"/>
                    <a:pt x="628068" y="210131"/>
                  </a:cubicBezTo>
                  <a:cubicBezTo>
                    <a:pt x="628068" y="219342"/>
                    <a:pt x="635287" y="227033"/>
                    <a:pt x="644976" y="227033"/>
                  </a:cubicBezTo>
                  <a:cubicBezTo>
                    <a:pt x="654664" y="227033"/>
                    <a:pt x="661789" y="219247"/>
                    <a:pt x="661789" y="210131"/>
                  </a:cubicBezTo>
                  <a:cubicBezTo>
                    <a:pt x="661789" y="201016"/>
                    <a:pt x="654095" y="193230"/>
                    <a:pt x="644976" y="193230"/>
                  </a:cubicBezTo>
                  <a:moveTo>
                    <a:pt x="644976" y="144899"/>
                  </a:moveTo>
                  <a:cubicBezTo>
                    <a:pt x="635857" y="144899"/>
                    <a:pt x="628068" y="152590"/>
                    <a:pt x="628068" y="161800"/>
                  </a:cubicBezTo>
                  <a:cubicBezTo>
                    <a:pt x="628068" y="171011"/>
                    <a:pt x="635287" y="178702"/>
                    <a:pt x="644976" y="178702"/>
                  </a:cubicBezTo>
                  <a:cubicBezTo>
                    <a:pt x="654664" y="178702"/>
                    <a:pt x="661789" y="170916"/>
                    <a:pt x="661789" y="161800"/>
                  </a:cubicBezTo>
                  <a:cubicBezTo>
                    <a:pt x="661789" y="152685"/>
                    <a:pt x="654095" y="144899"/>
                    <a:pt x="644976" y="144899"/>
                  </a:cubicBezTo>
                  <a:moveTo>
                    <a:pt x="644976" y="338129"/>
                  </a:moveTo>
                  <a:cubicBezTo>
                    <a:pt x="635857" y="338129"/>
                    <a:pt x="628068" y="345820"/>
                    <a:pt x="628068" y="355030"/>
                  </a:cubicBezTo>
                  <a:cubicBezTo>
                    <a:pt x="628068" y="364241"/>
                    <a:pt x="635287" y="371932"/>
                    <a:pt x="644976" y="371932"/>
                  </a:cubicBezTo>
                  <a:cubicBezTo>
                    <a:pt x="654664" y="371932"/>
                    <a:pt x="661789" y="364241"/>
                    <a:pt x="661789" y="355030"/>
                  </a:cubicBezTo>
                  <a:cubicBezTo>
                    <a:pt x="661789" y="345820"/>
                    <a:pt x="654095" y="338129"/>
                    <a:pt x="644976" y="338129"/>
                  </a:cubicBezTo>
                  <a:moveTo>
                    <a:pt x="644976" y="627831"/>
                  </a:moveTo>
                  <a:cubicBezTo>
                    <a:pt x="635857" y="627831"/>
                    <a:pt x="628068" y="635522"/>
                    <a:pt x="628068" y="644733"/>
                  </a:cubicBezTo>
                  <a:cubicBezTo>
                    <a:pt x="628068" y="653943"/>
                    <a:pt x="635287" y="661634"/>
                    <a:pt x="644976" y="661634"/>
                  </a:cubicBezTo>
                  <a:cubicBezTo>
                    <a:pt x="654664" y="661634"/>
                    <a:pt x="661789" y="653943"/>
                    <a:pt x="661789" y="644733"/>
                  </a:cubicBezTo>
                  <a:cubicBezTo>
                    <a:pt x="661789" y="635522"/>
                    <a:pt x="654095" y="627831"/>
                    <a:pt x="644976" y="627831"/>
                  </a:cubicBezTo>
                  <a:moveTo>
                    <a:pt x="644976" y="241466"/>
                  </a:moveTo>
                  <a:cubicBezTo>
                    <a:pt x="635857" y="241466"/>
                    <a:pt x="628068" y="249157"/>
                    <a:pt x="628068" y="258368"/>
                  </a:cubicBezTo>
                  <a:cubicBezTo>
                    <a:pt x="628068" y="267578"/>
                    <a:pt x="635287" y="275269"/>
                    <a:pt x="644976" y="275269"/>
                  </a:cubicBezTo>
                  <a:cubicBezTo>
                    <a:pt x="654664" y="275269"/>
                    <a:pt x="661789" y="267578"/>
                    <a:pt x="661789" y="258368"/>
                  </a:cubicBezTo>
                  <a:cubicBezTo>
                    <a:pt x="661789" y="249157"/>
                    <a:pt x="654095" y="241466"/>
                    <a:pt x="644976" y="241466"/>
                  </a:cubicBezTo>
                  <a:moveTo>
                    <a:pt x="644976" y="869297"/>
                  </a:moveTo>
                  <a:cubicBezTo>
                    <a:pt x="635762" y="869297"/>
                    <a:pt x="628068" y="876988"/>
                    <a:pt x="628068" y="886199"/>
                  </a:cubicBezTo>
                  <a:cubicBezTo>
                    <a:pt x="628068" y="895409"/>
                    <a:pt x="635287" y="903101"/>
                    <a:pt x="644976" y="903101"/>
                  </a:cubicBezTo>
                  <a:cubicBezTo>
                    <a:pt x="654664" y="903101"/>
                    <a:pt x="661884" y="895409"/>
                    <a:pt x="661884" y="886199"/>
                  </a:cubicBezTo>
                  <a:cubicBezTo>
                    <a:pt x="661884" y="876988"/>
                    <a:pt x="654190" y="869297"/>
                    <a:pt x="644976" y="869297"/>
                  </a:cubicBezTo>
                  <a:moveTo>
                    <a:pt x="644976" y="917628"/>
                  </a:moveTo>
                  <a:cubicBezTo>
                    <a:pt x="635762" y="917628"/>
                    <a:pt x="628068" y="925320"/>
                    <a:pt x="628068" y="934530"/>
                  </a:cubicBezTo>
                  <a:cubicBezTo>
                    <a:pt x="628068" y="943741"/>
                    <a:pt x="635287" y="951432"/>
                    <a:pt x="644976" y="951432"/>
                  </a:cubicBezTo>
                  <a:cubicBezTo>
                    <a:pt x="654664" y="951432"/>
                    <a:pt x="661884" y="943741"/>
                    <a:pt x="661884" y="934530"/>
                  </a:cubicBezTo>
                  <a:cubicBezTo>
                    <a:pt x="661884" y="925320"/>
                    <a:pt x="654190" y="917628"/>
                    <a:pt x="644976" y="917628"/>
                  </a:cubicBezTo>
                  <a:moveTo>
                    <a:pt x="644976" y="965865"/>
                  </a:moveTo>
                  <a:cubicBezTo>
                    <a:pt x="654095" y="965865"/>
                    <a:pt x="661884" y="973081"/>
                    <a:pt x="661884" y="982766"/>
                  </a:cubicBezTo>
                  <a:cubicBezTo>
                    <a:pt x="661884" y="992452"/>
                    <a:pt x="654190" y="999668"/>
                    <a:pt x="644976" y="999668"/>
                  </a:cubicBezTo>
                  <a:cubicBezTo>
                    <a:pt x="635762" y="999668"/>
                    <a:pt x="628068" y="991977"/>
                    <a:pt x="628068" y="982766"/>
                  </a:cubicBezTo>
                  <a:cubicBezTo>
                    <a:pt x="628068" y="973556"/>
                    <a:pt x="635762" y="965865"/>
                    <a:pt x="644976" y="965865"/>
                  </a:cubicBezTo>
                </a:path>
              </a:pathLst>
            </a:custGeom>
            <a:solidFill>
              <a:srgbClr val="C5EBF5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7" name="Google Shape;387;p74"/>
            <p:cNvSpPr/>
            <p:nvPr/>
          </p:nvSpPr>
          <p:spPr>
            <a:xfrm>
              <a:off x="12018274" y="2292971"/>
              <a:ext cx="1300009" cy="580939"/>
            </a:xfrm>
            <a:custGeom>
              <a:rect b="b" l="l" r="r" t="t"/>
              <a:pathLst>
                <a:path extrusionOk="0" h="468499" w="1048394">
                  <a:moveTo>
                    <a:pt x="434860" y="16902"/>
                  </a:moveTo>
                  <a:cubicBezTo>
                    <a:pt x="434860" y="26017"/>
                    <a:pt x="442554" y="33803"/>
                    <a:pt x="451768" y="33803"/>
                  </a:cubicBezTo>
                  <a:cubicBezTo>
                    <a:pt x="460982" y="33803"/>
                    <a:pt x="468676" y="26587"/>
                    <a:pt x="468676" y="16902"/>
                  </a:cubicBezTo>
                  <a:cubicBezTo>
                    <a:pt x="468676" y="7217"/>
                    <a:pt x="460982" y="95"/>
                    <a:pt x="451768" y="95"/>
                  </a:cubicBezTo>
                  <a:cubicBezTo>
                    <a:pt x="442554" y="95"/>
                    <a:pt x="434860" y="7786"/>
                    <a:pt x="434860" y="16902"/>
                  </a:cubicBezTo>
                  <a:moveTo>
                    <a:pt x="531464" y="16902"/>
                  </a:moveTo>
                  <a:cubicBezTo>
                    <a:pt x="531464" y="26017"/>
                    <a:pt x="539158" y="33803"/>
                    <a:pt x="548372" y="33803"/>
                  </a:cubicBezTo>
                  <a:cubicBezTo>
                    <a:pt x="557586" y="33803"/>
                    <a:pt x="565280" y="26587"/>
                    <a:pt x="565280" y="16902"/>
                  </a:cubicBezTo>
                  <a:cubicBezTo>
                    <a:pt x="565280" y="7217"/>
                    <a:pt x="557586" y="95"/>
                    <a:pt x="548372" y="95"/>
                  </a:cubicBezTo>
                  <a:cubicBezTo>
                    <a:pt x="539158" y="95"/>
                    <a:pt x="531464" y="7786"/>
                    <a:pt x="531464" y="16902"/>
                  </a:cubicBezTo>
                  <a:moveTo>
                    <a:pt x="241557" y="16902"/>
                  </a:moveTo>
                  <a:cubicBezTo>
                    <a:pt x="241557" y="26017"/>
                    <a:pt x="249251" y="33803"/>
                    <a:pt x="258465" y="33803"/>
                  </a:cubicBezTo>
                  <a:cubicBezTo>
                    <a:pt x="267679" y="33803"/>
                    <a:pt x="275373" y="26587"/>
                    <a:pt x="275373" y="16902"/>
                  </a:cubicBezTo>
                  <a:cubicBezTo>
                    <a:pt x="275373" y="7217"/>
                    <a:pt x="267679" y="95"/>
                    <a:pt x="258465" y="95"/>
                  </a:cubicBezTo>
                  <a:cubicBezTo>
                    <a:pt x="249251" y="95"/>
                    <a:pt x="241557" y="7786"/>
                    <a:pt x="241557" y="16902"/>
                  </a:cubicBezTo>
                  <a:moveTo>
                    <a:pt x="338161" y="16902"/>
                  </a:moveTo>
                  <a:cubicBezTo>
                    <a:pt x="338161" y="26017"/>
                    <a:pt x="345950" y="33803"/>
                    <a:pt x="355069" y="33803"/>
                  </a:cubicBezTo>
                  <a:cubicBezTo>
                    <a:pt x="364188" y="33803"/>
                    <a:pt x="371977" y="26587"/>
                    <a:pt x="371977" y="16902"/>
                  </a:cubicBezTo>
                  <a:cubicBezTo>
                    <a:pt x="371977" y="7217"/>
                    <a:pt x="364283" y="95"/>
                    <a:pt x="355069" y="95"/>
                  </a:cubicBezTo>
                  <a:cubicBezTo>
                    <a:pt x="345855" y="95"/>
                    <a:pt x="338161" y="7786"/>
                    <a:pt x="338161" y="16902"/>
                  </a:cubicBezTo>
                  <a:moveTo>
                    <a:pt x="144953" y="16902"/>
                  </a:moveTo>
                  <a:cubicBezTo>
                    <a:pt x="144953" y="26017"/>
                    <a:pt x="152647" y="33803"/>
                    <a:pt x="161861" y="33803"/>
                  </a:cubicBezTo>
                  <a:cubicBezTo>
                    <a:pt x="171075" y="33803"/>
                    <a:pt x="178769" y="26587"/>
                    <a:pt x="178769" y="16902"/>
                  </a:cubicBezTo>
                  <a:cubicBezTo>
                    <a:pt x="178769" y="7217"/>
                    <a:pt x="171075" y="95"/>
                    <a:pt x="161861" y="95"/>
                  </a:cubicBezTo>
                  <a:cubicBezTo>
                    <a:pt x="152647" y="95"/>
                    <a:pt x="144953" y="7786"/>
                    <a:pt x="144953" y="16902"/>
                  </a:cubicBezTo>
                  <a:moveTo>
                    <a:pt x="628068" y="16902"/>
                  </a:moveTo>
                  <a:cubicBezTo>
                    <a:pt x="628068" y="26112"/>
                    <a:pt x="635762" y="33803"/>
                    <a:pt x="644976" y="33803"/>
                  </a:cubicBezTo>
                  <a:cubicBezTo>
                    <a:pt x="654190" y="33803"/>
                    <a:pt x="661884" y="26587"/>
                    <a:pt x="661884" y="16902"/>
                  </a:cubicBezTo>
                  <a:cubicBezTo>
                    <a:pt x="661884" y="7217"/>
                    <a:pt x="654190" y="0"/>
                    <a:pt x="644976" y="0"/>
                  </a:cubicBezTo>
                  <a:cubicBezTo>
                    <a:pt x="635762" y="0"/>
                    <a:pt x="628068" y="7691"/>
                    <a:pt x="628068" y="16902"/>
                  </a:cubicBezTo>
                  <a:moveTo>
                    <a:pt x="1014578" y="16902"/>
                  </a:moveTo>
                  <a:cubicBezTo>
                    <a:pt x="1014578" y="7786"/>
                    <a:pt x="1022272" y="0"/>
                    <a:pt x="1031486" y="0"/>
                  </a:cubicBezTo>
                  <a:cubicBezTo>
                    <a:pt x="1040700" y="0"/>
                    <a:pt x="1048394" y="7691"/>
                    <a:pt x="1048394" y="16902"/>
                  </a:cubicBezTo>
                  <a:cubicBezTo>
                    <a:pt x="1048394" y="26492"/>
                    <a:pt x="1040605" y="33803"/>
                    <a:pt x="1031486" y="33803"/>
                  </a:cubicBezTo>
                  <a:cubicBezTo>
                    <a:pt x="1022367" y="33803"/>
                    <a:pt x="1014578" y="26112"/>
                    <a:pt x="1014578" y="16902"/>
                  </a:cubicBezTo>
                  <a:moveTo>
                    <a:pt x="917974" y="16902"/>
                  </a:moveTo>
                  <a:cubicBezTo>
                    <a:pt x="917974" y="7786"/>
                    <a:pt x="925193" y="95"/>
                    <a:pt x="934882" y="95"/>
                  </a:cubicBezTo>
                  <a:cubicBezTo>
                    <a:pt x="944571" y="95"/>
                    <a:pt x="951790" y="7786"/>
                    <a:pt x="951790" y="16902"/>
                  </a:cubicBezTo>
                  <a:cubicBezTo>
                    <a:pt x="951790" y="26017"/>
                    <a:pt x="944096" y="33803"/>
                    <a:pt x="934882" y="33803"/>
                  </a:cubicBezTo>
                  <a:cubicBezTo>
                    <a:pt x="925668" y="33803"/>
                    <a:pt x="917974" y="26112"/>
                    <a:pt x="917974" y="16902"/>
                  </a:cubicBezTo>
                  <a:moveTo>
                    <a:pt x="821370" y="16902"/>
                  </a:moveTo>
                  <a:cubicBezTo>
                    <a:pt x="821370" y="7786"/>
                    <a:pt x="828589" y="0"/>
                    <a:pt x="838278" y="0"/>
                  </a:cubicBezTo>
                  <a:cubicBezTo>
                    <a:pt x="847967" y="0"/>
                    <a:pt x="855187" y="7691"/>
                    <a:pt x="855187" y="16902"/>
                  </a:cubicBezTo>
                  <a:cubicBezTo>
                    <a:pt x="855187" y="26112"/>
                    <a:pt x="847492" y="33803"/>
                    <a:pt x="838278" y="33803"/>
                  </a:cubicBezTo>
                  <a:cubicBezTo>
                    <a:pt x="829065" y="33803"/>
                    <a:pt x="821370" y="26112"/>
                    <a:pt x="821370" y="16902"/>
                  </a:cubicBezTo>
                  <a:moveTo>
                    <a:pt x="724671" y="16902"/>
                  </a:moveTo>
                  <a:cubicBezTo>
                    <a:pt x="724671" y="26017"/>
                    <a:pt x="732461" y="33803"/>
                    <a:pt x="741579" y="33803"/>
                  </a:cubicBezTo>
                  <a:cubicBezTo>
                    <a:pt x="750699" y="33803"/>
                    <a:pt x="758487" y="26112"/>
                    <a:pt x="758487" y="16902"/>
                  </a:cubicBezTo>
                  <a:cubicBezTo>
                    <a:pt x="758487" y="7691"/>
                    <a:pt x="750793" y="0"/>
                    <a:pt x="741579" y="0"/>
                  </a:cubicBezTo>
                  <a:cubicBezTo>
                    <a:pt x="731891" y="0"/>
                    <a:pt x="724671" y="7691"/>
                    <a:pt x="724671" y="16902"/>
                  </a:cubicBezTo>
                  <a:moveTo>
                    <a:pt x="434860" y="65233"/>
                  </a:moveTo>
                  <a:cubicBezTo>
                    <a:pt x="434860" y="74349"/>
                    <a:pt x="442554" y="82135"/>
                    <a:pt x="451768" y="82135"/>
                  </a:cubicBezTo>
                  <a:cubicBezTo>
                    <a:pt x="460982" y="82135"/>
                    <a:pt x="468676" y="74918"/>
                    <a:pt x="468676" y="65233"/>
                  </a:cubicBezTo>
                  <a:cubicBezTo>
                    <a:pt x="468676" y="55548"/>
                    <a:pt x="460982" y="48331"/>
                    <a:pt x="451768" y="48331"/>
                  </a:cubicBezTo>
                  <a:cubicBezTo>
                    <a:pt x="442554" y="48331"/>
                    <a:pt x="434860" y="56022"/>
                    <a:pt x="434860" y="65233"/>
                  </a:cubicBezTo>
                  <a:moveTo>
                    <a:pt x="531464" y="65233"/>
                  </a:moveTo>
                  <a:cubicBezTo>
                    <a:pt x="531464" y="74349"/>
                    <a:pt x="539158" y="82135"/>
                    <a:pt x="548372" y="82135"/>
                  </a:cubicBezTo>
                  <a:cubicBezTo>
                    <a:pt x="557586" y="82135"/>
                    <a:pt x="565280" y="74918"/>
                    <a:pt x="565280" y="65233"/>
                  </a:cubicBezTo>
                  <a:cubicBezTo>
                    <a:pt x="565280" y="55548"/>
                    <a:pt x="557586" y="48331"/>
                    <a:pt x="548372" y="48331"/>
                  </a:cubicBezTo>
                  <a:cubicBezTo>
                    <a:pt x="539158" y="48331"/>
                    <a:pt x="531464" y="56022"/>
                    <a:pt x="531464" y="65233"/>
                  </a:cubicBezTo>
                  <a:moveTo>
                    <a:pt x="483114" y="65233"/>
                  </a:moveTo>
                  <a:cubicBezTo>
                    <a:pt x="483114" y="74349"/>
                    <a:pt x="490808" y="82135"/>
                    <a:pt x="500022" y="82135"/>
                  </a:cubicBezTo>
                  <a:cubicBezTo>
                    <a:pt x="509236" y="82135"/>
                    <a:pt x="516930" y="74918"/>
                    <a:pt x="516930" y="65233"/>
                  </a:cubicBezTo>
                  <a:cubicBezTo>
                    <a:pt x="516930" y="55548"/>
                    <a:pt x="509236" y="48331"/>
                    <a:pt x="500022" y="48331"/>
                  </a:cubicBezTo>
                  <a:cubicBezTo>
                    <a:pt x="490808" y="48331"/>
                    <a:pt x="483114" y="56022"/>
                    <a:pt x="483114" y="65233"/>
                  </a:cubicBezTo>
                  <a:moveTo>
                    <a:pt x="579718" y="65233"/>
                  </a:moveTo>
                  <a:cubicBezTo>
                    <a:pt x="579718" y="74349"/>
                    <a:pt x="587412" y="82135"/>
                    <a:pt x="596626" y="82135"/>
                  </a:cubicBezTo>
                  <a:cubicBezTo>
                    <a:pt x="605840" y="82135"/>
                    <a:pt x="613534" y="74918"/>
                    <a:pt x="613534" y="65233"/>
                  </a:cubicBezTo>
                  <a:cubicBezTo>
                    <a:pt x="613534" y="55548"/>
                    <a:pt x="605840" y="48331"/>
                    <a:pt x="596626" y="48331"/>
                  </a:cubicBezTo>
                  <a:cubicBezTo>
                    <a:pt x="587412" y="48331"/>
                    <a:pt x="579718" y="56022"/>
                    <a:pt x="579718" y="65233"/>
                  </a:cubicBezTo>
                  <a:moveTo>
                    <a:pt x="338161" y="65233"/>
                  </a:moveTo>
                  <a:cubicBezTo>
                    <a:pt x="338161" y="74349"/>
                    <a:pt x="345950" y="82135"/>
                    <a:pt x="355069" y="82135"/>
                  </a:cubicBezTo>
                  <a:cubicBezTo>
                    <a:pt x="364188" y="82135"/>
                    <a:pt x="371977" y="74918"/>
                    <a:pt x="371977" y="65233"/>
                  </a:cubicBezTo>
                  <a:cubicBezTo>
                    <a:pt x="371977" y="55548"/>
                    <a:pt x="364283" y="48331"/>
                    <a:pt x="355069" y="48331"/>
                  </a:cubicBezTo>
                  <a:cubicBezTo>
                    <a:pt x="345855" y="48331"/>
                    <a:pt x="338161" y="56022"/>
                    <a:pt x="338161" y="65233"/>
                  </a:cubicBezTo>
                  <a:moveTo>
                    <a:pt x="289907" y="65233"/>
                  </a:moveTo>
                  <a:cubicBezTo>
                    <a:pt x="289907" y="74349"/>
                    <a:pt x="297601" y="82135"/>
                    <a:pt x="306815" y="82135"/>
                  </a:cubicBezTo>
                  <a:cubicBezTo>
                    <a:pt x="316029" y="82135"/>
                    <a:pt x="323723" y="74918"/>
                    <a:pt x="323723" y="65233"/>
                  </a:cubicBezTo>
                  <a:cubicBezTo>
                    <a:pt x="323723" y="55548"/>
                    <a:pt x="316029" y="48331"/>
                    <a:pt x="306815" y="48331"/>
                  </a:cubicBezTo>
                  <a:cubicBezTo>
                    <a:pt x="297601" y="48331"/>
                    <a:pt x="289907" y="56022"/>
                    <a:pt x="289907" y="65233"/>
                  </a:cubicBezTo>
                  <a:moveTo>
                    <a:pt x="48350" y="65233"/>
                  </a:moveTo>
                  <a:cubicBezTo>
                    <a:pt x="48350" y="74349"/>
                    <a:pt x="56044" y="82135"/>
                    <a:pt x="65258" y="82135"/>
                  </a:cubicBezTo>
                  <a:cubicBezTo>
                    <a:pt x="74472" y="82135"/>
                    <a:pt x="82166" y="74918"/>
                    <a:pt x="82166" y="65233"/>
                  </a:cubicBezTo>
                  <a:cubicBezTo>
                    <a:pt x="82166" y="55548"/>
                    <a:pt x="74472" y="48331"/>
                    <a:pt x="65258" y="48331"/>
                  </a:cubicBezTo>
                  <a:cubicBezTo>
                    <a:pt x="56044" y="48331"/>
                    <a:pt x="48350" y="56022"/>
                    <a:pt x="48350" y="65233"/>
                  </a:cubicBezTo>
                  <a:moveTo>
                    <a:pt x="96604" y="65233"/>
                  </a:moveTo>
                  <a:cubicBezTo>
                    <a:pt x="96604" y="74349"/>
                    <a:pt x="104298" y="82135"/>
                    <a:pt x="113512" y="82135"/>
                  </a:cubicBezTo>
                  <a:cubicBezTo>
                    <a:pt x="122726" y="82135"/>
                    <a:pt x="130420" y="74918"/>
                    <a:pt x="130420" y="65233"/>
                  </a:cubicBezTo>
                  <a:cubicBezTo>
                    <a:pt x="130420" y="55548"/>
                    <a:pt x="122726" y="48331"/>
                    <a:pt x="113512" y="48331"/>
                  </a:cubicBezTo>
                  <a:cubicBezTo>
                    <a:pt x="104298" y="48331"/>
                    <a:pt x="96604" y="56022"/>
                    <a:pt x="96604" y="65233"/>
                  </a:cubicBezTo>
                  <a:moveTo>
                    <a:pt x="0" y="65233"/>
                  </a:moveTo>
                  <a:cubicBezTo>
                    <a:pt x="0" y="74349"/>
                    <a:pt x="7694" y="82135"/>
                    <a:pt x="16908" y="82135"/>
                  </a:cubicBezTo>
                  <a:cubicBezTo>
                    <a:pt x="26122" y="82135"/>
                    <a:pt x="33816" y="74918"/>
                    <a:pt x="33816" y="65233"/>
                  </a:cubicBezTo>
                  <a:cubicBezTo>
                    <a:pt x="33816" y="55548"/>
                    <a:pt x="26122" y="48331"/>
                    <a:pt x="16908" y="48331"/>
                  </a:cubicBezTo>
                  <a:cubicBezTo>
                    <a:pt x="7694" y="48331"/>
                    <a:pt x="0" y="56022"/>
                    <a:pt x="0" y="65233"/>
                  </a:cubicBezTo>
                  <a:moveTo>
                    <a:pt x="628068" y="65233"/>
                  </a:moveTo>
                  <a:cubicBezTo>
                    <a:pt x="628068" y="74443"/>
                    <a:pt x="635762" y="82135"/>
                    <a:pt x="644976" y="82135"/>
                  </a:cubicBezTo>
                  <a:cubicBezTo>
                    <a:pt x="654190" y="82135"/>
                    <a:pt x="661884" y="74918"/>
                    <a:pt x="661884" y="65233"/>
                  </a:cubicBezTo>
                  <a:cubicBezTo>
                    <a:pt x="661884" y="55548"/>
                    <a:pt x="654190" y="48331"/>
                    <a:pt x="644976" y="48331"/>
                  </a:cubicBezTo>
                  <a:cubicBezTo>
                    <a:pt x="635762" y="48331"/>
                    <a:pt x="628068" y="56022"/>
                    <a:pt x="628068" y="65233"/>
                  </a:cubicBezTo>
                  <a:moveTo>
                    <a:pt x="676417" y="65233"/>
                  </a:moveTo>
                  <a:cubicBezTo>
                    <a:pt x="676417" y="74443"/>
                    <a:pt x="684111" y="82135"/>
                    <a:pt x="693325" y="82135"/>
                  </a:cubicBezTo>
                  <a:cubicBezTo>
                    <a:pt x="702539" y="82135"/>
                    <a:pt x="710233" y="74918"/>
                    <a:pt x="710233" y="65233"/>
                  </a:cubicBezTo>
                  <a:cubicBezTo>
                    <a:pt x="710233" y="55548"/>
                    <a:pt x="702444" y="48331"/>
                    <a:pt x="693325" y="48331"/>
                  </a:cubicBezTo>
                  <a:cubicBezTo>
                    <a:pt x="684206" y="48331"/>
                    <a:pt x="676417" y="56022"/>
                    <a:pt x="676417" y="65233"/>
                  </a:cubicBezTo>
                  <a:moveTo>
                    <a:pt x="917974" y="65233"/>
                  </a:moveTo>
                  <a:cubicBezTo>
                    <a:pt x="917974" y="56117"/>
                    <a:pt x="925193" y="48331"/>
                    <a:pt x="934882" y="48331"/>
                  </a:cubicBezTo>
                  <a:cubicBezTo>
                    <a:pt x="944571" y="48331"/>
                    <a:pt x="951790" y="56022"/>
                    <a:pt x="951790" y="65233"/>
                  </a:cubicBezTo>
                  <a:cubicBezTo>
                    <a:pt x="951790" y="74443"/>
                    <a:pt x="944096" y="82135"/>
                    <a:pt x="934882" y="82135"/>
                  </a:cubicBezTo>
                  <a:cubicBezTo>
                    <a:pt x="925668" y="82135"/>
                    <a:pt x="917974" y="74443"/>
                    <a:pt x="917974" y="65233"/>
                  </a:cubicBezTo>
                  <a:moveTo>
                    <a:pt x="821370" y="65233"/>
                  </a:moveTo>
                  <a:cubicBezTo>
                    <a:pt x="821370" y="56117"/>
                    <a:pt x="828589" y="48331"/>
                    <a:pt x="838278" y="48331"/>
                  </a:cubicBezTo>
                  <a:cubicBezTo>
                    <a:pt x="847967" y="48331"/>
                    <a:pt x="855187" y="56022"/>
                    <a:pt x="855187" y="65233"/>
                  </a:cubicBezTo>
                  <a:cubicBezTo>
                    <a:pt x="855187" y="74443"/>
                    <a:pt x="847492" y="82040"/>
                    <a:pt x="838278" y="82040"/>
                  </a:cubicBezTo>
                  <a:cubicBezTo>
                    <a:pt x="829065" y="82040"/>
                    <a:pt x="821370" y="74349"/>
                    <a:pt x="821370" y="65233"/>
                  </a:cubicBezTo>
                  <a:moveTo>
                    <a:pt x="869625" y="65233"/>
                  </a:moveTo>
                  <a:cubicBezTo>
                    <a:pt x="869625" y="56117"/>
                    <a:pt x="876844" y="48331"/>
                    <a:pt x="886533" y="48331"/>
                  </a:cubicBezTo>
                  <a:cubicBezTo>
                    <a:pt x="896222" y="48331"/>
                    <a:pt x="903441" y="56022"/>
                    <a:pt x="903441" y="65233"/>
                  </a:cubicBezTo>
                  <a:cubicBezTo>
                    <a:pt x="903441" y="74443"/>
                    <a:pt x="895747" y="82135"/>
                    <a:pt x="886533" y="82135"/>
                  </a:cubicBezTo>
                  <a:cubicBezTo>
                    <a:pt x="877319" y="82135"/>
                    <a:pt x="869625" y="74443"/>
                    <a:pt x="869625" y="65233"/>
                  </a:cubicBezTo>
                  <a:moveTo>
                    <a:pt x="724671" y="65233"/>
                  </a:moveTo>
                  <a:cubicBezTo>
                    <a:pt x="724671" y="74349"/>
                    <a:pt x="732461" y="82135"/>
                    <a:pt x="741579" y="82135"/>
                  </a:cubicBezTo>
                  <a:cubicBezTo>
                    <a:pt x="750699" y="82135"/>
                    <a:pt x="758487" y="74443"/>
                    <a:pt x="758487" y="65233"/>
                  </a:cubicBezTo>
                  <a:cubicBezTo>
                    <a:pt x="758487" y="56022"/>
                    <a:pt x="750793" y="48331"/>
                    <a:pt x="741579" y="48331"/>
                  </a:cubicBezTo>
                  <a:cubicBezTo>
                    <a:pt x="731891" y="48331"/>
                    <a:pt x="724671" y="56022"/>
                    <a:pt x="724671" y="65233"/>
                  </a:cubicBezTo>
                  <a:moveTo>
                    <a:pt x="773021" y="65233"/>
                  </a:moveTo>
                  <a:cubicBezTo>
                    <a:pt x="773021" y="74349"/>
                    <a:pt x="780810" y="82135"/>
                    <a:pt x="789929" y="82135"/>
                  </a:cubicBezTo>
                  <a:cubicBezTo>
                    <a:pt x="799048" y="82135"/>
                    <a:pt x="806837" y="74443"/>
                    <a:pt x="806837" y="65233"/>
                  </a:cubicBezTo>
                  <a:cubicBezTo>
                    <a:pt x="806837" y="56022"/>
                    <a:pt x="799143" y="48331"/>
                    <a:pt x="789929" y="48331"/>
                  </a:cubicBezTo>
                  <a:cubicBezTo>
                    <a:pt x="780240" y="48331"/>
                    <a:pt x="773021" y="56022"/>
                    <a:pt x="773021" y="65233"/>
                  </a:cubicBezTo>
                  <a:moveTo>
                    <a:pt x="434860" y="113469"/>
                  </a:moveTo>
                  <a:cubicBezTo>
                    <a:pt x="434860" y="122585"/>
                    <a:pt x="442554" y="130371"/>
                    <a:pt x="451768" y="130371"/>
                  </a:cubicBezTo>
                  <a:cubicBezTo>
                    <a:pt x="460982" y="130371"/>
                    <a:pt x="468676" y="123154"/>
                    <a:pt x="468676" y="113469"/>
                  </a:cubicBezTo>
                  <a:cubicBezTo>
                    <a:pt x="468676" y="103784"/>
                    <a:pt x="460982" y="96568"/>
                    <a:pt x="451768" y="96568"/>
                  </a:cubicBezTo>
                  <a:cubicBezTo>
                    <a:pt x="442554" y="96568"/>
                    <a:pt x="434860" y="104259"/>
                    <a:pt x="434860" y="113469"/>
                  </a:cubicBezTo>
                  <a:moveTo>
                    <a:pt x="531464" y="113469"/>
                  </a:moveTo>
                  <a:cubicBezTo>
                    <a:pt x="531464" y="122585"/>
                    <a:pt x="539158" y="130371"/>
                    <a:pt x="548372" y="130371"/>
                  </a:cubicBezTo>
                  <a:cubicBezTo>
                    <a:pt x="557586" y="130371"/>
                    <a:pt x="565280" y="123154"/>
                    <a:pt x="565280" y="113469"/>
                  </a:cubicBezTo>
                  <a:cubicBezTo>
                    <a:pt x="565280" y="103784"/>
                    <a:pt x="557586" y="96568"/>
                    <a:pt x="548372" y="96568"/>
                  </a:cubicBezTo>
                  <a:cubicBezTo>
                    <a:pt x="539158" y="96568"/>
                    <a:pt x="531464" y="104259"/>
                    <a:pt x="531464" y="113469"/>
                  </a:cubicBezTo>
                  <a:moveTo>
                    <a:pt x="483114" y="113469"/>
                  </a:moveTo>
                  <a:cubicBezTo>
                    <a:pt x="483114" y="122585"/>
                    <a:pt x="490808" y="130371"/>
                    <a:pt x="500022" y="130371"/>
                  </a:cubicBezTo>
                  <a:cubicBezTo>
                    <a:pt x="509236" y="130371"/>
                    <a:pt x="516930" y="123154"/>
                    <a:pt x="516930" y="113469"/>
                  </a:cubicBezTo>
                  <a:cubicBezTo>
                    <a:pt x="516930" y="103784"/>
                    <a:pt x="509236" y="96568"/>
                    <a:pt x="500022" y="96568"/>
                  </a:cubicBezTo>
                  <a:cubicBezTo>
                    <a:pt x="490808" y="96568"/>
                    <a:pt x="483114" y="104259"/>
                    <a:pt x="483114" y="113469"/>
                  </a:cubicBezTo>
                  <a:moveTo>
                    <a:pt x="579718" y="113469"/>
                  </a:moveTo>
                  <a:cubicBezTo>
                    <a:pt x="579718" y="122585"/>
                    <a:pt x="587412" y="130371"/>
                    <a:pt x="596626" y="130371"/>
                  </a:cubicBezTo>
                  <a:cubicBezTo>
                    <a:pt x="605840" y="130371"/>
                    <a:pt x="613534" y="123154"/>
                    <a:pt x="613534" y="113469"/>
                  </a:cubicBezTo>
                  <a:cubicBezTo>
                    <a:pt x="613534" y="103784"/>
                    <a:pt x="605840" y="96568"/>
                    <a:pt x="596626" y="96568"/>
                  </a:cubicBezTo>
                  <a:cubicBezTo>
                    <a:pt x="587412" y="96568"/>
                    <a:pt x="579718" y="104259"/>
                    <a:pt x="579718" y="113469"/>
                  </a:cubicBezTo>
                  <a:moveTo>
                    <a:pt x="338161" y="113469"/>
                  </a:moveTo>
                  <a:cubicBezTo>
                    <a:pt x="338161" y="122585"/>
                    <a:pt x="345950" y="130371"/>
                    <a:pt x="355069" y="130371"/>
                  </a:cubicBezTo>
                  <a:cubicBezTo>
                    <a:pt x="364188" y="130371"/>
                    <a:pt x="371977" y="123154"/>
                    <a:pt x="371977" y="113469"/>
                  </a:cubicBezTo>
                  <a:cubicBezTo>
                    <a:pt x="371977" y="103784"/>
                    <a:pt x="364283" y="96568"/>
                    <a:pt x="355069" y="96568"/>
                  </a:cubicBezTo>
                  <a:cubicBezTo>
                    <a:pt x="345855" y="96568"/>
                    <a:pt x="338161" y="104259"/>
                    <a:pt x="338161" y="113469"/>
                  </a:cubicBezTo>
                  <a:moveTo>
                    <a:pt x="96604" y="113469"/>
                  </a:moveTo>
                  <a:cubicBezTo>
                    <a:pt x="96604" y="122585"/>
                    <a:pt x="104298" y="130371"/>
                    <a:pt x="113512" y="130371"/>
                  </a:cubicBezTo>
                  <a:cubicBezTo>
                    <a:pt x="122726" y="130371"/>
                    <a:pt x="130420" y="123154"/>
                    <a:pt x="130420" y="113469"/>
                  </a:cubicBezTo>
                  <a:cubicBezTo>
                    <a:pt x="130420" y="103784"/>
                    <a:pt x="122726" y="96568"/>
                    <a:pt x="113512" y="96568"/>
                  </a:cubicBezTo>
                  <a:cubicBezTo>
                    <a:pt x="104298" y="96568"/>
                    <a:pt x="96604" y="104259"/>
                    <a:pt x="96604" y="113469"/>
                  </a:cubicBezTo>
                  <a:moveTo>
                    <a:pt x="628068" y="113469"/>
                  </a:moveTo>
                  <a:cubicBezTo>
                    <a:pt x="628068" y="122680"/>
                    <a:pt x="635762" y="130371"/>
                    <a:pt x="644976" y="130371"/>
                  </a:cubicBezTo>
                  <a:cubicBezTo>
                    <a:pt x="654190" y="130371"/>
                    <a:pt x="661884" y="123154"/>
                    <a:pt x="661884" y="113469"/>
                  </a:cubicBezTo>
                  <a:cubicBezTo>
                    <a:pt x="661884" y="103784"/>
                    <a:pt x="654190" y="96568"/>
                    <a:pt x="644976" y="96568"/>
                  </a:cubicBezTo>
                  <a:cubicBezTo>
                    <a:pt x="635762" y="96568"/>
                    <a:pt x="628068" y="104259"/>
                    <a:pt x="628068" y="113469"/>
                  </a:cubicBezTo>
                  <a:moveTo>
                    <a:pt x="676417" y="113469"/>
                  </a:moveTo>
                  <a:cubicBezTo>
                    <a:pt x="676417" y="122680"/>
                    <a:pt x="684111" y="130371"/>
                    <a:pt x="693325" y="130371"/>
                  </a:cubicBezTo>
                  <a:cubicBezTo>
                    <a:pt x="702539" y="130371"/>
                    <a:pt x="710233" y="123154"/>
                    <a:pt x="710233" y="113469"/>
                  </a:cubicBezTo>
                  <a:cubicBezTo>
                    <a:pt x="710233" y="103784"/>
                    <a:pt x="702444" y="96568"/>
                    <a:pt x="693325" y="96568"/>
                  </a:cubicBezTo>
                  <a:cubicBezTo>
                    <a:pt x="684206" y="96568"/>
                    <a:pt x="676417" y="104259"/>
                    <a:pt x="676417" y="113469"/>
                  </a:cubicBezTo>
                  <a:moveTo>
                    <a:pt x="821370" y="113469"/>
                  </a:moveTo>
                  <a:cubicBezTo>
                    <a:pt x="821370" y="104354"/>
                    <a:pt x="828589" y="96568"/>
                    <a:pt x="838278" y="96568"/>
                  </a:cubicBezTo>
                  <a:cubicBezTo>
                    <a:pt x="847967" y="96568"/>
                    <a:pt x="855187" y="104259"/>
                    <a:pt x="855187" y="113469"/>
                  </a:cubicBezTo>
                  <a:cubicBezTo>
                    <a:pt x="855187" y="122680"/>
                    <a:pt x="847492" y="130371"/>
                    <a:pt x="838278" y="130371"/>
                  </a:cubicBezTo>
                  <a:cubicBezTo>
                    <a:pt x="829065" y="130371"/>
                    <a:pt x="821370" y="122680"/>
                    <a:pt x="821370" y="113469"/>
                  </a:cubicBezTo>
                  <a:moveTo>
                    <a:pt x="869625" y="113469"/>
                  </a:moveTo>
                  <a:cubicBezTo>
                    <a:pt x="869625" y="104354"/>
                    <a:pt x="876844" y="96568"/>
                    <a:pt x="886533" y="96568"/>
                  </a:cubicBezTo>
                  <a:cubicBezTo>
                    <a:pt x="896222" y="96568"/>
                    <a:pt x="903441" y="104259"/>
                    <a:pt x="903441" y="113469"/>
                  </a:cubicBezTo>
                  <a:cubicBezTo>
                    <a:pt x="903441" y="122680"/>
                    <a:pt x="895747" y="130371"/>
                    <a:pt x="886533" y="130371"/>
                  </a:cubicBezTo>
                  <a:cubicBezTo>
                    <a:pt x="877319" y="130371"/>
                    <a:pt x="869625" y="122680"/>
                    <a:pt x="869625" y="113469"/>
                  </a:cubicBezTo>
                  <a:moveTo>
                    <a:pt x="724671" y="113469"/>
                  </a:moveTo>
                  <a:cubicBezTo>
                    <a:pt x="724671" y="122585"/>
                    <a:pt x="732461" y="130371"/>
                    <a:pt x="741579" y="130371"/>
                  </a:cubicBezTo>
                  <a:cubicBezTo>
                    <a:pt x="750699" y="130371"/>
                    <a:pt x="758487" y="122680"/>
                    <a:pt x="758487" y="113469"/>
                  </a:cubicBezTo>
                  <a:cubicBezTo>
                    <a:pt x="758487" y="104259"/>
                    <a:pt x="750793" y="96568"/>
                    <a:pt x="741579" y="96568"/>
                  </a:cubicBezTo>
                  <a:cubicBezTo>
                    <a:pt x="731891" y="96568"/>
                    <a:pt x="724671" y="104259"/>
                    <a:pt x="724671" y="113469"/>
                  </a:cubicBezTo>
                  <a:moveTo>
                    <a:pt x="773021" y="113469"/>
                  </a:moveTo>
                  <a:cubicBezTo>
                    <a:pt x="773021" y="122585"/>
                    <a:pt x="780810" y="130371"/>
                    <a:pt x="789929" y="130371"/>
                  </a:cubicBezTo>
                  <a:cubicBezTo>
                    <a:pt x="799048" y="130371"/>
                    <a:pt x="806837" y="122680"/>
                    <a:pt x="806837" y="113469"/>
                  </a:cubicBezTo>
                  <a:cubicBezTo>
                    <a:pt x="806837" y="104259"/>
                    <a:pt x="799143" y="96568"/>
                    <a:pt x="789929" y="96568"/>
                  </a:cubicBezTo>
                  <a:cubicBezTo>
                    <a:pt x="780240" y="96568"/>
                    <a:pt x="773021" y="104259"/>
                    <a:pt x="773021" y="113469"/>
                  </a:cubicBezTo>
                  <a:moveTo>
                    <a:pt x="434860" y="161800"/>
                  </a:moveTo>
                  <a:cubicBezTo>
                    <a:pt x="434860" y="170916"/>
                    <a:pt x="442554" y="178702"/>
                    <a:pt x="451768" y="178702"/>
                  </a:cubicBezTo>
                  <a:cubicBezTo>
                    <a:pt x="460982" y="178702"/>
                    <a:pt x="468676" y="171486"/>
                    <a:pt x="468676" y="161800"/>
                  </a:cubicBezTo>
                  <a:cubicBezTo>
                    <a:pt x="468676" y="152115"/>
                    <a:pt x="460982" y="144899"/>
                    <a:pt x="451768" y="144899"/>
                  </a:cubicBezTo>
                  <a:cubicBezTo>
                    <a:pt x="442554" y="144899"/>
                    <a:pt x="434860" y="152590"/>
                    <a:pt x="434860" y="161800"/>
                  </a:cubicBezTo>
                  <a:moveTo>
                    <a:pt x="531464" y="161800"/>
                  </a:moveTo>
                  <a:cubicBezTo>
                    <a:pt x="531464" y="170916"/>
                    <a:pt x="539158" y="178702"/>
                    <a:pt x="548372" y="178702"/>
                  </a:cubicBezTo>
                  <a:cubicBezTo>
                    <a:pt x="557586" y="178702"/>
                    <a:pt x="565280" y="171486"/>
                    <a:pt x="565280" y="161800"/>
                  </a:cubicBezTo>
                  <a:cubicBezTo>
                    <a:pt x="565280" y="152115"/>
                    <a:pt x="557586" y="144899"/>
                    <a:pt x="548372" y="144899"/>
                  </a:cubicBezTo>
                  <a:cubicBezTo>
                    <a:pt x="539158" y="144899"/>
                    <a:pt x="531464" y="152590"/>
                    <a:pt x="531464" y="161800"/>
                  </a:cubicBezTo>
                  <a:moveTo>
                    <a:pt x="483114" y="161800"/>
                  </a:moveTo>
                  <a:cubicBezTo>
                    <a:pt x="483114" y="170916"/>
                    <a:pt x="490808" y="178702"/>
                    <a:pt x="500022" y="178702"/>
                  </a:cubicBezTo>
                  <a:cubicBezTo>
                    <a:pt x="509236" y="178702"/>
                    <a:pt x="516930" y="171486"/>
                    <a:pt x="516930" y="161800"/>
                  </a:cubicBezTo>
                  <a:cubicBezTo>
                    <a:pt x="516930" y="152115"/>
                    <a:pt x="509236" y="144899"/>
                    <a:pt x="500022" y="144899"/>
                  </a:cubicBezTo>
                  <a:cubicBezTo>
                    <a:pt x="490808" y="144899"/>
                    <a:pt x="483114" y="152590"/>
                    <a:pt x="483114" y="161800"/>
                  </a:cubicBezTo>
                  <a:moveTo>
                    <a:pt x="579718" y="161800"/>
                  </a:moveTo>
                  <a:cubicBezTo>
                    <a:pt x="579718" y="170916"/>
                    <a:pt x="587412" y="178702"/>
                    <a:pt x="596626" y="178702"/>
                  </a:cubicBezTo>
                  <a:cubicBezTo>
                    <a:pt x="605840" y="178702"/>
                    <a:pt x="613534" y="171486"/>
                    <a:pt x="613534" y="161800"/>
                  </a:cubicBezTo>
                  <a:cubicBezTo>
                    <a:pt x="613534" y="152115"/>
                    <a:pt x="605840" y="144899"/>
                    <a:pt x="596626" y="144899"/>
                  </a:cubicBezTo>
                  <a:cubicBezTo>
                    <a:pt x="587412" y="144899"/>
                    <a:pt x="579718" y="152590"/>
                    <a:pt x="579718" y="161800"/>
                  </a:cubicBezTo>
                  <a:moveTo>
                    <a:pt x="628068" y="161800"/>
                  </a:moveTo>
                  <a:cubicBezTo>
                    <a:pt x="628068" y="170916"/>
                    <a:pt x="635762" y="178702"/>
                    <a:pt x="644976" y="178702"/>
                  </a:cubicBezTo>
                  <a:cubicBezTo>
                    <a:pt x="654190" y="178702"/>
                    <a:pt x="661884" y="171486"/>
                    <a:pt x="661884" y="161800"/>
                  </a:cubicBezTo>
                  <a:cubicBezTo>
                    <a:pt x="661884" y="152115"/>
                    <a:pt x="654190" y="144899"/>
                    <a:pt x="644976" y="144899"/>
                  </a:cubicBezTo>
                  <a:cubicBezTo>
                    <a:pt x="635762" y="144899"/>
                    <a:pt x="628068" y="152590"/>
                    <a:pt x="628068" y="161800"/>
                  </a:cubicBezTo>
                  <a:moveTo>
                    <a:pt x="676417" y="161800"/>
                  </a:moveTo>
                  <a:cubicBezTo>
                    <a:pt x="676417" y="170916"/>
                    <a:pt x="684111" y="178702"/>
                    <a:pt x="693325" y="178702"/>
                  </a:cubicBezTo>
                  <a:cubicBezTo>
                    <a:pt x="702539" y="178702"/>
                    <a:pt x="710233" y="171486"/>
                    <a:pt x="710233" y="161800"/>
                  </a:cubicBezTo>
                  <a:cubicBezTo>
                    <a:pt x="710233" y="152115"/>
                    <a:pt x="702444" y="144899"/>
                    <a:pt x="693325" y="144899"/>
                  </a:cubicBezTo>
                  <a:cubicBezTo>
                    <a:pt x="684206" y="144899"/>
                    <a:pt x="676417" y="152590"/>
                    <a:pt x="676417" y="161800"/>
                  </a:cubicBezTo>
                  <a:moveTo>
                    <a:pt x="724671" y="161800"/>
                  </a:moveTo>
                  <a:cubicBezTo>
                    <a:pt x="724671" y="170916"/>
                    <a:pt x="732461" y="178702"/>
                    <a:pt x="741579" y="178702"/>
                  </a:cubicBezTo>
                  <a:cubicBezTo>
                    <a:pt x="750699" y="178702"/>
                    <a:pt x="758487" y="171011"/>
                    <a:pt x="758487" y="161800"/>
                  </a:cubicBezTo>
                  <a:cubicBezTo>
                    <a:pt x="758487" y="152590"/>
                    <a:pt x="750793" y="144899"/>
                    <a:pt x="741579" y="144899"/>
                  </a:cubicBezTo>
                  <a:cubicBezTo>
                    <a:pt x="731891" y="144899"/>
                    <a:pt x="724671" y="152590"/>
                    <a:pt x="724671" y="161800"/>
                  </a:cubicBezTo>
                  <a:moveTo>
                    <a:pt x="773021" y="161800"/>
                  </a:moveTo>
                  <a:cubicBezTo>
                    <a:pt x="773021" y="170916"/>
                    <a:pt x="780810" y="178702"/>
                    <a:pt x="789929" y="178702"/>
                  </a:cubicBezTo>
                  <a:cubicBezTo>
                    <a:pt x="799048" y="178702"/>
                    <a:pt x="806837" y="171011"/>
                    <a:pt x="806837" y="161800"/>
                  </a:cubicBezTo>
                  <a:cubicBezTo>
                    <a:pt x="806837" y="152590"/>
                    <a:pt x="799143" y="144899"/>
                    <a:pt x="789929" y="144899"/>
                  </a:cubicBezTo>
                  <a:cubicBezTo>
                    <a:pt x="780240" y="144899"/>
                    <a:pt x="773021" y="152590"/>
                    <a:pt x="773021" y="161800"/>
                  </a:cubicBezTo>
                  <a:moveTo>
                    <a:pt x="434860" y="210132"/>
                  </a:moveTo>
                  <a:cubicBezTo>
                    <a:pt x="434860" y="219247"/>
                    <a:pt x="442554" y="227033"/>
                    <a:pt x="451768" y="227033"/>
                  </a:cubicBezTo>
                  <a:cubicBezTo>
                    <a:pt x="460982" y="227033"/>
                    <a:pt x="468676" y="219817"/>
                    <a:pt x="468676" y="210132"/>
                  </a:cubicBezTo>
                  <a:cubicBezTo>
                    <a:pt x="468676" y="200447"/>
                    <a:pt x="460982" y="193325"/>
                    <a:pt x="451768" y="193325"/>
                  </a:cubicBezTo>
                  <a:cubicBezTo>
                    <a:pt x="442554" y="193325"/>
                    <a:pt x="434860" y="201016"/>
                    <a:pt x="434860" y="210132"/>
                  </a:cubicBezTo>
                  <a:moveTo>
                    <a:pt x="531464" y="210132"/>
                  </a:moveTo>
                  <a:cubicBezTo>
                    <a:pt x="531464" y="219247"/>
                    <a:pt x="539158" y="227033"/>
                    <a:pt x="548372" y="227033"/>
                  </a:cubicBezTo>
                  <a:cubicBezTo>
                    <a:pt x="557586" y="227033"/>
                    <a:pt x="565280" y="219817"/>
                    <a:pt x="565280" y="210132"/>
                  </a:cubicBezTo>
                  <a:cubicBezTo>
                    <a:pt x="565280" y="200447"/>
                    <a:pt x="557586" y="193325"/>
                    <a:pt x="548372" y="193325"/>
                  </a:cubicBezTo>
                  <a:cubicBezTo>
                    <a:pt x="539158" y="193325"/>
                    <a:pt x="531464" y="201016"/>
                    <a:pt x="531464" y="210132"/>
                  </a:cubicBezTo>
                  <a:moveTo>
                    <a:pt x="483114" y="210132"/>
                  </a:moveTo>
                  <a:cubicBezTo>
                    <a:pt x="483114" y="219247"/>
                    <a:pt x="490808" y="227033"/>
                    <a:pt x="500022" y="227033"/>
                  </a:cubicBezTo>
                  <a:cubicBezTo>
                    <a:pt x="509236" y="227033"/>
                    <a:pt x="516930" y="219817"/>
                    <a:pt x="516930" y="210132"/>
                  </a:cubicBezTo>
                  <a:cubicBezTo>
                    <a:pt x="516930" y="200447"/>
                    <a:pt x="509236" y="193325"/>
                    <a:pt x="500022" y="193325"/>
                  </a:cubicBezTo>
                  <a:cubicBezTo>
                    <a:pt x="490808" y="193325"/>
                    <a:pt x="483114" y="201016"/>
                    <a:pt x="483114" y="210132"/>
                  </a:cubicBezTo>
                  <a:moveTo>
                    <a:pt x="579718" y="210132"/>
                  </a:moveTo>
                  <a:cubicBezTo>
                    <a:pt x="579718" y="219247"/>
                    <a:pt x="587412" y="227033"/>
                    <a:pt x="596626" y="227033"/>
                  </a:cubicBezTo>
                  <a:cubicBezTo>
                    <a:pt x="605840" y="227033"/>
                    <a:pt x="613534" y="219817"/>
                    <a:pt x="613534" y="210132"/>
                  </a:cubicBezTo>
                  <a:cubicBezTo>
                    <a:pt x="613534" y="200447"/>
                    <a:pt x="605840" y="193325"/>
                    <a:pt x="596626" y="193325"/>
                  </a:cubicBezTo>
                  <a:cubicBezTo>
                    <a:pt x="587412" y="193325"/>
                    <a:pt x="579718" y="201016"/>
                    <a:pt x="579718" y="210132"/>
                  </a:cubicBezTo>
                  <a:moveTo>
                    <a:pt x="628068" y="210132"/>
                  </a:moveTo>
                  <a:cubicBezTo>
                    <a:pt x="628068" y="219247"/>
                    <a:pt x="635762" y="227033"/>
                    <a:pt x="644976" y="227033"/>
                  </a:cubicBezTo>
                  <a:cubicBezTo>
                    <a:pt x="654190" y="227033"/>
                    <a:pt x="661884" y="219817"/>
                    <a:pt x="661884" y="210132"/>
                  </a:cubicBezTo>
                  <a:cubicBezTo>
                    <a:pt x="661884" y="200447"/>
                    <a:pt x="654190" y="193230"/>
                    <a:pt x="644976" y="193230"/>
                  </a:cubicBezTo>
                  <a:cubicBezTo>
                    <a:pt x="635762" y="193230"/>
                    <a:pt x="628068" y="200921"/>
                    <a:pt x="628068" y="210132"/>
                  </a:cubicBezTo>
                  <a:moveTo>
                    <a:pt x="676417" y="210132"/>
                  </a:moveTo>
                  <a:cubicBezTo>
                    <a:pt x="676417" y="219247"/>
                    <a:pt x="684111" y="227033"/>
                    <a:pt x="693325" y="227033"/>
                  </a:cubicBezTo>
                  <a:cubicBezTo>
                    <a:pt x="702539" y="227033"/>
                    <a:pt x="710233" y="219817"/>
                    <a:pt x="710233" y="210132"/>
                  </a:cubicBezTo>
                  <a:cubicBezTo>
                    <a:pt x="710233" y="200447"/>
                    <a:pt x="702444" y="193230"/>
                    <a:pt x="693325" y="193230"/>
                  </a:cubicBezTo>
                  <a:cubicBezTo>
                    <a:pt x="684206" y="193230"/>
                    <a:pt x="676417" y="200921"/>
                    <a:pt x="676417" y="210132"/>
                  </a:cubicBezTo>
                  <a:moveTo>
                    <a:pt x="724671" y="210132"/>
                  </a:moveTo>
                  <a:cubicBezTo>
                    <a:pt x="724671" y="219247"/>
                    <a:pt x="732461" y="227033"/>
                    <a:pt x="741579" y="227033"/>
                  </a:cubicBezTo>
                  <a:cubicBezTo>
                    <a:pt x="750699" y="227033"/>
                    <a:pt x="758487" y="219342"/>
                    <a:pt x="758487" y="210132"/>
                  </a:cubicBezTo>
                  <a:cubicBezTo>
                    <a:pt x="758487" y="200921"/>
                    <a:pt x="750793" y="193230"/>
                    <a:pt x="741579" y="193230"/>
                  </a:cubicBezTo>
                  <a:cubicBezTo>
                    <a:pt x="731891" y="193230"/>
                    <a:pt x="724671" y="200921"/>
                    <a:pt x="724671" y="210132"/>
                  </a:cubicBezTo>
                  <a:moveTo>
                    <a:pt x="531464" y="258368"/>
                  </a:moveTo>
                  <a:cubicBezTo>
                    <a:pt x="531464" y="267484"/>
                    <a:pt x="539158" y="275270"/>
                    <a:pt x="548372" y="275270"/>
                  </a:cubicBezTo>
                  <a:cubicBezTo>
                    <a:pt x="557586" y="275270"/>
                    <a:pt x="565280" y="268053"/>
                    <a:pt x="565280" y="258368"/>
                  </a:cubicBezTo>
                  <a:cubicBezTo>
                    <a:pt x="565280" y="248683"/>
                    <a:pt x="557586" y="241561"/>
                    <a:pt x="548372" y="241561"/>
                  </a:cubicBezTo>
                  <a:cubicBezTo>
                    <a:pt x="539158" y="241561"/>
                    <a:pt x="531464" y="249252"/>
                    <a:pt x="531464" y="258368"/>
                  </a:cubicBezTo>
                  <a:moveTo>
                    <a:pt x="483114" y="258368"/>
                  </a:moveTo>
                  <a:cubicBezTo>
                    <a:pt x="483114" y="267484"/>
                    <a:pt x="490808" y="275270"/>
                    <a:pt x="500022" y="275270"/>
                  </a:cubicBezTo>
                  <a:cubicBezTo>
                    <a:pt x="509236" y="275270"/>
                    <a:pt x="516930" y="268053"/>
                    <a:pt x="516930" y="258368"/>
                  </a:cubicBezTo>
                  <a:cubicBezTo>
                    <a:pt x="516930" y="248683"/>
                    <a:pt x="509236" y="241561"/>
                    <a:pt x="500022" y="241561"/>
                  </a:cubicBezTo>
                  <a:cubicBezTo>
                    <a:pt x="490808" y="241561"/>
                    <a:pt x="483114" y="249252"/>
                    <a:pt x="483114" y="258368"/>
                  </a:cubicBezTo>
                  <a:moveTo>
                    <a:pt x="579718" y="258368"/>
                  </a:moveTo>
                  <a:cubicBezTo>
                    <a:pt x="579718" y="267484"/>
                    <a:pt x="587412" y="275270"/>
                    <a:pt x="596626" y="275270"/>
                  </a:cubicBezTo>
                  <a:cubicBezTo>
                    <a:pt x="605840" y="275270"/>
                    <a:pt x="613534" y="268053"/>
                    <a:pt x="613534" y="258368"/>
                  </a:cubicBezTo>
                  <a:cubicBezTo>
                    <a:pt x="613534" y="248683"/>
                    <a:pt x="605840" y="241561"/>
                    <a:pt x="596626" y="241561"/>
                  </a:cubicBezTo>
                  <a:cubicBezTo>
                    <a:pt x="587412" y="241561"/>
                    <a:pt x="579718" y="249252"/>
                    <a:pt x="579718" y="258368"/>
                  </a:cubicBezTo>
                  <a:moveTo>
                    <a:pt x="628068" y="258368"/>
                  </a:moveTo>
                  <a:cubicBezTo>
                    <a:pt x="628068" y="267579"/>
                    <a:pt x="635762" y="275270"/>
                    <a:pt x="644976" y="275270"/>
                  </a:cubicBezTo>
                  <a:cubicBezTo>
                    <a:pt x="654190" y="275270"/>
                    <a:pt x="661884" y="268053"/>
                    <a:pt x="661884" y="258368"/>
                  </a:cubicBezTo>
                  <a:cubicBezTo>
                    <a:pt x="661884" y="248683"/>
                    <a:pt x="654190" y="241466"/>
                    <a:pt x="644976" y="241466"/>
                  </a:cubicBezTo>
                  <a:cubicBezTo>
                    <a:pt x="635762" y="241466"/>
                    <a:pt x="628068" y="249158"/>
                    <a:pt x="628068" y="258368"/>
                  </a:cubicBezTo>
                  <a:moveTo>
                    <a:pt x="676417" y="258368"/>
                  </a:moveTo>
                  <a:cubicBezTo>
                    <a:pt x="676417" y="267579"/>
                    <a:pt x="684111" y="275270"/>
                    <a:pt x="693325" y="275270"/>
                  </a:cubicBezTo>
                  <a:cubicBezTo>
                    <a:pt x="702539" y="275270"/>
                    <a:pt x="710233" y="268053"/>
                    <a:pt x="710233" y="258368"/>
                  </a:cubicBezTo>
                  <a:cubicBezTo>
                    <a:pt x="710233" y="248683"/>
                    <a:pt x="702444" y="241466"/>
                    <a:pt x="693325" y="241466"/>
                  </a:cubicBezTo>
                  <a:cubicBezTo>
                    <a:pt x="684206" y="241466"/>
                    <a:pt x="676417" y="249158"/>
                    <a:pt x="676417" y="258368"/>
                  </a:cubicBezTo>
                  <a:moveTo>
                    <a:pt x="531464" y="306699"/>
                  </a:moveTo>
                  <a:cubicBezTo>
                    <a:pt x="531464" y="315815"/>
                    <a:pt x="539158" y="323601"/>
                    <a:pt x="548372" y="323601"/>
                  </a:cubicBezTo>
                  <a:cubicBezTo>
                    <a:pt x="557586" y="323601"/>
                    <a:pt x="565280" y="316384"/>
                    <a:pt x="565280" y="306699"/>
                  </a:cubicBezTo>
                  <a:cubicBezTo>
                    <a:pt x="565280" y="297014"/>
                    <a:pt x="557586" y="289892"/>
                    <a:pt x="548372" y="289892"/>
                  </a:cubicBezTo>
                  <a:cubicBezTo>
                    <a:pt x="539158" y="289892"/>
                    <a:pt x="531464" y="297584"/>
                    <a:pt x="531464" y="306699"/>
                  </a:cubicBezTo>
                  <a:moveTo>
                    <a:pt x="483114" y="306699"/>
                  </a:moveTo>
                  <a:cubicBezTo>
                    <a:pt x="483114" y="315815"/>
                    <a:pt x="490808" y="323601"/>
                    <a:pt x="500022" y="323601"/>
                  </a:cubicBezTo>
                  <a:cubicBezTo>
                    <a:pt x="509236" y="323601"/>
                    <a:pt x="516930" y="316384"/>
                    <a:pt x="516930" y="306699"/>
                  </a:cubicBezTo>
                  <a:cubicBezTo>
                    <a:pt x="516930" y="297014"/>
                    <a:pt x="509236" y="289892"/>
                    <a:pt x="500022" y="289892"/>
                  </a:cubicBezTo>
                  <a:cubicBezTo>
                    <a:pt x="490808" y="289892"/>
                    <a:pt x="483114" y="297584"/>
                    <a:pt x="483114" y="306699"/>
                  </a:cubicBezTo>
                  <a:moveTo>
                    <a:pt x="579718" y="306699"/>
                  </a:moveTo>
                  <a:cubicBezTo>
                    <a:pt x="579718" y="315815"/>
                    <a:pt x="587412" y="323601"/>
                    <a:pt x="596626" y="323601"/>
                  </a:cubicBezTo>
                  <a:cubicBezTo>
                    <a:pt x="605840" y="323601"/>
                    <a:pt x="613534" y="316384"/>
                    <a:pt x="613534" y="306699"/>
                  </a:cubicBezTo>
                  <a:cubicBezTo>
                    <a:pt x="613534" y="297014"/>
                    <a:pt x="605840" y="289892"/>
                    <a:pt x="596626" y="289892"/>
                  </a:cubicBezTo>
                  <a:cubicBezTo>
                    <a:pt x="587412" y="289892"/>
                    <a:pt x="579718" y="297584"/>
                    <a:pt x="579718" y="306699"/>
                  </a:cubicBezTo>
                  <a:moveTo>
                    <a:pt x="628068" y="306699"/>
                  </a:moveTo>
                  <a:cubicBezTo>
                    <a:pt x="628068" y="315910"/>
                    <a:pt x="635762" y="323601"/>
                    <a:pt x="644976" y="323601"/>
                  </a:cubicBezTo>
                  <a:cubicBezTo>
                    <a:pt x="654190" y="323601"/>
                    <a:pt x="661884" y="316384"/>
                    <a:pt x="661884" y="306699"/>
                  </a:cubicBezTo>
                  <a:cubicBezTo>
                    <a:pt x="661884" y="297014"/>
                    <a:pt x="654190" y="289798"/>
                    <a:pt x="644976" y="289798"/>
                  </a:cubicBezTo>
                  <a:cubicBezTo>
                    <a:pt x="635762" y="289798"/>
                    <a:pt x="628068" y="297489"/>
                    <a:pt x="628068" y="306699"/>
                  </a:cubicBezTo>
                  <a:moveTo>
                    <a:pt x="676417" y="306699"/>
                  </a:moveTo>
                  <a:cubicBezTo>
                    <a:pt x="676417" y="315910"/>
                    <a:pt x="684111" y="323601"/>
                    <a:pt x="693325" y="323601"/>
                  </a:cubicBezTo>
                  <a:cubicBezTo>
                    <a:pt x="702539" y="323601"/>
                    <a:pt x="710233" y="316384"/>
                    <a:pt x="710233" y="306699"/>
                  </a:cubicBezTo>
                  <a:cubicBezTo>
                    <a:pt x="710233" y="297014"/>
                    <a:pt x="702444" y="289798"/>
                    <a:pt x="693325" y="289798"/>
                  </a:cubicBezTo>
                  <a:cubicBezTo>
                    <a:pt x="684206" y="289798"/>
                    <a:pt x="676417" y="297489"/>
                    <a:pt x="676417" y="306699"/>
                  </a:cubicBezTo>
                  <a:moveTo>
                    <a:pt x="531464" y="354935"/>
                  </a:moveTo>
                  <a:cubicBezTo>
                    <a:pt x="531464" y="364051"/>
                    <a:pt x="539158" y="371837"/>
                    <a:pt x="548372" y="371837"/>
                  </a:cubicBezTo>
                  <a:cubicBezTo>
                    <a:pt x="557586" y="371837"/>
                    <a:pt x="565280" y="364621"/>
                    <a:pt x="565280" y="354935"/>
                  </a:cubicBezTo>
                  <a:cubicBezTo>
                    <a:pt x="565280" y="345250"/>
                    <a:pt x="557586" y="338129"/>
                    <a:pt x="548372" y="338129"/>
                  </a:cubicBezTo>
                  <a:cubicBezTo>
                    <a:pt x="539158" y="338129"/>
                    <a:pt x="531464" y="345820"/>
                    <a:pt x="531464" y="354935"/>
                  </a:cubicBezTo>
                  <a:moveTo>
                    <a:pt x="579718" y="354935"/>
                  </a:moveTo>
                  <a:cubicBezTo>
                    <a:pt x="579718" y="364051"/>
                    <a:pt x="587412" y="371837"/>
                    <a:pt x="596626" y="371837"/>
                  </a:cubicBezTo>
                  <a:cubicBezTo>
                    <a:pt x="605840" y="371837"/>
                    <a:pt x="613534" y="364621"/>
                    <a:pt x="613534" y="354935"/>
                  </a:cubicBezTo>
                  <a:cubicBezTo>
                    <a:pt x="613534" y="345250"/>
                    <a:pt x="605840" y="338129"/>
                    <a:pt x="596626" y="338129"/>
                  </a:cubicBezTo>
                  <a:cubicBezTo>
                    <a:pt x="587412" y="338129"/>
                    <a:pt x="579718" y="345820"/>
                    <a:pt x="579718" y="354935"/>
                  </a:cubicBezTo>
                  <a:moveTo>
                    <a:pt x="628068" y="354935"/>
                  </a:moveTo>
                  <a:cubicBezTo>
                    <a:pt x="628068" y="364146"/>
                    <a:pt x="635762" y="371837"/>
                    <a:pt x="644976" y="371837"/>
                  </a:cubicBezTo>
                  <a:cubicBezTo>
                    <a:pt x="654190" y="371837"/>
                    <a:pt x="661884" y="364621"/>
                    <a:pt x="661884" y="354935"/>
                  </a:cubicBezTo>
                  <a:cubicBezTo>
                    <a:pt x="661884" y="345250"/>
                    <a:pt x="654190" y="338034"/>
                    <a:pt x="644976" y="338034"/>
                  </a:cubicBezTo>
                  <a:cubicBezTo>
                    <a:pt x="635762" y="338034"/>
                    <a:pt x="628068" y="345725"/>
                    <a:pt x="628068" y="354935"/>
                  </a:cubicBezTo>
                  <a:moveTo>
                    <a:pt x="676417" y="354935"/>
                  </a:moveTo>
                  <a:cubicBezTo>
                    <a:pt x="676417" y="364146"/>
                    <a:pt x="684111" y="371837"/>
                    <a:pt x="693325" y="371837"/>
                  </a:cubicBezTo>
                  <a:cubicBezTo>
                    <a:pt x="702539" y="371837"/>
                    <a:pt x="710233" y="364621"/>
                    <a:pt x="710233" y="354935"/>
                  </a:cubicBezTo>
                  <a:cubicBezTo>
                    <a:pt x="710233" y="345250"/>
                    <a:pt x="702444" y="338034"/>
                    <a:pt x="693325" y="338034"/>
                  </a:cubicBezTo>
                  <a:cubicBezTo>
                    <a:pt x="684206" y="338034"/>
                    <a:pt x="676417" y="345725"/>
                    <a:pt x="676417" y="354935"/>
                  </a:cubicBezTo>
                  <a:moveTo>
                    <a:pt x="531464" y="403267"/>
                  </a:moveTo>
                  <a:cubicBezTo>
                    <a:pt x="531464" y="412382"/>
                    <a:pt x="539158" y="420168"/>
                    <a:pt x="548372" y="420168"/>
                  </a:cubicBezTo>
                  <a:cubicBezTo>
                    <a:pt x="557586" y="420168"/>
                    <a:pt x="565280" y="412952"/>
                    <a:pt x="565280" y="403267"/>
                  </a:cubicBezTo>
                  <a:cubicBezTo>
                    <a:pt x="565280" y="393581"/>
                    <a:pt x="557586" y="386460"/>
                    <a:pt x="548372" y="386460"/>
                  </a:cubicBezTo>
                  <a:cubicBezTo>
                    <a:pt x="539158" y="386460"/>
                    <a:pt x="531464" y="394151"/>
                    <a:pt x="531464" y="403267"/>
                  </a:cubicBezTo>
                  <a:moveTo>
                    <a:pt x="579718" y="403267"/>
                  </a:moveTo>
                  <a:cubicBezTo>
                    <a:pt x="579718" y="412382"/>
                    <a:pt x="587412" y="420168"/>
                    <a:pt x="596626" y="420168"/>
                  </a:cubicBezTo>
                  <a:cubicBezTo>
                    <a:pt x="605840" y="420168"/>
                    <a:pt x="613534" y="412952"/>
                    <a:pt x="613534" y="403267"/>
                  </a:cubicBezTo>
                  <a:cubicBezTo>
                    <a:pt x="613534" y="393581"/>
                    <a:pt x="605840" y="386460"/>
                    <a:pt x="596626" y="386460"/>
                  </a:cubicBezTo>
                  <a:cubicBezTo>
                    <a:pt x="587412" y="386460"/>
                    <a:pt x="579718" y="394151"/>
                    <a:pt x="579718" y="403267"/>
                  </a:cubicBezTo>
                  <a:moveTo>
                    <a:pt x="628068" y="403267"/>
                  </a:moveTo>
                  <a:cubicBezTo>
                    <a:pt x="628068" y="412477"/>
                    <a:pt x="635762" y="420168"/>
                    <a:pt x="644976" y="420168"/>
                  </a:cubicBezTo>
                  <a:cubicBezTo>
                    <a:pt x="654190" y="420168"/>
                    <a:pt x="661884" y="412952"/>
                    <a:pt x="661884" y="403267"/>
                  </a:cubicBezTo>
                  <a:cubicBezTo>
                    <a:pt x="661884" y="393581"/>
                    <a:pt x="654190" y="386365"/>
                    <a:pt x="644976" y="386365"/>
                  </a:cubicBezTo>
                  <a:cubicBezTo>
                    <a:pt x="635762" y="386365"/>
                    <a:pt x="628068" y="394056"/>
                    <a:pt x="628068" y="403267"/>
                  </a:cubicBezTo>
                  <a:moveTo>
                    <a:pt x="676417" y="403267"/>
                  </a:moveTo>
                  <a:cubicBezTo>
                    <a:pt x="676417" y="412477"/>
                    <a:pt x="684111" y="420168"/>
                    <a:pt x="693325" y="420168"/>
                  </a:cubicBezTo>
                  <a:cubicBezTo>
                    <a:pt x="702539" y="420168"/>
                    <a:pt x="710233" y="412952"/>
                    <a:pt x="710233" y="403267"/>
                  </a:cubicBezTo>
                  <a:cubicBezTo>
                    <a:pt x="710233" y="393581"/>
                    <a:pt x="702444" y="386365"/>
                    <a:pt x="693325" y="386365"/>
                  </a:cubicBezTo>
                  <a:cubicBezTo>
                    <a:pt x="684206" y="386365"/>
                    <a:pt x="676417" y="394056"/>
                    <a:pt x="676417" y="403267"/>
                  </a:cubicBezTo>
                  <a:moveTo>
                    <a:pt x="676417" y="451598"/>
                  </a:moveTo>
                  <a:cubicBezTo>
                    <a:pt x="676417" y="460808"/>
                    <a:pt x="684111" y="468499"/>
                    <a:pt x="693325" y="468499"/>
                  </a:cubicBezTo>
                  <a:cubicBezTo>
                    <a:pt x="702539" y="468499"/>
                    <a:pt x="710233" y="461283"/>
                    <a:pt x="710233" y="451598"/>
                  </a:cubicBezTo>
                  <a:cubicBezTo>
                    <a:pt x="710233" y="441913"/>
                    <a:pt x="702444" y="434696"/>
                    <a:pt x="693325" y="434696"/>
                  </a:cubicBezTo>
                  <a:cubicBezTo>
                    <a:pt x="684206" y="434696"/>
                    <a:pt x="676417" y="442387"/>
                    <a:pt x="676417" y="451598"/>
                  </a:cubicBezTo>
                  <a:moveTo>
                    <a:pt x="403419" y="48236"/>
                  </a:moveTo>
                  <a:cubicBezTo>
                    <a:pt x="394205" y="48236"/>
                    <a:pt x="386511" y="55928"/>
                    <a:pt x="386511" y="65138"/>
                  </a:cubicBezTo>
                  <a:cubicBezTo>
                    <a:pt x="386511" y="74349"/>
                    <a:pt x="393730" y="82040"/>
                    <a:pt x="403419" y="82040"/>
                  </a:cubicBezTo>
                  <a:cubicBezTo>
                    <a:pt x="413107" y="82040"/>
                    <a:pt x="420327" y="74349"/>
                    <a:pt x="420327" y="65138"/>
                  </a:cubicBezTo>
                  <a:cubicBezTo>
                    <a:pt x="420327" y="55928"/>
                    <a:pt x="412633" y="48236"/>
                    <a:pt x="403419" y="48236"/>
                  </a:cubicBezTo>
                  <a:moveTo>
                    <a:pt x="403419" y="96568"/>
                  </a:moveTo>
                  <a:cubicBezTo>
                    <a:pt x="394205" y="96568"/>
                    <a:pt x="386511" y="104259"/>
                    <a:pt x="386511" y="113469"/>
                  </a:cubicBezTo>
                  <a:cubicBezTo>
                    <a:pt x="386511" y="122680"/>
                    <a:pt x="393730" y="130371"/>
                    <a:pt x="403419" y="130371"/>
                  </a:cubicBezTo>
                  <a:cubicBezTo>
                    <a:pt x="413107" y="130371"/>
                    <a:pt x="420327" y="122680"/>
                    <a:pt x="420327" y="113469"/>
                  </a:cubicBezTo>
                  <a:cubicBezTo>
                    <a:pt x="420327" y="104259"/>
                    <a:pt x="412633" y="96568"/>
                    <a:pt x="403419" y="96568"/>
                  </a:cubicBezTo>
                  <a:moveTo>
                    <a:pt x="403419" y="144804"/>
                  </a:moveTo>
                  <a:cubicBezTo>
                    <a:pt x="412537" y="144804"/>
                    <a:pt x="420327" y="152020"/>
                    <a:pt x="420327" y="161705"/>
                  </a:cubicBezTo>
                  <a:cubicBezTo>
                    <a:pt x="420327" y="171391"/>
                    <a:pt x="412633" y="178607"/>
                    <a:pt x="403419" y="178607"/>
                  </a:cubicBezTo>
                  <a:cubicBezTo>
                    <a:pt x="394205" y="178607"/>
                    <a:pt x="386511" y="170916"/>
                    <a:pt x="386511" y="161705"/>
                  </a:cubicBezTo>
                  <a:cubicBezTo>
                    <a:pt x="386511" y="152495"/>
                    <a:pt x="394205" y="144804"/>
                    <a:pt x="403419" y="144804"/>
                  </a:cubicBezTo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cxnSp>
        <p:nvCxnSpPr>
          <p:cNvPr id="388" name="Google Shape;388;p74"/>
          <p:cNvCxnSpPr/>
          <p:nvPr/>
        </p:nvCxnSpPr>
        <p:spPr>
          <a:xfrm>
            <a:off x="3480140" y="4397703"/>
            <a:ext cx="5115000" cy="0"/>
          </a:xfrm>
          <a:prstGeom prst="straightConnector1">
            <a:avLst/>
          </a:prstGeom>
          <a:noFill/>
          <a:ln cap="flat" cmpd="sng" w="15875">
            <a:solidFill>
              <a:srgbClr val="AEDCFF">
                <a:alpha val="48240"/>
              </a:srgbClr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89" name="Google Shape;389;p74"/>
          <p:cNvCxnSpPr/>
          <p:nvPr/>
        </p:nvCxnSpPr>
        <p:spPr>
          <a:xfrm>
            <a:off x="3480140" y="1494022"/>
            <a:ext cx="5115000" cy="0"/>
          </a:xfrm>
          <a:prstGeom prst="straightConnector1">
            <a:avLst/>
          </a:prstGeom>
          <a:noFill/>
          <a:ln cap="flat" cmpd="sng" w="15875">
            <a:solidFill>
              <a:srgbClr val="AEDCFF">
                <a:alpha val="48240"/>
              </a:srgbClr>
            </a:solidFill>
            <a:prstDash val="solid"/>
            <a:miter lim="800000"/>
            <a:headEnd len="sm" w="sm" type="none"/>
            <a:tailEnd len="sm" w="sm" type="none"/>
          </a:ln>
        </p:spPr>
      </p:cxnSp>
      <p:grpSp>
        <p:nvGrpSpPr>
          <p:cNvPr id="390" name="Google Shape;390;p74"/>
          <p:cNvGrpSpPr/>
          <p:nvPr/>
        </p:nvGrpSpPr>
        <p:grpSpPr>
          <a:xfrm>
            <a:off x="3491924" y="457038"/>
            <a:ext cx="1738846" cy="914262"/>
            <a:chOff x="4260850" y="2959100"/>
            <a:chExt cx="1682157" cy="884456"/>
          </a:xfrm>
        </p:grpSpPr>
        <p:sp>
          <p:nvSpPr>
            <p:cNvPr id="391" name="Google Shape;391;p74"/>
            <p:cNvSpPr/>
            <p:nvPr/>
          </p:nvSpPr>
          <p:spPr>
            <a:xfrm>
              <a:off x="4260850" y="2959100"/>
              <a:ext cx="1682157" cy="884456"/>
            </a:xfrm>
            <a:custGeom>
              <a:rect b="b" l="l" r="r" t="t"/>
              <a:pathLst>
                <a:path extrusionOk="0" h="884456" w="1682157">
                  <a:moveTo>
                    <a:pt x="0" y="309659"/>
                  </a:moveTo>
                  <a:cubicBezTo>
                    <a:pt x="0" y="315925"/>
                    <a:pt x="5325" y="321241"/>
                    <a:pt x="11600" y="321241"/>
                  </a:cubicBezTo>
                  <a:cubicBezTo>
                    <a:pt x="17876" y="321241"/>
                    <a:pt x="23201" y="316304"/>
                    <a:pt x="23201" y="309659"/>
                  </a:cubicBezTo>
                  <a:cubicBezTo>
                    <a:pt x="23201" y="303394"/>
                    <a:pt x="17876" y="298078"/>
                    <a:pt x="11600" y="298078"/>
                  </a:cubicBezTo>
                  <a:cubicBezTo>
                    <a:pt x="5325" y="298078"/>
                    <a:pt x="0" y="303394"/>
                    <a:pt x="0" y="309659"/>
                  </a:cubicBezTo>
                  <a:moveTo>
                    <a:pt x="1658957" y="177233"/>
                  </a:moveTo>
                  <a:cubicBezTo>
                    <a:pt x="1658957" y="183498"/>
                    <a:pt x="1664281" y="188814"/>
                    <a:pt x="1670557" y="188814"/>
                  </a:cubicBezTo>
                  <a:cubicBezTo>
                    <a:pt x="1676833" y="188814"/>
                    <a:pt x="1682158" y="183878"/>
                    <a:pt x="1682158" y="177233"/>
                  </a:cubicBezTo>
                  <a:cubicBezTo>
                    <a:pt x="1682158" y="170968"/>
                    <a:pt x="1676833" y="165652"/>
                    <a:pt x="1670557" y="165652"/>
                  </a:cubicBezTo>
                  <a:cubicBezTo>
                    <a:pt x="1664281" y="165652"/>
                    <a:pt x="1658957" y="170968"/>
                    <a:pt x="1658957" y="177233"/>
                  </a:cubicBezTo>
                  <a:moveTo>
                    <a:pt x="1658957" y="144103"/>
                  </a:moveTo>
                  <a:cubicBezTo>
                    <a:pt x="1658957" y="150368"/>
                    <a:pt x="1664281" y="155684"/>
                    <a:pt x="1670557" y="155684"/>
                  </a:cubicBezTo>
                  <a:cubicBezTo>
                    <a:pt x="1676833" y="155684"/>
                    <a:pt x="1682158" y="150748"/>
                    <a:pt x="1682158" y="144103"/>
                  </a:cubicBezTo>
                  <a:cubicBezTo>
                    <a:pt x="1682158" y="137458"/>
                    <a:pt x="1676833" y="132521"/>
                    <a:pt x="1670557" y="132521"/>
                  </a:cubicBezTo>
                  <a:cubicBezTo>
                    <a:pt x="1664281" y="132521"/>
                    <a:pt x="1658957" y="137837"/>
                    <a:pt x="1658957" y="144103"/>
                  </a:cubicBezTo>
                  <a:moveTo>
                    <a:pt x="1658957" y="110972"/>
                  </a:moveTo>
                  <a:cubicBezTo>
                    <a:pt x="1658957" y="117238"/>
                    <a:pt x="1664281" y="122554"/>
                    <a:pt x="1670557" y="122554"/>
                  </a:cubicBezTo>
                  <a:cubicBezTo>
                    <a:pt x="1676833" y="122554"/>
                    <a:pt x="1682158" y="117617"/>
                    <a:pt x="1682158" y="110972"/>
                  </a:cubicBezTo>
                  <a:cubicBezTo>
                    <a:pt x="1682158" y="104327"/>
                    <a:pt x="1676833" y="99391"/>
                    <a:pt x="1670557" y="99391"/>
                  </a:cubicBezTo>
                  <a:cubicBezTo>
                    <a:pt x="1664281" y="99391"/>
                    <a:pt x="1658957" y="104707"/>
                    <a:pt x="1658957" y="110972"/>
                  </a:cubicBezTo>
                  <a:moveTo>
                    <a:pt x="1625772" y="177233"/>
                  </a:moveTo>
                  <a:cubicBezTo>
                    <a:pt x="1625772" y="183498"/>
                    <a:pt x="1631097" y="188814"/>
                    <a:pt x="1637372" y="188814"/>
                  </a:cubicBezTo>
                  <a:cubicBezTo>
                    <a:pt x="1643648" y="188814"/>
                    <a:pt x="1648973" y="183878"/>
                    <a:pt x="1648973" y="177233"/>
                  </a:cubicBezTo>
                  <a:cubicBezTo>
                    <a:pt x="1648973" y="170968"/>
                    <a:pt x="1643648" y="165652"/>
                    <a:pt x="1637372" y="165652"/>
                  </a:cubicBezTo>
                  <a:cubicBezTo>
                    <a:pt x="1631097" y="165652"/>
                    <a:pt x="1625772" y="170968"/>
                    <a:pt x="1625772" y="177233"/>
                  </a:cubicBezTo>
                  <a:moveTo>
                    <a:pt x="1625772" y="144103"/>
                  </a:moveTo>
                  <a:cubicBezTo>
                    <a:pt x="1625772" y="150368"/>
                    <a:pt x="1631097" y="155684"/>
                    <a:pt x="1637372" y="155684"/>
                  </a:cubicBezTo>
                  <a:cubicBezTo>
                    <a:pt x="1643648" y="155684"/>
                    <a:pt x="1648973" y="150748"/>
                    <a:pt x="1648973" y="144103"/>
                  </a:cubicBezTo>
                  <a:cubicBezTo>
                    <a:pt x="1648973" y="137458"/>
                    <a:pt x="1643648" y="132521"/>
                    <a:pt x="1637372" y="132521"/>
                  </a:cubicBezTo>
                  <a:cubicBezTo>
                    <a:pt x="1631097" y="132521"/>
                    <a:pt x="1625772" y="137837"/>
                    <a:pt x="1625772" y="144103"/>
                  </a:cubicBezTo>
                  <a:moveTo>
                    <a:pt x="1625772" y="110972"/>
                  </a:moveTo>
                  <a:cubicBezTo>
                    <a:pt x="1625772" y="117238"/>
                    <a:pt x="1631097" y="122554"/>
                    <a:pt x="1637372" y="122554"/>
                  </a:cubicBezTo>
                  <a:cubicBezTo>
                    <a:pt x="1643648" y="122554"/>
                    <a:pt x="1648973" y="117617"/>
                    <a:pt x="1648973" y="110972"/>
                  </a:cubicBezTo>
                  <a:cubicBezTo>
                    <a:pt x="1648973" y="104327"/>
                    <a:pt x="1643648" y="99391"/>
                    <a:pt x="1637372" y="99391"/>
                  </a:cubicBezTo>
                  <a:cubicBezTo>
                    <a:pt x="1631097" y="99391"/>
                    <a:pt x="1625772" y="104707"/>
                    <a:pt x="1625772" y="110972"/>
                  </a:cubicBezTo>
                  <a:moveTo>
                    <a:pt x="1625772" y="77842"/>
                  </a:moveTo>
                  <a:cubicBezTo>
                    <a:pt x="1625772" y="84107"/>
                    <a:pt x="1631097" y="89423"/>
                    <a:pt x="1637372" y="89423"/>
                  </a:cubicBezTo>
                  <a:cubicBezTo>
                    <a:pt x="1643648" y="89423"/>
                    <a:pt x="1648973" y="84487"/>
                    <a:pt x="1648973" y="77842"/>
                  </a:cubicBezTo>
                  <a:cubicBezTo>
                    <a:pt x="1648973" y="71577"/>
                    <a:pt x="1643648" y="66261"/>
                    <a:pt x="1637372" y="66261"/>
                  </a:cubicBezTo>
                  <a:cubicBezTo>
                    <a:pt x="1631097" y="66261"/>
                    <a:pt x="1625772" y="71577"/>
                    <a:pt x="1625772" y="77842"/>
                  </a:cubicBezTo>
                  <a:moveTo>
                    <a:pt x="1592587" y="309659"/>
                  </a:moveTo>
                  <a:cubicBezTo>
                    <a:pt x="1592587" y="315925"/>
                    <a:pt x="1597912" y="321241"/>
                    <a:pt x="1604187" y="321241"/>
                  </a:cubicBezTo>
                  <a:cubicBezTo>
                    <a:pt x="1610463" y="321241"/>
                    <a:pt x="1615788" y="316304"/>
                    <a:pt x="1615788" y="309659"/>
                  </a:cubicBezTo>
                  <a:cubicBezTo>
                    <a:pt x="1615788" y="303394"/>
                    <a:pt x="1610463" y="298078"/>
                    <a:pt x="1604187" y="298078"/>
                  </a:cubicBezTo>
                  <a:cubicBezTo>
                    <a:pt x="1597912" y="298078"/>
                    <a:pt x="1592587" y="303394"/>
                    <a:pt x="1592587" y="309659"/>
                  </a:cubicBezTo>
                  <a:moveTo>
                    <a:pt x="1592587" y="210268"/>
                  </a:moveTo>
                  <a:cubicBezTo>
                    <a:pt x="1592587" y="216534"/>
                    <a:pt x="1597912" y="221850"/>
                    <a:pt x="1604187" y="221850"/>
                  </a:cubicBezTo>
                  <a:cubicBezTo>
                    <a:pt x="1610463" y="221850"/>
                    <a:pt x="1615788" y="216913"/>
                    <a:pt x="1615788" y="210268"/>
                  </a:cubicBezTo>
                  <a:cubicBezTo>
                    <a:pt x="1615788" y="204003"/>
                    <a:pt x="1610463" y="198687"/>
                    <a:pt x="1604187" y="198687"/>
                  </a:cubicBezTo>
                  <a:cubicBezTo>
                    <a:pt x="1597912" y="198687"/>
                    <a:pt x="1592587" y="204003"/>
                    <a:pt x="1592587" y="210268"/>
                  </a:cubicBezTo>
                  <a:moveTo>
                    <a:pt x="1592587" y="177233"/>
                  </a:moveTo>
                  <a:cubicBezTo>
                    <a:pt x="1592587" y="183498"/>
                    <a:pt x="1597912" y="188814"/>
                    <a:pt x="1604187" y="188814"/>
                  </a:cubicBezTo>
                  <a:cubicBezTo>
                    <a:pt x="1610463" y="188814"/>
                    <a:pt x="1615788" y="183878"/>
                    <a:pt x="1615788" y="177233"/>
                  </a:cubicBezTo>
                  <a:cubicBezTo>
                    <a:pt x="1615788" y="170968"/>
                    <a:pt x="1610463" y="165652"/>
                    <a:pt x="1604187" y="165652"/>
                  </a:cubicBezTo>
                  <a:cubicBezTo>
                    <a:pt x="1597912" y="165652"/>
                    <a:pt x="1592587" y="170968"/>
                    <a:pt x="1592587" y="177233"/>
                  </a:cubicBezTo>
                  <a:moveTo>
                    <a:pt x="1592587" y="144103"/>
                  </a:moveTo>
                  <a:cubicBezTo>
                    <a:pt x="1592587" y="150368"/>
                    <a:pt x="1597912" y="155684"/>
                    <a:pt x="1604187" y="155684"/>
                  </a:cubicBezTo>
                  <a:cubicBezTo>
                    <a:pt x="1610463" y="155684"/>
                    <a:pt x="1615788" y="150748"/>
                    <a:pt x="1615788" y="144103"/>
                  </a:cubicBezTo>
                  <a:cubicBezTo>
                    <a:pt x="1615788" y="137458"/>
                    <a:pt x="1610463" y="132521"/>
                    <a:pt x="1604187" y="132521"/>
                  </a:cubicBezTo>
                  <a:cubicBezTo>
                    <a:pt x="1597912" y="132521"/>
                    <a:pt x="1592587" y="137837"/>
                    <a:pt x="1592587" y="144103"/>
                  </a:cubicBezTo>
                  <a:moveTo>
                    <a:pt x="1592587" y="110972"/>
                  </a:moveTo>
                  <a:cubicBezTo>
                    <a:pt x="1592587" y="117238"/>
                    <a:pt x="1597912" y="122554"/>
                    <a:pt x="1604187" y="122554"/>
                  </a:cubicBezTo>
                  <a:cubicBezTo>
                    <a:pt x="1610463" y="122554"/>
                    <a:pt x="1615788" y="117617"/>
                    <a:pt x="1615788" y="110972"/>
                  </a:cubicBezTo>
                  <a:cubicBezTo>
                    <a:pt x="1615788" y="104327"/>
                    <a:pt x="1610463" y="99391"/>
                    <a:pt x="1604187" y="99391"/>
                  </a:cubicBezTo>
                  <a:cubicBezTo>
                    <a:pt x="1597912" y="99391"/>
                    <a:pt x="1592587" y="104707"/>
                    <a:pt x="1592587" y="110972"/>
                  </a:cubicBezTo>
                  <a:moveTo>
                    <a:pt x="1559402" y="309659"/>
                  </a:moveTo>
                  <a:cubicBezTo>
                    <a:pt x="1559402" y="315925"/>
                    <a:pt x="1564727" y="321241"/>
                    <a:pt x="1571003" y="321241"/>
                  </a:cubicBezTo>
                  <a:cubicBezTo>
                    <a:pt x="1577278" y="321241"/>
                    <a:pt x="1582603" y="316304"/>
                    <a:pt x="1582603" y="309659"/>
                  </a:cubicBezTo>
                  <a:cubicBezTo>
                    <a:pt x="1582603" y="303394"/>
                    <a:pt x="1577278" y="298078"/>
                    <a:pt x="1571003" y="298078"/>
                  </a:cubicBezTo>
                  <a:cubicBezTo>
                    <a:pt x="1564727" y="298078"/>
                    <a:pt x="1559402" y="303394"/>
                    <a:pt x="1559402" y="309659"/>
                  </a:cubicBezTo>
                  <a:moveTo>
                    <a:pt x="1559402" y="276529"/>
                  </a:moveTo>
                  <a:cubicBezTo>
                    <a:pt x="1559402" y="282794"/>
                    <a:pt x="1564727" y="288110"/>
                    <a:pt x="1571003" y="288110"/>
                  </a:cubicBezTo>
                  <a:cubicBezTo>
                    <a:pt x="1577278" y="288110"/>
                    <a:pt x="1582603" y="283174"/>
                    <a:pt x="1582603" y="276529"/>
                  </a:cubicBezTo>
                  <a:cubicBezTo>
                    <a:pt x="1582603" y="269884"/>
                    <a:pt x="1577278" y="264948"/>
                    <a:pt x="1571003" y="264948"/>
                  </a:cubicBezTo>
                  <a:cubicBezTo>
                    <a:pt x="1564727" y="264948"/>
                    <a:pt x="1559402" y="270264"/>
                    <a:pt x="1559402" y="276529"/>
                  </a:cubicBezTo>
                  <a:moveTo>
                    <a:pt x="1559402" y="243399"/>
                  </a:moveTo>
                  <a:cubicBezTo>
                    <a:pt x="1559402" y="249664"/>
                    <a:pt x="1564727" y="254980"/>
                    <a:pt x="1571003" y="254980"/>
                  </a:cubicBezTo>
                  <a:cubicBezTo>
                    <a:pt x="1577278" y="254980"/>
                    <a:pt x="1582603" y="250044"/>
                    <a:pt x="1582603" y="243399"/>
                  </a:cubicBezTo>
                  <a:cubicBezTo>
                    <a:pt x="1582603" y="237133"/>
                    <a:pt x="1577278" y="231817"/>
                    <a:pt x="1571003" y="231817"/>
                  </a:cubicBezTo>
                  <a:cubicBezTo>
                    <a:pt x="1564727" y="231817"/>
                    <a:pt x="1559402" y="237133"/>
                    <a:pt x="1559402" y="243399"/>
                  </a:cubicBezTo>
                  <a:moveTo>
                    <a:pt x="1559402" y="210268"/>
                  </a:moveTo>
                  <a:cubicBezTo>
                    <a:pt x="1559402" y="216534"/>
                    <a:pt x="1564727" y="221850"/>
                    <a:pt x="1571003" y="221850"/>
                  </a:cubicBezTo>
                  <a:cubicBezTo>
                    <a:pt x="1577278" y="221850"/>
                    <a:pt x="1582603" y="216913"/>
                    <a:pt x="1582603" y="210268"/>
                  </a:cubicBezTo>
                  <a:cubicBezTo>
                    <a:pt x="1582603" y="204003"/>
                    <a:pt x="1577278" y="198687"/>
                    <a:pt x="1571003" y="198687"/>
                  </a:cubicBezTo>
                  <a:cubicBezTo>
                    <a:pt x="1564727" y="198687"/>
                    <a:pt x="1559402" y="204003"/>
                    <a:pt x="1559402" y="210268"/>
                  </a:cubicBezTo>
                  <a:moveTo>
                    <a:pt x="1559402" y="177233"/>
                  </a:moveTo>
                  <a:cubicBezTo>
                    <a:pt x="1559402" y="183498"/>
                    <a:pt x="1564727" y="188814"/>
                    <a:pt x="1571003" y="188814"/>
                  </a:cubicBezTo>
                  <a:cubicBezTo>
                    <a:pt x="1577278" y="188814"/>
                    <a:pt x="1582603" y="183878"/>
                    <a:pt x="1582603" y="177233"/>
                  </a:cubicBezTo>
                  <a:cubicBezTo>
                    <a:pt x="1582603" y="170968"/>
                    <a:pt x="1577278" y="165652"/>
                    <a:pt x="1571003" y="165652"/>
                  </a:cubicBezTo>
                  <a:cubicBezTo>
                    <a:pt x="1564727" y="165652"/>
                    <a:pt x="1559402" y="170968"/>
                    <a:pt x="1559402" y="177233"/>
                  </a:cubicBezTo>
                  <a:moveTo>
                    <a:pt x="1526217" y="309659"/>
                  </a:moveTo>
                  <a:cubicBezTo>
                    <a:pt x="1526217" y="315925"/>
                    <a:pt x="1531542" y="321241"/>
                    <a:pt x="1537818" y="321241"/>
                  </a:cubicBezTo>
                  <a:cubicBezTo>
                    <a:pt x="1544093" y="321241"/>
                    <a:pt x="1549418" y="316304"/>
                    <a:pt x="1549418" y="309659"/>
                  </a:cubicBezTo>
                  <a:cubicBezTo>
                    <a:pt x="1549418" y="303394"/>
                    <a:pt x="1544093" y="298078"/>
                    <a:pt x="1537818" y="298078"/>
                  </a:cubicBezTo>
                  <a:cubicBezTo>
                    <a:pt x="1531542" y="298078"/>
                    <a:pt x="1526217" y="303394"/>
                    <a:pt x="1526217" y="309659"/>
                  </a:cubicBezTo>
                  <a:moveTo>
                    <a:pt x="1526217" y="276529"/>
                  </a:moveTo>
                  <a:cubicBezTo>
                    <a:pt x="1526217" y="282794"/>
                    <a:pt x="1531542" y="288110"/>
                    <a:pt x="1537818" y="288110"/>
                  </a:cubicBezTo>
                  <a:cubicBezTo>
                    <a:pt x="1544093" y="288110"/>
                    <a:pt x="1549418" y="283174"/>
                    <a:pt x="1549418" y="276529"/>
                  </a:cubicBezTo>
                  <a:cubicBezTo>
                    <a:pt x="1549418" y="269884"/>
                    <a:pt x="1544093" y="264948"/>
                    <a:pt x="1537818" y="264948"/>
                  </a:cubicBezTo>
                  <a:cubicBezTo>
                    <a:pt x="1531542" y="264948"/>
                    <a:pt x="1526217" y="270264"/>
                    <a:pt x="1526217" y="276529"/>
                  </a:cubicBezTo>
                  <a:moveTo>
                    <a:pt x="1526217" y="243399"/>
                  </a:moveTo>
                  <a:cubicBezTo>
                    <a:pt x="1526217" y="249664"/>
                    <a:pt x="1531542" y="254980"/>
                    <a:pt x="1537818" y="254980"/>
                  </a:cubicBezTo>
                  <a:cubicBezTo>
                    <a:pt x="1544093" y="254980"/>
                    <a:pt x="1549418" y="250044"/>
                    <a:pt x="1549418" y="243399"/>
                  </a:cubicBezTo>
                  <a:cubicBezTo>
                    <a:pt x="1549418" y="237133"/>
                    <a:pt x="1544093" y="231817"/>
                    <a:pt x="1537818" y="231817"/>
                  </a:cubicBezTo>
                  <a:cubicBezTo>
                    <a:pt x="1531542" y="231817"/>
                    <a:pt x="1526217" y="237133"/>
                    <a:pt x="1526217" y="243399"/>
                  </a:cubicBezTo>
                  <a:moveTo>
                    <a:pt x="1526217" y="210268"/>
                  </a:moveTo>
                  <a:cubicBezTo>
                    <a:pt x="1526217" y="216534"/>
                    <a:pt x="1531542" y="221850"/>
                    <a:pt x="1537818" y="221850"/>
                  </a:cubicBezTo>
                  <a:cubicBezTo>
                    <a:pt x="1544093" y="221850"/>
                    <a:pt x="1549418" y="216913"/>
                    <a:pt x="1549418" y="210268"/>
                  </a:cubicBezTo>
                  <a:cubicBezTo>
                    <a:pt x="1549418" y="204003"/>
                    <a:pt x="1544093" y="198687"/>
                    <a:pt x="1537818" y="198687"/>
                  </a:cubicBezTo>
                  <a:cubicBezTo>
                    <a:pt x="1531542" y="198687"/>
                    <a:pt x="1526217" y="204003"/>
                    <a:pt x="1526217" y="210268"/>
                  </a:cubicBezTo>
                  <a:moveTo>
                    <a:pt x="1526217" y="177233"/>
                  </a:moveTo>
                  <a:cubicBezTo>
                    <a:pt x="1526217" y="183498"/>
                    <a:pt x="1531542" y="188814"/>
                    <a:pt x="1537818" y="188814"/>
                  </a:cubicBezTo>
                  <a:cubicBezTo>
                    <a:pt x="1544093" y="188814"/>
                    <a:pt x="1549418" y="183878"/>
                    <a:pt x="1549418" y="177233"/>
                  </a:cubicBezTo>
                  <a:cubicBezTo>
                    <a:pt x="1549418" y="170968"/>
                    <a:pt x="1544093" y="165652"/>
                    <a:pt x="1537818" y="165652"/>
                  </a:cubicBezTo>
                  <a:cubicBezTo>
                    <a:pt x="1531542" y="165652"/>
                    <a:pt x="1526217" y="170968"/>
                    <a:pt x="1526217" y="177233"/>
                  </a:cubicBezTo>
                  <a:moveTo>
                    <a:pt x="1493033" y="342790"/>
                  </a:moveTo>
                  <a:cubicBezTo>
                    <a:pt x="1493033" y="349055"/>
                    <a:pt x="1498357" y="354371"/>
                    <a:pt x="1504633" y="354371"/>
                  </a:cubicBezTo>
                  <a:cubicBezTo>
                    <a:pt x="1510908" y="354371"/>
                    <a:pt x="1516233" y="349435"/>
                    <a:pt x="1516233" y="342790"/>
                  </a:cubicBezTo>
                  <a:cubicBezTo>
                    <a:pt x="1516233" y="336145"/>
                    <a:pt x="1510908" y="331208"/>
                    <a:pt x="1504633" y="331208"/>
                  </a:cubicBezTo>
                  <a:cubicBezTo>
                    <a:pt x="1498357" y="331208"/>
                    <a:pt x="1493033" y="336524"/>
                    <a:pt x="1493033" y="342790"/>
                  </a:cubicBezTo>
                  <a:moveTo>
                    <a:pt x="1493033" y="309659"/>
                  </a:moveTo>
                  <a:cubicBezTo>
                    <a:pt x="1493033" y="315925"/>
                    <a:pt x="1498357" y="321241"/>
                    <a:pt x="1504633" y="321241"/>
                  </a:cubicBezTo>
                  <a:cubicBezTo>
                    <a:pt x="1510908" y="321241"/>
                    <a:pt x="1516233" y="316304"/>
                    <a:pt x="1516233" y="309659"/>
                  </a:cubicBezTo>
                  <a:cubicBezTo>
                    <a:pt x="1516233" y="303394"/>
                    <a:pt x="1510908" y="298078"/>
                    <a:pt x="1504633" y="298078"/>
                  </a:cubicBezTo>
                  <a:cubicBezTo>
                    <a:pt x="1498357" y="298078"/>
                    <a:pt x="1493033" y="303394"/>
                    <a:pt x="1493033" y="309659"/>
                  </a:cubicBezTo>
                  <a:moveTo>
                    <a:pt x="1493033" y="276529"/>
                  </a:moveTo>
                  <a:cubicBezTo>
                    <a:pt x="1493033" y="282794"/>
                    <a:pt x="1498357" y="288110"/>
                    <a:pt x="1504633" y="288110"/>
                  </a:cubicBezTo>
                  <a:cubicBezTo>
                    <a:pt x="1510908" y="288110"/>
                    <a:pt x="1516233" y="283174"/>
                    <a:pt x="1516233" y="276529"/>
                  </a:cubicBezTo>
                  <a:cubicBezTo>
                    <a:pt x="1516233" y="269884"/>
                    <a:pt x="1510908" y="264948"/>
                    <a:pt x="1504633" y="264948"/>
                  </a:cubicBezTo>
                  <a:cubicBezTo>
                    <a:pt x="1498357" y="264948"/>
                    <a:pt x="1493033" y="270264"/>
                    <a:pt x="1493033" y="276529"/>
                  </a:cubicBezTo>
                  <a:moveTo>
                    <a:pt x="1493033" y="243399"/>
                  </a:moveTo>
                  <a:cubicBezTo>
                    <a:pt x="1493033" y="249664"/>
                    <a:pt x="1498357" y="254980"/>
                    <a:pt x="1504633" y="254980"/>
                  </a:cubicBezTo>
                  <a:cubicBezTo>
                    <a:pt x="1510908" y="254980"/>
                    <a:pt x="1516233" y="250044"/>
                    <a:pt x="1516233" y="243399"/>
                  </a:cubicBezTo>
                  <a:cubicBezTo>
                    <a:pt x="1516233" y="237133"/>
                    <a:pt x="1510908" y="231817"/>
                    <a:pt x="1504633" y="231817"/>
                  </a:cubicBezTo>
                  <a:cubicBezTo>
                    <a:pt x="1498357" y="231817"/>
                    <a:pt x="1493033" y="237133"/>
                    <a:pt x="1493033" y="243399"/>
                  </a:cubicBezTo>
                  <a:moveTo>
                    <a:pt x="1493033" y="210268"/>
                  </a:moveTo>
                  <a:cubicBezTo>
                    <a:pt x="1493033" y="216534"/>
                    <a:pt x="1498357" y="221850"/>
                    <a:pt x="1504633" y="221850"/>
                  </a:cubicBezTo>
                  <a:cubicBezTo>
                    <a:pt x="1510908" y="221850"/>
                    <a:pt x="1516233" y="216913"/>
                    <a:pt x="1516233" y="210268"/>
                  </a:cubicBezTo>
                  <a:cubicBezTo>
                    <a:pt x="1516233" y="204003"/>
                    <a:pt x="1510908" y="198687"/>
                    <a:pt x="1504633" y="198687"/>
                  </a:cubicBezTo>
                  <a:cubicBezTo>
                    <a:pt x="1498357" y="198687"/>
                    <a:pt x="1493033" y="204003"/>
                    <a:pt x="1493033" y="210268"/>
                  </a:cubicBezTo>
                  <a:moveTo>
                    <a:pt x="1493033" y="177233"/>
                  </a:moveTo>
                  <a:cubicBezTo>
                    <a:pt x="1493033" y="183498"/>
                    <a:pt x="1498357" y="188814"/>
                    <a:pt x="1504633" y="188814"/>
                  </a:cubicBezTo>
                  <a:cubicBezTo>
                    <a:pt x="1510908" y="188814"/>
                    <a:pt x="1516233" y="183878"/>
                    <a:pt x="1516233" y="177233"/>
                  </a:cubicBezTo>
                  <a:cubicBezTo>
                    <a:pt x="1516233" y="170968"/>
                    <a:pt x="1510908" y="165652"/>
                    <a:pt x="1504633" y="165652"/>
                  </a:cubicBezTo>
                  <a:cubicBezTo>
                    <a:pt x="1498357" y="165652"/>
                    <a:pt x="1493033" y="170968"/>
                    <a:pt x="1493033" y="177233"/>
                  </a:cubicBezTo>
                  <a:moveTo>
                    <a:pt x="1459943" y="375920"/>
                  </a:moveTo>
                  <a:cubicBezTo>
                    <a:pt x="1459943" y="382185"/>
                    <a:pt x="1465268" y="387501"/>
                    <a:pt x="1471543" y="387501"/>
                  </a:cubicBezTo>
                  <a:cubicBezTo>
                    <a:pt x="1477819" y="387501"/>
                    <a:pt x="1483144" y="382565"/>
                    <a:pt x="1483144" y="375920"/>
                  </a:cubicBezTo>
                  <a:cubicBezTo>
                    <a:pt x="1483144" y="369275"/>
                    <a:pt x="1477819" y="364339"/>
                    <a:pt x="1471543" y="364339"/>
                  </a:cubicBezTo>
                  <a:cubicBezTo>
                    <a:pt x="1465268" y="364339"/>
                    <a:pt x="1459943" y="369655"/>
                    <a:pt x="1459943" y="375920"/>
                  </a:cubicBezTo>
                  <a:moveTo>
                    <a:pt x="1459943" y="342790"/>
                  </a:moveTo>
                  <a:cubicBezTo>
                    <a:pt x="1459943" y="349055"/>
                    <a:pt x="1465268" y="354371"/>
                    <a:pt x="1471543" y="354371"/>
                  </a:cubicBezTo>
                  <a:cubicBezTo>
                    <a:pt x="1477819" y="354371"/>
                    <a:pt x="1483144" y="349435"/>
                    <a:pt x="1483144" y="342790"/>
                  </a:cubicBezTo>
                  <a:cubicBezTo>
                    <a:pt x="1483144" y="336145"/>
                    <a:pt x="1477819" y="331208"/>
                    <a:pt x="1471543" y="331208"/>
                  </a:cubicBezTo>
                  <a:cubicBezTo>
                    <a:pt x="1465268" y="331208"/>
                    <a:pt x="1459943" y="336524"/>
                    <a:pt x="1459943" y="342790"/>
                  </a:cubicBezTo>
                  <a:moveTo>
                    <a:pt x="1459943" y="309659"/>
                  </a:moveTo>
                  <a:cubicBezTo>
                    <a:pt x="1459943" y="315925"/>
                    <a:pt x="1465268" y="321241"/>
                    <a:pt x="1471543" y="321241"/>
                  </a:cubicBezTo>
                  <a:cubicBezTo>
                    <a:pt x="1477819" y="321241"/>
                    <a:pt x="1483144" y="316304"/>
                    <a:pt x="1483144" y="309659"/>
                  </a:cubicBezTo>
                  <a:cubicBezTo>
                    <a:pt x="1483144" y="303394"/>
                    <a:pt x="1477819" y="298078"/>
                    <a:pt x="1471543" y="298078"/>
                  </a:cubicBezTo>
                  <a:cubicBezTo>
                    <a:pt x="1465268" y="298078"/>
                    <a:pt x="1459943" y="303394"/>
                    <a:pt x="1459943" y="309659"/>
                  </a:cubicBezTo>
                  <a:moveTo>
                    <a:pt x="1459943" y="276529"/>
                  </a:moveTo>
                  <a:cubicBezTo>
                    <a:pt x="1459943" y="282794"/>
                    <a:pt x="1465268" y="288110"/>
                    <a:pt x="1471543" y="288110"/>
                  </a:cubicBezTo>
                  <a:cubicBezTo>
                    <a:pt x="1477819" y="288110"/>
                    <a:pt x="1483144" y="283174"/>
                    <a:pt x="1483144" y="276529"/>
                  </a:cubicBezTo>
                  <a:cubicBezTo>
                    <a:pt x="1483144" y="269884"/>
                    <a:pt x="1477819" y="264948"/>
                    <a:pt x="1471543" y="264948"/>
                  </a:cubicBezTo>
                  <a:cubicBezTo>
                    <a:pt x="1465268" y="264948"/>
                    <a:pt x="1459943" y="270264"/>
                    <a:pt x="1459943" y="276529"/>
                  </a:cubicBezTo>
                  <a:moveTo>
                    <a:pt x="1459943" y="243399"/>
                  </a:moveTo>
                  <a:cubicBezTo>
                    <a:pt x="1459943" y="249664"/>
                    <a:pt x="1465268" y="254980"/>
                    <a:pt x="1471543" y="254980"/>
                  </a:cubicBezTo>
                  <a:cubicBezTo>
                    <a:pt x="1477819" y="254980"/>
                    <a:pt x="1483144" y="250044"/>
                    <a:pt x="1483144" y="243399"/>
                  </a:cubicBezTo>
                  <a:cubicBezTo>
                    <a:pt x="1483144" y="237133"/>
                    <a:pt x="1477819" y="231817"/>
                    <a:pt x="1471543" y="231817"/>
                  </a:cubicBezTo>
                  <a:cubicBezTo>
                    <a:pt x="1465268" y="231817"/>
                    <a:pt x="1459943" y="237133"/>
                    <a:pt x="1459943" y="243399"/>
                  </a:cubicBezTo>
                  <a:moveTo>
                    <a:pt x="1459943" y="210268"/>
                  </a:moveTo>
                  <a:cubicBezTo>
                    <a:pt x="1459943" y="216534"/>
                    <a:pt x="1465268" y="221850"/>
                    <a:pt x="1471543" y="221850"/>
                  </a:cubicBezTo>
                  <a:cubicBezTo>
                    <a:pt x="1477819" y="221850"/>
                    <a:pt x="1483144" y="216913"/>
                    <a:pt x="1483144" y="210268"/>
                  </a:cubicBezTo>
                  <a:cubicBezTo>
                    <a:pt x="1483144" y="204003"/>
                    <a:pt x="1477819" y="198687"/>
                    <a:pt x="1471543" y="198687"/>
                  </a:cubicBezTo>
                  <a:cubicBezTo>
                    <a:pt x="1465268" y="198687"/>
                    <a:pt x="1459943" y="204003"/>
                    <a:pt x="1459943" y="210268"/>
                  </a:cubicBezTo>
                  <a:moveTo>
                    <a:pt x="1459943" y="177233"/>
                  </a:moveTo>
                  <a:cubicBezTo>
                    <a:pt x="1459943" y="183498"/>
                    <a:pt x="1465268" y="188814"/>
                    <a:pt x="1471543" y="188814"/>
                  </a:cubicBezTo>
                  <a:cubicBezTo>
                    <a:pt x="1477819" y="188814"/>
                    <a:pt x="1483144" y="183878"/>
                    <a:pt x="1483144" y="177233"/>
                  </a:cubicBezTo>
                  <a:cubicBezTo>
                    <a:pt x="1483144" y="170968"/>
                    <a:pt x="1477819" y="165652"/>
                    <a:pt x="1471543" y="165652"/>
                  </a:cubicBezTo>
                  <a:cubicBezTo>
                    <a:pt x="1465268" y="165652"/>
                    <a:pt x="1459943" y="170968"/>
                    <a:pt x="1459943" y="177233"/>
                  </a:cubicBezTo>
                  <a:moveTo>
                    <a:pt x="1426758" y="442181"/>
                  </a:moveTo>
                  <a:cubicBezTo>
                    <a:pt x="1426758" y="448446"/>
                    <a:pt x="1432083" y="453762"/>
                    <a:pt x="1438358" y="453762"/>
                  </a:cubicBezTo>
                  <a:cubicBezTo>
                    <a:pt x="1444634" y="453762"/>
                    <a:pt x="1449959" y="448826"/>
                    <a:pt x="1449959" y="442181"/>
                  </a:cubicBezTo>
                  <a:cubicBezTo>
                    <a:pt x="1449959" y="435536"/>
                    <a:pt x="1444634" y="430599"/>
                    <a:pt x="1438358" y="430599"/>
                  </a:cubicBezTo>
                  <a:cubicBezTo>
                    <a:pt x="1432083" y="430599"/>
                    <a:pt x="1426758" y="435915"/>
                    <a:pt x="1426758" y="442181"/>
                  </a:cubicBezTo>
                  <a:moveTo>
                    <a:pt x="1426758" y="409050"/>
                  </a:moveTo>
                  <a:cubicBezTo>
                    <a:pt x="1426758" y="415316"/>
                    <a:pt x="1432083" y="420632"/>
                    <a:pt x="1438358" y="420632"/>
                  </a:cubicBezTo>
                  <a:cubicBezTo>
                    <a:pt x="1444634" y="420632"/>
                    <a:pt x="1449959" y="415695"/>
                    <a:pt x="1449959" y="409050"/>
                  </a:cubicBezTo>
                  <a:cubicBezTo>
                    <a:pt x="1449959" y="402785"/>
                    <a:pt x="1444634" y="397469"/>
                    <a:pt x="1438358" y="397469"/>
                  </a:cubicBezTo>
                  <a:cubicBezTo>
                    <a:pt x="1432083" y="397469"/>
                    <a:pt x="1426758" y="402785"/>
                    <a:pt x="1426758" y="409050"/>
                  </a:cubicBezTo>
                  <a:moveTo>
                    <a:pt x="1426758" y="375920"/>
                  </a:moveTo>
                  <a:cubicBezTo>
                    <a:pt x="1426758" y="382185"/>
                    <a:pt x="1432083" y="387501"/>
                    <a:pt x="1438358" y="387501"/>
                  </a:cubicBezTo>
                  <a:cubicBezTo>
                    <a:pt x="1444634" y="387501"/>
                    <a:pt x="1449959" y="382565"/>
                    <a:pt x="1449959" y="375920"/>
                  </a:cubicBezTo>
                  <a:cubicBezTo>
                    <a:pt x="1449959" y="369275"/>
                    <a:pt x="1444634" y="364339"/>
                    <a:pt x="1438358" y="364339"/>
                  </a:cubicBezTo>
                  <a:cubicBezTo>
                    <a:pt x="1432083" y="364339"/>
                    <a:pt x="1426758" y="369655"/>
                    <a:pt x="1426758" y="375920"/>
                  </a:cubicBezTo>
                  <a:moveTo>
                    <a:pt x="1426758" y="342790"/>
                  </a:moveTo>
                  <a:cubicBezTo>
                    <a:pt x="1426758" y="349055"/>
                    <a:pt x="1432083" y="354371"/>
                    <a:pt x="1438358" y="354371"/>
                  </a:cubicBezTo>
                  <a:cubicBezTo>
                    <a:pt x="1444634" y="354371"/>
                    <a:pt x="1449959" y="349435"/>
                    <a:pt x="1449959" y="342790"/>
                  </a:cubicBezTo>
                  <a:cubicBezTo>
                    <a:pt x="1449959" y="336145"/>
                    <a:pt x="1444634" y="331208"/>
                    <a:pt x="1438358" y="331208"/>
                  </a:cubicBezTo>
                  <a:cubicBezTo>
                    <a:pt x="1432083" y="331208"/>
                    <a:pt x="1426758" y="336524"/>
                    <a:pt x="1426758" y="342790"/>
                  </a:cubicBezTo>
                  <a:moveTo>
                    <a:pt x="1426758" y="309659"/>
                  </a:moveTo>
                  <a:cubicBezTo>
                    <a:pt x="1426758" y="315925"/>
                    <a:pt x="1432083" y="321241"/>
                    <a:pt x="1438358" y="321241"/>
                  </a:cubicBezTo>
                  <a:cubicBezTo>
                    <a:pt x="1444634" y="321241"/>
                    <a:pt x="1449959" y="316304"/>
                    <a:pt x="1449959" y="309659"/>
                  </a:cubicBezTo>
                  <a:cubicBezTo>
                    <a:pt x="1449959" y="303394"/>
                    <a:pt x="1444634" y="298078"/>
                    <a:pt x="1438358" y="298078"/>
                  </a:cubicBezTo>
                  <a:cubicBezTo>
                    <a:pt x="1432083" y="298078"/>
                    <a:pt x="1426758" y="303394"/>
                    <a:pt x="1426758" y="309659"/>
                  </a:cubicBezTo>
                  <a:moveTo>
                    <a:pt x="1426758" y="276529"/>
                  </a:moveTo>
                  <a:cubicBezTo>
                    <a:pt x="1426758" y="282794"/>
                    <a:pt x="1432083" y="288110"/>
                    <a:pt x="1438358" y="288110"/>
                  </a:cubicBezTo>
                  <a:cubicBezTo>
                    <a:pt x="1444634" y="288110"/>
                    <a:pt x="1449959" y="283174"/>
                    <a:pt x="1449959" y="276529"/>
                  </a:cubicBezTo>
                  <a:cubicBezTo>
                    <a:pt x="1449959" y="269884"/>
                    <a:pt x="1444634" y="264948"/>
                    <a:pt x="1438358" y="264948"/>
                  </a:cubicBezTo>
                  <a:cubicBezTo>
                    <a:pt x="1432083" y="264948"/>
                    <a:pt x="1426758" y="270264"/>
                    <a:pt x="1426758" y="276529"/>
                  </a:cubicBezTo>
                  <a:moveTo>
                    <a:pt x="1426758" y="243399"/>
                  </a:moveTo>
                  <a:cubicBezTo>
                    <a:pt x="1426758" y="249664"/>
                    <a:pt x="1432083" y="254980"/>
                    <a:pt x="1438358" y="254980"/>
                  </a:cubicBezTo>
                  <a:cubicBezTo>
                    <a:pt x="1444634" y="254980"/>
                    <a:pt x="1449959" y="250044"/>
                    <a:pt x="1449959" y="243399"/>
                  </a:cubicBezTo>
                  <a:cubicBezTo>
                    <a:pt x="1449959" y="237133"/>
                    <a:pt x="1444634" y="231817"/>
                    <a:pt x="1438358" y="231817"/>
                  </a:cubicBezTo>
                  <a:cubicBezTo>
                    <a:pt x="1432083" y="231817"/>
                    <a:pt x="1426758" y="237133"/>
                    <a:pt x="1426758" y="243399"/>
                  </a:cubicBezTo>
                  <a:moveTo>
                    <a:pt x="1426758" y="210268"/>
                  </a:moveTo>
                  <a:cubicBezTo>
                    <a:pt x="1426758" y="216534"/>
                    <a:pt x="1432083" y="221850"/>
                    <a:pt x="1438358" y="221850"/>
                  </a:cubicBezTo>
                  <a:cubicBezTo>
                    <a:pt x="1444634" y="221850"/>
                    <a:pt x="1449959" y="216913"/>
                    <a:pt x="1449959" y="210268"/>
                  </a:cubicBezTo>
                  <a:cubicBezTo>
                    <a:pt x="1449959" y="204003"/>
                    <a:pt x="1444634" y="198687"/>
                    <a:pt x="1438358" y="198687"/>
                  </a:cubicBezTo>
                  <a:cubicBezTo>
                    <a:pt x="1432083" y="198687"/>
                    <a:pt x="1426758" y="204003"/>
                    <a:pt x="1426758" y="210268"/>
                  </a:cubicBezTo>
                  <a:moveTo>
                    <a:pt x="1393573" y="442181"/>
                  </a:moveTo>
                  <a:cubicBezTo>
                    <a:pt x="1393573" y="448446"/>
                    <a:pt x="1398898" y="453762"/>
                    <a:pt x="1405173" y="453762"/>
                  </a:cubicBezTo>
                  <a:cubicBezTo>
                    <a:pt x="1411449" y="453762"/>
                    <a:pt x="1416774" y="448826"/>
                    <a:pt x="1416774" y="442181"/>
                  </a:cubicBezTo>
                  <a:cubicBezTo>
                    <a:pt x="1416774" y="435536"/>
                    <a:pt x="1411449" y="430599"/>
                    <a:pt x="1405173" y="430599"/>
                  </a:cubicBezTo>
                  <a:cubicBezTo>
                    <a:pt x="1398898" y="430599"/>
                    <a:pt x="1393573" y="435915"/>
                    <a:pt x="1393573" y="442181"/>
                  </a:cubicBezTo>
                  <a:moveTo>
                    <a:pt x="1393573" y="409050"/>
                  </a:moveTo>
                  <a:cubicBezTo>
                    <a:pt x="1393573" y="415316"/>
                    <a:pt x="1398898" y="420632"/>
                    <a:pt x="1405173" y="420632"/>
                  </a:cubicBezTo>
                  <a:cubicBezTo>
                    <a:pt x="1411449" y="420632"/>
                    <a:pt x="1416774" y="415695"/>
                    <a:pt x="1416774" y="409050"/>
                  </a:cubicBezTo>
                  <a:cubicBezTo>
                    <a:pt x="1416774" y="402785"/>
                    <a:pt x="1411449" y="397469"/>
                    <a:pt x="1405173" y="397469"/>
                  </a:cubicBezTo>
                  <a:cubicBezTo>
                    <a:pt x="1398898" y="397469"/>
                    <a:pt x="1393573" y="402785"/>
                    <a:pt x="1393573" y="409050"/>
                  </a:cubicBezTo>
                  <a:moveTo>
                    <a:pt x="1393573" y="375920"/>
                  </a:moveTo>
                  <a:cubicBezTo>
                    <a:pt x="1393573" y="382185"/>
                    <a:pt x="1398898" y="387501"/>
                    <a:pt x="1405173" y="387501"/>
                  </a:cubicBezTo>
                  <a:cubicBezTo>
                    <a:pt x="1411449" y="387501"/>
                    <a:pt x="1416774" y="382565"/>
                    <a:pt x="1416774" y="375920"/>
                  </a:cubicBezTo>
                  <a:cubicBezTo>
                    <a:pt x="1416774" y="369275"/>
                    <a:pt x="1411449" y="364339"/>
                    <a:pt x="1405173" y="364339"/>
                  </a:cubicBezTo>
                  <a:cubicBezTo>
                    <a:pt x="1398898" y="364339"/>
                    <a:pt x="1393573" y="369655"/>
                    <a:pt x="1393573" y="375920"/>
                  </a:cubicBezTo>
                  <a:moveTo>
                    <a:pt x="1393573" y="342790"/>
                  </a:moveTo>
                  <a:cubicBezTo>
                    <a:pt x="1393573" y="349055"/>
                    <a:pt x="1398898" y="354371"/>
                    <a:pt x="1405173" y="354371"/>
                  </a:cubicBezTo>
                  <a:cubicBezTo>
                    <a:pt x="1411449" y="354371"/>
                    <a:pt x="1416774" y="349435"/>
                    <a:pt x="1416774" y="342790"/>
                  </a:cubicBezTo>
                  <a:cubicBezTo>
                    <a:pt x="1416774" y="336145"/>
                    <a:pt x="1411449" y="331208"/>
                    <a:pt x="1405173" y="331208"/>
                  </a:cubicBezTo>
                  <a:cubicBezTo>
                    <a:pt x="1398898" y="331208"/>
                    <a:pt x="1393573" y="336524"/>
                    <a:pt x="1393573" y="342790"/>
                  </a:cubicBezTo>
                  <a:moveTo>
                    <a:pt x="1393573" y="309659"/>
                  </a:moveTo>
                  <a:cubicBezTo>
                    <a:pt x="1393573" y="315925"/>
                    <a:pt x="1398898" y="321241"/>
                    <a:pt x="1405173" y="321241"/>
                  </a:cubicBezTo>
                  <a:cubicBezTo>
                    <a:pt x="1411449" y="321241"/>
                    <a:pt x="1416774" y="316304"/>
                    <a:pt x="1416774" y="309659"/>
                  </a:cubicBezTo>
                  <a:cubicBezTo>
                    <a:pt x="1416774" y="303394"/>
                    <a:pt x="1411449" y="298078"/>
                    <a:pt x="1405173" y="298078"/>
                  </a:cubicBezTo>
                  <a:cubicBezTo>
                    <a:pt x="1398898" y="298078"/>
                    <a:pt x="1393573" y="303394"/>
                    <a:pt x="1393573" y="309659"/>
                  </a:cubicBezTo>
                  <a:moveTo>
                    <a:pt x="1393573" y="276529"/>
                  </a:moveTo>
                  <a:cubicBezTo>
                    <a:pt x="1393573" y="282794"/>
                    <a:pt x="1398898" y="288110"/>
                    <a:pt x="1405173" y="288110"/>
                  </a:cubicBezTo>
                  <a:cubicBezTo>
                    <a:pt x="1411449" y="288110"/>
                    <a:pt x="1416774" y="283174"/>
                    <a:pt x="1416774" y="276529"/>
                  </a:cubicBezTo>
                  <a:cubicBezTo>
                    <a:pt x="1416774" y="269884"/>
                    <a:pt x="1411449" y="264948"/>
                    <a:pt x="1405173" y="264948"/>
                  </a:cubicBezTo>
                  <a:cubicBezTo>
                    <a:pt x="1398898" y="264948"/>
                    <a:pt x="1393573" y="270264"/>
                    <a:pt x="1393573" y="276529"/>
                  </a:cubicBezTo>
                  <a:moveTo>
                    <a:pt x="1393573" y="243399"/>
                  </a:moveTo>
                  <a:cubicBezTo>
                    <a:pt x="1393573" y="249664"/>
                    <a:pt x="1398898" y="254980"/>
                    <a:pt x="1405173" y="254980"/>
                  </a:cubicBezTo>
                  <a:cubicBezTo>
                    <a:pt x="1411449" y="254980"/>
                    <a:pt x="1416774" y="250044"/>
                    <a:pt x="1416774" y="243399"/>
                  </a:cubicBezTo>
                  <a:cubicBezTo>
                    <a:pt x="1416774" y="237133"/>
                    <a:pt x="1411449" y="231817"/>
                    <a:pt x="1405173" y="231817"/>
                  </a:cubicBezTo>
                  <a:cubicBezTo>
                    <a:pt x="1398898" y="231817"/>
                    <a:pt x="1393573" y="237133"/>
                    <a:pt x="1393573" y="243399"/>
                  </a:cubicBezTo>
                  <a:moveTo>
                    <a:pt x="1393573" y="541572"/>
                  </a:moveTo>
                  <a:cubicBezTo>
                    <a:pt x="1393573" y="547837"/>
                    <a:pt x="1398898" y="553153"/>
                    <a:pt x="1405173" y="553153"/>
                  </a:cubicBezTo>
                  <a:cubicBezTo>
                    <a:pt x="1411449" y="553153"/>
                    <a:pt x="1416774" y="548217"/>
                    <a:pt x="1416774" y="541572"/>
                  </a:cubicBezTo>
                  <a:cubicBezTo>
                    <a:pt x="1416774" y="535306"/>
                    <a:pt x="1411449" y="529990"/>
                    <a:pt x="1405173" y="529990"/>
                  </a:cubicBezTo>
                  <a:cubicBezTo>
                    <a:pt x="1398898" y="529990"/>
                    <a:pt x="1393573" y="535306"/>
                    <a:pt x="1393573" y="541572"/>
                  </a:cubicBezTo>
                  <a:moveTo>
                    <a:pt x="1393573" y="508536"/>
                  </a:moveTo>
                  <a:cubicBezTo>
                    <a:pt x="1393573" y="514802"/>
                    <a:pt x="1398898" y="520118"/>
                    <a:pt x="1405173" y="520118"/>
                  </a:cubicBezTo>
                  <a:cubicBezTo>
                    <a:pt x="1411449" y="520118"/>
                    <a:pt x="1416774" y="515181"/>
                    <a:pt x="1416774" y="508536"/>
                  </a:cubicBezTo>
                  <a:cubicBezTo>
                    <a:pt x="1416774" y="501891"/>
                    <a:pt x="1411449" y="496955"/>
                    <a:pt x="1405173" y="496955"/>
                  </a:cubicBezTo>
                  <a:cubicBezTo>
                    <a:pt x="1398898" y="496955"/>
                    <a:pt x="1393573" y="502271"/>
                    <a:pt x="1393573" y="508536"/>
                  </a:cubicBezTo>
                  <a:moveTo>
                    <a:pt x="1393573" y="475406"/>
                  </a:moveTo>
                  <a:cubicBezTo>
                    <a:pt x="1393573" y="481671"/>
                    <a:pt x="1398898" y="486987"/>
                    <a:pt x="1405173" y="486987"/>
                  </a:cubicBezTo>
                  <a:cubicBezTo>
                    <a:pt x="1411449" y="486987"/>
                    <a:pt x="1416774" y="482051"/>
                    <a:pt x="1416774" y="475406"/>
                  </a:cubicBezTo>
                  <a:cubicBezTo>
                    <a:pt x="1416774" y="469141"/>
                    <a:pt x="1411449" y="463825"/>
                    <a:pt x="1405173" y="463825"/>
                  </a:cubicBezTo>
                  <a:cubicBezTo>
                    <a:pt x="1398898" y="463825"/>
                    <a:pt x="1393573" y="469141"/>
                    <a:pt x="1393573" y="475406"/>
                  </a:cubicBezTo>
                  <a:moveTo>
                    <a:pt x="1360388" y="442181"/>
                  </a:moveTo>
                  <a:cubicBezTo>
                    <a:pt x="1360388" y="448446"/>
                    <a:pt x="1365713" y="453762"/>
                    <a:pt x="1371989" y="453762"/>
                  </a:cubicBezTo>
                  <a:cubicBezTo>
                    <a:pt x="1378264" y="453762"/>
                    <a:pt x="1383589" y="448826"/>
                    <a:pt x="1383589" y="442181"/>
                  </a:cubicBezTo>
                  <a:cubicBezTo>
                    <a:pt x="1383589" y="435536"/>
                    <a:pt x="1378264" y="430599"/>
                    <a:pt x="1371989" y="430599"/>
                  </a:cubicBezTo>
                  <a:cubicBezTo>
                    <a:pt x="1365713" y="430599"/>
                    <a:pt x="1360388" y="435915"/>
                    <a:pt x="1360388" y="442181"/>
                  </a:cubicBezTo>
                  <a:moveTo>
                    <a:pt x="1360388" y="409050"/>
                  </a:moveTo>
                  <a:cubicBezTo>
                    <a:pt x="1360388" y="415316"/>
                    <a:pt x="1365713" y="420632"/>
                    <a:pt x="1371989" y="420632"/>
                  </a:cubicBezTo>
                  <a:cubicBezTo>
                    <a:pt x="1378264" y="420632"/>
                    <a:pt x="1383589" y="415695"/>
                    <a:pt x="1383589" y="409050"/>
                  </a:cubicBezTo>
                  <a:cubicBezTo>
                    <a:pt x="1383589" y="402785"/>
                    <a:pt x="1378264" y="397469"/>
                    <a:pt x="1371989" y="397469"/>
                  </a:cubicBezTo>
                  <a:cubicBezTo>
                    <a:pt x="1365713" y="397469"/>
                    <a:pt x="1360388" y="402785"/>
                    <a:pt x="1360388" y="409050"/>
                  </a:cubicBezTo>
                  <a:moveTo>
                    <a:pt x="1360388" y="375920"/>
                  </a:moveTo>
                  <a:cubicBezTo>
                    <a:pt x="1360388" y="382185"/>
                    <a:pt x="1365713" y="387501"/>
                    <a:pt x="1371989" y="387501"/>
                  </a:cubicBezTo>
                  <a:cubicBezTo>
                    <a:pt x="1378264" y="387501"/>
                    <a:pt x="1383589" y="382565"/>
                    <a:pt x="1383589" y="375920"/>
                  </a:cubicBezTo>
                  <a:cubicBezTo>
                    <a:pt x="1383589" y="369275"/>
                    <a:pt x="1378264" y="364339"/>
                    <a:pt x="1371989" y="364339"/>
                  </a:cubicBezTo>
                  <a:cubicBezTo>
                    <a:pt x="1365713" y="364339"/>
                    <a:pt x="1360388" y="369655"/>
                    <a:pt x="1360388" y="375920"/>
                  </a:cubicBezTo>
                  <a:moveTo>
                    <a:pt x="1360388" y="342790"/>
                  </a:moveTo>
                  <a:cubicBezTo>
                    <a:pt x="1360388" y="349055"/>
                    <a:pt x="1365713" y="354371"/>
                    <a:pt x="1371989" y="354371"/>
                  </a:cubicBezTo>
                  <a:cubicBezTo>
                    <a:pt x="1378264" y="354371"/>
                    <a:pt x="1383589" y="349435"/>
                    <a:pt x="1383589" y="342790"/>
                  </a:cubicBezTo>
                  <a:cubicBezTo>
                    <a:pt x="1383589" y="336145"/>
                    <a:pt x="1378264" y="331208"/>
                    <a:pt x="1371989" y="331208"/>
                  </a:cubicBezTo>
                  <a:cubicBezTo>
                    <a:pt x="1365713" y="331208"/>
                    <a:pt x="1360388" y="336524"/>
                    <a:pt x="1360388" y="342790"/>
                  </a:cubicBezTo>
                  <a:moveTo>
                    <a:pt x="1360388" y="309659"/>
                  </a:moveTo>
                  <a:cubicBezTo>
                    <a:pt x="1360388" y="315925"/>
                    <a:pt x="1365713" y="321241"/>
                    <a:pt x="1371989" y="321241"/>
                  </a:cubicBezTo>
                  <a:cubicBezTo>
                    <a:pt x="1378264" y="321241"/>
                    <a:pt x="1383589" y="316304"/>
                    <a:pt x="1383589" y="309659"/>
                  </a:cubicBezTo>
                  <a:cubicBezTo>
                    <a:pt x="1383589" y="303394"/>
                    <a:pt x="1378264" y="298078"/>
                    <a:pt x="1371989" y="298078"/>
                  </a:cubicBezTo>
                  <a:cubicBezTo>
                    <a:pt x="1365713" y="298078"/>
                    <a:pt x="1360388" y="303394"/>
                    <a:pt x="1360388" y="309659"/>
                  </a:cubicBezTo>
                  <a:moveTo>
                    <a:pt x="1360388" y="276529"/>
                  </a:moveTo>
                  <a:cubicBezTo>
                    <a:pt x="1360388" y="282794"/>
                    <a:pt x="1365713" y="288110"/>
                    <a:pt x="1371989" y="288110"/>
                  </a:cubicBezTo>
                  <a:cubicBezTo>
                    <a:pt x="1378264" y="288110"/>
                    <a:pt x="1383589" y="283174"/>
                    <a:pt x="1383589" y="276529"/>
                  </a:cubicBezTo>
                  <a:cubicBezTo>
                    <a:pt x="1383589" y="269884"/>
                    <a:pt x="1378264" y="264948"/>
                    <a:pt x="1371989" y="264948"/>
                  </a:cubicBezTo>
                  <a:cubicBezTo>
                    <a:pt x="1365713" y="264948"/>
                    <a:pt x="1360388" y="270264"/>
                    <a:pt x="1360388" y="276529"/>
                  </a:cubicBezTo>
                  <a:moveTo>
                    <a:pt x="1360388" y="243399"/>
                  </a:moveTo>
                  <a:cubicBezTo>
                    <a:pt x="1360388" y="249664"/>
                    <a:pt x="1365713" y="254980"/>
                    <a:pt x="1371989" y="254980"/>
                  </a:cubicBezTo>
                  <a:cubicBezTo>
                    <a:pt x="1378264" y="254980"/>
                    <a:pt x="1383589" y="250044"/>
                    <a:pt x="1383589" y="243399"/>
                  </a:cubicBezTo>
                  <a:cubicBezTo>
                    <a:pt x="1383589" y="237133"/>
                    <a:pt x="1378264" y="231817"/>
                    <a:pt x="1371989" y="231817"/>
                  </a:cubicBezTo>
                  <a:cubicBezTo>
                    <a:pt x="1365713" y="231817"/>
                    <a:pt x="1360388" y="237133"/>
                    <a:pt x="1360388" y="243399"/>
                  </a:cubicBezTo>
                  <a:moveTo>
                    <a:pt x="1360388" y="574702"/>
                  </a:moveTo>
                  <a:cubicBezTo>
                    <a:pt x="1360388" y="580967"/>
                    <a:pt x="1365713" y="586283"/>
                    <a:pt x="1371989" y="586283"/>
                  </a:cubicBezTo>
                  <a:cubicBezTo>
                    <a:pt x="1378264" y="586283"/>
                    <a:pt x="1383589" y="581347"/>
                    <a:pt x="1383589" y="574702"/>
                  </a:cubicBezTo>
                  <a:cubicBezTo>
                    <a:pt x="1383589" y="568437"/>
                    <a:pt x="1378264" y="563121"/>
                    <a:pt x="1371989" y="563121"/>
                  </a:cubicBezTo>
                  <a:cubicBezTo>
                    <a:pt x="1365713" y="563121"/>
                    <a:pt x="1360388" y="568437"/>
                    <a:pt x="1360388" y="574702"/>
                  </a:cubicBezTo>
                  <a:moveTo>
                    <a:pt x="1360388" y="541572"/>
                  </a:moveTo>
                  <a:cubicBezTo>
                    <a:pt x="1360388" y="547837"/>
                    <a:pt x="1365713" y="553153"/>
                    <a:pt x="1371989" y="553153"/>
                  </a:cubicBezTo>
                  <a:cubicBezTo>
                    <a:pt x="1378264" y="553153"/>
                    <a:pt x="1383589" y="548217"/>
                    <a:pt x="1383589" y="541572"/>
                  </a:cubicBezTo>
                  <a:cubicBezTo>
                    <a:pt x="1383589" y="535306"/>
                    <a:pt x="1378264" y="529990"/>
                    <a:pt x="1371989" y="529990"/>
                  </a:cubicBezTo>
                  <a:cubicBezTo>
                    <a:pt x="1365713" y="529990"/>
                    <a:pt x="1360388" y="535306"/>
                    <a:pt x="1360388" y="541572"/>
                  </a:cubicBezTo>
                  <a:moveTo>
                    <a:pt x="1360388" y="508536"/>
                  </a:moveTo>
                  <a:cubicBezTo>
                    <a:pt x="1360388" y="514802"/>
                    <a:pt x="1365713" y="520118"/>
                    <a:pt x="1371989" y="520118"/>
                  </a:cubicBezTo>
                  <a:cubicBezTo>
                    <a:pt x="1378264" y="520118"/>
                    <a:pt x="1383589" y="515181"/>
                    <a:pt x="1383589" y="508536"/>
                  </a:cubicBezTo>
                  <a:cubicBezTo>
                    <a:pt x="1383589" y="501891"/>
                    <a:pt x="1378264" y="496955"/>
                    <a:pt x="1371989" y="496955"/>
                  </a:cubicBezTo>
                  <a:cubicBezTo>
                    <a:pt x="1365713" y="496955"/>
                    <a:pt x="1360388" y="502271"/>
                    <a:pt x="1360388" y="508536"/>
                  </a:cubicBezTo>
                  <a:moveTo>
                    <a:pt x="1360388" y="475406"/>
                  </a:moveTo>
                  <a:cubicBezTo>
                    <a:pt x="1360388" y="481671"/>
                    <a:pt x="1365713" y="486987"/>
                    <a:pt x="1371989" y="486987"/>
                  </a:cubicBezTo>
                  <a:cubicBezTo>
                    <a:pt x="1378264" y="486987"/>
                    <a:pt x="1383589" y="482051"/>
                    <a:pt x="1383589" y="475406"/>
                  </a:cubicBezTo>
                  <a:cubicBezTo>
                    <a:pt x="1383589" y="469141"/>
                    <a:pt x="1378264" y="463825"/>
                    <a:pt x="1371989" y="463825"/>
                  </a:cubicBezTo>
                  <a:cubicBezTo>
                    <a:pt x="1365713" y="463825"/>
                    <a:pt x="1360388" y="469141"/>
                    <a:pt x="1360388" y="475406"/>
                  </a:cubicBezTo>
                  <a:moveTo>
                    <a:pt x="1327203" y="442181"/>
                  </a:moveTo>
                  <a:cubicBezTo>
                    <a:pt x="1327203" y="448446"/>
                    <a:pt x="1332528" y="453762"/>
                    <a:pt x="1338804" y="453762"/>
                  </a:cubicBezTo>
                  <a:cubicBezTo>
                    <a:pt x="1345079" y="453762"/>
                    <a:pt x="1350404" y="448826"/>
                    <a:pt x="1350404" y="442181"/>
                  </a:cubicBezTo>
                  <a:cubicBezTo>
                    <a:pt x="1350404" y="435536"/>
                    <a:pt x="1345079" y="430599"/>
                    <a:pt x="1338804" y="430599"/>
                  </a:cubicBezTo>
                  <a:cubicBezTo>
                    <a:pt x="1332528" y="430599"/>
                    <a:pt x="1327203" y="435915"/>
                    <a:pt x="1327203" y="442181"/>
                  </a:cubicBezTo>
                  <a:moveTo>
                    <a:pt x="1327203" y="409050"/>
                  </a:moveTo>
                  <a:cubicBezTo>
                    <a:pt x="1327203" y="415316"/>
                    <a:pt x="1332528" y="420632"/>
                    <a:pt x="1338804" y="420632"/>
                  </a:cubicBezTo>
                  <a:cubicBezTo>
                    <a:pt x="1345079" y="420632"/>
                    <a:pt x="1350404" y="415695"/>
                    <a:pt x="1350404" y="409050"/>
                  </a:cubicBezTo>
                  <a:cubicBezTo>
                    <a:pt x="1350404" y="402785"/>
                    <a:pt x="1345079" y="397469"/>
                    <a:pt x="1338804" y="397469"/>
                  </a:cubicBezTo>
                  <a:cubicBezTo>
                    <a:pt x="1332528" y="397469"/>
                    <a:pt x="1327203" y="402785"/>
                    <a:pt x="1327203" y="409050"/>
                  </a:cubicBezTo>
                  <a:moveTo>
                    <a:pt x="1327203" y="375920"/>
                  </a:moveTo>
                  <a:cubicBezTo>
                    <a:pt x="1327203" y="382185"/>
                    <a:pt x="1332528" y="387501"/>
                    <a:pt x="1338804" y="387501"/>
                  </a:cubicBezTo>
                  <a:cubicBezTo>
                    <a:pt x="1345079" y="387501"/>
                    <a:pt x="1350404" y="382565"/>
                    <a:pt x="1350404" y="375920"/>
                  </a:cubicBezTo>
                  <a:cubicBezTo>
                    <a:pt x="1350404" y="369275"/>
                    <a:pt x="1345079" y="364339"/>
                    <a:pt x="1338804" y="364339"/>
                  </a:cubicBezTo>
                  <a:cubicBezTo>
                    <a:pt x="1332528" y="364339"/>
                    <a:pt x="1327203" y="369655"/>
                    <a:pt x="1327203" y="375920"/>
                  </a:cubicBezTo>
                  <a:moveTo>
                    <a:pt x="1327203" y="342790"/>
                  </a:moveTo>
                  <a:cubicBezTo>
                    <a:pt x="1327203" y="349055"/>
                    <a:pt x="1332528" y="354371"/>
                    <a:pt x="1338804" y="354371"/>
                  </a:cubicBezTo>
                  <a:cubicBezTo>
                    <a:pt x="1345079" y="354371"/>
                    <a:pt x="1350404" y="349435"/>
                    <a:pt x="1350404" y="342790"/>
                  </a:cubicBezTo>
                  <a:cubicBezTo>
                    <a:pt x="1350404" y="336145"/>
                    <a:pt x="1345079" y="331208"/>
                    <a:pt x="1338804" y="331208"/>
                  </a:cubicBezTo>
                  <a:cubicBezTo>
                    <a:pt x="1332528" y="331208"/>
                    <a:pt x="1327203" y="336524"/>
                    <a:pt x="1327203" y="342790"/>
                  </a:cubicBezTo>
                  <a:moveTo>
                    <a:pt x="1327203" y="309659"/>
                  </a:moveTo>
                  <a:cubicBezTo>
                    <a:pt x="1327203" y="315925"/>
                    <a:pt x="1332528" y="321241"/>
                    <a:pt x="1338804" y="321241"/>
                  </a:cubicBezTo>
                  <a:cubicBezTo>
                    <a:pt x="1345079" y="321241"/>
                    <a:pt x="1350404" y="316304"/>
                    <a:pt x="1350404" y="309659"/>
                  </a:cubicBezTo>
                  <a:cubicBezTo>
                    <a:pt x="1350404" y="303394"/>
                    <a:pt x="1345079" y="298078"/>
                    <a:pt x="1338804" y="298078"/>
                  </a:cubicBezTo>
                  <a:cubicBezTo>
                    <a:pt x="1332528" y="298078"/>
                    <a:pt x="1327203" y="303394"/>
                    <a:pt x="1327203" y="309659"/>
                  </a:cubicBezTo>
                  <a:moveTo>
                    <a:pt x="1327203" y="276529"/>
                  </a:moveTo>
                  <a:cubicBezTo>
                    <a:pt x="1327203" y="282794"/>
                    <a:pt x="1332528" y="288110"/>
                    <a:pt x="1338804" y="288110"/>
                  </a:cubicBezTo>
                  <a:cubicBezTo>
                    <a:pt x="1345079" y="288110"/>
                    <a:pt x="1350404" y="283174"/>
                    <a:pt x="1350404" y="276529"/>
                  </a:cubicBezTo>
                  <a:cubicBezTo>
                    <a:pt x="1350404" y="269884"/>
                    <a:pt x="1345079" y="264948"/>
                    <a:pt x="1338804" y="264948"/>
                  </a:cubicBezTo>
                  <a:cubicBezTo>
                    <a:pt x="1332528" y="264948"/>
                    <a:pt x="1327203" y="270264"/>
                    <a:pt x="1327203" y="276529"/>
                  </a:cubicBezTo>
                  <a:moveTo>
                    <a:pt x="1327203" y="243399"/>
                  </a:moveTo>
                  <a:cubicBezTo>
                    <a:pt x="1327203" y="249664"/>
                    <a:pt x="1332528" y="254980"/>
                    <a:pt x="1338804" y="254980"/>
                  </a:cubicBezTo>
                  <a:cubicBezTo>
                    <a:pt x="1345079" y="254980"/>
                    <a:pt x="1350404" y="250044"/>
                    <a:pt x="1350404" y="243399"/>
                  </a:cubicBezTo>
                  <a:cubicBezTo>
                    <a:pt x="1350404" y="237133"/>
                    <a:pt x="1345079" y="231817"/>
                    <a:pt x="1338804" y="231817"/>
                  </a:cubicBezTo>
                  <a:cubicBezTo>
                    <a:pt x="1332528" y="231817"/>
                    <a:pt x="1327203" y="237133"/>
                    <a:pt x="1327203" y="243399"/>
                  </a:cubicBezTo>
                  <a:moveTo>
                    <a:pt x="1327203" y="607832"/>
                  </a:moveTo>
                  <a:cubicBezTo>
                    <a:pt x="1327203" y="614098"/>
                    <a:pt x="1332528" y="619414"/>
                    <a:pt x="1338804" y="619414"/>
                  </a:cubicBezTo>
                  <a:cubicBezTo>
                    <a:pt x="1345079" y="619414"/>
                    <a:pt x="1350404" y="614477"/>
                    <a:pt x="1350404" y="607832"/>
                  </a:cubicBezTo>
                  <a:cubicBezTo>
                    <a:pt x="1350404" y="601187"/>
                    <a:pt x="1345079" y="596251"/>
                    <a:pt x="1338804" y="596251"/>
                  </a:cubicBezTo>
                  <a:cubicBezTo>
                    <a:pt x="1332528" y="596251"/>
                    <a:pt x="1327203" y="601567"/>
                    <a:pt x="1327203" y="607832"/>
                  </a:cubicBezTo>
                  <a:moveTo>
                    <a:pt x="1327203" y="574702"/>
                  </a:moveTo>
                  <a:cubicBezTo>
                    <a:pt x="1327203" y="580967"/>
                    <a:pt x="1332528" y="586283"/>
                    <a:pt x="1338804" y="586283"/>
                  </a:cubicBezTo>
                  <a:cubicBezTo>
                    <a:pt x="1345079" y="586283"/>
                    <a:pt x="1350404" y="581347"/>
                    <a:pt x="1350404" y="574702"/>
                  </a:cubicBezTo>
                  <a:cubicBezTo>
                    <a:pt x="1350404" y="568437"/>
                    <a:pt x="1345079" y="563121"/>
                    <a:pt x="1338804" y="563121"/>
                  </a:cubicBezTo>
                  <a:cubicBezTo>
                    <a:pt x="1332528" y="563121"/>
                    <a:pt x="1327203" y="568437"/>
                    <a:pt x="1327203" y="574702"/>
                  </a:cubicBezTo>
                  <a:moveTo>
                    <a:pt x="1327203" y="541572"/>
                  </a:moveTo>
                  <a:cubicBezTo>
                    <a:pt x="1327203" y="547837"/>
                    <a:pt x="1332528" y="553153"/>
                    <a:pt x="1338804" y="553153"/>
                  </a:cubicBezTo>
                  <a:cubicBezTo>
                    <a:pt x="1345079" y="553153"/>
                    <a:pt x="1350404" y="548217"/>
                    <a:pt x="1350404" y="541572"/>
                  </a:cubicBezTo>
                  <a:cubicBezTo>
                    <a:pt x="1350404" y="535306"/>
                    <a:pt x="1345079" y="529990"/>
                    <a:pt x="1338804" y="529990"/>
                  </a:cubicBezTo>
                  <a:cubicBezTo>
                    <a:pt x="1332528" y="529990"/>
                    <a:pt x="1327203" y="535306"/>
                    <a:pt x="1327203" y="541572"/>
                  </a:cubicBezTo>
                  <a:moveTo>
                    <a:pt x="1327203" y="508536"/>
                  </a:moveTo>
                  <a:cubicBezTo>
                    <a:pt x="1327203" y="514802"/>
                    <a:pt x="1332528" y="520118"/>
                    <a:pt x="1338804" y="520118"/>
                  </a:cubicBezTo>
                  <a:cubicBezTo>
                    <a:pt x="1345079" y="520118"/>
                    <a:pt x="1350404" y="515181"/>
                    <a:pt x="1350404" y="508536"/>
                  </a:cubicBezTo>
                  <a:cubicBezTo>
                    <a:pt x="1350404" y="501891"/>
                    <a:pt x="1345079" y="496955"/>
                    <a:pt x="1338804" y="496955"/>
                  </a:cubicBezTo>
                  <a:cubicBezTo>
                    <a:pt x="1332528" y="496955"/>
                    <a:pt x="1327203" y="502271"/>
                    <a:pt x="1327203" y="508536"/>
                  </a:cubicBezTo>
                  <a:moveTo>
                    <a:pt x="1327203" y="475406"/>
                  </a:moveTo>
                  <a:cubicBezTo>
                    <a:pt x="1327203" y="481671"/>
                    <a:pt x="1332528" y="486987"/>
                    <a:pt x="1338804" y="486987"/>
                  </a:cubicBezTo>
                  <a:cubicBezTo>
                    <a:pt x="1345079" y="486987"/>
                    <a:pt x="1350404" y="482051"/>
                    <a:pt x="1350404" y="475406"/>
                  </a:cubicBezTo>
                  <a:cubicBezTo>
                    <a:pt x="1350404" y="469141"/>
                    <a:pt x="1345079" y="463825"/>
                    <a:pt x="1338804" y="463825"/>
                  </a:cubicBezTo>
                  <a:cubicBezTo>
                    <a:pt x="1332528" y="463825"/>
                    <a:pt x="1327203" y="469141"/>
                    <a:pt x="1327203" y="475406"/>
                  </a:cubicBezTo>
                  <a:moveTo>
                    <a:pt x="1294018" y="442181"/>
                  </a:moveTo>
                  <a:cubicBezTo>
                    <a:pt x="1294018" y="448446"/>
                    <a:pt x="1299343" y="453762"/>
                    <a:pt x="1305619" y="453762"/>
                  </a:cubicBezTo>
                  <a:cubicBezTo>
                    <a:pt x="1311895" y="453762"/>
                    <a:pt x="1317219" y="448826"/>
                    <a:pt x="1317219" y="442181"/>
                  </a:cubicBezTo>
                  <a:cubicBezTo>
                    <a:pt x="1317219" y="435536"/>
                    <a:pt x="1311895" y="430599"/>
                    <a:pt x="1305619" y="430599"/>
                  </a:cubicBezTo>
                  <a:cubicBezTo>
                    <a:pt x="1299343" y="430599"/>
                    <a:pt x="1294018" y="435915"/>
                    <a:pt x="1294018" y="442181"/>
                  </a:cubicBezTo>
                  <a:moveTo>
                    <a:pt x="1294018" y="409050"/>
                  </a:moveTo>
                  <a:cubicBezTo>
                    <a:pt x="1294018" y="415316"/>
                    <a:pt x="1299343" y="420632"/>
                    <a:pt x="1305619" y="420632"/>
                  </a:cubicBezTo>
                  <a:cubicBezTo>
                    <a:pt x="1311895" y="420632"/>
                    <a:pt x="1317219" y="415695"/>
                    <a:pt x="1317219" y="409050"/>
                  </a:cubicBezTo>
                  <a:cubicBezTo>
                    <a:pt x="1317219" y="402785"/>
                    <a:pt x="1311895" y="397469"/>
                    <a:pt x="1305619" y="397469"/>
                  </a:cubicBezTo>
                  <a:cubicBezTo>
                    <a:pt x="1299343" y="397469"/>
                    <a:pt x="1294018" y="402785"/>
                    <a:pt x="1294018" y="409050"/>
                  </a:cubicBezTo>
                  <a:moveTo>
                    <a:pt x="1294018" y="375920"/>
                  </a:moveTo>
                  <a:cubicBezTo>
                    <a:pt x="1294018" y="382185"/>
                    <a:pt x="1299343" y="387501"/>
                    <a:pt x="1305619" y="387501"/>
                  </a:cubicBezTo>
                  <a:cubicBezTo>
                    <a:pt x="1311895" y="387501"/>
                    <a:pt x="1317219" y="382565"/>
                    <a:pt x="1317219" y="375920"/>
                  </a:cubicBezTo>
                  <a:cubicBezTo>
                    <a:pt x="1317219" y="369275"/>
                    <a:pt x="1311895" y="364339"/>
                    <a:pt x="1305619" y="364339"/>
                  </a:cubicBezTo>
                  <a:cubicBezTo>
                    <a:pt x="1299343" y="364339"/>
                    <a:pt x="1294018" y="369655"/>
                    <a:pt x="1294018" y="375920"/>
                  </a:cubicBezTo>
                  <a:moveTo>
                    <a:pt x="1294018" y="342790"/>
                  </a:moveTo>
                  <a:cubicBezTo>
                    <a:pt x="1294018" y="349055"/>
                    <a:pt x="1299343" y="354371"/>
                    <a:pt x="1305619" y="354371"/>
                  </a:cubicBezTo>
                  <a:cubicBezTo>
                    <a:pt x="1311895" y="354371"/>
                    <a:pt x="1317219" y="349435"/>
                    <a:pt x="1317219" y="342790"/>
                  </a:cubicBezTo>
                  <a:cubicBezTo>
                    <a:pt x="1317219" y="336145"/>
                    <a:pt x="1311895" y="331208"/>
                    <a:pt x="1305619" y="331208"/>
                  </a:cubicBezTo>
                  <a:cubicBezTo>
                    <a:pt x="1299343" y="331208"/>
                    <a:pt x="1294018" y="336524"/>
                    <a:pt x="1294018" y="342790"/>
                  </a:cubicBezTo>
                  <a:moveTo>
                    <a:pt x="1294018" y="309659"/>
                  </a:moveTo>
                  <a:cubicBezTo>
                    <a:pt x="1294018" y="315925"/>
                    <a:pt x="1299343" y="321241"/>
                    <a:pt x="1305619" y="321241"/>
                  </a:cubicBezTo>
                  <a:cubicBezTo>
                    <a:pt x="1311895" y="321241"/>
                    <a:pt x="1317219" y="316304"/>
                    <a:pt x="1317219" y="309659"/>
                  </a:cubicBezTo>
                  <a:cubicBezTo>
                    <a:pt x="1317219" y="303394"/>
                    <a:pt x="1311895" y="298078"/>
                    <a:pt x="1305619" y="298078"/>
                  </a:cubicBezTo>
                  <a:cubicBezTo>
                    <a:pt x="1299343" y="298078"/>
                    <a:pt x="1294018" y="303394"/>
                    <a:pt x="1294018" y="309659"/>
                  </a:cubicBezTo>
                  <a:moveTo>
                    <a:pt x="1294018" y="276529"/>
                  </a:moveTo>
                  <a:cubicBezTo>
                    <a:pt x="1294018" y="282794"/>
                    <a:pt x="1299343" y="288110"/>
                    <a:pt x="1305619" y="288110"/>
                  </a:cubicBezTo>
                  <a:cubicBezTo>
                    <a:pt x="1311895" y="288110"/>
                    <a:pt x="1317219" y="283174"/>
                    <a:pt x="1317219" y="276529"/>
                  </a:cubicBezTo>
                  <a:cubicBezTo>
                    <a:pt x="1317219" y="269884"/>
                    <a:pt x="1311895" y="264948"/>
                    <a:pt x="1305619" y="264948"/>
                  </a:cubicBezTo>
                  <a:cubicBezTo>
                    <a:pt x="1299343" y="264948"/>
                    <a:pt x="1294018" y="270264"/>
                    <a:pt x="1294018" y="276529"/>
                  </a:cubicBezTo>
                  <a:moveTo>
                    <a:pt x="1294018" y="872875"/>
                  </a:moveTo>
                  <a:cubicBezTo>
                    <a:pt x="1294018" y="879140"/>
                    <a:pt x="1299343" y="884456"/>
                    <a:pt x="1305619" y="884456"/>
                  </a:cubicBezTo>
                  <a:cubicBezTo>
                    <a:pt x="1311895" y="884456"/>
                    <a:pt x="1317219" y="879140"/>
                    <a:pt x="1317219" y="872875"/>
                  </a:cubicBezTo>
                  <a:cubicBezTo>
                    <a:pt x="1317219" y="866610"/>
                    <a:pt x="1311895" y="861294"/>
                    <a:pt x="1305619" y="861294"/>
                  </a:cubicBezTo>
                  <a:cubicBezTo>
                    <a:pt x="1298963" y="861294"/>
                    <a:pt x="1294018" y="866610"/>
                    <a:pt x="1294018" y="872875"/>
                  </a:cubicBezTo>
                  <a:moveTo>
                    <a:pt x="1294018" y="839745"/>
                  </a:moveTo>
                  <a:cubicBezTo>
                    <a:pt x="1294018" y="846010"/>
                    <a:pt x="1299343" y="851326"/>
                    <a:pt x="1305619" y="851326"/>
                  </a:cubicBezTo>
                  <a:cubicBezTo>
                    <a:pt x="1311895" y="851326"/>
                    <a:pt x="1317219" y="846010"/>
                    <a:pt x="1317219" y="839745"/>
                  </a:cubicBezTo>
                  <a:cubicBezTo>
                    <a:pt x="1317219" y="833479"/>
                    <a:pt x="1311895" y="828163"/>
                    <a:pt x="1305619" y="828163"/>
                  </a:cubicBezTo>
                  <a:cubicBezTo>
                    <a:pt x="1298963" y="828163"/>
                    <a:pt x="1294018" y="833479"/>
                    <a:pt x="1294018" y="839745"/>
                  </a:cubicBezTo>
                  <a:moveTo>
                    <a:pt x="1294018" y="806614"/>
                  </a:moveTo>
                  <a:cubicBezTo>
                    <a:pt x="1294018" y="812880"/>
                    <a:pt x="1299343" y="818196"/>
                    <a:pt x="1305619" y="818196"/>
                  </a:cubicBezTo>
                  <a:cubicBezTo>
                    <a:pt x="1311895" y="818196"/>
                    <a:pt x="1317219" y="812880"/>
                    <a:pt x="1317219" y="806614"/>
                  </a:cubicBezTo>
                  <a:cubicBezTo>
                    <a:pt x="1317219" y="800349"/>
                    <a:pt x="1311895" y="795033"/>
                    <a:pt x="1305619" y="795033"/>
                  </a:cubicBezTo>
                  <a:cubicBezTo>
                    <a:pt x="1298963" y="795033"/>
                    <a:pt x="1294018" y="800349"/>
                    <a:pt x="1294018" y="806614"/>
                  </a:cubicBezTo>
                  <a:moveTo>
                    <a:pt x="1294018" y="640963"/>
                  </a:moveTo>
                  <a:cubicBezTo>
                    <a:pt x="1294018" y="647228"/>
                    <a:pt x="1299343" y="652544"/>
                    <a:pt x="1305619" y="652544"/>
                  </a:cubicBezTo>
                  <a:cubicBezTo>
                    <a:pt x="1311895" y="652544"/>
                    <a:pt x="1317219" y="647608"/>
                    <a:pt x="1317219" y="640963"/>
                  </a:cubicBezTo>
                  <a:cubicBezTo>
                    <a:pt x="1317219" y="634697"/>
                    <a:pt x="1311895" y="629381"/>
                    <a:pt x="1305619" y="629381"/>
                  </a:cubicBezTo>
                  <a:cubicBezTo>
                    <a:pt x="1299343" y="629381"/>
                    <a:pt x="1294018" y="634697"/>
                    <a:pt x="1294018" y="640963"/>
                  </a:cubicBezTo>
                  <a:moveTo>
                    <a:pt x="1294018" y="607832"/>
                  </a:moveTo>
                  <a:cubicBezTo>
                    <a:pt x="1294018" y="614098"/>
                    <a:pt x="1299343" y="619414"/>
                    <a:pt x="1305619" y="619414"/>
                  </a:cubicBezTo>
                  <a:cubicBezTo>
                    <a:pt x="1311895" y="619414"/>
                    <a:pt x="1317219" y="614477"/>
                    <a:pt x="1317219" y="607832"/>
                  </a:cubicBezTo>
                  <a:cubicBezTo>
                    <a:pt x="1317219" y="601187"/>
                    <a:pt x="1311895" y="596251"/>
                    <a:pt x="1305619" y="596251"/>
                  </a:cubicBezTo>
                  <a:cubicBezTo>
                    <a:pt x="1299343" y="596251"/>
                    <a:pt x="1294018" y="601567"/>
                    <a:pt x="1294018" y="607832"/>
                  </a:cubicBezTo>
                  <a:moveTo>
                    <a:pt x="1294018" y="574702"/>
                  </a:moveTo>
                  <a:cubicBezTo>
                    <a:pt x="1294018" y="580967"/>
                    <a:pt x="1299343" y="586283"/>
                    <a:pt x="1305619" y="586283"/>
                  </a:cubicBezTo>
                  <a:cubicBezTo>
                    <a:pt x="1311895" y="586283"/>
                    <a:pt x="1317219" y="581347"/>
                    <a:pt x="1317219" y="574702"/>
                  </a:cubicBezTo>
                  <a:cubicBezTo>
                    <a:pt x="1317219" y="568437"/>
                    <a:pt x="1311895" y="563121"/>
                    <a:pt x="1305619" y="563121"/>
                  </a:cubicBezTo>
                  <a:cubicBezTo>
                    <a:pt x="1299343" y="563121"/>
                    <a:pt x="1294018" y="568437"/>
                    <a:pt x="1294018" y="574702"/>
                  </a:cubicBezTo>
                  <a:moveTo>
                    <a:pt x="1294018" y="541572"/>
                  </a:moveTo>
                  <a:cubicBezTo>
                    <a:pt x="1294018" y="547837"/>
                    <a:pt x="1299343" y="553153"/>
                    <a:pt x="1305619" y="553153"/>
                  </a:cubicBezTo>
                  <a:cubicBezTo>
                    <a:pt x="1311895" y="553153"/>
                    <a:pt x="1317219" y="548217"/>
                    <a:pt x="1317219" y="541572"/>
                  </a:cubicBezTo>
                  <a:cubicBezTo>
                    <a:pt x="1317219" y="535306"/>
                    <a:pt x="1311895" y="529990"/>
                    <a:pt x="1305619" y="529990"/>
                  </a:cubicBezTo>
                  <a:cubicBezTo>
                    <a:pt x="1299343" y="529990"/>
                    <a:pt x="1294018" y="535306"/>
                    <a:pt x="1294018" y="541572"/>
                  </a:cubicBezTo>
                  <a:moveTo>
                    <a:pt x="1294018" y="508536"/>
                  </a:moveTo>
                  <a:cubicBezTo>
                    <a:pt x="1294018" y="514802"/>
                    <a:pt x="1299343" y="520118"/>
                    <a:pt x="1305619" y="520118"/>
                  </a:cubicBezTo>
                  <a:cubicBezTo>
                    <a:pt x="1311895" y="520118"/>
                    <a:pt x="1317219" y="515181"/>
                    <a:pt x="1317219" y="508536"/>
                  </a:cubicBezTo>
                  <a:cubicBezTo>
                    <a:pt x="1317219" y="501891"/>
                    <a:pt x="1311895" y="496955"/>
                    <a:pt x="1305619" y="496955"/>
                  </a:cubicBezTo>
                  <a:cubicBezTo>
                    <a:pt x="1299343" y="496955"/>
                    <a:pt x="1294018" y="502271"/>
                    <a:pt x="1294018" y="508536"/>
                  </a:cubicBezTo>
                  <a:moveTo>
                    <a:pt x="1294018" y="475406"/>
                  </a:moveTo>
                  <a:cubicBezTo>
                    <a:pt x="1294018" y="481671"/>
                    <a:pt x="1299343" y="486987"/>
                    <a:pt x="1305619" y="486987"/>
                  </a:cubicBezTo>
                  <a:cubicBezTo>
                    <a:pt x="1311895" y="486987"/>
                    <a:pt x="1317219" y="482051"/>
                    <a:pt x="1317219" y="475406"/>
                  </a:cubicBezTo>
                  <a:cubicBezTo>
                    <a:pt x="1317219" y="469141"/>
                    <a:pt x="1311895" y="463825"/>
                    <a:pt x="1305619" y="463825"/>
                  </a:cubicBezTo>
                  <a:cubicBezTo>
                    <a:pt x="1299343" y="463825"/>
                    <a:pt x="1294018" y="469141"/>
                    <a:pt x="1294018" y="475406"/>
                  </a:cubicBezTo>
                  <a:moveTo>
                    <a:pt x="1260834" y="442181"/>
                  </a:moveTo>
                  <a:cubicBezTo>
                    <a:pt x="1260834" y="448446"/>
                    <a:pt x="1266159" y="453762"/>
                    <a:pt x="1272434" y="453762"/>
                  </a:cubicBezTo>
                  <a:cubicBezTo>
                    <a:pt x="1278710" y="453762"/>
                    <a:pt x="1284034" y="448826"/>
                    <a:pt x="1284034" y="442181"/>
                  </a:cubicBezTo>
                  <a:cubicBezTo>
                    <a:pt x="1284034" y="435536"/>
                    <a:pt x="1278710" y="430599"/>
                    <a:pt x="1272434" y="430599"/>
                  </a:cubicBezTo>
                  <a:cubicBezTo>
                    <a:pt x="1266159" y="430599"/>
                    <a:pt x="1260834" y="435915"/>
                    <a:pt x="1260834" y="442181"/>
                  </a:cubicBezTo>
                  <a:moveTo>
                    <a:pt x="1260834" y="409050"/>
                  </a:moveTo>
                  <a:cubicBezTo>
                    <a:pt x="1260834" y="415316"/>
                    <a:pt x="1266159" y="420632"/>
                    <a:pt x="1272434" y="420632"/>
                  </a:cubicBezTo>
                  <a:cubicBezTo>
                    <a:pt x="1278710" y="420632"/>
                    <a:pt x="1284034" y="415695"/>
                    <a:pt x="1284034" y="409050"/>
                  </a:cubicBezTo>
                  <a:cubicBezTo>
                    <a:pt x="1284034" y="402785"/>
                    <a:pt x="1278710" y="397469"/>
                    <a:pt x="1272434" y="397469"/>
                  </a:cubicBezTo>
                  <a:cubicBezTo>
                    <a:pt x="1266159" y="397469"/>
                    <a:pt x="1260834" y="402785"/>
                    <a:pt x="1260834" y="409050"/>
                  </a:cubicBezTo>
                  <a:moveTo>
                    <a:pt x="1260834" y="375920"/>
                  </a:moveTo>
                  <a:cubicBezTo>
                    <a:pt x="1260834" y="382185"/>
                    <a:pt x="1266159" y="387501"/>
                    <a:pt x="1272434" y="387501"/>
                  </a:cubicBezTo>
                  <a:cubicBezTo>
                    <a:pt x="1278710" y="387501"/>
                    <a:pt x="1284034" y="382565"/>
                    <a:pt x="1284034" y="375920"/>
                  </a:cubicBezTo>
                  <a:cubicBezTo>
                    <a:pt x="1284034" y="369275"/>
                    <a:pt x="1278710" y="364339"/>
                    <a:pt x="1272434" y="364339"/>
                  </a:cubicBezTo>
                  <a:cubicBezTo>
                    <a:pt x="1266159" y="364339"/>
                    <a:pt x="1260834" y="369655"/>
                    <a:pt x="1260834" y="375920"/>
                  </a:cubicBezTo>
                  <a:moveTo>
                    <a:pt x="1260834" y="342790"/>
                  </a:moveTo>
                  <a:cubicBezTo>
                    <a:pt x="1260834" y="349055"/>
                    <a:pt x="1266159" y="354371"/>
                    <a:pt x="1272434" y="354371"/>
                  </a:cubicBezTo>
                  <a:cubicBezTo>
                    <a:pt x="1278710" y="354371"/>
                    <a:pt x="1284034" y="349435"/>
                    <a:pt x="1284034" y="342790"/>
                  </a:cubicBezTo>
                  <a:cubicBezTo>
                    <a:pt x="1284034" y="336145"/>
                    <a:pt x="1278710" y="331208"/>
                    <a:pt x="1272434" y="331208"/>
                  </a:cubicBezTo>
                  <a:cubicBezTo>
                    <a:pt x="1266159" y="331208"/>
                    <a:pt x="1260834" y="336524"/>
                    <a:pt x="1260834" y="342790"/>
                  </a:cubicBezTo>
                  <a:moveTo>
                    <a:pt x="1260834" y="309659"/>
                  </a:moveTo>
                  <a:cubicBezTo>
                    <a:pt x="1260834" y="315925"/>
                    <a:pt x="1266159" y="321241"/>
                    <a:pt x="1272434" y="321241"/>
                  </a:cubicBezTo>
                  <a:cubicBezTo>
                    <a:pt x="1278710" y="321241"/>
                    <a:pt x="1284034" y="316304"/>
                    <a:pt x="1284034" y="309659"/>
                  </a:cubicBezTo>
                  <a:cubicBezTo>
                    <a:pt x="1284034" y="303394"/>
                    <a:pt x="1278710" y="298078"/>
                    <a:pt x="1272434" y="298078"/>
                  </a:cubicBezTo>
                  <a:cubicBezTo>
                    <a:pt x="1266159" y="298078"/>
                    <a:pt x="1260834" y="303394"/>
                    <a:pt x="1260834" y="309659"/>
                  </a:cubicBezTo>
                  <a:moveTo>
                    <a:pt x="1260834" y="839745"/>
                  </a:moveTo>
                  <a:cubicBezTo>
                    <a:pt x="1260834" y="846010"/>
                    <a:pt x="1266159" y="851326"/>
                    <a:pt x="1272434" y="851326"/>
                  </a:cubicBezTo>
                  <a:cubicBezTo>
                    <a:pt x="1278710" y="851326"/>
                    <a:pt x="1284034" y="846010"/>
                    <a:pt x="1284034" y="839745"/>
                  </a:cubicBezTo>
                  <a:cubicBezTo>
                    <a:pt x="1284034" y="833479"/>
                    <a:pt x="1278710" y="828163"/>
                    <a:pt x="1272434" y="828163"/>
                  </a:cubicBezTo>
                  <a:cubicBezTo>
                    <a:pt x="1265778" y="828163"/>
                    <a:pt x="1260834" y="833479"/>
                    <a:pt x="1260834" y="839745"/>
                  </a:cubicBezTo>
                  <a:moveTo>
                    <a:pt x="1260834" y="806614"/>
                  </a:moveTo>
                  <a:cubicBezTo>
                    <a:pt x="1260834" y="812880"/>
                    <a:pt x="1266159" y="818196"/>
                    <a:pt x="1272434" y="818196"/>
                  </a:cubicBezTo>
                  <a:cubicBezTo>
                    <a:pt x="1278710" y="818196"/>
                    <a:pt x="1284034" y="812880"/>
                    <a:pt x="1284034" y="806614"/>
                  </a:cubicBezTo>
                  <a:cubicBezTo>
                    <a:pt x="1284034" y="800349"/>
                    <a:pt x="1278710" y="795033"/>
                    <a:pt x="1272434" y="795033"/>
                  </a:cubicBezTo>
                  <a:cubicBezTo>
                    <a:pt x="1265778" y="795033"/>
                    <a:pt x="1260834" y="800349"/>
                    <a:pt x="1260834" y="806614"/>
                  </a:cubicBezTo>
                  <a:moveTo>
                    <a:pt x="1260834" y="773484"/>
                  </a:moveTo>
                  <a:cubicBezTo>
                    <a:pt x="1260834" y="779749"/>
                    <a:pt x="1266159" y="785065"/>
                    <a:pt x="1272434" y="785065"/>
                  </a:cubicBezTo>
                  <a:cubicBezTo>
                    <a:pt x="1278710" y="785065"/>
                    <a:pt x="1284034" y="780129"/>
                    <a:pt x="1284034" y="773484"/>
                  </a:cubicBezTo>
                  <a:cubicBezTo>
                    <a:pt x="1284034" y="767219"/>
                    <a:pt x="1278710" y="761903"/>
                    <a:pt x="1272434" y="761903"/>
                  </a:cubicBezTo>
                  <a:cubicBezTo>
                    <a:pt x="1266159" y="761903"/>
                    <a:pt x="1260834" y="767219"/>
                    <a:pt x="1260834" y="773484"/>
                  </a:cubicBezTo>
                  <a:moveTo>
                    <a:pt x="1260834" y="740354"/>
                  </a:moveTo>
                  <a:cubicBezTo>
                    <a:pt x="1260834" y="746619"/>
                    <a:pt x="1266159" y="751935"/>
                    <a:pt x="1272434" y="751935"/>
                  </a:cubicBezTo>
                  <a:cubicBezTo>
                    <a:pt x="1278710" y="751935"/>
                    <a:pt x="1284034" y="746999"/>
                    <a:pt x="1284034" y="740354"/>
                  </a:cubicBezTo>
                  <a:cubicBezTo>
                    <a:pt x="1284034" y="733709"/>
                    <a:pt x="1278710" y="728772"/>
                    <a:pt x="1272434" y="728772"/>
                  </a:cubicBezTo>
                  <a:cubicBezTo>
                    <a:pt x="1266159" y="728772"/>
                    <a:pt x="1260834" y="734088"/>
                    <a:pt x="1260834" y="740354"/>
                  </a:cubicBezTo>
                  <a:moveTo>
                    <a:pt x="1260834" y="707223"/>
                  </a:moveTo>
                  <a:cubicBezTo>
                    <a:pt x="1260834" y="713489"/>
                    <a:pt x="1266159" y="718805"/>
                    <a:pt x="1272434" y="718805"/>
                  </a:cubicBezTo>
                  <a:cubicBezTo>
                    <a:pt x="1278710" y="718805"/>
                    <a:pt x="1284034" y="713868"/>
                    <a:pt x="1284034" y="707223"/>
                  </a:cubicBezTo>
                  <a:cubicBezTo>
                    <a:pt x="1284034" y="700958"/>
                    <a:pt x="1278710" y="695642"/>
                    <a:pt x="1272434" y="695642"/>
                  </a:cubicBezTo>
                  <a:cubicBezTo>
                    <a:pt x="1266159" y="695642"/>
                    <a:pt x="1260834" y="700958"/>
                    <a:pt x="1260834" y="707223"/>
                  </a:cubicBezTo>
                  <a:moveTo>
                    <a:pt x="1260834" y="674093"/>
                  </a:moveTo>
                  <a:cubicBezTo>
                    <a:pt x="1260834" y="680358"/>
                    <a:pt x="1266159" y="685674"/>
                    <a:pt x="1272434" y="685674"/>
                  </a:cubicBezTo>
                  <a:cubicBezTo>
                    <a:pt x="1278710" y="685674"/>
                    <a:pt x="1284034" y="680738"/>
                    <a:pt x="1284034" y="674093"/>
                  </a:cubicBezTo>
                  <a:cubicBezTo>
                    <a:pt x="1284034" y="667448"/>
                    <a:pt x="1278710" y="662512"/>
                    <a:pt x="1272434" y="662512"/>
                  </a:cubicBezTo>
                  <a:cubicBezTo>
                    <a:pt x="1266159" y="662512"/>
                    <a:pt x="1260834" y="667828"/>
                    <a:pt x="1260834" y="674093"/>
                  </a:cubicBezTo>
                  <a:moveTo>
                    <a:pt x="1260834" y="640963"/>
                  </a:moveTo>
                  <a:cubicBezTo>
                    <a:pt x="1260834" y="647228"/>
                    <a:pt x="1266159" y="652544"/>
                    <a:pt x="1272434" y="652544"/>
                  </a:cubicBezTo>
                  <a:cubicBezTo>
                    <a:pt x="1278710" y="652544"/>
                    <a:pt x="1284034" y="647608"/>
                    <a:pt x="1284034" y="640963"/>
                  </a:cubicBezTo>
                  <a:cubicBezTo>
                    <a:pt x="1284034" y="634697"/>
                    <a:pt x="1278710" y="629381"/>
                    <a:pt x="1272434" y="629381"/>
                  </a:cubicBezTo>
                  <a:cubicBezTo>
                    <a:pt x="1266159" y="629381"/>
                    <a:pt x="1260834" y="634697"/>
                    <a:pt x="1260834" y="640963"/>
                  </a:cubicBezTo>
                  <a:moveTo>
                    <a:pt x="1260834" y="607832"/>
                  </a:moveTo>
                  <a:cubicBezTo>
                    <a:pt x="1260834" y="614098"/>
                    <a:pt x="1266159" y="619414"/>
                    <a:pt x="1272434" y="619414"/>
                  </a:cubicBezTo>
                  <a:cubicBezTo>
                    <a:pt x="1278710" y="619414"/>
                    <a:pt x="1284034" y="614477"/>
                    <a:pt x="1284034" y="607832"/>
                  </a:cubicBezTo>
                  <a:cubicBezTo>
                    <a:pt x="1284034" y="601187"/>
                    <a:pt x="1278710" y="596251"/>
                    <a:pt x="1272434" y="596251"/>
                  </a:cubicBezTo>
                  <a:cubicBezTo>
                    <a:pt x="1266159" y="596251"/>
                    <a:pt x="1260834" y="601567"/>
                    <a:pt x="1260834" y="607832"/>
                  </a:cubicBezTo>
                  <a:moveTo>
                    <a:pt x="1260834" y="574702"/>
                  </a:moveTo>
                  <a:cubicBezTo>
                    <a:pt x="1260834" y="580967"/>
                    <a:pt x="1266159" y="586283"/>
                    <a:pt x="1272434" y="586283"/>
                  </a:cubicBezTo>
                  <a:cubicBezTo>
                    <a:pt x="1278710" y="586283"/>
                    <a:pt x="1284034" y="581347"/>
                    <a:pt x="1284034" y="574702"/>
                  </a:cubicBezTo>
                  <a:cubicBezTo>
                    <a:pt x="1284034" y="568437"/>
                    <a:pt x="1278710" y="563121"/>
                    <a:pt x="1272434" y="563121"/>
                  </a:cubicBezTo>
                  <a:cubicBezTo>
                    <a:pt x="1266159" y="563121"/>
                    <a:pt x="1260834" y="568437"/>
                    <a:pt x="1260834" y="574702"/>
                  </a:cubicBezTo>
                  <a:moveTo>
                    <a:pt x="1260834" y="541572"/>
                  </a:moveTo>
                  <a:cubicBezTo>
                    <a:pt x="1260834" y="547837"/>
                    <a:pt x="1266159" y="553153"/>
                    <a:pt x="1272434" y="553153"/>
                  </a:cubicBezTo>
                  <a:cubicBezTo>
                    <a:pt x="1278710" y="553153"/>
                    <a:pt x="1284034" y="548217"/>
                    <a:pt x="1284034" y="541572"/>
                  </a:cubicBezTo>
                  <a:cubicBezTo>
                    <a:pt x="1284034" y="535306"/>
                    <a:pt x="1278710" y="529990"/>
                    <a:pt x="1272434" y="529990"/>
                  </a:cubicBezTo>
                  <a:cubicBezTo>
                    <a:pt x="1266159" y="529990"/>
                    <a:pt x="1260834" y="535306"/>
                    <a:pt x="1260834" y="541572"/>
                  </a:cubicBezTo>
                  <a:moveTo>
                    <a:pt x="1260834" y="508536"/>
                  </a:moveTo>
                  <a:cubicBezTo>
                    <a:pt x="1260834" y="514802"/>
                    <a:pt x="1266159" y="520118"/>
                    <a:pt x="1272434" y="520118"/>
                  </a:cubicBezTo>
                  <a:cubicBezTo>
                    <a:pt x="1278710" y="520118"/>
                    <a:pt x="1284034" y="515181"/>
                    <a:pt x="1284034" y="508536"/>
                  </a:cubicBezTo>
                  <a:cubicBezTo>
                    <a:pt x="1284034" y="501891"/>
                    <a:pt x="1278710" y="496955"/>
                    <a:pt x="1272434" y="496955"/>
                  </a:cubicBezTo>
                  <a:cubicBezTo>
                    <a:pt x="1266159" y="496955"/>
                    <a:pt x="1260834" y="502271"/>
                    <a:pt x="1260834" y="508536"/>
                  </a:cubicBezTo>
                  <a:moveTo>
                    <a:pt x="1260834" y="475406"/>
                  </a:moveTo>
                  <a:cubicBezTo>
                    <a:pt x="1260834" y="481671"/>
                    <a:pt x="1266159" y="486987"/>
                    <a:pt x="1272434" y="486987"/>
                  </a:cubicBezTo>
                  <a:cubicBezTo>
                    <a:pt x="1278710" y="486987"/>
                    <a:pt x="1284034" y="482051"/>
                    <a:pt x="1284034" y="475406"/>
                  </a:cubicBezTo>
                  <a:cubicBezTo>
                    <a:pt x="1284034" y="469141"/>
                    <a:pt x="1278710" y="463825"/>
                    <a:pt x="1272434" y="463825"/>
                  </a:cubicBezTo>
                  <a:cubicBezTo>
                    <a:pt x="1266159" y="463825"/>
                    <a:pt x="1260834" y="469141"/>
                    <a:pt x="1260834" y="475406"/>
                  </a:cubicBezTo>
                  <a:moveTo>
                    <a:pt x="1227649" y="442181"/>
                  </a:moveTo>
                  <a:cubicBezTo>
                    <a:pt x="1227649" y="448446"/>
                    <a:pt x="1232974" y="453762"/>
                    <a:pt x="1239249" y="453762"/>
                  </a:cubicBezTo>
                  <a:cubicBezTo>
                    <a:pt x="1245525" y="453762"/>
                    <a:pt x="1250850" y="448826"/>
                    <a:pt x="1250850" y="442181"/>
                  </a:cubicBezTo>
                  <a:cubicBezTo>
                    <a:pt x="1250850" y="435536"/>
                    <a:pt x="1245525" y="430599"/>
                    <a:pt x="1239249" y="430599"/>
                  </a:cubicBezTo>
                  <a:cubicBezTo>
                    <a:pt x="1232974" y="430599"/>
                    <a:pt x="1227649" y="435915"/>
                    <a:pt x="1227649" y="442181"/>
                  </a:cubicBezTo>
                  <a:moveTo>
                    <a:pt x="1227649" y="409050"/>
                  </a:moveTo>
                  <a:cubicBezTo>
                    <a:pt x="1227649" y="415316"/>
                    <a:pt x="1232974" y="420632"/>
                    <a:pt x="1239249" y="420632"/>
                  </a:cubicBezTo>
                  <a:cubicBezTo>
                    <a:pt x="1245525" y="420632"/>
                    <a:pt x="1250850" y="415695"/>
                    <a:pt x="1250850" y="409050"/>
                  </a:cubicBezTo>
                  <a:cubicBezTo>
                    <a:pt x="1250850" y="402785"/>
                    <a:pt x="1245525" y="397469"/>
                    <a:pt x="1239249" y="397469"/>
                  </a:cubicBezTo>
                  <a:cubicBezTo>
                    <a:pt x="1232974" y="397469"/>
                    <a:pt x="1227649" y="402785"/>
                    <a:pt x="1227649" y="409050"/>
                  </a:cubicBezTo>
                  <a:moveTo>
                    <a:pt x="1227649" y="375920"/>
                  </a:moveTo>
                  <a:cubicBezTo>
                    <a:pt x="1227649" y="382185"/>
                    <a:pt x="1232974" y="387501"/>
                    <a:pt x="1239249" y="387501"/>
                  </a:cubicBezTo>
                  <a:cubicBezTo>
                    <a:pt x="1245525" y="387501"/>
                    <a:pt x="1250850" y="382565"/>
                    <a:pt x="1250850" y="375920"/>
                  </a:cubicBezTo>
                  <a:cubicBezTo>
                    <a:pt x="1250850" y="369275"/>
                    <a:pt x="1245525" y="364339"/>
                    <a:pt x="1239249" y="364339"/>
                  </a:cubicBezTo>
                  <a:cubicBezTo>
                    <a:pt x="1232974" y="364339"/>
                    <a:pt x="1227649" y="369655"/>
                    <a:pt x="1227649" y="375920"/>
                  </a:cubicBezTo>
                  <a:moveTo>
                    <a:pt x="1227649" y="342790"/>
                  </a:moveTo>
                  <a:cubicBezTo>
                    <a:pt x="1227649" y="349055"/>
                    <a:pt x="1232974" y="354371"/>
                    <a:pt x="1239249" y="354371"/>
                  </a:cubicBezTo>
                  <a:cubicBezTo>
                    <a:pt x="1245525" y="354371"/>
                    <a:pt x="1250850" y="349435"/>
                    <a:pt x="1250850" y="342790"/>
                  </a:cubicBezTo>
                  <a:cubicBezTo>
                    <a:pt x="1250850" y="336145"/>
                    <a:pt x="1245525" y="331208"/>
                    <a:pt x="1239249" y="331208"/>
                  </a:cubicBezTo>
                  <a:cubicBezTo>
                    <a:pt x="1232974" y="331208"/>
                    <a:pt x="1227649" y="336524"/>
                    <a:pt x="1227649" y="342790"/>
                  </a:cubicBezTo>
                  <a:moveTo>
                    <a:pt x="1227649" y="309659"/>
                  </a:moveTo>
                  <a:cubicBezTo>
                    <a:pt x="1227649" y="315925"/>
                    <a:pt x="1232974" y="321241"/>
                    <a:pt x="1239249" y="321241"/>
                  </a:cubicBezTo>
                  <a:cubicBezTo>
                    <a:pt x="1245525" y="321241"/>
                    <a:pt x="1250850" y="316304"/>
                    <a:pt x="1250850" y="309659"/>
                  </a:cubicBezTo>
                  <a:cubicBezTo>
                    <a:pt x="1250850" y="303394"/>
                    <a:pt x="1245525" y="298078"/>
                    <a:pt x="1239249" y="298078"/>
                  </a:cubicBezTo>
                  <a:cubicBezTo>
                    <a:pt x="1232974" y="298078"/>
                    <a:pt x="1227649" y="303394"/>
                    <a:pt x="1227649" y="309659"/>
                  </a:cubicBezTo>
                  <a:moveTo>
                    <a:pt x="1227649" y="243399"/>
                  </a:moveTo>
                  <a:cubicBezTo>
                    <a:pt x="1227649" y="249664"/>
                    <a:pt x="1232974" y="254980"/>
                    <a:pt x="1239249" y="254980"/>
                  </a:cubicBezTo>
                  <a:cubicBezTo>
                    <a:pt x="1245525" y="254980"/>
                    <a:pt x="1250850" y="250044"/>
                    <a:pt x="1250850" y="243399"/>
                  </a:cubicBezTo>
                  <a:cubicBezTo>
                    <a:pt x="1250850" y="237133"/>
                    <a:pt x="1245525" y="231817"/>
                    <a:pt x="1239249" y="231817"/>
                  </a:cubicBezTo>
                  <a:cubicBezTo>
                    <a:pt x="1232974" y="231817"/>
                    <a:pt x="1227649" y="237133"/>
                    <a:pt x="1227649" y="243399"/>
                  </a:cubicBezTo>
                  <a:moveTo>
                    <a:pt x="1227649" y="210268"/>
                  </a:moveTo>
                  <a:cubicBezTo>
                    <a:pt x="1227649" y="216534"/>
                    <a:pt x="1232974" y="221850"/>
                    <a:pt x="1239249" y="221850"/>
                  </a:cubicBezTo>
                  <a:cubicBezTo>
                    <a:pt x="1245525" y="221850"/>
                    <a:pt x="1250850" y="216913"/>
                    <a:pt x="1250850" y="210268"/>
                  </a:cubicBezTo>
                  <a:cubicBezTo>
                    <a:pt x="1250850" y="204003"/>
                    <a:pt x="1245525" y="198687"/>
                    <a:pt x="1239249" y="198687"/>
                  </a:cubicBezTo>
                  <a:cubicBezTo>
                    <a:pt x="1232974" y="198687"/>
                    <a:pt x="1227649" y="204003"/>
                    <a:pt x="1227649" y="210268"/>
                  </a:cubicBezTo>
                  <a:moveTo>
                    <a:pt x="1227649" y="806614"/>
                  </a:moveTo>
                  <a:cubicBezTo>
                    <a:pt x="1227649" y="812880"/>
                    <a:pt x="1232974" y="818196"/>
                    <a:pt x="1239249" y="818196"/>
                  </a:cubicBezTo>
                  <a:cubicBezTo>
                    <a:pt x="1245525" y="818196"/>
                    <a:pt x="1250850" y="812880"/>
                    <a:pt x="1250850" y="806614"/>
                  </a:cubicBezTo>
                  <a:cubicBezTo>
                    <a:pt x="1250850" y="800349"/>
                    <a:pt x="1245525" y="795033"/>
                    <a:pt x="1239249" y="795033"/>
                  </a:cubicBezTo>
                  <a:cubicBezTo>
                    <a:pt x="1232593" y="795033"/>
                    <a:pt x="1227649" y="800349"/>
                    <a:pt x="1227649" y="806614"/>
                  </a:cubicBezTo>
                  <a:moveTo>
                    <a:pt x="1227649" y="773484"/>
                  </a:moveTo>
                  <a:cubicBezTo>
                    <a:pt x="1227649" y="779749"/>
                    <a:pt x="1232974" y="785065"/>
                    <a:pt x="1239249" y="785065"/>
                  </a:cubicBezTo>
                  <a:cubicBezTo>
                    <a:pt x="1245525" y="785065"/>
                    <a:pt x="1250850" y="780129"/>
                    <a:pt x="1250850" y="773484"/>
                  </a:cubicBezTo>
                  <a:cubicBezTo>
                    <a:pt x="1250850" y="767219"/>
                    <a:pt x="1245525" y="761903"/>
                    <a:pt x="1239249" y="761903"/>
                  </a:cubicBezTo>
                  <a:cubicBezTo>
                    <a:pt x="1232974" y="761903"/>
                    <a:pt x="1227649" y="767219"/>
                    <a:pt x="1227649" y="773484"/>
                  </a:cubicBezTo>
                  <a:moveTo>
                    <a:pt x="1227649" y="740354"/>
                  </a:moveTo>
                  <a:cubicBezTo>
                    <a:pt x="1227649" y="746619"/>
                    <a:pt x="1232974" y="751935"/>
                    <a:pt x="1239249" y="751935"/>
                  </a:cubicBezTo>
                  <a:cubicBezTo>
                    <a:pt x="1245525" y="751935"/>
                    <a:pt x="1250850" y="746999"/>
                    <a:pt x="1250850" y="740354"/>
                  </a:cubicBezTo>
                  <a:cubicBezTo>
                    <a:pt x="1250850" y="733709"/>
                    <a:pt x="1245525" y="728772"/>
                    <a:pt x="1239249" y="728772"/>
                  </a:cubicBezTo>
                  <a:cubicBezTo>
                    <a:pt x="1232974" y="728772"/>
                    <a:pt x="1227649" y="734088"/>
                    <a:pt x="1227649" y="740354"/>
                  </a:cubicBezTo>
                  <a:moveTo>
                    <a:pt x="1227649" y="707223"/>
                  </a:moveTo>
                  <a:cubicBezTo>
                    <a:pt x="1227649" y="713489"/>
                    <a:pt x="1232974" y="718805"/>
                    <a:pt x="1239249" y="718805"/>
                  </a:cubicBezTo>
                  <a:cubicBezTo>
                    <a:pt x="1245525" y="718805"/>
                    <a:pt x="1250850" y="713868"/>
                    <a:pt x="1250850" y="707223"/>
                  </a:cubicBezTo>
                  <a:cubicBezTo>
                    <a:pt x="1250850" y="700958"/>
                    <a:pt x="1245525" y="695642"/>
                    <a:pt x="1239249" y="695642"/>
                  </a:cubicBezTo>
                  <a:cubicBezTo>
                    <a:pt x="1232974" y="695642"/>
                    <a:pt x="1227649" y="700958"/>
                    <a:pt x="1227649" y="707223"/>
                  </a:cubicBezTo>
                  <a:moveTo>
                    <a:pt x="1227649" y="674093"/>
                  </a:moveTo>
                  <a:cubicBezTo>
                    <a:pt x="1227649" y="680358"/>
                    <a:pt x="1232974" y="685674"/>
                    <a:pt x="1239249" y="685674"/>
                  </a:cubicBezTo>
                  <a:cubicBezTo>
                    <a:pt x="1245525" y="685674"/>
                    <a:pt x="1250850" y="680738"/>
                    <a:pt x="1250850" y="674093"/>
                  </a:cubicBezTo>
                  <a:cubicBezTo>
                    <a:pt x="1250850" y="667448"/>
                    <a:pt x="1245525" y="662512"/>
                    <a:pt x="1239249" y="662512"/>
                  </a:cubicBezTo>
                  <a:cubicBezTo>
                    <a:pt x="1232974" y="662512"/>
                    <a:pt x="1227649" y="667828"/>
                    <a:pt x="1227649" y="674093"/>
                  </a:cubicBezTo>
                  <a:moveTo>
                    <a:pt x="1227649" y="640963"/>
                  </a:moveTo>
                  <a:cubicBezTo>
                    <a:pt x="1227649" y="647228"/>
                    <a:pt x="1232974" y="652544"/>
                    <a:pt x="1239249" y="652544"/>
                  </a:cubicBezTo>
                  <a:cubicBezTo>
                    <a:pt x="1245525" y="652544"/>
                    <a:pt x="1250850" y="647608"/>
                    <a:pt x="1250850" y="640963"/>
                  </a:cubicBezTo>
                  <a:cubicBezTo>
                    <a:pt x="1250850" y="634697"/>
                    <a:pt x="1245525" y="629381"/>
                    <a:pt x="1239249" y="629381"/>
                  </a:cubicBezTo>
                  <a:cubicBezTo>
                    <a:pt x="1232974" y="629381"/>
                    <a:pt x="1227649" y="634697"/>
                    <a:pt x="1227649" y="640963"/>
                  </a:cubicBezTo>
                  <a:moveTo>
                    <a:pt x="1227649" y="607832"/>
                  </a:moveTo>
                  <a:cubicBezTo>
                    <a:pt x="1227649" y="614098"/>
                    <a:pt x="1232974" y="619414"/>
                    <a:pt x="1239249" y="619414"/>
                  </a:cubicBezTo>
                  <a:cubicBezTo>
                    <a:pt x="1245525" y="619414"/>
                    <a:pt x="1250850" y="614477"/>
                    <a:pt x="1250850" y="607832"/>
                  </a:cubicBezTo>
                  <a:cubicBezTo>
                    <a:pt x="1250850" y="601187"/>
                    <a:pt x="1245525" y="596251"/>
                    <a:pt x="1239249" y="596251"/>
                  </a:cubicBezTo>
                  <a:cubicBezTo>
                    <a:pt x="1232974" y="596251"/>
                    <a:pt x="1227649" y="601567"/>
                    <a:pt x="1227649" y="607832"/>
                  </a:cubicBezTo>
                  <a:moveTo>
                    <a:pt x="1227649" y="574702"/>
                  </a:moveTo>
                  <a:cubicBezTo>
                    <a:pt x="1227649" y="580967"/>
                    <a:pt x="1232974" y="586283"/>
                    <a:pt x="1239249" y="586283"/>
                  </a:cubicBezTo>
                  <a:cubicBezTo>
                    <a:pt x="1245525" y="586283"/>
                    <a:pt x="1250850" y="581347"/>
                    <a:pt x="1250850" y="574702"/>
                  </a:cubicBezTo>
                  <a:cubicBezTo>
                    <a:pt x="1250850" y="568437"/>
                    <a:pt x="1245525" y="563121"/>
                    <a:pt x="1239249" y="563121"/>
                  </a:cubicBezTo>
                  <a:cubicBezTo>
                    <a:pt x="1232974" y="563121"/>
                    <a:pt x="1227649" y="568437"/>
                    <a:pt x="1227649" y="574702"/>
                  </a:cubicBezTo>
                  <a:moveTo>
                    <a:pt x="1227649" y="541572"/>
                  </a:moveTo>
                  <a:cubicBezTo>
                    <a:pt x="1227649" y="547837"/>
                    <a:pt x="1232974" y="553153"/>
                    <a:pt x="1239249" y="553153"/>
                  </a:cubicBezTo>
                  <a:cubicBezTo>
                    <a:pt x="1245525" y="553153"/>
                    <a:pt x="1250850" y="548217"/>
                    <a:pt x="1250850" y="541572"/>
                  </a:cubicBezTo>
                  <a:cubicBezTo>
                    <a:pt x="1250850" y="535306"/>
                    <a:pt x="1245525" y="529990"/>
                    <a:pt x="1239249" y="529990"/>
                  </a:cubicBezTo>
                  <a:cubicBezTo>
                    <a:pt x="1232974" y="529990"/>
                    <a:pt x="1227649" y="535306"/>
                    <a:pt x="1227649" y="541572"/>
                  </a:cubicBezTo>
                  <a:moveTo>
                    <a:pt x="1227649" y="508536"/>
                  </a:moveTo>
                  <a:cubicBezTo>
                    <a:pt x="1227649" y="514802"/>
                    <a:pt x="1232974" y="520118"/>
                    <a:pt x="1239249" y="520118"/>
                  </a:cubicBezTo>
                  <a:cubicBezTo>
                    <a:pt x="1245525" y="520118"/>
                    <a:pt x="1250850" y="515181"/>
                    <a:pt x="1250850" y="508536"/>
                  </a:cubicBezTo>
                  <a:cubicBezTo>
                    <a:pt x="1250850" y="501891"/>
                    <a:pt x="1245525" y="496955"/>
                    <a:pt x="1239249" y="496955"/>
                  </a:cubicBezTo>
                  <a:cubicBezTo>
                    <a:pt x="1232974" y="496955"/>
                    <a:pt x="1227649" y="502271"/>
                    <a:pt x="1227649" y="508536"/>
                  </a:cubicBezTo>
                  <a:moveTo>
                    <a:pt x="1227649" y="475406"/>
                  </a:moveTo>
                  <a:cubicBezTo>
                    <a:pt x="1227649" y="481671"/>
                    <a:pt x="1232974" y="486987"/>
                    <a:pt x="1239249" y="486987"/>
                  </a:cubicBezTo>
                  <a:cubicBezTo>
                    <a:pt x="1245525" y="486987"/>
                    <a:pt x="1250850" y="482051"/>
                    <a:pt x="1250850" y="475406"/>
                  </a:cubicBezTo>
                  <a:cubicBezTo>
                    <a:pt x="1250850" y="469141"/>
                    <a:pt x="1245525" y="463825"/>
                    <a:pt x="1239249" y="463825"/>
                  </a:cubicBezTo>
                  <a:cubicBezTo>
                    <a:pt x="1232974" y="463825"/>
                    <a:pt x="1227649" y="469141"/>
                    <a:pt x="1227649" y="475406"/>
                  </a:cubicBezTo>
                  <a:moveTo>
                    <a:pt x="1194464" y="442181"/>
                  </a:moveTo>
                  <a:cubicBezTo>
                    <a:pt x="1194464" y="448446"/>
                    <a:pt x="1199789" y="453762"/>
                    <a:pt x="1206064" y="453762"/>
                  </a:cubicBezTo>
                  <a:cubicBezTo>
                    <a:pt x="1212340" y="453762"/>
                    <a:pt x="1217665" y="448826"/>
                    <a:pt x="1217665" y="442181"/>
                  </a:cubicBezTo>
                  <a:cubicBezTo>
                    <a:pt x="1217665" y="435536"/>
                    <a:pt x="1212340" y="430599"/>
                    <a:pt x="1206064" y="430599"/>
                  </a:cubicBezTo>
                  <a:cubicBezTo>
                    <a:pt x="1199789" y="430599"/>
                    <a:pt x="1194464" y="435915"/>
                    <a:pt x="1194464" y="442181"/>
                  </a:cubicBezTo>
                  <a:moveTo>
                    <a:pt x="1194464" y="409050"/>
                  </a:moveTo>
                  <a:cubicBezTo>
                    <a:pt x="1194464" y="415316"/>
                    <a:pt x="1199789" y="420632"/>
                    <a:pt x="1206064" y="420632"/>
                  </a:cubicBezTo>
                  <a:cubicBezTo>
                    <a:pt x="1212340" y="420632"/>
                    <a:pt x="1217665" y="415695"/>
                    <a:pt x="1217665" y="409050"/>
                  </a:cubicBezTo>
                  <a:cubicBezTo>
                    <a:pt x="1217665" y="402785"/>
                    <a:pt x="1212340" y="397469"/>
                    <a:pt x="1206064" y="397469"/>
                  </a:cubicBezTo>
                  <a:cubicBezTo>
                    <a:pt x="1199789" y="397469"/>
                    <a:pt x="1194464" y="402785"/>
                    <a:pt x="1194464" y="409050"/>
                  </a:cubicBezTo>
                  <a:moveTo>
                    <a:pt x="1194464" y="375920"/>
                  </a:moveTo>
                  <a:cubicBezTo>
                    <a:pt x="1194464" y="382185"/>
                    <a:pt x="1199789" y="387501"/>
                    <a:pt x="1206064" y="387501"/>
                  </a:cubicBezTo>
                  <a:cubicBezTo>
                    <a:pt x="1212340" y="387501"/>
                    <a:pt x="1217665" y="382565"/>
                    <a:pt x="1217665" y="375920"/>
                  </a:cubicBezTo>
                  <a:cubicBezTo>
                    <a:pt x="1217665" y="369275"/>
                    <a:pt x="1212340" y="364339"/>
                    <a:pt x="1206064" y="364339"/>
                  </a:cubicBezTo>
                  <a:cubicBezTo>
                    <a:pt x="1199789" y="364339"/>
                    <a:pt x="1194464" y="369655"/>
                    <a:pt x="1194464" y="375920"/>
                  </a:cubicBezTo>
                  <a:moveTo>
                    <a:pt x="1194464" y="342790"/>
                  </a:moveTo>
                  <a:cubicBezTo>
                    <a:pt x="1194464" y="349055"/>
                    <a:pt x="1199789" y="354371"/>
                    <a:pt x="1206064" y="354371"/>
                  </a:cubicBezTo>
                  <a:cubicBezTo>
                    <a:pt x="1212340" y="354371"/>
                    <a:pt x="1217665" y="349435"/>
                    <a:pt x="1217665" y="342790"/>
                  </a:cubicBezTo>
                  <a:cubicBezTo>
                    <a:pt x="1217665" y="336145"/>
                    <a:pt x="1212340" y="331208"/>
                    <a:pt x="1206064" y="331208"/>
                  </a:cubicBezTo>
                  <a:cubicBezTo>
                    <a:pt x="1199789" y="331208"/>
                    <a:pt x="1194464" y="336524"/>
                    <a:pt x="1194464" y="342790"/>
                  </a:cubicBezTo>
                  <a:moveTo>
                    <a:pt x="1194464" y="309659"/>
                  </a:moveTo>
                  <a:cubicBezTo>
                    <a:pt x="1194464" y="315925"/>
                    <a:pt x="1199789" y="321241"/>
                    <a:pt x="1206064" y="321241"/>
                  </a:cubicBezTo>
                  <a:cubicBezTo>
                    <a:pt x="1212340" y="321241"/>
                    <a:pt x="1217665" y="316304"/>
                    <a:pt x="1217665" y="309659"/>
                  </a:cubicBezTo>
                  <a:cubicBezTo>
                    <a:pt x="1217665" y="303394"/>
                    <a:pt x="1212340" y="298078"/>
                    <a:pt x="1206064" y="298078"/>
                  </a:cubicBezTo>
                  <a:cubicBezTo>
                    <a:pt x="1199789" y="298078"/>
                    <a:pt x="1194464" y="303394"/>
                    <a:pt x="1194464" y="309659"/>
                  </a:cubicBezTo>
                  <a:moveTo>
                    <a:pt x="1194464" y="276529"/>
                  </a:moveTo>
                  <a:cubicBezTo>
                    <a:pt x="1194464" y="282794"/>
                    <a:pt x="1199789" y="288110"/>
                    <a:pt x="1206064" y="288110"/>
                  </a:cubicBezTo>
                  <a:cubicBezTo>
                    <a:pt x="1212340" y="288110"/>
                    <a:pt x="1217665" y="283174"/>
                    <a:pt x="1217665" y="276529"/>
                  </a:cubicBezTo>
                  <a:cubicBezTo>
                    <a:pt x="1217665" y="269884"/>
                    <a:pt x="1212340" y="264948"/>
                    <a:pt x="1206064" y="264948"/>
                  </a:cubicBezTo>
                  <a:cubicBezTo>
                    <a:pt x="1199789" y="264948"/>
                    <a:pt x="1194464" y="270264"/>
                    <a:pt x="1194464" y="276529"/>
                  </a:cubicBezTo>
                  <a:moveTo>
                    <a:pt x="1194464" y="243399"/>
                  </a:moveTo>
                  <a:cubicBezTo>
                    <a:pt x="1194464" y="249664"/>
                    <a:pt x="1199789" y="254980"/>
                    <a:pt x="1206064" y="254980"/>
                  </a:cubicBezTo>
                  <a:cubicBezTo>
                    <a:pt x="1212340" y="254980"/>
                    <a:pt x="1217665" y="250044"/>
                    <a:pt x="1217665" y="243399"/>
                  </a:cubicBezTo>
                  <a:cubicBezTo>
                    <a:pt x="1217665" y="237133"/>
                    <a:pt x="1212340" y="231817"/>
                    <a:pt x="1206064" y="231817"/>
                  </a:cubicBezTo>
                  <a:cubicBezTo>
                    <a:pt x="1199789" y="231817"/>
                    <a:pt x="1194464" y="237133"/>
                    <a:pt x="1194464" y="243399"/>
                  </a:cubicBezTo>
                  <a:moveTo>
                    <a:pt x="1194464" y="210268"/>
                  </a:moveTo>
                  <a:cubicBezTo>
                    <a:pt x="1194464" y="216534"/>
                    <a:pt x="1199789" y="221850"/>
                    <a:pt x="1206064" y="221850"/>
                  </a:cubicBezTo>
                  <a:cubicBezTo>
                    <a:pt x="1212340" y="221850"/>
                    <a:pt x="1217665" y="216913"/>
                    <a:pt x="1217665" y="210268"/>
                  </a:cubicBezTo>
                  <a:cubicBezTo>
                    <a:pt x="1217665" y="204003"/>
                    <a:pt x="1212340" y="198687"/>
                    <a:pt x="1206064" y="198687"/>
                  </a:cubicBezTo>
                  <a:cubicBezTo>
                    <a:pt x="1199789" y="198687"/>
                    <a:pt x="1194464" y="204003"/>
                    <a:pt x="1194464" y="210268"/>
                  </a:cubicBezTo>
                  <a:moveTo>
                    <a:pt x="1194464" y="177233"/>
                  </a:moveTo>
                  <a:cubicBezTo>
                    <a:pt x="1194464" y="183498"/>
                    <a:pt x="1199789" y="188814"/>
                    <a:pt x="1206064" y="188814"/>
                  </a:cubicBezTo>
                  <a:cubicBezTo>
                    <a:pt x="1212340" y="188814"/>
                    <a:pt x="1217665" y="183878"/>
                    <a:pt x="1217665" y="177233"/>
                  </a:cubicBezTo>
                  <a:cubicBezTo>
                    <a:pt x="1217665" y="170968"/>
                    <a:pt x="1212340" y="165652"/>
                    <a:pt x="1206064" y="165652"/>
                  </a:cubicBezTo>
                  <a:cubicBezTo>
                    <a:pt x="1199789" y="165652"/>
                    <a:pt x="1194464" y="170968"/>
                    <a:pt x="1194464" y="177233"/>
                  </a:cubicBezTo>
                  <a:moveTo>
                    <a:pt x="1194464" y="707223"/>
                  </a:moveTo>
                  <a:cubicBezTo>
                    <a:pt x="1194464" y="713489"/>
                    <a:pt x="1199789" y="718805"/>
                    <a:pt x="1206064" y="718805"/>
                  </a:cubicBezTo>
                  <a:cubicBezTo>
                    <a:pt x="1212340" y="718805"/>
                    <a:pt x="1217665" y="713868"/>
                    <a:pt x="1217665" y="707223"/>
                  </a:cubicBezTo>
                  <a:cubicBezTo>
                    <a:pt x="1217665" y="700958"/>
                    <a:pt x="1212340" y="695642"/>
                    <a:pt x="1206064" y="695642"/>
                  </a:cubicBezTo>
                  <a:cubicBezTo>
                    <a:pt x="1199789" y="695642"/>
                    <a:pt x="1194464" y="700958"/>
                    <a:pt x="1194464" y="707223"/>
                  </a:cubicBezTo>
                  <a:moveTo>
                    <a:pt x="1194464" y="674093"/>
                  </a:moveTo>
                  <a:cubicBezTo>
                    <a:pt x="1194464" y="680358"/>
                    <a:pt x="1199789" y="685674"/>
                    <a:pt x="1206064" y="685674"/>
                  </a:cubicBezTo>
                  <a:cubicBezTo>
                    <a:pt x="1212340" y="685674"/>
                    <a:pt x="1217665" y="680738"/>
                    <a:pt x="1217665" y="674093"/>
                  </a:cubicBezTo>
                  <a:cubicBezTo>
                    <a:pt x="1217665" y="667448"/>
                    <a:pt x="1212340" y="662512"/>
                    <a:pt x="1206064" y="662512"/>
                  </a:cubicBezTo>
                  <a:cubicBezTo>
                    <a:pt x="1199789" y="662512"/>
                    <a:pt x="1194464" y="667828"/>
                    <a:pt x="1194464" y="674093"/>
                  </a:cubicBezTo>
                  <a:moveTo>
                    <a:pt x="1194464" y="640963"/>
                  </a:moveTo>
                  <a:cubicBezTo>
                    <a:pt x="1194464" y="647228"/>
                    <a:pt x="1199789" y="652544"/>
                    <a:pt x="1206064" y="652544"/>
                  </a:cubicBezTo>
                  <a:cubicBezTo>
                    <a:pt x="1212340" y="652544"/>
                    <a:pt x="1217665" y="647608"/>
                    <a:pt x="1217665" y="640963"/>
                  </a:cubicBezTo>
                  <a:cubicBezTo>
                    <a:pt x="1217665" y="634697"/>
                    <a:pt x="1212340" y="629381"/>
                    <a:pt x="1206064" y="629381"/>
                  </a:cubicBezTo>
                  <a:cubicBezTo>
                    <a:pt x="1199789" y="629381"/>
                    <a:pt x="1194464" y="634697"/>
                    <a:pt x="1194464" y="640963"/>
                  </a:cubicBezTo>
                  <a:moveTo>
                    <a:pt x="1194464" y="607832"/>
                  </a:moveTo>
                  <a:cubicBezTo>
                    <a:pt x="1194464" y="614098"/>
                    <a:pt x="1199789" y="619414"/>
                    <a:pt x="1206064" y="619414"/>
                  </a:cubicBezTo>
                  <a:cubicBezTo>
                    <a:pt x="1212340" y="619414"/>
                    <a:pt x="1217665" y="614477"/>
                    <a:pt x="1217665" y="607832"/>
                  </a:cubicBezTo>
                  <a:cubicBezTo>
                    <a:pt x="1217665" y="601187"/>
                    <a:pt x="1212340" y="596251"/>
                    <a:pt x="1206064" y="596251"/>
                  </a:cubicBezTo>
                  <a:cubicBezTo>
                    <a:pt x="1199789" y="596251"/>
                    <a:pt x="1194464" y="601567"/>
                    <a:pt x="1194464" y="607832"/>
                  </a:cubicBezTo>
                  <a:moveTo>
                    <a:pt x="1194464" y="574702"/>
                  </a:moveTo>
                  <a:cubicBezTo>
                    <a:pt x="1194464" y="580967"/>
                    <a:pt x="1199789" y="586283"/>
                    <a:pt x="1206064" y="586283"/>
                  </a:cubicBezTo>
                  <a:cubicBezTo>
                    <a:pt x="1212340" y="586283"/>
                    <a:pt x="1217665" y="581347"/>
                    <a:pt x="1217665" y="574702"/>
                  </a:cubicBezTo>
                  <a:cubicBezTo>
                    <a:pt x="1217665" y="568437"/>
                    <a:pt x="1212340" y="563121"/>
                    <a:pt x="1206064" y="563121"/>
                  </a:cubicBezTo>
                  <a:cubicBezTo>
                    <a:pt x="1199789" y="563121"/>
                    <a:pt x="1194464" y="568437"/>
                    <a:pt x="1194464" y="574702"/>
                  </a:cubicBezTo>
                  <a:moveTo>
                    <a:pt x="1194464" y="541572"/>
                  </a:moveTo>
                  <a:cubicBezTo>
                    <a:pt x="1194464" y="547837"/>
                    <a:pt x="1199789" y="553153"/>
                    <a:pt x="1206064" y="553153"/>
                  </a:cubicBezTo>
                  <a:cubicBezTo>
                    <a:pt x="1212340" y="553153"/>
                    <a:pt x="1217665" y="548217"/>
                    <a:pt x="1217665" y="541572"/>
                  </a:cubicBezTo>
                  <a:cubicBezTo>
                    <a:pt x="1217665" y="535306"/>
                    <a:pt x="1212340" y="529990"/>
                    <a:pt x="1206064" y="529990"/>
                  </a:cubicBezTo>
                  <a:cubicBezTo>
                    <a:pt x="1199789" y="529990"/>
                    <a:pt x="1194464" y="535306"/>
                    <a:pt x="1194464" y="541572"/>
                  </a:cubicBezTo>
                  <a:moveTo>
                    <a:pt x="1194464" y="508536"/>
                  </a:moveTo>
                  <a:cubicBezTo>
                    <a:pt x="1194464" y="514802"/>
                    <a:pt x="1199789" y="520118"/>
                    <a:pt x="1206064" y="520118"/>
                  </a:cubicBezTo>
                  <a:cubicBezTo>
                    <a:pt x="1212340" y="520118"/>
                    <a:pt x="1217665" y="515181"/>
                    <a:pt x="1217665" y="508536"/>
                  </a:cubicBezTo>
                  <a:cubicBezTo>
                    <a:pt x="1217665" y="501891"/>
                    <a:pt x="1212340" y="496955"/>
                    <a:pt x="1206064" y="496955"/>
                  </a:cubicBezTo>
                  <a:cubicBezTo>
                    <a:pt x="1199789" y="496955"/>
                    <a:pt x="1194464" y="502271"/>
                    <a:pt x="1194464" y="508536"/>
                  </a:cubicBezTo>
                  <a:moveTo>
                    <a:pt x="1194464" y="475406"/>
                  </a:moveTo>
                  <a:cubicBezTo>
                    <a:pt x="1194464" y="481671"/>
                    <a:pt x="1199789" y="486987"/>
                    <a:pt x="1206064" y="486987"/>
                  </a:cubicBezTo>
                  <a:cubicBezTo>
                    <a:pt x="1212340" y="486987"/>
                    <a:pt x="1217665" y="482051"/>
                    <a:pt x="1217665" y="475406"/>
                  </a:cubicBezTo>
                  <a:cubicBezTo>
                    <a:pt x="1217665" y="469141"/>
                    <a:pt x="1212340" y="463825"/>
                    <a:pt x="1206064" y="463825"/>
                  </a:cubicBezTo>
                  <a:cubicBezTo>
                    <a:pt x="1199789" y="463825"/>
                    <a:pt x="1194464" y="469141"/>
                    <a:pt x="1194464" y="475406"/>
                  </a:cubicBezTo>
                  <a:moveTo>
                    <a:pt x="1161279" y="442181"/>
                  </a:moveTo>
                  <a:cubicBezTo>
                    <a:pt x="1161279" y="448446"/>
                    <a:pt x="1166604" y="453762"/>
                    <a:pt x="1172880" y="453762"/>
                  </a:cubicBezTo>
                  <a:cubicBezTo>
                    <a:pt x="1179155" y="453762"/>
                    <a:pt x="1184480" y="448826"/>
                    <a:pt x="1184480" y="442181"/>
                  </a:cubicBezTo>
                  <a:cubicBezTo>
                    <a:pt x="1184480" y="435536"/>
                    <a:pt x="1179155" y="430599"/>
                    <a:pt x="1172880" y="430599"/>
                  </a:cubicBezTo>
                  <a:cubicBezTo>
                    <a:pt x="1166604" y="430599"/>
                    <a:pt x="1161279" y="435915"/>
                    <a:pt x="1161279" y="442181"/>
                  </a:cubicBezTo>
                  <a:moveTo>
                    <a:pt x="1161279" y="409050"/>
                  </a:moveTo>
                  <a:cubicBezTo>
                    <a:pt x="1161279" y="415316"/>
                    <a:pt x="1166604" y="420632"/>
                    <a:pt x="1172880" y="420632"/>
                  </a:cubicBezTo>
                  <a:cubicBezTo>
                    <a:pt x="1179155" y="420632"/>
                    <a:pt x="1184480" y="415695"/>
                    <a:pt x="1184480" y="409050"/>
                  </a:cubicBezTo>
                  <a:cubicBezTo>
                    <a:pt x="1184480" y="402785"/>
                    <a:pt x="1179155" y="397469"/>
                    <a:pt x="1172880" y="397469"/>
                  </a:cubicBezTo>
                  <a:cubicBezTo>
                    <a:pt x="1166604" y="397469"/>
                    <a:pt x="1161279" y="402785"/>
                    <a:pt x="1161279" y="409050"/>
                  </a:cubicBezTo>
                  <a:moveTo>
                    <a:pt x="1161279" y="375920"/>
                  </a:moveTo>
                  <a:cubicBezTo>
                    <a:pt x="1161279" y="382185"/>
                    <a:pt x="1166604" y="387501"/>
                    <a:pt x="1172880" y="387501"/>
                  </a:cubicBezTo>
                  <a:cubicBezTo>
                    <a:pt x="1179155" y="387501"/>
                    <a:pt x="1184480" y="382565"/>
                    <a:pt x="1184480" y="375920"/>
                  </a:cubicBezTo>
                  <a:cubicBezTo>
                    <a:pt x="1184480" y="369275"/>
                    <a:pt x="1179155" y="364339"/>
                    <a:pt x="1172880" y="364339"/>
                  </a:cubicBezTo>
                  <a:cubicBezTo>
                    <a:pt x="1166604" y="364339"/>
                    <a:pt x="1161279" y="369655"/>
                    <a:pt x="1161279" y="375920"/>
                  </a:cubicBezTo>
                  <a:moveTo>
                    <a:pt x="1161279" y="342790"/>
                  </a:moveTo>
                  <a:cubicBezTo>
                    <a:pt x="1161279" y="349055"/>
                    <a:pt x="1166604" y="354371"/>
                    <a:pt x="1172880" y="354371"/>
                  </a:cubicBezTo>
                  <a:cubicBezTo>
                    <a:pt x="1179155" y="354371"/>
                    <a:pt x="1184480" y="349435"/>
                    <a:pt x="1184480" y="342790"/>
                  </a:cubicBezTo>
                  <a:cubicBezTo>
                    <a:pt x="1184480" y="336145"/>
                    <a:pt x="1179155" y="331208"/>
                    <a:pt x="1172880" y="331208"/>
                  </a:cubicBezTo>
                  <a:cubicBezTo>
                    <a:pt x="1166604" y="331208"/>
                    <a:pt x="1161279" y="336524"/>
                    <a:pt x="1161279" y="342790"/>
                  </a:cubicBezTo>
                  <a:moveTo>
                    <a:pt x="1161279" y="309659"/>
                  </a:moveTo>
                  <a:cubicBezTo>
                    <a:pt x="1161279" y="315925"/>
                    <a:pt x="1166604" y="321241"/>
                    <a:pt x="1172880" y="321241"/>
                  </a:cubicBezTo>
                  <a:cubicBezTo>
                    <a:pt x="1179155" y="321241"/>
                    <a:pt x="1184480" y="316304"/>
                    <a:pt x="1184480" y="309659"/>
                  </a:cubicBezTo>
                  <a:cubicBezTo>
                    <a:pt x="1184480" y="303394"/>
                    <a:pt x="1179155" y="298078"/>
                    <a:pt x="1172880" y="298078"/>
                  </a:cubicBezTo>
                  <a:cubicBezTo>
                    <a:pt x="1166604" y="298078"/>
                    <a:pt x="1161279" y="303394"/>
                    <a:pt x="1161279" y="309659"/>
                  </a:cubicBezTo>
                  <a:moveTo>
                    <a:pt x="1161279" y="276529"/>
                  </a:moveTo>
                  <a:cubicBezTo>
                    <a:pt x="1161279" y="282794"/>
                    <a:pt x="1166604" y="288110"/>
                    <a:pt x="1172880" y="288110"/>
                  </a:cubicBezTo>
                  <a:cubicBezTo>
                    <a:pt x="1179155" y="288110"/>
                    <a:pt x="1184480" y="283174"/>
                    <a:pt x="1184480" y="276529"/>
                  </a:cubicBezTo>
                  <a:cubicBezTo>
                    <a:pt x="1184480" y="269884"/>
                    <a:pt x="1179155" y="264948"/>
                    <a:pt x="1172880" y="264948"/>
                  </a:cubicBezTo>
                  <a:cubicBezTo>
                    <a:pt x="1166604" y="264948"/>
                    <a:pt x="1161279" y="270264"/>
                    <a:pt x="1161279" y="276529"/>
                  </a:cubicBezTo>
                  <a:moveTo>
                    <a:pt x="1161279" y="243399"/>
                  </a:moveTo>
                  <a:cubicBezTo>
                    <a:pt x="1161279" y="249664"/>
                    <a:pt x="1166604" y="254980"/>
                    <a:pt x="1172880" y="254980"/>
                  </a:cubicBezTo>
                  <a:cubicBezTo>
                    <a:pt x="1179155" y="254980"/>
                    <a:pt x="1184480" y="250044"/>
                    <a:pt x="1184480" y="243399"/>
                  </a:cubicBezTo>
                  <a:cubicBezTo>
                    <a:pt x="1184480" y="237133"/>
                    <a:pt x="1179155" y="231817"/>
                    <a:pt x="1172880" y="231817"/>
                  </a:cubicBezTo>
                  <a:cubicBezTo>
                    <a:pt x="1166604" y="231817"/>
                    <a:pt x="1161279" y="237133"/>
                    <a:pt x="1161279" y="243399"/>
                  </a:cubicBezTo>
                  <a:moveTo>
                    <a:pt x="1161279" y="210268"/>
                  </a:moveTo>
                  <a:cubicBezTo>
                    <a:pt x="1161279" y="216534"/>
                    <a:pt x="1166604" y="221850"/>
                    <a:pt x="1172880" y="221850"/>
                  </a:cubicBezTo>
                  <a:cubicBezTo>
                    <a:pt x="1179155" y="221850"/>
                    <a:pt x="1184480" y="216913"/>
                    <a:pt x="1184480" y="210268"/>
                  </a:cubicBezTo>
                  <a:cubicBezTo>
                    <a:pt x="1184480" y="204003"/>
                    <a:pt x="1179155" y="198687"/>
                    <a:pt x="1172880" y="198687"/>
                  </a:cubicBezTo>
                  <a:cubicBezTo>
                    <a:pt x="1166604" y="198687"/>
                    <a:pt x="1161279" y="204003"/>
                    <a:pt x="1161279" y="210268"/>
                  </a:cubicBezTo>
                  <a:moveTo>
                    <a:pt x="1161279" y="177233"/>
                  </a:moveTo>
                  <a:cubicBezTo>
                    <a:pt x="1161279" y="183498"/>
                    <a:pt x="1166604" y="188814"/>
                    <a:pt x="1172880" y="188814"/>
                  </a:cubicBezTo>
                  <a:cubicBezTo>
                    <a:pt x="1179155" y="188814"/>
                    <a:pt x="1184480" y="183878"/>
                    <a:pt x="1184480" y="177233"/>
                  </a:cubicBezTo>
                  <a:cubicBezTo>
                    <a:pt x="1184480" y="170968"/>
                    <a:pt x="1179155" y="165652"/>
                    <a:pt x="1172880" y="165652"/>
                  </a:cubicBezTo>
                  <a:cubicBezTo>
                    <a:pt x="1166604" y="165652"/>
                    <a:pt x="1161279" y="170968"/>
                    <a:pt x="1161279" y="177233"/>
                  </a:cubicBezTo>
                  <a:moveTo>
                    <a:pt x="1161279" y="707223"/>
                  </a:moveTo>
                  <a:cubicBezTo>
                    <a:pt x="1161279" y="713489"/>
                    <a:pt x="1166604" y="718805"/>
                    <a:pt x="1172880" y="718805"/>
                  </a:cubicBezTo>
                  <a:cubicBezTo>
                    <a:pt x="1179155" y="718805"/>
                    <a:pt x="1184480" y="713868"/>
                    <a:pt x="1184480" y="707223"/>
                  </a:cubicBezTo>
                  <a:cubicBezTo>
                    <a:pt x="1184480" y="700958"/>
                    <a:pt x="1179155" y="695642"/>
                    <a:pt x="1172880" y="695642"/>
                  </a:cubicBezTo>
                  <a:cubicBezTo>
                    <a:pt x="1166604" y="695642"/>
                    <a:pt x="1161279" y="700958"/>
                    <a:pt x="1161279" y="707223"/>
                  </a:cubicBezTo>
                  <a:moveTo>
                    <a:pt x="1161279" y="674093"/>
                  </a:moveTo>
                  <a:cubicBezTo>
                    <a:pt x="1161279" y="680358"/>
                    <a:pt x="1166604" y="685674"/>
                    <a:pt x="1172880" y="685674"/>
                  </a:cubicBezTo>
                  <a:cubicBezTo>
                    <a:pt x="1179155" y="685674"/>
                    <a:pt x="1184480" y="680738"/>
                    <a:pt x="1184480" y="674093"/>
                  </a:cubicBezTo>
                  <a:cubicBezTo>
                    <a:pt x="1184480" y="667448"/>
                    <a:pt x="1179155" y="662512"/>
                    <a:pt x="1172880" y="662512"/>
                  </a:cubicBezTo>
                  <a:cubicBezTo>
                    <a:pt x="1166604" y="662512"/>
                    <a:pt x="1161279" y="667828"/>
                    <a:pt x="1161279" y="674093"/>
                  </a:cubicBezTo>
                  <a:moveTo>
                    <a:pt x="1161279" y="640963"/>
                  </a:moveTo>
                  <a:cubicBezTo>
                    <a:pt x="1161279" y="647228"/>
                    <a:pt x="1166604" y="652544"/>
                    <a:pt x="1172880" y="652544"/>
                  </a:cubicBezTo>
                  <a:cubicBezTo>
                    <a:pt x="1179155" y="652544"/>
                    <a:pt x="1184480" y="647608"/>
                    <a:pt x="1184480" y="640963"/>
                  </a:cubicBezTo>
                  <a:cubicBezTo>
                    <a:pt x="1184480" y="634697"/>
                    <a:pt x="1179155" y="629381"/>
                    <a:pt x="1172880" y="629381"/>
                  </a:cubicBezTo>
                  <a:cubicBezTo>
                    <a:pt x="1166604" y="629381"/>
                    <a:pt x="1161279" y="634697"/>
                    <a:pt x="1161279" y="640963"/>
                  </a:cubicBezTo>
                  <a:moveTo>
                    <a:pt x="1161279" y="607832"/>
                  </a:moveTo>
                  <a:cubicBezTo>
                    <a:pt x="1161279" y="614098"/>
                    <a:pt x="1166604" y="619414"/>
                    <a:pt x="1172880" y="619414"/>
                  </a:cubicBezTo>
                  <a:cubicBezTo>
                    <a:pt x="1179155" y="619414"/>
                    <a:pt x="1184480" y="614477"/>
                    <a:pt x="1184480" y="607832"/>
                  </a:cubicBezTo>
                  <a:cubicBezTo>
                    <a:pt x="1184480" y="601187"/>
                    <a:pt x="1179155" y="596251"/>
                    <a:pt x="1172880" y="596251"/>
                  </a:cubicBezTo>
                  <a:cubicBezTo>
                    <a:pt x="1166604" y="596251"/>
                    <a:pt x="1161279" y="601567"/>
                    <a:pt x="1161279" y="607832"/>
                  </a:cubicBezTo>
                  <a:moveTo>
                    <a:pt x="1161279" y="574702"/>
                  </a:moveTo>
                  <a:cubicBezTo>
                    <a:pt x="1161279" y="580967"/>
                    <a:pt x="1166604" y="586283"/>
                    <a:pt x="1172880" y="586283"/>
                  </a:cubicBezTo>
                  <a:cubicBezTo>
                    <a:pt x="1179155" y="586283"/>
                    <a:pt x="1184480" y="581347"/>
                    <a:pt x="1184480" y="574702"/>
                  </a:cubicBezTo>
                  <a:cubicBezTo>
                    <a:pt x="1184480" y="568437"/>
                    <a:pt x="1179155" y="563121"/>
                    <a:pt x="1172880" y="563121"/>
                  </a:cubicBezTo>
                  <a:cubicBezTo>
                    <a:pt x="1166604" y="563121"/>
                    <a:pt x="1161279" y="568437"/>
                    <a:pt x="1161279" y="574702"/>
                  </a:cubicBezTo>
                  <a:moveTo>
                    <a:pt x="1161279" y="541572"/>
                  </a:moveTo>
                  <a:cubicBezTo>
                    <a:pt x="1161279" y="547837"/>
                    <a:pt x="1166604" y="553153"/>
                    <a:pt x="1172880" y="553153"/>
                  </a:cubicBezTo>
                  <a:cubicBezTo>
                    <a:pt x="1179155" y="553153"/>
                    <a:pt x="1184480" y="548217"/>
                    <a:pt x="1184480" y="541572"/>
                  </a:cubicBezTo>
                  <a:cubicBezTo>
                    <a:pt x="1184480" y="535306"/>
                    <a:pt x="1179155" y="529990"/>
                    <a:pt x="1172880" y="529990"/>
                  </a:cubicBezTo>
                  <a:cubicBezTo>
                    <a:pt x="1166604" y="529990"/>
                    <a:pt x="1161279" y="535306"/>
                    <a:pt x="1161279" y="541572"/>
                  </a:cubicBezTo>
                  <a:moveTo>
                    <a:pt x="1161279" y="508536"/>
                  </a:moveTo>
                  <a:cubicBezTo>
                    <a:pt x="1161279" y="514802"/>
                    <a:pt x="1166604" y="520118"/>
                    <a:pt x="1172880" y="520118"/>
                  </a:cubicBezTo>
                  <a:cubicBezTo>
                    <a:pt x="1179155" y="520118"/>
                    <a:pt x="1184480" y="515181"/>
                    <a:pt x="1184480" y="508536"/>
                  </a:cubicBezTo>
                  <a:cubicBezTo>
                    <a:pt x="1184480" y="501891"/>
                    <a:pt x="1179155" y="496955"/>
                    <a:pt x="1172880" y="496955"/>
                  </a:cubicBezTo>
                  <a:cubicBezTo>
                    <a:pt x="1166604" y="496955"/>
                    <a:pt x="1161279" y="502271"/>
                    <a:pt x="1161279" y="508536"/>
                  </a:cubicBezTo>
                  <a:moveTo>
                    <a:pt x="1161279" y="475406"/>
                  </a:moveTo>
                  <a:cubicBezTo>
                    <a:pt x="1161279" y="481671"/>
                    <a:pt x="1166604" y="486987"/>
                    <a:pt x="1172880" y="486987"/>
                  </a:cubicBezTo>
                  <a:cubicBezTo>
                    <a:pt x="1179155" y="486987"/>
                    <a:pt x="1184480" y="482051"/>
                    <a:pt x="1184480" y="475406"/>
                  </a:cubicBezTo>
                  <a:cubicBezTo>
                    <a:pt x="1184480" y="469141"/>
                    <a:pt x="1179155" y="463825"/>
                    <a:pt x="1172880" y="463825"/>
                  </a:cubicBezTo>
                  <a:cubicBezTo>
                    <a:pt x="1166604" y="463825"/>
                    <a:pt x="1161279" y="469141"/>
                    <a:pt x="1161279" y="475406"/>
                  </a:cubicBezTo>
                  <a:moveTo>
                    <a:pt x="1128094" y="442181"/>
                  </a:moveTo>
                  <a:cubicBezTo>
                    <a:pt x="1128094" y="448446"/>
                    <a:pt x="1133419" y="453762"/>
                    <a:pt x="1139695" y="453762"/>
                  </a:cubicBezTo>
                  <a:cubicBezTo>
                    <a:pt x="1145970" y="453762"/>
                    <a:pt x="1151295" y="448826"/>
                    <a:pt x="1151295" y="442181"/>
                  </a:cubicBezTo>
                  <a:cubicBezTo>
                    <a:pt x="1151295" y="435536"/>
                    <a:pt x="1145970" y="430599"/>
                    <a:pt x="1139695" y="430599"/>
                  </a:cubicBezTo>
                  <a:cubicBezTo>
                    <a:pt x="1133419" y="430599"/>
                    <a:pt x="1128094" y="435915"/>
                    <a:pt x="1128094" y="442181"/>
                  </a:cubicBezTo>
                  <a:moveTo>
                    <a:pt x="1128094" y="409050"/>
                  </a:moveTo>
                  <a:cubicBezTo>
                    <a:pt x="1128094" y="415316"/>
                    <a:pt x="1133419" y="420632"/>
                    <a:pt x="1139695" y="420632"/>
                  </a:cubicBezTo>
                  <a:cubicBezTo>
                    <a:pt x="1145970" y="420632"/>
                    <a:pt x="1151295" y="415695"/>
                    <a:pt x="1151295" y="409050"/>
                  </a:cubicBezTo>
                  <a:cubicBezTo>
                    <a:pt x="1151295" y="402785"/>
                    <a:pt x="1145970" y="397469"/>
                    <a:pt x="1139695" y="397469"/>
                  </a:cubicBezTo>
                  <a:cubicBezTo>
                    <a:pt x="1133419" y="397469"/>
                    <a:pt x="1128094" y="402785"/>
                    <a:pt x="1128094" y="409050"/>
                  </a:cubicBezTo>
                  <a:moveTo>
                    <a:pt x="1128094" y="375920"/>
                  </a:moveTo>
                  <a:cubicBezTo>
                    <a:pt x="1128094" y="382185"/>
                    <a:pt x="1133419" y="387501"/>
                    <a:pt x="1139695" y="387501"/>
                  </a:cubicBezTo>
                  <a:cubicBezTo>
                    <a:pt x="1145970" y="387501"/>
                    <a:pt x="1151295" y="382565"/>
                    <a:pt x="1151295" y="375920"/>
                  </a:cubicBezTo>
                  <a:cubicBezTo>
                    <a:pt x="1151295" y="369275"/>
                    <a:pt x="1145970" y="364339"/>
                    <a:pt x="1139695" y="364339"/>
                  </a:cubicBezTo>
                  <a:cubicBezTo>
                    <a:pt x="1133419" y="364339"/>
                    <a:pt x="1128094" y="369655"/>
                    <a:pt x="1128094" y="375920"/>
                  </a:cubicBezTo>
                  <a:moveTo>
                    <a:pt x="1128094" y="342790"/>
                  </a:moveTo>
                  <a:cubicBezTo>
                    <a:pt x="1128094" y="349055"/>
                    <a:pt x="1133419" y="354371"/>
                    <a:pt x="1139695" y="354371"/>
                  </a:cubicBezTo>
                  <a:cubicBezTo>
                    <a:pt x="1145970" y="354371"/>
                    <a:pt x="1151295" y="349435"/>
                    <a:pt x="1151295" y="342790"/>
                  </a:cubicBezTo>
                  <a:cubicBezTo>
                    <a:pt x="1151295" y="336145"/>
                    <a:pt x="1145970" y="331208"/>
                    <a:pt x="1139695" y="331208"/>
                  </a:cubicBezTo>
                  <a:cubicBezTo>
                    <a:pt x="1133419" y="331208"/>
                    <a:pt x="1128094" y="336524"/>
                    <a:pt x="1128094" y="342790"/>
                  </a:cubicBezTo>
                  <a:moveTo>
                    <a:pt x="1128094" y="309659"/>
                  </a:moveTo>
                  <a:cubicBezTo>
                    <a:pt x="1128094" y="315925"/>
                    <a:pt x="1133419" y="321241"/>
                    <a:pt x="1139695" y="321241"/>
                  </a:cubicBezTo>
                  <a:cubicBezTo>
                    <a:pt x="1145970" y="321241"/>
                    <a:pt x="1151295" y="316304"/>
                    <a:pt x="1151295" y="309659"/>
                  </a:cubicBezTo>
                  <a:cubicBezTo>
                    <a:pt x="1151295" y="303394"/>
                    <a:pt x="1145970" y="298078"/>
                    <a:pt x="1139695" y="298078"/>
                  </a:cubicBezTo>
                  <a:cubicBezTo>
                    <a:pt x="1133419" y="298078"/>
                    <a:pt x="1128094" y="303394"/>
                    <a:pt x="1128094" y="309659"/>
                  </a:cubicBezTo>
                  <a:moveTo>
                    <a:pt x="1128094" y="276529"/>
                  </a:moveTo>
                  <a:cubicBezTo>
                    <a:pt x="1128094" y="282794"/>
                    <a:pt x="1133419" y="288110"/>
                    <a:pt x="1139695" y="288110"/>
                  </a:cubicBezTo>
                  <a:cubicBezTo>
                    <a:pt x="1145970" y="288110"/>
                    <a:pt x="1151295" y="283174"/>
                    <a:pt x="1151295" y="276529"/>
                  </a:cubicBezTo>
                  <a:cubicBezTo>
                    <a:pt x="1151295" y="269884"/>
                    <a:pt x="1145970" y="264948"/>
                    <a:pt x="1139695" y="264948"/>
                  </a:cubicBezTo>
                  <a:cubicBezTo>
                    <a:pt x="1133419" y="264948"/>
                    <a:pt x="1128094" y="270264"/>
                    <a:pt x="1128094" y="276529"/>
                  </a:cubicBezTo>
                  <a:moveTo>
                    <a:pt x="1128094" y="243399"/>
                  </a:moveTo>
                  <a:cubicBezTo>
                    <a:pt x="1128094" y="249664"/>
                    <a:pt x="1133419" y="254980"/>
                    <a:pt x="1139695" y="254980"/>
                  </a:cubicBezTo>
                  <a:cubicBezTo>
                    <a:pt x="1145970" y="254980"/>
                    <a:pt x="1151295" y="250044"/>
                    <a:pt x="1151295" y="243399"/>
                  </a:cubicBezTo>
                  <a:cubicBezTo>
                    <a:pt x="1151295" y="237133"/>
                    <a:pt x="1145970" y="231817"/>
                    <a:pt x="1139695" y="231817"/>
                  </a:cubicBezTo>
                  <a:cubicBezTo>
                    <a:pt x="1133419" y="231817"/>
                    <a:pt x="1128094" y="237133"/>
                    <a:pt x="1128094" y="243399"/>
                  </a:cubicBezTo>
                  <a:moveTo>
                    <a:pt x="1128094" y="210268"/>
                  </a:moveTo>
                  <a:cubicBezTo>
                    <a:pt x="1128094" y="216534"/>
                    <a:pt x="1133419" y="221850"/>
                    <a:pt x="1139695" y="221850"/>
                  </a:cubicBezTo>
                  <a:cubicBezTo>
                    <a:pt x="1145970" y="221850"/>
                    <a:pt x="1151295" y="216913"/>
                    <a:pt x="1151295" y="210268"/>
                  </a:cubicBezTo>
                  <a:cubicBezTo>
                    <a:pt x="1151295" y="204003"/>
                    <a:pt x="1145970" y="198687"/>
                    <a:pt x="1139695" y="198687"/>
                  </a:cubicBezTo>
                  <a:cubicBezTo>
                    <a:pt x="1133419" y="198687"/>
                    <a:pt x="1128094" y="204003"/>
                    <a:pt x="1128094" y="210268"/>
                  </a:cubicBezTo>
                  <a:moveTo>
                    <a:pt x="1128094" y="177233"/>
                  </a:moveTo>
                  <a:cubicBezTo>
                    <a:pt x="1128094" y="183498"/>
                    <a:pt x="1133419" y="188814"/>
                    <a:pt x="1139695" y="188814"/>
                  </a:cubicBezTo>
                  <a:cubicBezTo>
                    <a:pt x="1145970" y="188814"/>
                    <a:pt x="1151295" y="183878"/>
                    <a:pt x="1151295" y="177233"/>
                  </a:cubicBezTo>
                  <a:cubicBezTo>
                    <a:pt x="1151295" y="170968"/>
                    <a:pt x="1145970" y="165652"/>
                    <a:pt x="1139695" y="165652"/>
                  </a:cubicBezTo>
                  <a:cubicBezTo>
                    <a:pt x="1133419" y="165652"/>
                    <a:pt x="1128094" y="170968"/>
                    <a:pt x="1128094" y="177233"/>
                  </a:cubicBezTo>
                  <a:moveTo>
                    <a:pt x="1128094" y="110972"/>
                  </a:moveTo>
                  <a:cubicBezTo>
                    <a:pt x="1128094" y="117238"/>
                    <a:pt x="1133419" y="122554"/>
                    <a:pt x="1139695" y="122554"/>
                  </a:cubicBezTo>
                  <a:cubicBezTo>
                    <a:pt x="1145970" y="122554"/>
                    <a:pt x="1151295" y="117617"/>
                    <a:pt x="1151295" y="110972"/>
                  </a:cubicBezTo>
                  <a:cubicBezTo>
                    <a:pt x="1151295" y="104327"/>
                    <a:pt x="1145970" y="99391"/>
                    <a:pt x="1139695" y="99391"/>
                  </a:cubicBezTo>
                  <a:cubicBezTo>
                    <a:pt x="1133419" y="99391"/>
                    <a:pt x="1128094" y="104707"/>
                    <a:pt x="1128094" y="110972"/>
                  </a:cubicBezTo>
                  <a:moveTo>
                    <a:pt x="1128094" y="707223"/>
                  </a:moveTo>
                  <a:cubicBezTo>
                    <a:pt x="1128094" y="713489"/>
                    <a:pt x="1133419" y="718805"/>
                    <a:pt x="1139695" y="718805"/>
                  </a:cubicBezTo>
                  <a:cubicBezTo>
                    <a:pt x="1145970" y="718805"/>
                    <a:pt x="1151295" y="713868"/>
                    <a:pt x="1151295" y="707223"/>
                  </a:cubicBezTo>
                  <a:cubicBezTo>
                    <a:pt x="1151295" y="700958"/>
                    <a:pt x="1145970" y="695642"/>
                    <a:pt x="1139695" y="695642"/>
                  </a:cubicBezTo>
                  <a:cubicBezTo>
                    <a:pt x="1133419" y="695642"/>
                    <a:pt x="1128094" y="700958"/>
                    <a:pt x="1128094" y="707223"/>
                  </a:cubicBezTo>
                  <a:moveTo>
                    <a:pt x="1128094" y="674093"/>
                  </a:moveTo>
                  <a:cubicBezTo>
                    <a:pt x="1128094" y="680358"/>
                    <a:pt x="1133419" y="685674"/>
                    <a:pt x="1139695" y="685674"/>
                  </a:cubicBezTo>
                  <a:cubicBezTo>
                    <a:pt x="1145970" y="685674"/>
                    <a:pt x="1151295" y="680738"/>
                    <a:pt x="1151295" y="674093"/>
                  </a:cubicBezTo>
                  <a:cubicBezTo>
                    <a:pt x="1151295" y="667448"/>
                    <a:pt x="1145970" y="662512"/>
                    <a:pt x="1139695" y="662512"/>
                  </a:cubicBezTo>
                  <a:cubicBezTo>
                    <a:pt x="1133419" y="662512"/>
                    <a:pt x="1128094" y="667828"/>
                    <a:pt x="1128094" y="674093"/>
                  </a:cubicBezTo>
                  <a:moveTo>
                    <a:pt x="1128094" y="640963"/>
                  </a:moveTo>
                  <a:cubicBezTo>
                    <a:pt x="1128094" y="647228"/>
                    <a:pt x="1133419" y="652544"/>
                    <a:pt x="1139695" y="652544"/>
                  </a:cubicBezTo>
                  <a:cubicBezTo>
                    <a:pt x="1145970" y="652544"/>
                    <a:pt x="1151295" y="647608"/>
                    <a:pt x="1151295" y="640963"/>
                  </a:cubicBezTo>
                  <a:cubicBezTo>
                    <a:pt x="1151295" y="634697"/>
                    <a:pt x="1145970" y="629381"/>
                    <a:pt x="1139695" y="629381"/>
                  </a:cubicBezTo>
                  <a:cubicBezTo>
                    <a:pt x="1133419" y="629381"/>
                    <a:pt x="1128094" y="634697"/>
                    <a:pt x="1128094" y="640963"/>
                  </a:cubicBezTo>
                  <a:moveTo>
                    <a:pt x="1128094" y="607832"/>
                  </a:moveTo>
                  <a:cubicBezTo>
                    <a:pt x="1128094" y="614098"/>
                    <a:pt x="1133419" y="619414"/>
                    <a:pt x="1139695" y="619414"/>
                  </a:cubicBezTo>
                  <a:cubicBezTo>
                    <a:pt x="1145970" y="619414"/>
                    <a:pt x="1151295" y="614477"/>
                    <a:pt x="1151295" y="607832"/>
                  </a:cubicBezTo>
                  <a:cubicBezTo>
                    <a:pt x="1151295" y="601187"/>
                    <a:pt x="1145970" y="596251"/>
                    <a:pt x="1139695" y="596251"/>
                  </a:cubicBezTo>
                  <a:cubicBezTo>
                    <a:pt x="1133419" y="596251"/>
                    <a:pt x="1128094" y="601567"/>
                    <a:pt x="1128094" y="607832"/>
                  </a:cubicBezTo>
                  <a:moveTo>
                    <a:pt x="1128094" y="574702"/>
                  </a:moveTo>
                  <a:cubicBezTo>
                    <a:pt x="1128094" y="580967"/>
                    <a:pt x="1133419" y="586283"/>
                    <a:pt x="1139695" y="586283"/>
                  </a:cubicBezTo>
                  <a:cubicBezTo>
                    <a:pt x="1145970" y="586283"/>
                    <a:pt x="1151295" y="581347"/>
                    <a:pt x="1151295" y="574702"/>
                  </a:cubicBezTo>
                  <a:cubicBezTo>
                    <a:pt x="1151295" y="568437"/>
                    <a:pt x="1145970" y="563121"/>
                    <a:pt x="1139695" y="563121"/>
                  </a:cubicBezTo>
                  <a:cubicBezTo>
                    <a:pt x="1133419" y="563121"/>
                    <a:pt x="1128094" y="568437"/>
                    <a:pt x="1128094" y="574702"/>
                  </a:cubicBezTo>
                  <a:moveTo>
                    <a:pt x="1128094" y="541572"/>
                  </a:moveTo>
                  <a:cubicBezTo>
                    <a:pt x="1128094" y="547837"/>
                    <a:pt x="1133419" y="553153"/>
                    <a:pt x="1139695" y="553153"/>
                  </a:cubicBezTo>
                  <a:cubicBezTo>
                    <a:pt x="1145970" y="553153"/>
                    <a:pt x="1151295" y="548217"/>
                    <a:pt x="1151295" y="541572"/>
                  </a:cubicBezTo>
                  <a:cubicBezTo>
                    <a:pt x="1151295" y="535306"/>
                    <a:pt x="1145970" y="529990"/>
                    <a:pt x="1139695" y="529990"/>
                  </a:cubicBezTo>
                  <a:cubicBezTo>
                    <a:pt x="1133419" y="529990"/>
                    <a:pt x="1128094" y="535306"/>
                    <a:pt x="1128094" y="541572"/>
                  </a:cubicBezTo>
                  <a:moveTo>
                    <a:pt x="1128094" y="508536"/>
                  </a:moveTo>
                  <a:cubicBezTo>
                    <a:pt x="1128094" y="514802"/>
                    <a:pt x="1133419" y="520118"/>
                    <a:pt x="1139695" y="520118"/>
                  </a:cubicBezTo>
                  <a:cubicBezTo>
                    <a:pt x="1145970" y="520118"/>
                    <a:pt x="1151295" y="515181"/>
                    <a:pt x="1151295" y="508536"/>
                  </a:cubicBezTo>
                  <a:cubicBezTo>
                    <a:pt x="1151295" y="501891"/>
                    <a:pt x="1145970" y="496955"/>
                    <a:pt x="1139695" y="496955"/>
                  </a:cubicBezTo>
                  <a:cubicBezTo>
                    <a:pt x="1133419" y="496955"/>
                    <a:pt x="1128094" y="502271"/>
                    <a:pt x="1128094" y="508536"/>
                  </a:cubicBezTo>
                  <a:moveTo>
                    <a:pt x="1128094" y="475406"/>
                  </a:moveTo>
                  <a:cubicBezTo>
                    <a:pt x="1128094" y="481671"/>
                    <a:pt x="1133419" y="486987"/>
                    <a:pt x="1139695" y="486987"/>
                  </a:cubicBezTo>
                  <a:cubicBezTo>
                    <a:pt x="1145970" y="486987"/>
                    <a:pt x="1151295" y="482051"/>
                    <a:pt x="1151295" y="475406"/>
                  </a:cubicBezTo>
                  <a:cubicBezTo>
                    <a:pt x="1151295" y="469141"/>
                    <a:pt x="1145970" y="463825"/>
                    <a:pt x="1139695" y="463825"/>
                  </a:cubicBezTo>
                  <a:cubicBezTo>
                    <a:pt x="1133419" y="463825"/>
                    <a:pt x="1128094" y="469141"/>
                    <a:pt x="1128094" y="475406"/>
                  </a:cubicBezTo>
                  <a:moveTo>
                    <a:pt x="1094910" y="442181"/>
                  </a:moveTo>
                  <a:cubicBezTo>
                    <a:pt x="1094910" y="448446"/>
                    <a:pt x="1100234" y="453762"/>
                    <a:pt x="1106510" y="453762"/>
                  </a:cubicBezTo>
                  <a:cubicBezTo>
                    <a:pt x="1112786" y="453762"/>
                    <a:pt x="1118110" y="448826"/>
                    <a:pt x="1118110" y="442181"/>
                  </a:cubicBezTo>
                  <a:cubicBezTo>
                    <a:pt x="1118110" y="435536"/>
                    <a:pt x="1112786" y="430599"/>
                    <a:pt x="1106510" y="430599"/>
                  </a:cubicBezTo>
                  <a:cubicBezTo>
                    <a:pt x="1100234" y="430599"/>
                    <a:pt x="1094910" y="435915"/>
                    <a:pt x="1094910" y="442181"/>
                  </a:cubicBezTo>
                  <a:moveTo>
                    <a:pt x="1094910" y="409050"/>
                  </a:moveTo>
                  <a:cubicBezTo>
                    <a:pt x="1094910" y="415316"/>
                    <a:pt x="1100234" y="420632"/>
                    <a:pt x="1106510" y="420632"/>
                  </a:cubicBezTo>
                  <a:cubicBezTo>
                    <a:pt x="1112786" y="420632"/>
                    <a:pt x="1118110" y="415695"/>
                    <a:pt x="1118110" y="409050"/>
                  </a:cubicBezTo>
                  <a:cubicBezTo>
                    <a:pt x="1118110" y="402785"/>
                    <a:pt x="1112786" y="397469"/>
                    <a:pt x="1106510" y="397469"/>
                  </a:cubicBezTo>
                  <a:cubicBezTo>
                    <a:pt x="1100234" y="397469"/>
                    <a:pt x="1094910" y="402785"/>
                    <a:pt x="1094910" y="409050"/>
                  </a:cubicBezTo>
                  <a:moveTo>
                    <a:pt x="1094910" y="375920"/>
                  </a:moveTo>
                  <a:cubicBezTo>
                    <a:pt x="1094910" y="382185"/>
                    <a:pt x="1100234" y="387501"/>
                    <a:pt x="1106510" y="387501"/>
                  </a:cubicBezTo>
                  <a:cubicBezTo>
                    <a:pt x="1112786" y="387501"/>
                    <a:pt x="1118110" y="382565"/>
                    <a:pt x="1118110" y="375920"/>
                  </a:cubicBezTo>
                  <a:cubicBezTo>
                    <a:pt x="1118110" y="369275"/>
                    <a:pt x="1112786" y="364339"/>
                    <a:pt x="1106510" y="364339"/>
                  </a:cubicBezTo>
                  <a:cubicBezTo>
                    <a:pt x="1100234" y="364339"/>
                    <a:pt x="1094910" y="369655"/>
                    <a:pt x="1094910" y="375920"/>
                  </a:cubicBezTo>
                  <a:moveTo>
                    <a:pt x="1094910" y="342790"/>
                  </a:moveTo>
                  <a:cubicBezTo>
                    <a:pt x="1094910" y="349055"/>
                    <a:pt x="1100234" y="354371"/>
                    <a:pt x="1106510" y="354371"/>
                  </a:cubicBezTo>
                  <a:cubicBezTo>
                    <a:pt x="1112786" y="354371"/>
                    <a:pt x="1118110" y="349435"/>
                    <a:pt x="1118110" y="342790"/>
                  </a:cubicBezTo>
                  <a:cubicBezTo>
                    <a:pt x="1118110" y="336145"/>
                    <a:pt x="1112786" y="331208"/>
                    <a:pt x="1106510" y="331208"/>
                  </a:cubicBezTo>
                  <a:cubicBezTo>
                    <a:pt x="1100234" y="331208"/>
                    <a:pt x="1094910" y="336524"/>
                    <a:pt x="1094910" y="342790"/>
                  </a:cubicBezTo>
                  <a:moveTo>
                    <a:pt x="1094910" y="309659"/>
                  </a:moveTo>
                  <a:cubicBezTo>
                    <a:pt x="1094910" y="315925"/>
                    <a:pt x="1100234" y="321241"/>
                    <a:pt x="1106510" y="321241"/>
                  </a:cubicBezTo>
                  <a:cubicBezTo>
                    <a:pt x="1112786" y="321241"/>
                    <a:pt x="1118110" y="316304"/>
                    <a:pt x="1118110" y="309659"/>
                  </a:cubicBezTo>
                  <a:cubicBezTo>
                    <a:pt x="1118110" y="303394"/>
                    <a:pt x="1112786" y="298078"/>
                    <a:pt x="1106510" y="298078"/>
                  </a:cubicBezTo>
                  <a:cubicBezTo>
                    <a:pt x="1100234" y="298078"/>
                    <a:pt x="1094910" y="303394"/>
                    <a:pt x="1094910" y="309659"/>
                  </a:cubicBezTo>
                  <a:moveTo>
                    <a:pt x="1094910" y="144103"/>
                  </a:moveTo>
                  <a:cubicBezTo>
                    <a:pt x="1094910" y="150368"/>
                    <a:pt x="1100234" y="155684"/>
                    <a:pt x="1106510" y="155684"/>
                  </a:cubicBezTo>
                  <a:cubicBezTo>
                    <a:pt x="1112786" y="155684"/>
                    <a:pt x="1118110" y="150748"/>
                    <a:pt x="1118110" y="144103"/>
                  </a:cubicBezTo>
                  <a:cubicBezTo>
                    <a:pt x="1118110" y="137458"/>
                    <a:pt x="1112786" y="132521"/>
                    <a:pt x="1106510" y="132521"/>
                  </a:cubicBezTo>
                  <a:cubicBezTo>
                    <a:pt x="1100234" y="132521"/>
                    <a:pt x="1094910" y="137837"/>
                    <a:pt x="1094910" y="144103"/>
                  </a:cubicBezTo>
                  <a:moveTo>
                    <a:pt x="1094910" y="110972"/>
                  </a:moveTo>
                  <a:cubicBezTo>
                    <a:pt x="1094910" y="117238"/>
                    <a:pt x="1100234" y="122554"/>
                    <a:pt x="1106510" y="122554"/>
                  </a:cubicBezTo>
                  <a:cubicBezTo>
                    <a:pt x="1112786" y="122554"/>
                    <a:pt x="1118110" y="117617"/>
                    <a:pt x="1118110" y="110972"/>
                  </a:cubicBezTo>
                  <a:cubicBezTo>
                    <a:pt x="1118110" y="104327"/>
                    <a:pt x="1112786" y="99391"/>
                    <a:pt x="1106510" y="99391"/>
                  </a:cubicBezTo>
                  <a:cubicBezTo>
                    <a:pt x="1100234" y="99391"/>
                    <a:pt x="1094910" y="104707"/>
                    <a:pt x="1094910" y="110972"/>
                  </a:cubicBezTo>
                  <a:moveTo>
                    <a:pt x="1094910" y="707223"/>
                  </a:moveTo>
                  <a:cubicBezTo>
                    <a:pt x="1094910" y="713489"/>
                    <a:pt x="1100234" y="718805"/>
                    <a:pt x="1106510" y="718805"/>
                  </a:cubicBezTo>
                  <a:cubicBezTo>
                    <a:pt x="1112786" y="718805"/>
                    <a:pt x="1118110" y="713868"/>
                    <a:pt x="1118110" y="707223"/>
                  </a:cubicBezTo>
                  <a:cubicBezTo>
                    <a:pt x="1118110" y="700958"/>
                    <a:pt x="1112786" y="695642"/>
                    <a:pt x="1106510" y="695642"/>
                  </a:cubicBezTo>
                  <a:cubicBezTo>
                    <a:pt x="1100234" y="695642"/>
                    <a:pt x="1094910" y="700958"/>
                    <a:pt x="1094910" y="707223"/>
                  </a:cubicBezTo>
                  <a:moveTo>
                    <a:pt x="1094910" y="674093"/>
                  </a:moveTo>
                  <a:cubicBezTo>
                    <a:pt x="1094910" y="680358"/>
                    <a:pt x="1100234" y="685674"/>
                    <a:pt x="1106510" y="685674"/>
                  </a:cubicBezTo>
                  <a:cubicBezTo>
                    <a:pt x="1112786" y="685674"/>
                    <a:pt x="1118110" y="680738"/>
                    <a:pt x="1118110" y="674093"/>
                  </a:cubicBezTo>
                  <a:cubicBezTo>
                    <a:pt x="1118110" y="667448"/>
                    <a:pt x="1112786" y="662512"/>
                    <a:pt x="1106510" y="662512"/>
                  </a:cubicBezTo>
                  <a:cubicBezTo>
                    <a:pt x="1100234" y="662512"/>
                    <a:pt x="1094910" y="667828"/>
                    <a:pt x="1094910" y="674093"/>
                  </a:cubicBezTo>
                  <a:moveTo>
                    <a:pt x="1094910" y="640963"/>
                  </a:moveTo>
                  <a:cubicBezTo>
                    <a:pt x="1094910" y="647228"/>
                    <a:pt x="1100234" y="652544"/>
                    <a:pt x="1106510" y="652544"/>
                  </a:cubicBezTo>
                  <a:cubicBezTo>
                    <a:pt x="1112786" y="652544"/>
                    <a:pt x="1118110" y="647608"/>
                    <a:pt x="1118110" y="640963"/>
                  </a:cubicBezTo>
                  <a:cubicBezTo>
                    <a:pt x="1118110" y="634697"/>
                    <a:pt x="1112786" y="629381"/>
                    <a:pt x="1106510" y="629381"/>
                  </a:cubicBezTo>
                  <a:cubicBezTo>
                    <a:pt x="1100234" y="629381"/>
                    <a:pt x="1094910" y="634697"/>
                    <a:pt x="1094910" y="640963"/>
                  </a:cubicBezTo>
                  <a:moveTo>
                    <a:pt x="1094910" y="607832"/>
                  </a:moveTo>
                  <a:cubicBezTo>
                    <a:pt x="1094910" y="614098"/>
                    <a:pt x="1100234" y="619414"/>
                    <a:pt x="1106510" y="619414"/>
                  </a:cubicBezTo>
                  <a:cubicBezTo>
                    <a:pt x="1112786" y="619414"/>
                    <a:pt x="1118110" y="614477"/>
                    <a:pt x="1118110" y="607832"/>
                  </a:cubicBezTo>
                  <a:cubicBezTo>
                    <a:pt x="1118110" y="601187"/>
                    <a:pt x="1112786" y="596251"/>
                    <a:pt x="1106510" y="596251"/>
                  </a:cubicBezTo>
                  <a:cubicBezTo>
                    <a:pt x="1100234" y="596251"/>
                    <a:pt x="1094910" y="601567"/>
                    <a:pt x="1094910" y="607832"/>
                  </a:cubicBezTo>
                  <a:moveTo>
                    <a:pt x="1094910" y="574702"/>
                  </a:moveTo>
                  <a:cubicBezTo>
                    <a:pt x="1094910" y="580967"/>
                    <a:pt x="1100234" y="586283"/>
                    <a:pt x="1106510" y="586283"/>
                  </a:cubicBezTo>
                  <a:cubicBezTo>
                    <a:pt x="1112786" y="586283"/>
                    <a:pt x="1118110" y="581347"/>
                    <a:pt x="1118110" y="574702"/>
                  </a:cubicBezTo>
                  <a:cubicBezTo>
                    <a:pt x="1118110" y="568437"/>
                    <a:pt x="1112786" y="563121"/>
                    <a:pt x="1106510" y="563121"/>
                  </a:cubicBezTo>
                  <a:cubicBezTo>
                    <a:pt x="1100234" y="563121"/>
                    <a:pt x="1094910" y="568437"/>
                    <a:pt x="1094910" y="574702"/>
                  </a:cubicBezTo>
                  <a:moveTo>
                    <a:pt x="1094910" y="541572"/>
                  </a:moveTo>
                  <a:cubicBezTo>
                    <a:pt x="1094910" y="547837"/>
                    <a:pt x="1100234" y="553153"/>
                    <a:pt x="1106510" y="553153"/>
                  </a:cubicBezTo>
                  <a:cubicBezTo>
                    <a:pt x="1112786" y="553153"/>
                    <a:pt x="1118110" y="548217"/>
                    <a:pt x="1118110" y="541572"/>
                  </a:cubicBezTo>
                  <a:cubicBezTo>
                    <a:pt x="1118110" y="535306"/>
                    <a:pt x="1112786" y="529990"/>
                    <a:pt x="1106510" y="529990"/>
                  </a:cubicBezTo>
                  <a:cubicBezTo>
                    <a:pt x="1100234" y="529990"/>
                    <a:pt x="1094910" y="535306"/>
                    <a:pt x="1094910" y="541572"/>
                  </a:cubicBezTo>
                  <a:moveTo>
                    <a:pt x="1094910" y="508536"/>
                  </a:moveTo>
                  <a:cubicBezTo>
                    <a:pt x="1094910" y="514802"/>
                    <a:pt x="1100234" y="520118"/>
                    <a:pt x="1106510" y="520118"/>
                  </a:cubicBezTo>
                  <a:cubicBezTo>
                    <a:pt x="1112786" y="520118"/>
                    <a:pt x="1118110" y="515181"/>
                    <a:pt x="1118110" y="508536"/>
                  </a:cubicBezTo>
                  <a:cubicBezTo>
                    <a:pt x="1118110" y="501891"/>
                    <a:pt x="1112786" y="496955"/>
                    <a:pt x="1106510" y="496955"/>
                  </a:cubicBezTo>
                  <a:cubicBezTo>
                    <a:pt x="1100234" y="496955"/>
                    <a:pt x="1094910" y="502271"/>
                    <a:pt x="1094910" y="508536"/>
                  </a:cubicBezTo>
                  <a:moveTo>
                    <a:pt x="1094910" y="475406"/>
                  </a:moveTo>
                  <a:cubicBezTo>
                    <a:pt x="1094910" y="481671"/>
                    <a:pt x="1100234" y="486987"/>
                    <a:pt x="1106510" y="486987"/>
                  </a:cubicBezTo>
                  <a:cubicBezTo>
                    <a:pt x="1112786" y="486987"/>
                    <a:pt x="1118110" y="482051"/>
                    <a:pt x="1118110" y="475406"/>
                  </a:cubicBezTo>
                  <a:cubicBezTo>
                    <a:pt x="1118110" y="469141"/>
                    <a:pt x="1112786" y="463825"/>
                    <a:pt x="1106510" y="463825"/>
                  </a:cubicBezTo>
                  <a:cubicBezTo>
                    <a:pt x="1100234" y="463825"/>
                    <a:pt x="1094910" y="469141"/>
                    <a:pt x="1094910" y="475406"/>
                  </a:cubicBezTo>
                  <a:moveTo>
                    <a:pt x="1061725" y="442181"/>
                  </a:moveTo>
                  <a:cubicBezTo>
                    <a:pt x="1061725" y="448446"/>
                    <a:pt x="1067049" y="453762"/>
                    <a:pt x="1073325" y="453762"/>
                  </a:cubicBezTo>
                  <a:cubicBezTo>
                    <a:pt x="1079601" y="453762"/>
                    <a:pt x="1084926" y="448826"/>
                    <a:pt x="1084926" y="442181"/>
                  </a:cubicBezTo>
                  <a:cubicBezTo>
                    <a:pt x="1084926" y="435536"/>
                    <a:pt x="1079601" y="430599"/>
                    <a:pt x="1073325" y="430599"/>
                  </a:cubicBezTo>
                  <a:cubicBezTo>
                    <a:pt x="1067049" y="430599"/>
                    <a:pt x="1061725" y="435915"/>
                    <a:pt x="1061725" y="442181"/>
                  </a:cubicBezTo>
                  <a:moveTo>
                    <a:pt x="1061725" y="409050"/>
                  </a:moveTo>
                  <a:cubicBezTo>
                    <a:pt x="1061725" y="415316"/>
                    <a:pt x="1067049" y="420632"/>
                    <a:pt x="1073325" y="420632"/>
                  </a:cubicBezTo>
                  <a:cubicBezTo>
                    <a:pt x="1079601" y="420632"/>
                    <a:pt x="1084926" y="415695"/>
                    <a:pt x="1084926" y="409050"/>
                  </a:cubicBezTo>
                  <a:cubicBezTo>
                    <a:pt x="1084926" y="402785"/>
                    <a:pt x="1079601" y="397469"/>
                    <a:pt x="1073325" y="397469"/>
                  </a:cubicBezTo>
                  <a:cubicBezTo>
                    <a:pt x="1067049" y="397469"/>
                    <a:pt x="1061725" y="402785"/>
                    <a:pt x="1061725" y="409050"/>
                  </a:cubicBezTo>
                  <a:moveTo>
                    <a:pt x="1061725" y="375920"/>
                  </a:moveTo>
                  <a:cubicBezTo>
                    <a:pt x="1061725" y="382185"/>
                    <a:pt x="1067049" y="387501"/>
                    <a:pt x="1073325" y="387501"/>
                  </a:cubicBezTo>
                  <a:cubicBezTo>
                    <a:pt x="1079601" y="387501"/>
                    <a:pt x="1084926" y="382565"/>
                    <a:pt x="1084926" y="375920"/>
                  </a:cubicBezTo>
                  <a:cubicBezTo>
                    <a:pt x="1084926" y="369275"/>
                    <a:pt x="1079601" y="364339"/>
                    <a:pt x="1073325" y="364339"/>
                  </a:cubicBezTo>
                  <a:cubicBezTo>
                    <a:pt x="1067049" y="364339"/>
                    <a:pt x="1061725" y="369655"/>
                    <a:pt x="1061725" y="375920"/>
                  </a:cubicBezTo>
                  <a:moveTo>
                    <a:pt x="1061725" y="342790"/>
                  </a:moveTo>
                  <a:cubicBezTo>
                    <a:pt x="1061725" y="349055"/>
                    <a:pt x="1067049" y="354371"/>
                    <a:pt x="1073325" y="354371"/>
                  </a:cubicBezTo>
                  <a:cubicBezTo>
                    <a:pt x="1079601" y="354371"/>
                    <a:pt x="1084926" y="349435"/>
                    <a:pt x="1084926" y="342790"/>
                  </a:cubicBezTo>
                  <a:cubicBezTo>
                    <a:pt x="1084926" y="336145"/>
                    <a:pt x="1079601" y="331208"/>
                    <a:pt x="1073325" y="331208"/>
                  </a:cubicBezTo>
                  <a:cubicBezTo>
                    <a:pt x="1067049" y="331208"/>
                    <a:pt x="1061725" y="336524"/>
                    <a:pt x="1061725" y="342790"/>
                  </a:cubicBezTo>
                  <a:moveTo>
                    <a:pt x="1061725" y="309659"/>
                  </a:moveTo>
                  <a:cubicBezTo>
                    <a:pt x="1061725" y="315925"/>
                    <a:pt x="1067049" y="321241"/>
                    <a:pt x="1073325" y="321241"/>
                  </a:cubicBezTo>
                  <a:cubicBezTo>
                    <a:pt x="1079601" y="321241"/>
                    <a:pt x="1084926" y="316304"/>
                    <a:pt x="1084926" y="309659"/>
                  </a:cubicBezTo>
                  <a:cubicBezTo>
                    <a:pt x="1084926" y="303394"/>
                    <a:pt x="1079601" y="298078"/>
                    <a:pt x="1073325" y="298078"/>
                  </a:cubicBezTo>
                  <a:cubicBezTo>
                    <a:pt x="1067049" y="298078"/>
                    <a:pt x="1061725" y="303394"/>
                    <a:pt x="1061725" y="309659"/>
                  </a:cubicBezTo>
                  <a:moveTo>
                    <a:pt x="1061725" y="276529"/>
                  </a:moveTo>
                  <a:cubicBezTo>
                    <a:pt x="1061725" y="282794"/>
                    <a:pt x="1067049" y="288110"/>
                    <a:pt x="1073325" y="288110"/>
                  </a:cubicBezTo>
                  <a:cubicBezTo>
                    <a:pt x="1079601" y="288110"/>
                    <a:pt x="1084926" y="283174"/>
                    <a:pt x="1084926" y="276529"/>
                  </a:cubicBezTo>
                  <a:cubicBezTo>
                    <a:pt x="1084926" y="269884"/>
                    <a:pt x="1079601" y="264948"/>
                    <a:pt x="1073325" y="264948"/>
                  </a:cubicBezTo>
                  <a:cubicBezTo>
                    <a:pt x="1067049" y="264948"/>
                    <a:pt x="1061725" y="270264"/>
                    <a:pt x="1061725" y="276529"/>
                  </a:cubicBezTo>
                  <a:moveTo>
                    <a:pt x="1061725" y="243399"/>
                  </a:moveTo>
                  <a:cubicBezTo>
                    <a:pt x="1061725" y="249664"/>
                    <a:pt x="1067049" y="254980"/>
                    <a:pt x="1073325" y="254980"/>
                  </a:cubicBezTo>
                  <a:cubicBezTo>
                    <a:pt x="1079601" y="254980"/>
                    <a:pt x="1084926" y="250044"/>
                    <a:pt x="1084926" y="243399"/>
                  </a:cubicBezTo>
                  <a:cubicBezTo>
                    <a:pt x="1084926" y="237133"/>
                    <a:pt x="1079601" y="231817"/>
                    <a:pt x="1073325" y="231817"/>
                  </a:cubicBezTo>
                  <a:cubicBezTo>
                    <a:pt x="1067049" y="231817"/>
                    <a:pt x="1061725" y="237133"/>
                    <a:pt x="1061725" y="243399"/>
                  </a:cubicBezTo>
                  <a:moveTo>
                    <a:pt x="1061725" y="210268"/>
                  </a:moveTo>
                  <a:cubicBezTo>
                    <a:pt x="1061725" y="216534"/>
                    <a:pt x="1067049" y="221850"/>
                    <a:pt x="1073325" y="221850"/>
                  </a:cubicBezTo>
                  <a:cubicBezTo>
                    <a:pt x="1079601" y="221850"/>
                    <a:pt x="1084926" y="216913"/>
                    <a:pt x="1084926" y="210268"/>
                  </a:cubicBezTo>
                  <a:cubicBezTo>
                    <a:pt x="1084926" y="204003"/>
                    <a:pt x="1079601" y="198687"/>
                    <a:pt x="1073325" y="198687"/>
                  </a:cubicBezTo>
                  <a:cubicBezTo>
                    <a:pt x="1067049" y="198687"/>
                    <a:pt x="1061725" y="204003"/>
                    <a:pt x="1061725" y="210268"/>
                  </a:cubicBezTo>
                  <a:moveTo>
                    <a:pt x="1061725" y="177233"/>
                  </a:moveTo>
                  <a:cubicBezTo>
                    <a:pt x="1061725" y="183498"/>
                    <a:pt x="1067049" y="188814"/>
                    <a:pt x="1073325" y="188814"/>
                  </a:cubicBezTo>
                  <a:cubicBezTo>
                    <a:pt x="1079601" y="188814"/>
                    <a:pt x="1084926" y="183878"/>
                    <a:pt x="1084926" y="177233"/>
                  </a:cubicBezTo>
                  <a:cubicBezTo>
                    <a:pt x="1084926" y="170968"/>
                    <a:pt x="1079601" y="165652"/>
                    <a:pt x="1073325" y="165652"/>
                  </a:cubicBezTo>
                  <a:cubicBezTo>
                    <a:pt x="1067049" y="165652"/>
                    <a:pt x="1061725" y="170968"/>
                    <a:pt x="1061725" y="177233"/>
                  </a:cubicBezTo>
                  <a:moveTo>
                    <a:pt x="1061725" y="144103"/>
                  </a:moveTo>
                  <a:cubicBezTo>
                    <a:pt x="1061725" y="150368"/>
                    <a:pt x="1067049" y="155684"/>
                    <a:pt x="1073325" y="155684"/>
                  </a:cubicBezTo>
                  <a:cubicBezTo>
                    <a:pt x="1079601" y="155684"/>
                    <a:pt x="1084926" y="150748"/>
                    <a:pt x="1084926" y="144103"/>
                  </a:cubicBezTo>
                  <a:cubicBezTo>
                    <a:pt x="1084926" y="137458"/>
                    <a:pt x="1079601" y="132521"/>
                    <a:pt x="1073325" y="132521"/>
                  </a:cubicBezTo>
                  <a:cubicBezTo>
                    <a:pt x="1067049" y="132521"/>
                    <a:pt x="1061725" y="137837"/>
                    <a:pt x="1061725" y="144103"/>
                  </a:cubicBezTo>
                  <a:moveTo>
                    <a:pt x="1061725" y="110972"/>
                  </a:moveTo>
                  <a:cubicBezTo>
                    <a:pt x="1061725" y="117238"/>
                    <a:pt x="1067049" y="122554"/>
                    <a:pt x="1073325" y="122554"/>
                  </a:cubicBezTo>
                  <a:cubicBezTo>
                    <a:pt x="1079601" y="122554"/>
                    <a:pt x="1084926" y="117617"/>
                    <a:pt x="1084926" y="110972"/>
                  </a:cubicBezTo>
                  <a:cubicBezTo>
                    <a:pt x="1084926" y="104327"/>
                    <a:pt x="1079601" y="99391"/>
                    <a:pt x="1073325" y="99391"/>
                  </a:cubicBezTo>
                  <a:cubicBezTo>
                    <a:pt x="1067049" y="99391"/>
                    <a:pt x="1061725" y="104707"/>
                    <a:pt x="1061725" y="110972"/>
                  </a:cubicBezTo>
                  <a:moveTo>
                    <a:pt x="1061725" y="77842"/>
                  </a:moveTo>
                  <a:cubicBezTo>
                    <a:pt x="1061725" y="84107"/>
                    <a:pt x="1067049" y="89423"/>
                    <a:pt x="1073325" y="89423"/>
                  </a:cubicBezTo>
                  <a:cubicBezTo>
                    <a:pt x="1079601" y="89423"/>
                    <a:pt x="1084926" y="84487"/>
                    <a:pt x="1084926" y="77842"/>
                  </a:cubicBezTo>
                  <a:cubicBezTo>
                    <a:pt x="1084926" y="71577"/>
                    <a:pt x="1079601" y="66261"/>
                    <a:pt x="1073325" y="66261"/>
                  </a:cubicBezTo>
                  <a:cubicBezTo>
                    <a:pt x="1067049" y="66261"/>
                    <a:pt x="1061725" y="71577"/>
                    <a:pt x="1061725" y="77842"/>
                  </a:cubicBezTo>
                  <a:moveTo>
                    <a:pt x="1061725" y="707223"/>
                  </a:moveTo>
                  <a:cubicBezTo>
                    <a:pt x="1061725" y="713489"/>
                    <a:pt x="1067049" y="718805"/>
                    <a:pt x="1073325" y="718805"/>
                  </a:cubicBezTo>
                  <a:cubicBezTo>
                    <a:pt x="1079601" y="718805"/>
                    <a:pt x="1084926" y="713868"/>
                    <a:pt x="1084926" y="707223"/>
                  </a:cubicBezTo>
                  <a:cubicBezTo>
                    <a:pt x="1084926" y="700958"/>
                    <a:pt x="1079601" y="695642"/>
                    <a:pt x="1073325" y="695642"/>
                  </a:cubicBezTo>
                  <a:cubicBezTo>
                    <a:pt x="1067049" y="695642"/>
                    <a:pt x="1061725" y="700958"/>
                    <a:pt x="1061725" y="707223"/>
                  </a:cubicBezTo>
                  <a:moveTo>
                    <a:pt x="1061725" y="674093"/>
                  </a:moveTo>
                  <a:cubicBezTo>
                    <a:pt x="1061725" y="680358"/>
                    <a:pt x="1067049" y="685674"/>
                    <a:pt x="1073325" y="685674"/>
                  </a:cubicBezTo>
                  <a:cubicBezTo>
                    <a:pt x="1079601" y="685674"/>
                    <a:pt x="1084926" y="680738"/>
                    <a:pt x="1084926" y="674093"/>
                  </a:cubicBezTo>
                  <a:cubicBezTo>
                    <a:pt x="1084926" y="667448"/>
                    <a:pt x="1079601" y="662512"/>
                    <a:pt x="1073325" y="662512"/>
                  </a:cubicBezTo>
                  <a:cubicBezTo>
                    <a:pt x="1067049" y="662512"/>
                    <a:pt x="1061725" y="667828"/>
                    <a:pt x="1061725" y="674093"/>
                  </a:cubicBezTo>
                  <a:moveTo>
                    <a:pt x="1061725" y="640963"/>
                  </a:moveTo>
                  <a:cubicBezTo>
                    <a:pt x="1061725" y="647228"/>
                    <a:pt x="1067049" y="652544"/>
                    <a:pt x="1073325" y="652544"/>
                  </a:cubicBezTo>
                  <a:cubicBezTo>
                    <a:pt x="1079601" y="652544"/>
                    <a:pt x="1084926" y="647608"/>
                    <a:pt x="1084926" y="640963"/>
                  </a:cubicBezTo>
                  <a:cubicBezTo>
                    <a:pt x="1084926" y="634697"/>
                    <a:pt x="1079601" y="629381"/>
                    <a:pt x="1073325" y="629381"/>
                  </a:cubicBezTo>
                  <a:cubicBezTo>
                    <a:pt x="1067049" y="629381"/>
                    <a:pt x="1061725" y="634697"/>
                    <a:pt x="1061725" y="640963"/>
                  </a:cubicBezTo>
                  <a:moveTo>
                    <a:pt x="1061725" y="607832"/>
                  </a:moveTo>
                  <a:cubicBezTo>
                    <a:pt x="1061725" y="614098"/>
                    <a:pt x="1067049" y="619414"/>
                    <a:pt x="1073325" y="619414"/>
                  </a:cubicBezTo>
                  <a:cubicBezTo>
                    <a:pt x="1079601" y="619414"/>
                    <a:pt x="1084926" y="614477"/>
                    <a:pt x="1084926" y="607832"/>
                  </a:cubicBezTo>
                  <a:cubicBezTo>
                    <a:pt x="1084926" y="601187"/>
                    <a:pt x="1079601" y="596251"/>
                    <a:pt x="1073325" y="596251"/>
                  </a:cubicBezTo>
                  <a:cubicBezTo>
                    <a:pt x="1067049" y="596251"/>
                    <a:pt x="1061725" y="601567"/>
                    <a:pt x="1061725" y="607832"/>
                  </a:cubicBezTo>
                  <a:moveTo>
                    <a:pt x="1061725" y="574702"/>
                  </a:moveTo>
                  <a:cubicBezTo>
                    <a:pt x="1061725" y="580967"/>
                    <a:pt x="1067049" y="586283"/>
                    <a:pt x="1073325" y="586283"/>
                  </a:cubicBezTo>
                  <a:cubicBezTo>
                    <a:pt x="1079601" y="586283"/>
                    <a:pt x="1084926" y="581347"/>
                    <a:pt x="1084926" y="574702"/>
                  </a:cubicBezTo>
                  <a:cubicBezTo>
                    <a:pt x="1084926" y="568437"/>
                    <a:pt x="1079601" y="563121"/>
                    <a:pt x="1073325" y="563121"/>
                  </a:cubicBezTo>
                  <a:cubicBezTo>
                    <a:pt x="1067049" y="563121"/>
                    <a:pt x="1061725" y="568437"/>
                    <a:pt x="1061725" y="574702"/>
                  </a:cubicBezTo>
                  <a:moveTo>
                    <a:pt x="1061725" y="541572"/>
                  </a:moveTo>
                  <a:cubicBezTo>
                    <a:pt x="1061725" y="547837"/>
                    <a:pt x="1067049" y="553153"/>
                    <a:pt x="1073325" y="553153"/>
                  </a:cubicBezTo>
                  <a:cubicBezTo>
                    <a:pt x="1079601" y="553153"/>
                    <a:pt x="1084926" y="548217"/>
                    <a:pt x="1084926" y="541572"/>
                  </a:cubicBezTo>
                  <a:cubicBezTo>
                    <a:pt x="1084926" y="535306"/>
                    <a:pt x="1079601" y="529990"/>
                    <a:pt x="1073325" y="529990"/>
                  </a:cubicBezTo>
                  <a:cubicBezTo>
                    <a:pt x="1067049" y="529990"/>
                    <a:pt x="1061725" y="535306"/>
                    <a:pt x="1061725" y="541572"/>
                  </a:cubicBezTo>
                  <a:moveTo>
                    <a:pt x="1061725" y="508536"/>
                  </a:moveTo>
                  <a:cubicBezTo>
                    <a:pt x="1061725" y="514802"/>
                    <a:pt x="1067049" y="520118"/>
                    <a:pt x="1073325" y="520118"/>
                  </a:cubicBezTo>
                  <a:cubicBezTo>
                    <a:pt x="1079601" y="520118"/>
                    <a:pt x="1084926" y="515181"/>
                    <a:pt x="1084926" y="508536"/>
                  </a:cubicBezTo>
                  <a:cubicBezTo>
                    <a:pt x="1084926" y="501891"/>
                    <a:pt x="1079601" y="496955"/>
                    <a:pt x="1073325" y="496955"/>
                  </a:cubicBezTo>
                  <a:cubicBezTo>
                    <a:pt x="1067049" y="496955"/>
                    <a:pt x="1061725" y="502271"/>
                    <a:pt x="1061725" y="508536"/>
                  </a:cubicBezTo>
                  <a:moveTo>
                    <a:pt x="1061725" y="475406"/>
                  </a:moveTo>
                  <a:cubicBezTo>
                    <a:pt x="1061725" y="481671"/>
                    <a:pt x="1067049" y="486987"/>
                    <a:pt x="1073325" y="486987"/>
                  </a:cubicBezTo>
                  <a:cubicBezTo>
                    <a:pt x="1079601" y="486987"/>
                    <a:pt x="1084926" y="482051"/>
                    <a:pt x="1084926" y="475406"/>
                  </a:cubicBezTo>
                  <a:cubicBezTo>
                    <a:pt x="1084926" y="469141"/>
                    <a:pt x="1079601" y="463825"/>
                    <a:pt x="1073325" y="463825"/>
                  </a:cubicBezTo>
                  <a:cubicBezTo>
                    <a:pt x="1067049" y="463825"/>
                    <a:pt x="1061725" y="469141"/>
                    <a:pt x="1061725" y="475406"/>
                  </a:cubicBezTo>
                  <a:moveTo>
                    <a:pt x="1028540" y="442181"/>
                  </a:moveTo>
                  <a:cubicBezTo>
                    <a:pt x="1028540" y="448446"/>
                    <a:pt x="1033865" y="453762"/>
                    <a:pt x="1040140" y="453762"/>
                  </a:cubicBezTo>
                  <a:cubicBezTo>
                    <a:pt x="1046416" y="453762"/>
                    <a:pt x="1051741" y="448826"/>
                    <a:pt x="1051741" y="442181"/>
                  </a:cubicBezTo>
                  <a:cubicBezTo>
                    <a:pt x="1051741" y="435536"/>
                    <a:pt x="1046416" y="430599"/>
                    <a:pt x="1040140" y="430599"/>
                  </a:cubicBezTo>
                  <a:cubicBezTo>
                    <a:pt x="1033865" y="430599"/>
                    <a:pt x="1028540" y="435915"/>
                    <a:pt x="1028540" y="442181"/>
                  </a:cubicBezTo>
                  <a:moveTo>
                    <a:pt x="1028540" y="409050"/>
                  </a:moveTo>
                  <a:cubicBezTo>
                    <a:pt x="1028540" y="415316"/>
                    <a:pt x="1033865" y="420632"/>
                    <a:pt x="1040140" y="420632"/>
                  </a:cubicBezTo>
                  <a:cubicBezTo>
                    <a:pt x="1046416" y="420632"/>
                    <a:pt x="1051741" y="415695"/>
                    <a:pt x="1051741" y="409050"/>
                  </a:cubicBezTo>
                  <a:cubicBezTo>
                    <a:pt x="1051741" y="402785"/>
                    <a:pt x="1046416" y="397469"/>
                    <a:pt x="1040140" y="397469"/>
                  </a:cubicBezTo>
                  <a:cubicBezTo>
                    <a:pt x="1033865" y="397469"/>
                    <a:pt x="1028540" y="402785"/>
                    <a:pt x="1028540" y="409050"/>
                  </a:cubicBezTo>
                  <a:moveTo>
                    <a:pt x="1028540" y="375920"/>
                  </a:moveTo>
                  <a:cubicBezTo>
                    <a:pt x="1028540" y="382185"/>
                    <a:pt x="1033865" y="387501"/>
                    <a:pt x="1040140" y="387501"/>
                  </a:cubicBezTo>
                  <a:cubicBezTo>
                    <a:pt x="1046416" y="387501"/>
                    <a:pt x="1051741" y="382565"/>
                    <a:pt x="1051741" y="375920"/>
                  </a:cubicBezTo>
                  <a:cubicBezTo>
                    <a:pt x="1051741" y="369275"/>
                    <a:pt x="1046416" y="364339"/>
                    <a:pt x="1040140" y="364339"/>
                  </a:cubicBezTo>
                  <a:cubicBezTo>
                    <a:pt x="1033865" y="364339"/>
                    <a:pt x="1028540" y="369655"/>
                    <a:pt x="1028540" y="375920"/>
                  </a:cubicBezTo>
                  <a:moveTo>
                    <a:pt x="1028540" y="342790"/>
                  </a:moveTo>
                  <a:cubicBezTo>
                    <a:pt x="1028540" y="349055"/>
                    <a:pt x="1033865" y="354371"/>
                    <a:pt x="1040140" y="354371"/>
                  </a:cubicBezTo>
                  <a:cubicBezTo>
                    <a:pt x="1046416" y="354371"/>
                    <a:pt x="1051741" y="349435"/>
                    <a:pt x="1051741" y="342790"/>
                  </a:cubicBezTo>
                  <a:cubicBezTo>
                    <a:pt x="1051741" y="336145"/>
                    <a:pt x="1046416" y="331208"/>
                    <a:pt x="1040140" y="331208"/>
                  </a:cubicBezTo>
                  <a:cubicBezTo>
                    <a:pt x="1033865" y="331208"/>
                    <a:pt x="1028540" y="336524"/>
                    <a:pt x="1028540" y="342790"/>
                  </a:cubicBezTo>
                  <a:moveTo>
                    <a:pt x="1028540" y="309659"/>
                  </a:moveTo>
                  <a:cubicBezTo>
                    <a:pt x="1028540" y="315925"/>
                    <a:pt x="1033865" y="321241"/>
                    <a:pt x="1040140" y="321241"/>
                  </a:cubicBezTo>
                  <a:cubicBezTo>
                    <a:pt x="1046416" y="321241"/>
                    <a:pt x="1051741" y="316304"/>
                    <a:pt x="1051741" y="309659"/>
                  </a:cubicBezTo>
                  <a:cubicBezTo>
                    <a:pt x="1051741" y="303394"/>
                    <a:pt x="1046416" y="298078"/>
                    <a:pt x="1040140" y="298078"/>
                  </a:cubicBezTo>
                  <a:cubicBezTo>
                    <a:pt x="1033865" y="298078"/>
                    <a:pt x="1028540" y="303394"/>
                    <a:pt x="1028540" y="309659"/>
                  </a:cubicBezTo>
                  <a:moveTo>
                    <a:pt x="1028540" y="276529"/>
                  </a:moveTo>
                  <a:cubicBezTo>
                    <a:pt x="1028540" y="282794"/>
                    <a:pt x="1033865" y="288110"/>
                    <a:pt x="1040140" y="288110"/>
                  </a:cubicBezTo>
                  <a:cubicBezTo>
                    <a:pt x="1046416" y="288110"/>
                    <a:pt x="1051741" y="283174"/>
                    <a:pt x="1051741" y="276529"/>
                  </a:cubicBezTo>
                  <a:cubicBezTo>
                    <a:pt x="1051741" y="269884"/>
                    <a:pt x="1046416" y="264948"/>
                    <a:pt x="1040140" y="264948"/>
                  </a:cubicBezTo>
                  <a:cubicBezTo>
                    <a:pt x="1033865" y="264948"/>
                    <a:pt x="1028540" y="270264"/>
                    <a:pt x="1028540" y="276529"/>
                  </a:cubicBezTo>
                  <a:moveTo>
                    <a:pt x="1028540" y="243399"/>
                  </a:moveTo>
                  <a:cubicBezTo>
                    <a:pt x="1028540" y="249664"/>
                    <a:pt x="1033865" y="254980"/>
                    <a:pt x="1040140" y="254980"/>
                  </a:cubicBezTo>
                  <a:cubicBezTo>
                    <a:pt x="1046416" y="254980"/>
                    <a:pt x="1051741" y="250044"/>
                    <a:pt x="1051741" y="243399"/>
                  </a:cubicBezTo>
                  <a:cubicBezTo>
                    <a:pt x="1051741" y="237133"/>
                    <a:pt x="1046416" y="231817"/>
                    <a:pt x="1040140" y="231817"/>
                  </a:cubicBezTo>
                  <a:cubicBezTo>
                    <a:pt x="1033865" y="231817"/>
                    <a:pt x="1028540" y="237133"/>
                    <a:pt x="1028540" y="243399"/>
                  </a:cubicBezTo>
                  <a:moveTo>
                    <a:pt x="1028540" y="210268"/>
                  </a:moveTo>
                  <a:cubicBezTo>
                    <a:pt x="1028540" y="216534"/>
                    <a:pt x="1033865" y="221850"/>
                    <a:pt x="1040140" y="221850"/>
                  </a:cubicBezTo>
                  <a:cubicBezTo>
                    <a:pt x="1046416" y="221850"/>
                    <a:pt x="1051741" y="216913"/>
                    <a:pt x="1051741" y="210268"/>
                  </a:cubicBezTo>
                  <a:cubicBezTo>
                    <a:pt x="1051741" y="204003"/>
                    <a:pt x="1046416" y="198687"/>
                    <a:pt x="1040140" y="198687"/>
                  </a:cubicBezTo>
                  <a:cubicBezTo>
                    <a:pt x="1033865" y="198687"/>
                    <a:pt x="1028540" y="204003"/>
                    <a:pt x="1028540" y="210268"/>
                  </a:cubicBezTo>
                  <a:moveTo>
                    <a:pt x="1028540" y="177233"/>
                  </a:moveTo>
                  <a:cubicBezTo>
                    <a:pt x="1028540" y="183498"/>
                    <a:pt x="1033865" y="188814"/>
                    <a:pt x="1040140" y="188814"/>
                  </a:cubicBezTo>
                  <a:cubicBezTo>
                    <a:pt x="1046416" y="188814"/>
                    <a:pt x="1051741" y="183878"/>
                    <a:pt x="1051741" y="177233"/>
                  </a:cubicBezTo>
                  <a:cubicBezTo>
                    <a:pt x="1051741" y="170968"/>
                    <a:pt x="1046416" y="165652"/>
                    <a:pt x="1040140" y="165652"/>
                  </a:cubicBezTo>
                  <a:cubicBezTo>
                    <a:pt x="1033865" y="165652"/>
                    <a:pt x="1028540" y="170968"/>
                    <a:pt x="1028540" y="177233"/>
                  </a:cubicBezTo>
                  <a:moveTo>
                    <a:pt x="1028540" y="144103"/>
                  </a:moveTo>
                  <a:cubicBezTo>
                    <a:pt x="1028540" y="150368"/>
                    <a:pt x="1033865" y="155684"/>
                    <a:pt x="1040140" y="155684"/>
                  </a:cubicBezTo>
                  <a:cubicBezTo>
                    <a:pt x="1046416" y="155684"/>
                    <a:pt x="1051741" y="150748"/>
                    <a:pt x="1051741" y="144103"/>
                  </a:cubicBezTo>
                  <a:cubicBezTo>
                    <a:pt x="1051741" y="137458"/>
                    <a:pt x="1046416" y="132521"/>
                    <a:pt x="1040140" y="132521"/>
                  </a:cubicBezTo>
                  <a:cubicBezTo>
                    <a:pt x="1033865" y="132521"/>
                    <a:pt x="1028540" y="137837"/>
                    <a:pt x="1028540" y="144103"/>
                  </a:cubicBezTo>
                  <a:moveTo>
                    <a:pt x="1028540" y="110972"/>
                  </a:moveTo>
                  <a:cubicBezTo>
                    <a:pt x="1028540" y="117238"/>
                    <a:pt x="1033865" y="122554"/>
                    <a:pt x="1040140" y="122554"/>
                  </a:cubicBezTo>
                  <a:cubicBezTo>
                    <a:pt x="1046416" y="122554"/>
                    <a:pt x="1051741" y="117617"/>
                    <a:pt x="1051741" y="110972"/>
                  </a:cubicBezTo>
                  <a:cubicBezTo>
                    <a:pt x="1051741" y="104327"/>
                    <a:pt x="1046416" y="99391"/>
                    <a:pt x="1040140" y="99391"/>
                  </a:cubicBezTo>
                  <a:cubicBezTo>
                    <a:pt x="1033865" y="99391"/>
                    <a:pt x="1028540" y="104707"/>
                    <a:pt x="1028540" y="110972"/>
                  </a:cubicBezTo>
                  <a:moveTo>
                    <a:pt x="1028540" y="740354"/>
                  </a:moveTo>
                  <a:cubicBezTo>
                    <a:pt x="1028540" y="746619"/>
                    <a:pt x="1033865" y="751935"/>
                    <a:pt x="1040140" y="751935"/>
                  </a:cubicBezTo>
                  <a:cubicBezTo>
                    <a:pt x="1046416" y="751935"/>
                    <a:pt x="1051741" y="746999"/>
                    <a:pt x="1051741" y="740354"/>
                  </a:cubicBezTo>
                  <a:cubicBezTo>
                    <a:pt x="1051741" y="733709"/>
                    <a:pt x="1046416" y="728772"/>
                    <a:pt x="1040140" y="728772"/>
                  </a:cubicBezTo>
                  <a:cubicBezTo>
                    <a:pt x="1033865" y="728772"/>
                    <a:pt x="1028540" y="734088"/>
                    <a:pt x="1028540" y="740354"/>
                  </a:cubicBezTo>
                  <a:moveTo>
                    <a:pt x="1028540" y="707223"/>
                  </a:moveTo>
                  <a:cubicBezTo>
                    <a:pt x="1028540" y="713489"/>
                    <a:pt x="1033865" y="718805"/>
                    <a:pt x="1040140" y="718805"/>
                  </a:cubicBezTo>
                  <a:cubicBezTo>
                    <a:pt x="1046416" y="718805"/>
                    <a:pt x="1051741" y="713868"/>
                    <a:pt x="1051741" y="707223"/>
                  </a:cubicBezTo>
                  <a:cubicBezTo>
                    <a:pt x="1051741" y="700958"/>
                    <a:pt x="1046416" y="695642"/>
                    <a:pt x="1040140" y="695642"/>
                  </a:cubicBezTo>
                  <a:cubicBezTo>
                    <a:pt x="1033865" y="695642"/>
                    <a:pt x="1028540" y="700958"/>
                    <a:pt x="1028540" y="707223"/>
                  </a:cubicBezTo>
                  <a:moveTo>
                    <a:pt x="1028540" y="674093"/>
                  </a:moveTo>
                  <a:cubicBezTo>
                    <a:pt x="1028540" y="680358"/>
                    <a:pt x="1033865" y="685674"/>
                    <a:pt x="1040140" y="685674"/>
                  </a:cubicBezTo>
                  <a:cubicBezTo>
                    <a:pt x="1046416" y="685674"/>
                    <a:pt x="1051741" y="680738"/>
                    <a:pt x="1051741" y="674093"/>
                  </a:cubicBezTo>
                  <a:cubicBezTo>
                    <a:pt x="1051741" y="667448"/>
                    <a:pt x="1046416" y="662512"/>
                    <a:pt x="1040140" y="662512"/>
                  </a:cubicBezTo>
                  <a:cubicBezTo>
                    <a:pt x="1033865" y="662512"/>
                    <a:pt x="1028540" y="667828"/>
                    <a:pt x="1028540" y="674093"/>
                  </a:cubicBezTo>
                  <a:moveTo>
                    <a:pt x="1028540" y="640963"/>
                  </a:moveTo>
                  <a:cubicBezTo>
                    <a:pt x="1028540" y="647228"/>
                    <a:pt x="1033865" y="652544"/>
                    <a:pt x="1040140" y="652544"/>
                  </a:cubicBezTo>
                  <a:cubicBezTo>
                    <a:pt x="1046416" y="652544"/>
                    <a:pt x="1051741" y="647608"/>
                    <a:pt x="1051741" y="640963"/>
                  </a:cubicBezTo>
                  <a:cubicBezTo>
                    <a:pt x="1051741" y="634697"/>
                    <a:pt x="1046416" y="629381"/>
                    <a:pt x="1040140" y="629381"/>
                  </a:cubicBezTo>
                  <a:cubicBezTo>
                    <a:pt x="1033865" y="629381"/>
                    <a:pt x="1028540" y="634697"/>
                    <a:pt x="1028540" y="640963"/>
                  </a:cubicBezTo>
                  <a:moveTo>
                    <a:pt x="1028540" y="607832"/>
                  </a:moveTo>
                  <a:cubicBezTo>
                    <a:pt x="1028540" y="614098"/>
                    <a:pt x="1033865" y="619414"/>
                    <a:pt x="1040140" y="619414"/>
                  </a:cubicBezTo>
                  <a:cubicBezTo>
                    <a:pt x="1046416" y="619414"/>
                    <a:pt x="1051741" y="614477"/>
                    <a:pt x="1051741" y="607832"/>
                  </a:cubicBezTo>
                  <a:cubicBezTo>
                    <a:pt x="1051741" y="601187"/>
                    <a:pt x="1046416" y="596251"/>
                    <a:pt x="1040140" y="596251"/>
                  </a:cubicBezTo>
                  <a:cubicBezTo>
                    <a:pt x="1033865" y="596251"/>
                    <a:pt x="1028540" y="601567"/>
                    <a:pt x="1028540" y="607832"/>
                  </a:cubicBezTo>
                  <a:moveTo>
                    <a:pt x="1028540" y="574702"/>
                  </a:moveTo>
                  <a:cubicBezTo>
                    <a:pt x="1028540" y="580967"/>
                    <a:pt x="1033865" y="586283"/>
                    <a:pt x="1040140" y="586283"/>
                  </a:cubicBezTo>
                  <a:cubicBezTo>
                    <a:pt x="1046416" y="586283"/>
                    <a:pt x="1051741" y="581347"/>
                    <a:pt x="1051741" y="574702"/>
                  </a:cubicBezTo>
                  <a:cubicBezTo>
                    <a:pt x="1051741" y="568437"/>
                    <a:pt x="1046416" y="563121"/>
                    <a:pt x="1040140" y="563121"/>
                  </a:cubicBezTo>
                  <a:cubicBezTo>
                    <a:pt x="1033865" y="563121"/>
                    <a:pt x="1028540" y="568437"/>
                    <a:pt x="1028540" y="574702"/>
                  </a:cubicBezTo>
                  <a:moveTo>
                    <a:pt x="1028540" y="541572"/>
                  </a:moveTo>
                  <a:cubicBezTo>
                    <a:pt x="1028540" y="547837"/>
                    <a:pt x="1033865" y="553153"/>
                    <a:pt x="1040140" y="553153"/>
                  </a:cubicBezTo>
                  <a:cubicBezTo>
                    <a:pt x="1046416" y="553153"/>
                    <a:pt x="1051741" y="548217"/>
                    <a:pt x="1051741" y="541572"/>
                  </a:cubicBezTo>
                  <a:cubicBezTo>
                    <a:pt x="1051741" y="535306"/>
                    <a:pt x="1046416" y="529990"/>
                    <a:pt x="1040140" y="529990"/>
                  </a:cubicBezTo>
                  <a:cubicBezTo>
                    <a:pt x="1033865" y="529990"/>
                    <a:pt x="1028540" y="535306"/>
                    <a:pt x="1028540" y="541572"/>
                  </a:cubicBezTo>
                  <a:moveTo>
                    <a:pt x="1028540" y="508536"/>
                  </a:moveTo>
                  <a:cubicBezTo>
                    <a:pt x="1028540" y="514802"/>
                    <a:pt x="1033865" y="520118"/>
                    <a:pt x="1040140" y="520118"/>
                  </a:cubicBezTo>
                  <a:cubicBezTo>
                    <a:pt x="1046416" y="520118"/>
                    <a:pt x="1051741" y="515181"/>
                    <a:pt x="1051741" y="508536"/>
                  </a:cubicBezTo>
                  <a:cubicBezTo>
                    <a:pt x="1051741" y="501891"/>
                    <a:pt x="1046416" y="496955"/>
                    <a:pt x="1040140" y="496955"/>
                  </a:cubicBezTo>
                  <a:cubicBezTo>
                    <a:pt x="1033865" y="496955"/>
                    <a:pt x="1028540" y="502271"/>
                    <a:pt x="1028540" y="508536"/>
                  </a:cubicBezTo>
                  <a:moveTo>
                    <a:pt x="1028540" y="475406"/>
                  </a:moveTo>
                  <a:cubicBezTo>
                    <a:pt x="1028540" y="481671"/>
                    <a:pt x="1033865" y="486987"/>
                    <a:pt x="1040140" y="486987"/>
                  </a:cubicBezTo>
                  <a:cubicBezTo>
                    <a:pt x="1046416" y="486987"/>
                    <a:pt x="1051741" y="482051"/>
                    <a:pt x="1051741" y="475406"/>
                  </a:cubicBezTo>
                  <a:cubicBezTo>
                    <a:pt x="1051741" y="469141"/>
                    <a:pt x="1046416" y="463825"/>
                    <a:pt x="1040140" y="463825"/>
                  </a:cubicBezTo>
                  <a:cubicBezTo>
                    <a:pt x="1033865" y="463825"/>
                    <a:pt x="1028540" y="469141"/>
                    <a:pt x="1028540" y="475406"/>
                  </a:cubicBezTo>
                  <a:moveTo>
                    <a:pt x="995355" y="442181"/>
                  </a:moveTo>
                  <a:cubicBezTo>
                    <a:pt x="995355" y="448446"/>
                    <a:pt x="1000680" y="453762"/>
                    <a:pt x="1006955" y="453762"/>
                  </a:cubicBezTo>
                  <a:cubicBezTo>
                    <a:pt x="1013231" y="453762"/>
                    <a:pt x="1018556" y="448826"/>
                    <a:pt x="1018556" y="442181"/>
                  </a:cubicBezTo>
                  <a:cubicBezTo>
                    <a:pt x="1018556" y="435536"/>
                    <a:pt x="1013231" y="430599"/>
                    <a:pt x="1006955" y="430599"/>
                  </a:cubicBezTo>
                  <a:cubicBezTo>
                    <a:pt x="1000680" y="430599"/>
                    <a:pt x="995355" y="435915"/>
                    <a:pt x="995355" y="442181"/>
                  </a:cubicBezTo>
                  <a:moveTo>
                    <a:pt x="995355" y="409050"/>
                  </a:moveTo>
                  <a:cubicBezTo>
                    <a:pt x="995355" y="415316"/>
                    <a:pt x="1000680" y="420632"/>
                    <a:pt x="1006955" y="420632"/>
                  </a:cubicBezTo>
                  <a:cubicBezTo>
                    <a:pt x="1013231" y="420632"/>
                    <a:pt x="1018556" y="415695"/>
                    <a:pt x="1018556" y="409050"/>
                  </a:cubicBezTo>
                  <a:cubicBezTo>
                    <a:pt x="1018556" y="402785"/>
                    <a:pt x="1013231" y="397469"/>
                    <a:pt x="1006955" y="397469"/>
                  </a:cubicBezTo>
                  <a:cubicBezTo>
                    <a:pt x="1000680" y="397469"/>
                    <a:pt x="995355" y="402785"/>
                    <a:pt x="995355" y="409050"/>
                  </a:cubicBezTo>
                  <a:moveTo>
                    <a:pt x="995355" y="375920"/>
                  </a:moveTo>
                  <a:cubicBezTo>
                    <a:pt x="995355" y="382185"/>
                    <a:pt x="1000680" y="387501"/>
                    <a:pt x="1006955" y="387501"/>
                  </a:cubicBezTo>
                  <a:cubicBezTo>
                    <a:pt x="1013231" y="387501"/>
                    <a:pt x="1018556" y="382565"/>
                    <a:pt x="1018556" y="375920"/>
                  </a:cubicBezTo>
                  <a:cubicBezTo>
                    <a:pt x="1018556" y="369275"/>
                    <a:pt x="1013231" y="364339"/>
                    <a:pt x="1006955" y="364339"/>
                  </a:cubicBezTo>
                  <a:cubicBezTo>
                    <a:pt x="1000680" y="364339"/>
                    <a:pt x="995355" y="369655"/>
                    <a:pt x="995355" y="375920"/>
                  </a:cubicBezTo>
                  <a:moveTo>
                    <a:pt x="995355" y="342790"/>
                  </a:moveTo>
                  <a:cubicBezTo>
                    <a:pt x="995355" y="349055"/>
                    <a:pt x="1000680" y="354371"/>
                    <a:pt x="1006955" y="354371"/>
                  </a:cubicBezTo>
                  <a:cubicBezTo>
                    <a:pt x="1013231" y="354371"/>
                    <a:pt x="1018556" y="349435"/>
                    <a:pt x="1018556" y="342790"/>
                  </a:cubicBezTo>
                  <a:cubicBezTo>
                    <a:pt x="1018556" y="336145"/>
                    <a:pt x="1013231" y="331208"/>
                    <a:pt x="1006955" y="331208"/>
                  </a:cubicBezTo>
                  <a:cubicBezTo>
                    <a:pt x="1000680" y="331208"/>
                    <a:pt x="995355" y="336524"/>
                    <a:pt x="995355" y="342790"/>
                  </a:cubicBezTo>
                  <a:moveTo>
                    <a:pt x="995355" y="309659"/>
                  </a:moveTo>
                  <a:cubicBezTo>
                    <a:pt x="995355" y="315925"/>
                    <a:pt x="1000680" y="321241"/>
                    <a:pt x="1006955" y="321241"/>
                  </a:cubicBezTo>
                  <a:cubicBezTo>
                    <a:pt x="1013231" y="321241"/>
                    <a:pt x="1018556" y="316304"/>
                    <a:pt x="1018556" y="309659"/>
                  </a:cubicBezTo>
                  <a:cubicBezTo>
                    <a:pt x="1018556" y="303394"/>
                    <a:pt x="1013231" y="298078"/>
                    <a:pt x="1006955" y="298078"/>
                  </a:cubicBezTo>
                  <a:cubicBezTo>
                    <a:pt x="1000680" y="298078"/>
                    <a:pt x="995355" y="303394"/>
                    <a:pt x="995355" y="309659"/>
                  </a:cubicBezTo>
                  <a:moveTo>
                    <a:pt x="995355" y="276529"/>
                  </a:moveTo>
                  <a:cubicBezTo>
                    <a:pt x="995355" y="282794"/>
                    <a:pt x="1000680" y="288110"/>
                    <a:pt x="1006955" y="288110"/>
                  </a:cubicBezTo>
                  <a:cubicBezTo>
                    <a:pt x="1013231" y="288110"/>
                    <a:pt x="1018556" y="283174"/>
                    <a:pt x="1018556" y="276529"/>
                  </a:cubicBezTo>
                  <a:cubicBezTo>
                    <a:pt x="1018556" y="269884"/>
                    <a:pt x="1013231" y="264948"/>
                    <a:pt x="1006955" y="264948"/>
                  </a:cubicBezTo>
                  <a:cubicBezTo>
                    <a:pt x="1000680" y="264948"/>
                    <a:pt x="995355" y="270264"/>
                    <a:pt x="995355" y="276529"/>
                  </a:cubicBezTo>
                  <a:moveTo>
                    <a:pt x="995355" y="243399"/>
                  </a:moveTo>
                  <a:cubicBezTo>
                    <a:pt x="995355" y="249664"/>
                    <a:pt x="1000680" y="254980"/>
                    <a:pt x="1006955" y="254980"/>
                  </a:cubicBezTo>
                  <a:cubicBezTo>
                    <a:pt x="1013231" y="254980"/>
                    <a:pt x="1018556" y="250044"/>
                    <a:pt x="1018556" y="243399"/>
                  </a:cubicBezTo>
                  <a:cubicBezTo>
                    <a:pt x="1018556" y="237133"/>
                    <a:pt x="1013231" y="231817"/>
                    <a:pt x="1006955" y="231817"/>
                  </a:cubicBezTo>
                  <a:cubicBezTo>
                    <a:pt x="1000680" y="231817"/>
                    <a:pt x="995355" y="237133"/>
                    <a:pt x="995355" y="243399"/>
                  </a:cubicBezTo>
                  <a:moveTo>
                    <a:pt x="995355" y="210268"/>
                  </a:moveTo>
                  <a:cubicBezTo>
                    <a:pt x="995355" y="216534"/>
                    <a:pt x="1000680" y="221850"/>
                    <a:pt x="1006955" y="221850"/>
                  </a:cubicBezTo>
                  <a:cubicBezTo>
                    <a:pt x="1013231" y="221850"/>
                    <a:pt x="1018556" y="216913"/>
                    <a:pt x="1018556" y="210268"/>
                  </a:cubicBezTo>
                  <a:cubicBezTo>
                    <a:pt x="1018556" y="204003"/>
                    <a:pt x="1013231" y="198687"/>
                    <a:pt x="1006955" y="198687"/>
                  </a:cubicBezTo>
                  <a:cubicBezTo>
                    <a:pt x="1000680" y="198687"/>
                    <a:pt x="995355" y="204003"/>
                    <a:pt x="995355" y="210268"/>
                  </a:cubicBezTo>
                  <a:moveTo>
                    <a:pt x="995355" y="177233"/>
                  </a:moveTo>
                  <a:cubicBezTo>
                    <a:pt x="995355" y="183498"/>
                    <a:pt x="1000680" y="188814"/>
                    <a:pt x="1006955" y="188814"/>
                  </a:cubicBezTo>
                  <a:cubicBezTo>
                    <a:pt x="1013231" y="188814"/>
                    <a:pt x="1018556" y="183878"/>
                    <a:pt x="1018556" y="177233"/>
                  </a:cubicBezTo>
                  <a:cubicBezTo>
                    <a:pt x="1018556" y="170968"/>
                    <a:pt x="1013231" y="165652"/>
                    <a:pt x="1006955" y="165652"/>
                  </a:cubicBezTo>
                  <a:cubicBezTo>
                    <a:pt x="1000680" y="165652"/>
                    <a:pt x="995355" y="170968"/>
                    <a:pt x="995355" y="177233"/>
                  </a:cubicBezTo>
                  <a:moveTo>
                    <a:pt x="995355" y="144103"/>
                  </a:moveTo>
                  <a:cubicBezTo>
                    <a:pt x="995355" y="150368"/>
                    <a:pt x="1000680" y="155684"/>
                    <a:pt x="1006955" y="155684"/>
                  </a:cubicBezTo>
                  <a:cubicBezTo>
                    <a:pt x="1013231" y="155684"/>
                    <a:pt x="1018556" y="150748"/>
                    <a:pt x="1018556" y="144103"/>
                  </a:cubicBezTo>
                  <a:cubicBezTo>
                    <a:pt x="1018556" y="137458"/>
                    <a:pt x="1013231" y="132521"/>
                    <a:pt x="1006955" y="132521"/>
                  </a:cubicBezTo>
                  <a:cubicBezTo>
                    <a:pt x="1000680" y="132521"/>
                    <a:pt x="995355" y="137837"/>
                    <a:pt x="995355" y="144103"/>
                  </a:cubicBezTo>
                  <a:moveTo>
                    <a:pt x="995355" y="110972"/>
                  </a:moveTo>
                  <a:cubicBezTo>
                    <a:pt x="995355" y="117238"/>
                    <a:pt x="1000680" y="122554"/>
                    <a:pt x="1006955" y="122554"/>
                  </a:cubicBezTo>
                  <a:cubicBezTo>
                    <a:pt x="1013231" y="122554"/>
                    <a:pt x="1018556" y="117617"/>
                    <a:pt x="1018556" y="110972"/>
                  </a:cubicBezTo>
                  <a:cubicBezTo>
                    <a:pt x="1018556" y="104327"/>
                    <a:pt x="1013231" y="99391"/>
                    <a:pt x="1006955" y="99391"/>
                  </a:cubicBezTo>
                  <a:cubicBezTo>
                    <a:pt x="1000680" y="99391"/>
                    <a:pt x="995355" y="104707"/>
                    <a:pt x="995355" y="110972"/>
                  </a:cubicBezTo>
                  <a:moveTo>
                    <a:pt x="995355" y="44712"/>
                  </a:moveTo>
                  <a:cubicBezTo>
                    <a:pt x="995355" y="50977"/>
                    <a:pt x="1000680" y="56293"/>
                    <a:pt x="1006955" y="56293"/>
                  </a:cubicBezTo>
                  <a:cubicBezTo>
                    <a:pt x="1013231" y="56293"/>
                    <a:pt x="1018556" y="51357"/>
                    <a:pt x="1018556" y="44712"/>
                  </a:cubicBezTo>
                  <a:cubicBezTo>
                    <a:pt x="1018556" y="38067"/>
                    <a:pt x="1013231" y="33130"/>
                    <a:pt x="1006955" y="33130"/>
                  </a:cubicBezTo>
                  <a:cubicBezTo>
                    <a:pt x="1000680" y="33130"/>
                    <a:pt x="995355" y="38446"/>
                    <a:pt x="995355" y="44712"/>
                  </a:cubicBezTo>
                  <a:moveTo>
                    <a:pt x="995355" y="740354"/>
                  </a:moveTo>
                  <a:cubicBezTo>
                    <a:pt x="995355" y="746619"/>
                    <a:pt x="1000680" y="751935"/>
                    <a:pt x="1006955" y="751935"/>
                  </a:cubicBezTo>
                  <a:cubicBezTo>
                    <a:pt x="1013231" y="751935"/>
                    <a:pt x="1018556" y="746999"/>
                    <a:pt x="1018556" y="740354"/>
                  </a:cubicBezTo>
                  <a:cubicBezTo>
                    <a:pt x="1018556" y="733709"/>
                    <a:pt x="1013231" y="728772"/>
                    <a:pt x="1006955" y="728772"/>
                  </a:cubicBezTo>
                  <a:cubicBezTo>
                    <a:pt x="1000680" y="728772"/>
                    <a:pt x="995355" y="734088"/>
                    <a:pt x="995355" y="740354"/>
                  </a:cubicBezTo>
                  <a:moveTo>
                    <a:pt x="995355" y="707223"/>
                  </a:moveTo>
                  <a:cubicBezTo>
                    <a:pt x="995355" y="713489"/>
                    <a:pt x="1000680" y="718805"/>
                    <a:pt x="1006955" y="718805"/>
                  </a:cubicBezTo>
                  <a:cubicBezTo>
                    <a:pt x="1013231" y="718805"/>
                    <a:pt x="1018556" y="713868"/>
                    <a:pt x="1018556" y="707223"/>
                  </a:cubicBezTo>
                  <a:cubicBezTo>
                    <a:pt x="1018556" y="700958"/>
                    <a:pt x="1013231" y="695642"/>
                    <a:pt x="1006955" y="695642"/>
                  </a:cubicBezTo>
                  <a:cubicBezTo>
                    <a:pt x="1000680" y="695642"/>
                    <a:pt x="995355" y="700958"/>
                    <a:pt x="995355" y="707223"/>
                  </a:cubicBezTo>
                  <a:moveTo>
                    <a:pt x="995355" y="674093"/>
                  </a:moveTo>
                  <a:cubicBezTo>
                    <a:pt x="995355" y="680358"/>
                    <a:pt x="1000680" y="685674"/>
                    <a:pt x="1006955" y="685674"/>
                  </a:cubicBezTo>
                  <a:cubicBezTo>
                    <a:pt x="1013231" y="685674"/>
                    <a:pt x="1018556" y="680738"/>
                    <a:pt x="1018556" y="674093"/>
                  </a:cubicBezTo>
                  <a:cubicBezTo>
                    <a:pt x="1018556" y="667448"/>
                    <a:pt x="1013231" y="662512"/>
                    <a:pt x="1006955" y="662512"/>
                  </a:cubicBezTo>
                  <a:cubicBezTo>
                    <a:pt x="1000680" y="662512"/>
                    <a:pt x="995355" y="667828"/>
                    <a:pt x="995355" y="674093"/>
                  </a:cubicBezTo>
                  <a:moveTo>
                    <a:pt x="995355" y="640963"/>
                  </a:moveTo>
                  <a:cubicBezTo>
                    <a:pt x="995355" y="647228"/>
                    <a:pt x="1000680" y="652544"/>
                    <a:pt x="1006955" y="652544"/>
                  </a:cubicBezTo>
                  <a:cubicBezTo>
                    <a:pt x="1013231" y="652544"/>
                    <a:pt x="1018556" y="647608"/>
                    <a:pt x="1018556" y="640963"/>
                  </a:cubicBezTo>
                  <a:cubicBezTo>
                    <a:pt x="1018556" y="634697"/>
                    <a:pt x="1013231" y="629381"/>
                    <a:pt x="1006955" y="629381"/>
                  </a:cubicBezTo>
                  <a:cubicBezTo>
                    <a:pt x="1000680" y="629381"/>
                    <a:pt x="995355" y="634697"/>
                    <a:pt x="995355" y="640963"/>
                  </a:cubicBezTo>
                  <a:moveTo>
                    <a:pt x="995355" y="607832"/>
                  </a:moveTo>
                  <a:cubicBezTo>
                    <a:pt x="995355" y="614098"/>
                    <a:pt x="1000680" y="619414"/>
                    <a:pt x="1006955" y="619414"/>
                  </a:cubicBezTo>
                  <a:cubicBezTo>
                    <a:pt x="1013231" y="619414"/>
                    <a:pt x="1018556" y="614477"/>
                    <a:pt x="1018556" y="607832"/>
                  </a:cubicBezTo>
                  <a:cubicBezTo>
                    <a:pt x="1018556" y="601187"/>
                    <a:pt x="1013231" y="596251"/>
                    <a:pt x="1006955" y="596251"/>
                  </a:cubicBezTo>
                  <a:cubicBezTo>
                    <a:pt x="1000680" y="596251"/>
                    <a:pt x="995355" y="601567"/>
                    <a:pt x="995355" y="607832"/>
                  </a:cubicBezTo>
                  <a:moveTo>
                    <a:pt x="995355" y="574702"/>
                  </a:moveTo>
                  <a:cubicBezTo>
                    <a:pt x="995355" y="580967"/>
                    <a:pt x="1000680" y="586283"/>
                    <a:pt x="1006955" y="586283"/>
                  </a:cubicBezTo>
                  <a:cubicBezTo>
                    <a:pt x="1013231" y="586283"/>
                    <a:pt x="1018556" y="581347"/>
                    <a:pt x="1018556" y="574702"/>
                  </a:cubicBezTo>
                  <a:cubicBezTo>
                    <a:pt x="1018556" y="568437"/>
                    <a:pt x="1013231" y="563121"/>
                    <a:pt x="1006955" y="563121"/>
                  </a:cubicBezTo>
                  <a:cubicBezTo>
                    <a:pt x="1000680" y="563121"/>
                    <a:pt x="995355" y="568437"/>
                    <a:pt x="995355" y="574702"/>
                  </a:cubicBezTo>
                  <a:moveTo>
                    <a:pt x="995355" y="541572"/>
                  </a:moveTo>
                  <a:cubicBezTo>
                    <a:pt x="995355" y="547837"/>
                    <a:pt x="1000680" y="553153"/>
                    <a:pt x="1006955" y="553153"/>
                  </a:cubicBezTo>
                  <a:cubicBezTo>
                    <a:pt x="1013231" y="553153"/>
                    <a:pt x="1018556" y="548217"/>
                    <a:pt x="1018556" y="541572"/>
                  </a:cubicBezTo>
                  <a:cubicBezTo>
                    <a:pt x="1018556" y="535306"/>
                    <a:pt x="1013231" y="529990"/>
                    <a:pt x="1006955" y="529990"/>
                  </a:cubicBezTo>
                  <a:cubicBezTo>
                    <a:pt x="1000680" y="529990"/>
                    <a:pt x="995355" y="535306"/>
                    <a:pt x="995355" y="541572"/>
                  </a:cubicBezTo>
                  <a:moveTo>
                    <a:pt x="995355" y="508536"/>
                  </a:moveTo>
                  <a:cubicBezTo>
                    <a:pt x="995355" y="514802"/>
                    <a:pt x="1000680" y="520118"/>
                    <a:pt x="1006955" y="520118"/>
                  </a:cubicBezTo>
                  <a:cubicBezTo>
                    <a:pt x="1013231" y="520118"/>
                    <a:pt x="1018556" y="515181"/>
                    <a:pt x="1018556" y="508536"/>
                  </a:cubicBezTo>
                  <a:cubicBezTo>
                    <a:pt x="1018556" y="501891"/>
                    <a:pt x="1013231" y="496955"/>
                    <a:pt x="1006955" y="496955"/>
                  </a:cubicBezTo>
                  <a:cubicBezTo>
                    <a:pt x="1000680" y="496955"/>
                    <a:pt x="995355" y="502271"/>
                    <a:pt x="995355" y="508536"/>
                  </a:cubicBezTo>
                  <a:moveTo>
                    <a:pt x="995355" y="475406"/>
                  </a:moveTo>
                  <a:cubicBezTo>
                    <a:pt x="995355" y="481671"/>
                    <a:pt x="1000680" y="486987"/>
                    <a:pt x="1006955" y="486987"/>
                  </a:cubicBezTo>
                  <a:cubicBezTo>
                    <a:pt x="1013231" y="486987"/>
                    <a:pt x="1018556" y="482051"/>
                    <a:pt x="1018556" y="475406"/>
                  </a:cubicBezTo>
                  <a:cubicBezTo>
                    <a:pt x="1018556" y="469141"/>
                    <a:pt x="1013231" y="463825"/>
                    <a:pt x="1006955" y="463825"/>
                  </a:cubicBezTo>
                  <a:cubicBezTo>
                    <a:pt x="1000680" y="463825"/>
                    <a:pt x="995355" y="469141"/>
                    <a:pt x="995355" y="475406"/>
                  </a:cubicBezTo>
                  <a:moveTo>
                    <a:pt x="962170" y="442181"/>
                  </a:moveTo>
                  <a:cubicBezTo>
                    <a:pt x="962170" y="448446"/>
                    <a:pt x="967495" y="453762"/>
                    <a:pt x="973771" y="453762"/>
                  </a:cubicBezTo>
                  <a:cubicBezTo>
                    <a:pt x="980046" y="453762"/>
                    <a:pt x="985371" y="448826"/>
                    <a:pt x="985371" y="442181"/>
                  </a:cubicBezTo>
                  <a:cubicBezTo>
                    <a:pt x="985371" y="435536"/>
                    <a:pt x="980046" y="430599"/>
                    <a:pt x="973771" y="430599"/>
                  </a:cubicBezTo>
                  <a:cubicBezTo>
                    <a:pt x="967495" y="430599"/>
                    <a:pt x="962170" y="435915"/>
                    <a:pt x="962170" y="442181"/>
                  </a:cubicBezTo>
                  <a:moveTo>
                    <a:pt x="962170" y="409050"/>
                  </a:moveTo>
                  <a:cubicBezTo>
                    <a:pt x="962170" y="415316"/>
                    <a:pt x="967495" y="420632"/>
                    <a:pt x="973771" y="420632"/>
                  </a:cubicBezTo>
                  <a:cubicBezTo>
                    <a:pt x="980046" y="420632"/>
                    <a:pt x="985371" y="415695"/>
                    <a:pt x="985371" y="409050"/>
                  </a:cubicBezTo>
                  <a:cubicBezTo>
                    <a:pt x="985371" y="402785"/>
                    <a:pt x="980046" y="397469"/>
                    <a:pt x="973771" y="397469"/>
                  </a:cubicBezTo>
                  <a:cubicBezTo>
                    <a:pt x="967495" y="397469"/>
                    <a:pt x="962170" y="402785"/>
                    <a:pt x="962170" y="409050"/>
                  </a:cubicBezTo>
                  <a:moveTo>
                    <a:pt x="962170" y="375920"/>
                  </a:moveTo>
                  <a:cubicBezTo>
                    <a:pt x="962170" y="382185"/>
                    <a:pt x="967495" y="387501"/>
                    <a:pt x="973771" y="387501"/>
                  </a:cubicBezTo>
                  <a:cubicBezTo>
                    <a:pt x="980046" y="387501"/>
                    <a:pt x="985371" y="382565"/>
                    <a:pt x="985371" y="375920"/>
                  </a:cubicBezTo>
                  <a:cubicBezTo>
                    <a:pt x="985371" y="369275"/>
                    <a:pt x="980046" y="364339"/>
                    <a:pt x="973771" y="364339"/>
                  </a:cubicBezTo>
                  <a:cubicBezTo>
                    <a:pt x="967495" y="364339"/>
                    <a:pt x="962170" y="369655"/>
                    <a:pt x="962170" y="375920"/>
                  </a:cubicBezTo>
                  <a:moveTo>
                    <a:pt x="962170" y="342790"/>
                  </a:moveTo>
                  <a:cubicBezTo>
                    <a:pt x="962170" y="349055"/>
                    <a:pt x="967495" y="354371"/>
                    <a:pt x="973771" y="354371"/>
                  </a:cubicBezTo>
                  <a:cubicBezTo>
                    <a:pt x="980046" y="354371"/>
                    <a:pt x="985371" y="349435"/>
                    <a:pt x="985371" y="342790"/>
                  </a:cubicBezTo>
                  <a:cubicBezTo>
                    <a:pt x="985371" y="336145"/>
                    <a:pt x="980046" y="331208"/>
                    <a:pt x="973771" y="331208"/>
                  </a:cubicBezTo>
                  <a:cubicBezTo>
                    <a:pt x="967495" y="331208"/>
                    <a:pt x="962170" y="336524"/>
                    <a:pt x="962170" y="342790"/>
                  </a:cubicBezTo>
                  <a:moveTo>
                    <a:pt x="962170" y="309659"/>
                  </a:moveTo>
                  <a:cubicBezTo>
                    <a:pt x="962170" y="315925"/>
                    <a:pt x="967495" y="321241"/>
                    <a:pt x="973771" y="321241"/>
                  </a:cubicBezTo>
                  <a:cubicBezTo>
                    <a:pt x="980046" y="321241"/>
                    <a:pt x="985371" y="316304"/>
                    <a:pt x="985371" y="309659"/>
                  </a:cubicBezTo>
                  <a:cubicBezTo>
                    <a:pt x="985371" y="303394"/>
                    <a:pt x="980046" y="298078"/>
                    <a:pt x="973771" y="298078"/>
                  </a:cubicBezTo>
                  <a:cubicBezTo>
                    <a:pt x="967495" y="298078"/>
                    <a:pt x="962170" y="303394"/>
                    <a:pt x="962170" y="309659"/>
                  </a:cubicBezTo>
                  <a:moveTo>
                    <a:pt x="962170" y="276529"/>
                  </a:moveTo>
                  <a:cubicBezTo>
                    <a:pt x="962170" y="282794"/>
                    <a:pt x="967495" y="288110"/>
                    <a:pt x="973771" y="288110"/>
                  </a:cubicBezTo>
                  <a:cubicBezTo>
                    <a:pt x="980046" y="288110"/>
                    <a:pt x="985371" y="283174"/>
                    <a:pt x="985371" y="276529"/>
                  </a:cubicBezTo>
                  <a:cubicBezTo>
                    <a:pt x="985371" y="269884"/>
                    <a:pt x="980046" y="264948"/>
                    <a:pt x="973771" y="264948"/>
                  </a:cubicBezTo>
                  <a:cubicBezTo>
                    <a:pt x="967495" y="264948"/>
                    <a:pt x="962170" y="270264"/>
                    <a:pt x="962170" y="276529"/>
                  </a:cubicBezTo>
                  <a:moveTo>
                    <a:pt x="962170" y="243399"/>
                  </a:moveTo>
                  <a:cubicBezTo>
                    <a:pt x="962170" y="249664"/>
                    <a:pt x="967495" y="254980"/>
                    <a:pt x="973771" y="254980"/>
                  </a:cubicBezTo>
                  <a:cubicBezTo>
                    <a:pt x="980046" y="254980"/>
                    <a:pt x="985371" y="250044"/>
                    <a:pt x="985371" y="243399"/>
                  </a:cubicBezTo>
                  <a:cubicBezTo>
                    <a:pt x="985371" y="237133"/>
                    <a:pt x="980046" y="231817"/>
                    <a:pt x="973771" y="231817"/>
                  </a:cubicBezTo>
                  <a:cubicBezTo>
                    <a:pt x="967495" y="231817"/>
                    <a:pt x="962170" y="237133"/>
                    <a:pt x="962170" y="243399"/>
                  </a:cubicBezTo>
                  <a:moveTo>
                    <a:pt x="962170" y="210268"/>
                  </a:moveTo>
                  <a:cubicBezTo>
                    <a:pt x="962170" y="216534"/>
                    <a:pt x="967495" y="221850"/>
                    <a:pt x="973771" y="221850"/>
                  </a:cubicBezTo>
                  <a:cubicBezTo>
                    <a:pt x="980046" y="221850"/>
                    <a:pt x="985371" y="216913"/>
                    <a:pt x="985371" y="210268"/>
                  </a:cubicBezTo>
                  <a:cubicBezTo>
                    <a:pt x="985371" y="204003"/>
                    <a:pt x="980046" y="198687"/>
                    <a:pt x="973771" y="198687"/>
                  </a:cubicBezTo>
                  <a:cubicBezTo>
                    <a:pt x="967495" y="198687"/>
                    <a:pt x="962170" y="204003"/>
                    <a:pt x="962170" y="210268"/>
                  </a:cubicBezTo>
                  <a:moveTo>
                    <a:pt x="962170" y="177233"/>
                  </a:moveTo>
                  <a:cubicBezTo>
                    <a:pt x="962170" y="183498"/>
                    <a:pt x="967495" y="188814"/>
                    <a:pt x="973771" y="188814"/>
                  </a:cubicBezTo>
                  <a:cubicBezTo>
                    <a:pt x="980046" y="188814"/>
                    <a:pt x="985371" y="183878"/>
                    <a:pt x="985371" y="177233"/>
                  </a:cubicBezTo>
                  <a:cubicBezTo>
                    <a:pt x="985371" y="170968"/>
                    <a:pt x="980046" y="165652"/>
                    <a:pt x="973771" y="165652"/>
                  </a:cubicBezTo>
                  <a:cubicBezTo>
                    <a:pt x="967495" y="165652"/>
                    <a:pt x="962170" y="170968"/>
                    <a:pt x="962170" y="177233"/>
                  </a:cubicBezTo>
                  <a:moveTo>
                    <a:pt x="962170" y="144103"/>
                  </a:moveTo>
                  <a:cubicBezTo>
                    <a:pt x="962170" y="150368"/>
                    <a:pt x="967495" y="155684"/>
                    <a:pt x="973771" y="155684"/>
                  </a:cubicBezTo>
                  <a:cubicBezTo>
                    <a:pt x="980046" y="155684"/>
                    <a:pt x="985371" y="150748"/>
                    <a:pt x="985371" y="144103"/>
                  </a:cubicBezTo>
                  <a:cubicBezTo>
                    <a:pt x="985371" y="137458"/>
                    <a:pt x="980046" y="132521"/>
                    <a:pt x="973771" y="132521"/>
                  </a:cubicBezTo>
                  <a:cubicBezTo>
                    <a:pt x="967495" y="132521"/>
                    <a:pt x="962170" y="137837"/>
                    <a:pt x="962170" y="144103"/>
                  </a:cubicBezTo>
                  <a:moveTo>
                    <a:pt x="962170" y="110972"/>
                  </a:moveTo>
                  <a:cubicBezTo>
                    <a:pt x="962170" y="117238"/>
                    <a:pt x="967495" y="122554"/>
                    <a:pt x="973771" y="122554"/>
                  </a:cubicBezTo>
                  <a:cubicBezTo>
                    <a:pt x="980046" y="122554"/>
                    <a:pt x="985371" y="117617"/>
                    <a:pt x="985371" y="110972"/>
                  </a:cubicBezTo>
                  <a:cubicBezTo>
                    <a:pt x="985371" y="104327"/>
                    <a:pt x="980046" y="99391"/>
                    <a:pt x="973771" y="99391"/>
                  </a:cubicBezTo>
                  <a:cubicBezTo>
                    <a:pt x="967495" y="99391"/>
                    <a:pt x="962170" y="104707"/>
                    <a:pt x="962170" y="110972"/>
                  </a:cubicBezTo>
                  <a:moveTo>
                    <a:pt x="962170" y="77842"/>
                  </a:moveTo>
                  <a:cubicBezTo>
                    <a:pt x="962170" y="84107"/>
                    <a:pt x="967495" y="89423"/>
                    <a:pt x="973771" y="89423"/>
                  </a:cubicBezTo>
                  <a:cubicBezTo>
                    <a:pt x="980046" y="89423"/>
                    <a:pt x="985371" y="84487"/>
                    <a:pt x="985371" y="77842"/>
                  </a:cubicBezTo>
                  <a:cubicBezTo>
                    <a:pt x="985371" y="71577"/>
                    <a:pt x="980046" y="66261"/>
                    <a:pt x="973771" y="66261"/>
                  </a:cubicBezTo>
                  <a:cubicBezTo>
                    <a:pt x="967495" y="66261"/>
                    <a:pt x="962170" y="71577"/>
                    <a:pt x="962170" y="77842"/>
                  </a:cubicBezTo>
                  <a:moveTo>
                    <a:pt x="962170" y="44712"/>
                  </a:moveTo>
                  <a:cubicBezTo>
                    <a:pt x="962170" y="50977"/>
                    <a:pt x="967495" y="56293"/>
                    <a:pt x="973771" y="56293"/>
                  </a:cubicBezTo>
                  <a:cubicBezTo>
                    <a:pt x="980046" y="56293"/>
                    <a:pt x="985371" y="51357"/>
                    <a:pt x="985371" y="44712"/>
                  </a:cubicBezTo>
                  <a:cubicBezTo>
                    <a:pt x="985371" y="38067"/>
                    <a:pt x="980046" y="33130"/>
                    <a:pt x="973771" y="33130"/>
                  </a:cubicBezTo>
                  <a:cubicBezTo>
                    <a:pt x="967495" y="33130"/>
                    <a:pt x="962170" y="38446"/>
                    <a:pt x="962170" y="44712"/>
                  </a:cubicBezTo>
                  <a:moveTo>
                    <a:pt x="962170" y="740354"/>
                  </a:moveTo>
                  <a:cubicBezTo>
                    <a:pt x="962170" y="746619"/>
                    <a:pt x="967495" y="751935"/>
                    <a:pt x="973771" y="751935"/>
                  </a:cubicBezTo>
                  <a:cubicBezTo>
                    <a:pt x="980046" y="751935"/>
                    <a:pt x="985371" y="746999"/>
                    <a:pt x="985371" y="740354"/>
                  </a:cubicBezTo>
                  <a:cubicBezTo>
                    <a:pt x="985371" y="733709"/>
                    <a:pt x="980046" y="728772"/>
                    <a:pt x="973771" y="728772"/>
                  </a:cubicBezTo>
                  <a:cubicBezTo>
                    <a:pt x="967495" y="728772"/>
                    <a:pt x="962170" y="734088"/>
                    <a:pt x="962170" y="740354"/>
                  </a:cubicBezTo>
                  <a:moveTo>
                    <a:pt x="962170" y="707223"/>
                  </a:moveTo>
                  <a:cubicBezTo>
                    <a:pt x="962170" y="713489"/>
                    <a:pt x="967495" y="718805"/>
                    <a:pt x="973771" y="718805"/>
                  </a:cubicBezTo>
                  <a:cubicBezTo>
                    <a:pt x="980046" y="718805"/>
                    <a:pt x="985371" y="713868"/>
                    <a:pt x="985371" y="707223"/>
                  </a:cubicBezTo>
                  <a:cubicBezTo>
                    <a:pt x="985371" y="700958"/>
                    <a:pt x="980046" y="695642"/>
                    <a:pt x="973771" y="695642"/>
                  </a:cubicBezTo>
                  <a:cubicBezTo>
                    <a:pt x="967495" y="695642"/>
                    <a:pt x="962170" y="700958"/>
                    <a:pt x="962170" y="707223"/>
                  </a:cubicBezTo>
                  <a:moveTo>
                    <a:pt x="962170" y="674093"/>
                  </a:moveTo>
                  <a:cubicBezTo>
                    <a:pt x="962170" y="680358"/>
                    <a:pt x="967495" y="685674"/>
                    <a:pt x="973771" y="685674"/>
                  </a:cubicBezTo>
                  <a:cubicBezTo>
                    <a:pt x="980046" y="685674"/>
                    <a:pt x="985371" y="680738"/>
                    <a:pt x="985371" y="674093"/>
                  </a:cubicBezTo>
                  <a:cubicBezTo>
                    <a:pt x="985371" y="667448"/>
                    <a:pt x="980046" y="662512"/>
                    <a:pt x="973771" y="662512"/>
                  </a:cubicBezTo>
                  <a:cubicBezTo>
                    <a:pt x="967495" y="662512"/>
                    <a:pt x="962170" y="667828"/>
                    <a:pt x="962170" y="674093"/>
                  </a:cubicBezTo>
                  <a:moveTo>
                    <a:pt x="962170" y="640963"/>
                  </a:moveTo>
                  <a:cubicBezTo>
                    <a:pt x="962170" y="647228"/>
                    <a:pt x="967495" y="652544"/>
                    <a:pt x="973771" y="652544"/>
                  </a:cubicBezTo>
                  <a:cubicBezTo>
                    <a:pt x="980046" y="652544"/>
                    <a:pt x="985371" y="647608"/>
                    <a:pt x="985371" y="640963"/>
                  </a:cubicBezTo>
                  <a:cubicBezTo>
                    <a:pt x="985371" y="634697"/>
                    <a:pt x="980046" y="629381"/>
                    <a:pt x="973771" y="629381"/>
                  </a:cubicBezTo>
                  <a:cubicBezTo>
                    <a:pt x="967495" y="629381"/>
                    <a:pt x="962170" y="634697"/>
                    <a:pt x="962170" y="640963"/>
                  </a:cubicBezTo>
                  <a:moveTo>
                    <a:pt x="962170" y="607832"/>
                  </a:moveTo>
                  <a:cubicBezTo>
                    <a:pt x="962170" y="614098"/>
                    <a:pt x="967495" y="619414"/>
                    <a:pt x="973771" y="619414"/>
                  </a:cubicBezTo>
                  <a:cubicBezTo>
                    <a:pt x="980046" y="619414"/>
                    <a:pt x="985371" y="614477"/>
                    <a:pt x="985371" y="607832"/>
                  </a:cubicBezTo>
                  <a:cubicBezTo>
                    <a:pt x="985371" y="601187"/>
                    <a:pt x="980046" y="596251"/>
                    <a:pt x="973771" y="596251"/>
                  </a:cubicBezTo>
                  <a:cubicBezTo>
                    <a:pt x="967495" y="596251"/>
                    <a:pt x="962170" y="601567"/>
                    <a:pt x="962170" y="607832"/>
                  </a:cubicBezTo>
                  <a:moveTo>
                    <a:pt x="962170" y="574702"/>
                  </a:moveTo>
                  <a:cubicBezTo>
                    <a:pt x="962170" y="580967"/>
                    <a:pt x="967495" y="586283"/>
                    <a:pt x="973771" y="586283"/>
                  </a:cubicBezTo>
                  <a:cubicBezTo>
                    <a:pt x="980046" y="586283"/>
                    <a:pt x="985371" y="581347"/>
                    <a:pt x="985371" y="574702"/>
                  </a:cubicBezTo>
                  <a:cubicBezTo>
                    <a:pt x="985371" y="568437"/>
                    <a:pt x="980046" y="563121"/>
                    <a:pt x="973771" y="563121"/>
                  </a:cubicBezTo>
                  <a:cubicBezTo>
                    <a:pt x="967495" y="563121"/>
                    <a:pt x="962170" y="568437"/>
                    <a:pt x="962170" y="574702"/>
                  </a:cubicBezTo>
                  <a:moveTo>
                    <a:pt x="962170" y="541572"/>
                  </a:moveTo>
                  <a:cubicBezTo>
                    <a:pt x="962170" y="547837"/>
                    <a:pt x="967495" y="553153"/>
                    <a:pt x="973771" y="553153"/>
                  </a:cubicBezTo>
                  <a:cubicBezTo>
                    <a:pt x="980046" y="553153"/>
                    <a:pt x="985371" y="548217"/>
                    <a:pt x="985371" y="541572"/>
                  </a:cubicBezTo>
                  <a:cubicBezTo>
                    <a:pt x="985371" y="535306"/>
                    <a:pt x="980046" y="529990"/>
                    <a:pt x="973771" y="529990"/>
                  </a:cubicBezTo>
                  <a:cubicBezTo>
                    <a:pt x="967495" y="529990"/>
                    <a:pt x="962170" y="535306"/>
                    <a:pt x="962170" y="541572"/>
                  </a:cubicBezTo>
                  <a:moveTo>
                    <a:pt x="962170" y="508536"/>
                  </a:moveTo>
                  <a:cubicBezTo>
                    <a:pt x="962170" y="514802"/>
                    <a:pt x="967495" y="520118"/>
                    <a:pt x="973771" y="520118"/>
                  </a:cubicBezTo>
                  <a:cubicBezTo>
                    <a:pt x="980046" y="520118"/>
                    <a:pt x="985371" y="515181"/>
                    <a:pt x="985371" y="508536"/>
                  </a:cubicBezTo>
                  <a:cubicBezTo>
                    <a:pt x="985371" y="501891"/>
                    <a:pt x="980046" y="496955"/>
                    <a:pt x="973771" y="496955"/>
                  </a:cubicBezTo>
                  <a:cubicBezTo>
                    <a:pt x="967495" y="496955"/>
                    <a:pt x="962170" y="502271"/>
                    <a:pt x="962170" y="508536"/>
                  </a:cubicBezTo>
                  <a:moveTo>
                    <a:pt x="962170" y="475406"/>
                  </a:moveTo>
                  <a:cubicBezTo>
                    <a:pt x="962170" y="481671"/>
                    <a:pt x="967495" y="486987"/>
                    <a:pt x="973771" y="486987"/>
                  </a:cubicBezTo>
                  <a:cubicBezTo>
                    <a:pt x="980046" y="486987"/>
                    <a:pt x="985371" y="482051"/>
                    <a:pt x="985371" y="475406"/>
                  </a:cubicBezTo>
                  <a:cubicBezTo>
                    <a:pt x="985371" y="469141"/>
                    <a:pt x="980046" y="463825"/>
                    <a:pt x="973771" y="463825"/>
                  </a:cubicBezTo>
                  <a:cubicBezTo>
                    <a:pt x="967495" y="463825"/>
                    <a:pt x="962170" y="469141"/>
                    <a:pt x="962170" y="475406"/>
                  </a:cubicBezTo>
                  <a:moveTo>
                    <a:pt x="929080" y="442181"/>
                  </a:moveTo>
                  <a:cubicBezTo>
                    <a:pt x="929080" y="448446"/>
                    <a:pt x="934405" y="453762"/>
                    <a:pt x="940681" y="453762"/>
                  </a:cubicBezTo>
                  <a:cubicBezTo>
                    <a:pt x="946956" y="453762"/>
                    <a:pt x="952281" y="448826"/>
                    <a:pt x="952281" y="442181"/>
                  </a:cubicBezTo>
                  <a:cubicBezTo>
                    <a:pt x="952281" y="435536"/>
                    <a:pt x="946956" y="430599"/>
                    <a:pt x="940681" y="430599"/>
                  </a:cubicBezTo>
                  <a:cubicBezTo>
                    <a:pt x="934405" y="430599"/>
                    <a:pt x="929080" y="435915"/>
                    <a:pt x="929080" y="442181"/>
                  </a:cubicBezTo>
                  <a:moveTo>
                    <a:pt x="929080" y="409050"/>
                  </a:moveTo>
                  <a:cubicBezTo>
                    <a:pt x="929080" y="415316"/>
                    <a:pt x="934405" y="420632"/>
                    <a:pt x="940681" y="420632"/>
                  </a:cubicBezTo>
                  <a:cubicBezTo>
                    <a:pt x="946956" y="420632"/>
                    <a:pt x="952281" y="415695"/>
                    <a:pt x="952281" y="409050"/>
                  </a:cubicBezTo>
                  <a:cubicBezTo>
                    <a:pt x="952281" y="402785"/>
                    <a:pt x="946956" y="397469"/>
                    <a:pt x="940681" y="397469"/>
                  </a:cubicBezTo>
                  <a:cubicBezTo>
                    <a:pt x="934405" y="397469"/>
                    <a:pt x="929080" y="402785"/>
                    <a:pt x="929080" y="409050"/>
                  </a:cubicBezTo>
                  <a:moveTo>
                    <a:pt x="929080" y="375920"/>
                  </a:moveTo>
                  <a:cubicBezTo>
                    <a:pt x="929080" y="382185"/>
                    <a:pt x="934405" y="387501"/>
                    <a:pt x="940681" y="387501"/>
                  </a:cubicBezTo>
                  <a:cubicBezTo>
                    <a:pt x="946956" y="387501"/>
                    <a:pt x="952281" y="382565"/>
                    <a:pt x="952281" y="375920"/>
                  </a:cubicBezTo>
                  <a:cubicBezTo>
                    <a:pt x="952281" y="369275"/>
                    <a:pt x="946956" y="364339"/>
                    <a:pt x="940681" y="364339"/>
                  </a:cubicBezTo>
                  <a:cubicBezTo>
                    <a:pt x="934405" y="364339"/>
                    <a:pt x="929080" y="369655"/>
                    <a:pt x="929080" y="375920"/>
                  </a:cubicBezTo>
                  <a:moveTo>
                    <a:pt x="929080" y="342790"/>
                  </a:moveTo>
                  <a:cubicBezTo>
                    <a:pt x="929080" y="349055"/>
                    <a:pt x="934405" y="354371"/>
                    <a:pt x="940681" y="354371"/>
                  </a:cubicBezTo>
                  <a:cubicBezTo>
                    <a:pt x="946956" y="354371"/>
                    <a:pt x="952281" y="349435"/>
                    <a:pt x="952281" y="342790"/>
                  </a:cubicBezTo>
                  <a:cubicBezTo>
                    <a:pt x="952281" y="336145"/>
                    <a:pt x="946956" y="331208"/>
                    <a:pt x="940681" y="331208"/>
                  </a:cubicBezTo>
                  <a:cubicBezTo>
                    <a:pt x="934405" y="331208"/>
                    <a:pt x="929080" y="336524"/>
                    <a:pt x="929080" y="342790"/>
                  </a:cubicBezTo>
                  <a:moveTo>
                    <a:pt x="929080" y="309659"/>
                  </a:moveTo>
                  <a:cubicBezTo>
                    <a:pt x="929080" y="315925"/>
                    <a:pt x="934405" y="321241"/>
                    <a:pt x="940681" y="321241"/>
                  </a:cubicBezTo>
                  <a:cubicBezTo>
                    <a:pt x="946956" y="321241"/>
                    <a:pt x="952281" y="316304"/>
                    <a:pt x="952281" y="309659"/>
                  </a:cubicBezTo>
                  <a:cubicBezTo>
                    <a:pt x="952281" y="303394"/>
                    <a:pt x="946956" y="298078"/>
                    <a:pt x="940681" y="298078"/>
                  </a:cubicBezTo>
                  <a:cubicBezTo>
                    <a:pt x="934405" y="298078"/>
                    <a:pt x="929080" y="303394"/>
                    <a:pt x="929080" y="309659"/>
                  </a:cubicBezTo>
                  <a:moveTo>
                    <a:pt x="929080" y="276529"/>
                  </a:moveTo>
                  <a:cubicBezTo>
                    <a:pt x="929080" y="282794"/>
                    <a:pt x="934405" y="288110"/>
                    <a:pt x="940681" y="288110"/>
                  </a:cubicBezTo>
                  <a:cubicBezTo>
                    <a:pt x="946956" y="288110"/>
                    <a:pt x="952281" y="283174"/>
                    <a:pt x="952281" y="276529"/>
                  </a:cubicBezTo>
                  <a:cubicBezTo>
                    <a:pt x="952281" y="269884"/>
                    <a:pt x="946956" y="264948"/>
                    <a:pt x="940681" y="264948"/>
                  </a:cubicBezTo>
                  <a:cubicBezTo>
                    <a:pt x="934405" y="264948"/>
                    <a:pt x="929080" y="270264"/>
                    <a:pt x="929080" y="276529"/>
                  </a:cubicBezTo>
                  <a:moveTo>
                    <a:pt x="929080" y="243399"/>
                  </a:moveTo>
                  <a:cubicBezTo>
                    <a:pt x="929080" y="249664"/>
                    <a:pt x="934405" y="254980"/>
                    <a:pt x="940681" y="254980"/>
                  </a:cubicBezTo>
                  <a:cubicBezTo>
                    <a:pt x="946956" y="254980"/>
                    <a:pt x="952281" y="250044"/>
                    <a:pt x="952281" y="243399"/>
                  </a:cubicBezTo>
                  <a:cubicBezTo>
                    <a:pt x="952281" y="237133"/>
                    <a:pt x="946956" y="231817"/>
                    <a:pt x="940681" y="231817"/>
                  </a:cubicBezTo>
                  <a:cubicBezTo>
                    <a:pt x="934405" y="231817"/>
                    <a:pt x="929080" y="237133"/>
                    <a:pt x="929080" y="243399"/>
                  </a:cubicBezTo>
                  <a:moveTo>
                    <a:pt x="929080" y="210268"/>
                  </a:moveTo>
                  <a:cubicBezTo>
                    <a:pt x="929080" y="216534"/>
                    <a:pt x="934405" y="221850"/>
                    <a:pt x="940681" y="221850"/>
                  </a:cubicBezTo>
                  <a:cubicBezTo>
                    <a:pt x="946956" y="221850"/>
                    <a:pt x="952281" y="216913"/>
                    <a:pt x="952281" y="210268"/>
                  </a:cubicBezTo>
                  <a:cubicBezTo>
                    <a:pt x="952281" y="204003"/>
                    <a:pt x="946956" y="198687"/>
                    <a:pt x="940681" y="198687"/>
                  </a:cubicBezTo>
                  <a:cubicBezTo>
                    <a:pt x="934405" y="198687"/>
                    <a:pt x="929080" y="204003"/>
                    <a:pt x="929080" y="210268"/>
                  </a:cubicBezTo>
                  <a:moveTo>
                    <a:pt x="929080" y="177233"/>
                  </a:moveTo>
                  <a:cubicBezTo>
                    <a:pt x="929080" y="183498"/>
                    <a:pt x="934405" y="188814"/>
                    <a:pt x="940681" y="188814"/>
                  </a:cubicBezTo>
                  <a:cubicBezTo>
                    <a:pt x="946956" y="188814"/>
                    <a:pt x="952281" y="183878"/>
                    <a:pt x="952281" y="177233"/>
                  </a:cubicBezTo>
                  <a:cubicBezTo>
                    <a:pt x="952281" y="170968"/>
                    <a:pt x="946956" y="165652"/>
                    <a:pt x="940681" y="165652"/>
                  </a:cubicBezTo>
                  <a:cubicBezTo>
                    <a:pt x="934405" y="165652"/>
                    <a:pt x="929080" y="170968"/>
                    <a:pt x="929080" y="177233"/>
                  </a:cubicBezTo>
                  <a:moveTo>
                    <a:pt x="929080" y="144103"/>
                  </a:moveTo>
                  <a:cubicBezTo>
                    <a:pt x="929080" y="150368"/>
                    <a:pt x="934405" y="155684"/>
                    <a:pt x="940681" y="155684"/>
                  </a:cubicBezTo>
                  <a:cubicBezTo>
                    <a:pt x="946956" y="155684"/>
                    <a:pt x="952281" y="150748"/>
                    <a:pt x="952281" y="144103"/>
                  </a:cubicBezTo>
                  <a:cubicBezTo>
                    <a:pt x="952281" y="137458"/>
                    <a:pt x="946956" y="132521"/>
                    <a:pt x="940681" y="132521"/>
                  </a:cubicBezTo>
                  <a:cubicBezTo>
                    <a:pt x="934405" y="132521"/>
                    <a:pt x="929080" y="137837"/>
                    <a:pt x="929080" y="144103"/>
                  </a:cubicBezTo>
                  <a:moveTo>
                    <a:pt x="929080" y="110972"/>
                  </a:moveTo>
                  <a:cubicBezTo>
                    <a:pt x="929080" y="117238"/>
                    <a:pt x="934405" y="122554"/>
                    <a:pt x="940681" y="122554"/>
                  </a:cubicBezTo>
                  <a:cubicBezTo>
                    <a:pt x="946956" y="122554"/>
                    <a:pt x="952281" y="117617"/>
                    <a:pt x="952281" y="110972"/>
                  </a:cubicBezTo>
                  <a:cubicBezTo>
                    <a:pt x="952281" y="104327"/>
                    <a:pt x="946956" y="99391"/>
                    <a:pt x="940681" y="99391"/>
                  </a:cubicBezTo>
                  <a:cubicBezTo>
                    <a:pt x="934405" y="99391"/>
                    <a:pt x="929080" y="104707"/>
                    <a:pt x="929080" y="110972"/>
                  </a:cubicBezTo>
                  <a:moveTo>
                    <a:pt x="929080" y="77842"/>
                  </a:moveTo>
                  <a:cubicBezTo>
                    <a:pt x="929080" y="84107"/>
                    <a:pt x="934405" y="89423"/>
                    <a:pt x="940681" y="89423"/>
                  </a:cubicBezTo>
                  <a:cubicBezTo>
                    <a:pt x="946956" y="89423"/>
                    <a:pt x="952281" y="84487"/>
                    <a:pt x="952281" y="77842"/>
                  </a:cubicBezTo>
                  <a:cubicBezTo>
                    <a:pt x="952281" y="71577"/>
                    <a:pt x="946956" y="66261"/>
                    <a:pt x="940681" y="66261"/>
                  </a:cubicBezTo>
                  <a:cubicBezTo>
                    <a:pt x="934405" y="66261"/>
                    <a:pt x="929080" y="71577"/>
                    <a:pt x="929080" y="77842"/>
                  </a:cubicBezTo>
                  <a:moveTo>
                    <a:pt x="929080" y="44712"/>
                  </a:moveTo>
                  <a:cubicBezTo>
                    <a:pt x="929080" y="50977"/>
                    <a:pt x="934405" y="56293"/>
                    <a:pt x="940681" y="56293"/>
                  </a:cubicBezTo>
                  <a:cubicBezTo>
                    <a:pt x="946956" y="56293"/>
                    <a:pt x="952281" y="51357"/>
                    <a:pt x="952281" y="44712"/>
                  </a:cubicBezTo>
                  <a:cubicBezTo>
                    <a:pt x="952281" y="38067"/>
                    <a:pt x="946956" y="33130"/>
                    <a:pt x="940681" y="33130"/>
                  </a:cubicBezTo>
                  <a:cubicBezTo>
                    <a:pt x="934405" y="33130"/>
                    <a:pt x="929080" y="38446"/>
                    <a:pt x="929080" y="44712"/>
                  </a:cubicBezTo>
                  <a:moveTo>
                    <a:pt x="929080" y="740354"/>
                  </a:moveTo>
                  <a:cubicBezTo>
                    <a:pt x="929080" y="746619"/>
                    <a:pt x="934405" y="751935"/>
                    <a:pt x="940681" y="751935"/>
                  </a:cubicBezTo>
                  <a:cubicBezTo>
                    <a:pt x="946956" y="751935"/>
                    <a:pt x="952281" y="746999"/>
                    <a:pt x="952281" y="740354"/>
                  </a:cubicBezTo>
                  <a:cubicBezTo>
                    <a:pt x="952281" y="733709"/>
                    <a:pt x="946956" y="728772"/>
                    <a:pt x="940681" y="728772"/>
                  </a:cubicBezTo>
                  <a:cubicBezTo>
                    <a:pt x="934405" y="728772"/>
                    <a:pt x="929080" y="734088"/>
                    <a:pt x="929080" y="740354"/>
                  </a:cubicBezTo>
                  <a:moveTo>
                    <a:pt x="929080" y="707223"/>
                  </a:moveTo>
                  <a:cubicBezTo>
                    <a:pt x="929080" y="713489"/>
                    <a:pt x="934405" y="718805"/>
                    <a:pt x="940681" y="718805"/>
                  </a:cubicBezTo>
                  <a:cubicBezTo>
                    <a:pt x="946956" y="718805"/>
                    <a:pt x="952281" y="713868"/>
                    <a:pt x="952281" y="707223"/>
                  </a:cubicBezTo>
                  <a:cubicBezTo>
                    <a:pt x="952281" y="700958"/>
                    <a:pt x="946956" y="695642"/>
                    <a:pt x="940681" y="695642"/>
                  </a:cubicBezTo>
                  <a:cubicBezTo>
                    <a:pt x="934405" y="695642"/>
                    <a:pt x="929080" y="700958"/>
                    <a:pt x="929080" y="707223"/>
                  </a:cubicBezTo>
                  <a:moveTo>
                    <a:pt x="929080" y="674093"/>
                  </a:moveTo>
                  <a:cubicBezTo>
                    <a:pt x="929080" y="680358"/>
                    <a:pt x="934405" y="685674"/>
                    <a:pt x="940681" y="685674"/>
                  </a:cubicBezTo>
                  <a:cubicBezTo>
                    <a:pt x="946956" y="685674"/>
                    <a:pt x="952281" y="680738"/>
                    <a:pt x="952281" y="674093"/>
                  </a:cubicBezTo>
                  <a:cubicBezTo>
                    <a:pt x="952281" y="667448"/>
                    <a:pt x="946956" y="662512"/>
                    <a:pt x="940681" y="662512"/>
                  </a:cubicBezTo>
                  <a:cubicBezTo>
                    <a:pt x="934405" y="662512"/>
                    <a:pt x="929080" y="667828"/>
                    <a:pt x="929080" y="674093"/>
                  </a:cubicBezTo>
                  <a:moveTo>
                    <a:pt x="929080" y="640963"/>
                  </a:moveTo>
                  <a:cubicBezTo>
                    <a:pt x="929080" y="647228"/>
                    <a:pt x="934405" y="652544"/>
                    <a:pt x="940681" y="652544"/>
                  </a:cubicBezTo>
                  <a:cubicBezTo>
                    <a:pt x="946956" y="652544"/>
                    <a:pt x="952281" y="647608"/>
                    <a:pt x="952281" y="640963"/>
                  </a:cubicBezTo>
                  <a:cubicBezTo>
                    <a:pt x="952281" y="634697"/>
                    <a:pt x="946956" y="629381"/>
                    <a:pt x="940681" y="629381"/>
                  </a:cubicBezTo>
                  <a:cubicBezTo>
                    <a:pt x="934405" y="629381"/>
                    <a:pt x="929080" y="634697"/>
                    <a:pt x="929080" y="640963"/>
                  </a:cubicBezTo>
                  <a:moveTo>
                    <a:pt x="929080" y="607832"/>
                  </a:moveTo>
                  <a:cubicBezTo>
                    <a:pt x="929080" y="614098"/>
                    <a:pt x="934405" y="619414"/>
                    <a:pt x="940681" y="619414"/>
                  </a:cubicBezTo>
                  <a:cubicBezTo>
                    <a:pt x="946956" y="619414"/>
                    <a:pt x="952281" y="614477"/>
                    <a:pt x="952281" y="607832"/>
                  </a:cubicBezTo>
                  <a:cubicBezTo>
                    <a:pt x="952281" y="601187"/>
                    <a:pt x="946956" y="596251"/>
                    <a:pt x="940681" y="596251"/>
                  </a:cubicBezTo>
                  <a:cubicBezTo>
                    <a:pt x="934405" y="596251"/>
                    <a:pt x="929080" y="601567"/>
                    <a:pt x="929080" y="607832"/>
                  </a:cubicBezTo>
                  <a:moveTo>
                    <a:pt x="929080" y="574702"/>
                  </a:moveTo>
                  <a:cubicBezTo>
                    <a:pt x="929080" y="580967"/>
                    <a:pt x="934405" y="586283"/>
                    <a:pt x="940681" y="586283"/>
                  </a:cubicBezTo>
                  <a:cubicBezTo>
                    <a:pt x="946956" y="586283"/>
                    <a:pt x="952281" y="581347"/>
                    <a:pt x="952281" y="574702"/>
                  </a:cubicBezTo>
                  <a:cubicBezTo>
                    <a:pt x="952281" y="568437"/>
                    <a:pt x="946956" y="563121"/>
                    <a:pt x="940681" y="563121"/>
                  </a:cubicBezTo>
                  <a:cubicBezTo>
                    <a:pt x="934405" y="563121"/>
                    <a:pt x="929080" y="568437"/>
                    <a:pt x="929080" y="574702"/>
                  </a:cubicBezTo>
                  <a:moveTo>
                    <a:pt x="929080" y="541572"/>
                  </a:moveTo>
                  <a:cubicBezTo>
                    <a:pt x="929080" y="547837"/>
                    <a:pt x="934405" y="553153"/>
                    <a:pt x="940681" y="553153"/>
                  </a:cubicBezTo>
                  <a:cubicBezTo>
                    <a:pt x="946956" y="553153"/>
                    <a:pt x="952281" y="548217"/>
                    <a:pt x="952281" y="541572"/>
                  </a:cubicBezTo>
                  <a:cubicBezTo>
                    <a:pt x="952281" y="535306"/>
                    <a:pt x="946956" y="529990"/>
                    <a:pt x="940681" y="529990"/>
                  </a:cubicBezTo>
                  <a:cubicBezTo>
                    <a:pt x="934405" y="529990"/>
                    <a:pt x="929080" y="535306"/>
                    <a:pt x="929080" y="541572"/>
                  </a:cubicBezTo>
                  <a:moveTo>
                    <a:pt x="929080" y="508536"/>
                  </a:moveTo>
                  <a:cubicBezTo>
                    <a:pt x="929080" y="514802"/>
                    <a:pt x="934405" y="520118"/>
                    <a:pt x="940681" y="520118"/>
                  </a:cubicBezTo>
                  <a:cubicBezTo>
                    <a:pt x="946956" y="520118"/>
                    <a:pt x="952281" y="515181"/>
                    <a:pt x="952281" y="508536"/>
                  </a:cubicBezTo>
                  <a:cubicBezTo>
                    <a:pt x="952281" y="501891"/>
                    <a:pt x="946956" y="496955"/>
                    <a:pt x="940681" y="496955"/>
                  </a:cubicBezTo>
                  <a:cubicBezTo>
                    <a:pt x="934405" y="496955"/>
                    <a:pt x="929080" y="502271"/>
                    <a:pt x="929080" y="508536"/>
                  </a:cubicBezTo>
                  <a:moveTo>
                    <a:pt x="929080" y="475406"/>
                  </a:moveTo>
                  <a:cubicBezTo>
                    <a:pt x="929080" y="481671"/>
                    <a:pt x="934405" y="486987"/>
                    <a:pt x="940681" y="486987"/>
                  </a:cubicBezTo>
                  <a:cubicBezTo>
                    <a:pt x="946956" y="486987"/>
                    <a:pt x="952281" y="482051"/>
                    <a:pt x="952281" y="475406"/>
                  </a:cubicBezTo>
                  <a:cubicBezTo>
                    <a:pt x="952281" y="469141"/>
                    <a:pt x="946956" y="463825"/>
                    <a:pt x="940681" y="463825"/>
                  </a:cubicBezTo>
                  <a:cubicBezTo>
                    <a:pt x="934405" y="463825"/>
                    <a:pt x="929080" y="469141"/>
                    <a:pt x="929080" y="475406"/>
                  </a:cubicBezTo>
                  <a:moveTo>
                    <a:pt x="895800" y="442181"/>
                  </a:moveTo>
                  <a:cubicBezTo>
                    <a:pt x="895800" y="448446"/>
                    <a:pt x="901125" y="453762"/>
                    <a:pt x="907401" y="453762"/>
                  </a:cubicBezTo>
                  <a:cubicBezTo>
                    <a:pt x="913676" y="453762"/>
                    <a:pt x="919001" y="448826"/>
                    <a:pt x="919001" y="442181"/>
                  </a:cubicBezTo>
                  <a:cubicBezTo>
                    <a:pt x="919001" y="435536"/>
                    <a:pt x="913676" y="430599"/>
                    <a:pt x="907401" y="430599"/>
                  </a:cubicBezTo>
                  <a:cubicBezTo>
                    <a:pt x="901125" y="430599"/>
                    <a:pt x="895800" y="435915"/>
                    <a:pt x="895800" y="442181"/>
                  </a:cubicBezTo>
                  <a:moveTo>
                    <a:pt x="895800" y="409050"/>
                  </a:moveTo>
                  <a:cubicBezTo>
                    <a:pt x="895800" y="415316"/>
                    <a:pt x="901125" y="420632"/>
                    <a:pt x="907401" y="420632"/>
                  </a:cubicBezTo>
                  <a:cubicBezTo>
                    <a:pt x="913676" y="420632"/>
                    <a:pt x="919001" y="415695"/>
                    <a:pt x="919001" y="409050"/>
                  </a:cubicBezTo>
                  <a:cubicBezTo>
                    <a:pt x="919001" y="402785"/>
                    <a:pt x="913676" y="397469"/>
                    <a:pt x="907401" y="397469"/>
                  </a:cubicBezTo>
                  <a:cubicBezTo>
                    <a:pt x="901125" y="397469"/>
                    <a:pt x="895800" y="402785"/>
                    <a:pt x="895800" y="409050"/>
                  </a:cubicBezTo>
                  <a:moveTo>
                    <a:pt x="895800" y="375920"/>
                  </a:moveTo>
                  <a:cubicBezTo>
                    <a:pt x="895800" y="382185"/>
                    <a:pt x="901125" y="387501"/>
                    <a:pt x="907401" y="387501"/>
                  </a:cubicBezTo>
                  <a:cubicBezTo>
                    <a:pt x="913676" y="387501"/>
                    <a:pt x="919001" y="382565"/>
                    <a:pt x="919001" y="375920"/>
                  </a:cubicBezTo>
                  <a:cubicBezTo>
                    <a:pt x="919001" y="369275"/>
                    <a:pt x="913676" y="364339"/>
                    <a:pt x="907401" y="364339"/>
                  </a:cubicBezTo>
                  <a:cubicBezTo>
                    <a:pt x="901125" y="364339"/>
                    <a:pt x="895800" y="369655"/>
                    <a:pt x="895800" y="375920"/>
                  </a:cubicBezTo>
                  <a:moveTo>
                    <a:pt x="895800" y="342790"/>
                  </a:moveTo>
                  <a:cubicBezTo>
                    <a:pt x="895800" y="349055"/>
                    <a:pt x="901125" y="354371"/>
                    <a:pt x="907401" y="354371"/>
                  </a:cubicBezTo>
                  <a:cubicBezTo>
                    <a:pt x="913676" y="354371"/>
                    <a:pt x="919001" y="349435"/>
                    <a:pt x="919001" y="342790"/>
                  </a:cubicBezTo>
                  <a:cubicBezTo>
                    <a:pt x="919001" y="336145"/>
                    <a:pt x="913676" y="331208"/>
                    <a:pt x="907401" y="331208"/>
                  </a:cubicBezTo>
                  <a:cubicBezTo>
                    <a:pt x="901125" y="331208"/>
                    <a:pt x="895800" y="336524"/>
                    <a:pt x="895800" y="342790"/>
                  </a:cubicBezTo>
                  <a:moveTo>
                    <a:pt x="895800" y="309659"/>
                  </a:moveTo>
                  <a:cubicBezTo>
                    <a:pt x="895800" y="315925"/>
                    <a:pt x="901125" y="321241"/>
                    <a:pt x="907401" y="321241"/>
                  </a:cubicBezTo>
                  <a:cubicBezTo>
                    <a:pt x="913676" y="321241"/>
                    <a:pt x="919001" y="316304"/>
                    <a:pt x="919001" y="309659"/>
                  </a:cubicBezTo>
                  <a:cubicBezTo>
                    <a:pt x="919001" y="303394"/>
                    <a:pt x="913676" y="298078"/>
                    <a:pt x="907401" y="298078"/>
                  </a:cubicBezTo>
                  <a:cubicBezTo>
                    <a:pt x="901125" y="298078"/>
                    <a:pt x="895800" y="303394"/>
                    <a:pt x="895800" y="309659"/>
                  </a:cubicBezTo>
                  <a:moveTo>
                    <a:pt x="895800" y="276529"/>
                  </a:moveTo>
                  <a:cubicBezTo>
                    <a:pt x="895800" y="282794"/>
                    <a:pt x="901125" y="288110"/>
                    <a:pt x="907401" y="288110"/>
                  </a:cubicBezTo>
                  <a:cubicBezTo>
                    <a:pt x="913676" y="288110"/>
                    <a:pt x="919001" y="283174"/>
                    <a:pt x="919001" y="276529"/>
                  </a:cubicBezTo>
                  <a:cubicBezTo>
                    <a:pt x="919001" y="269884"/>
                    <a:pt x="913676" y="264948"/>
                    <a:pt x="907401" y="264948"/>
                  </a:cubicBezTo>
                  <a:cubicBezTo>
                    <a:pt x="901125" y="264948"/>
                    <a:pt x="895800" y="270264"/>
                    <a:pt x="895800" y="276529"/>
                  </a:cubicBezTo>
                  <a:moveTo>
                    <a:pt x="895800" y="243399"/>
                  </a:moveTo>
                  <a:cubicBezTo>
                    <a:pt x="895800" y="249664"/>
                    <a:pt x="901125" y="254980"/>
                    <a:pt x="907401" y="254980"/>
                  </a:cubicBezTo>
                  <a:cubicBezTo>
                    <a:pt x="913676" y="254980"/>
                    <a:pt x="919001" y="250044"/>
                    <a:pt x="919001" y="243399"/>
                  </a:cubicBezTo>
                  <a:cubicBezTo>
                    <a:pt x="919001" y="237133"/>
                    <a:pt x="913676" y="231817"/>
                    <a:pt x="907401" y="231817"/>
                  </a:cubicBezTo>
                  <a:cubicBezTo>
                    <a:pt x="901125" y="231817"/>
                    <a:pt x="895800" y="237133"/>
                    <a:pt x="895800" y="243399"/>
                  </a:cubicBezTo>
                  <a:moveTo>
                    <a:pt x="895800" y="210268"/>
                  </a:moveTo>
                  <a:cubicBezTo>
                    <a:pt x="895800" y="216534"/>
                    <a:pt x="901125" y="221850"/>
                    <a:pt x="907401" y="221850"/>
                  </a:cubicBezTo>
                  <a:cubicBezTo>
                    <a:pt x="913676" y="221850"/>
                    <a:pt x="919001" y="216913"/>
                    <a:pt x="919001" y="210268"/>
                  </a:cubicBezTo>
                  <a:cubicBezTo>
                    <a:pt x="919001" y="204003"/>
                    <a:pt x="913676" y="198687"/>
                    <a:pt x="907401" y="198687"/>
                  </a:cubicBezTo>
                  <a:cubicBezTo>
                    <a:pt x="901125" y="198687"/>
                    <a:pt x="895800" y="204003"/>
                    <a:pt x="895800" y="210268"/>
                  </a:cubicBezTo>
                  <a:moveTo>
                    <a:pt x="895800" y="177233"/>
                  </a:moveTo>
                  <a:cubicBezTo>
                    <a:pt x="895800" y="183498"/>
                    <a:pt x="901125" y="188814"/>
                    <a:pt x="907401" y="188814"/>
                  </a:cubicBezTo>
                  <a:cubicBezTo>
                    <a:pt x="913676" y="188814"/>
                    <a:pt x="919001" y="183878"/>
                    <a:pt x="919001" y="177233"/>
                  </a:cubicBezTo>
                  <a:cubicBezTo>
                    <a:pt x="919001" y="170968"/>
                    <a:pt x="913676" y="165652"/>
                    <a:pt x="907401" y="165652"/>
                  </a:cubicBezTo>
                  <a:cubicBezTo>
                    <a:pt x="901125" y="165652"/>
                    <a:pt x="895800" y="170968"/>
                    <a:pt x="895800" y="177233"/>
                  </a:cubicBezTo>
                  <a:moveTo>
                    <a:pt x="895800" y="144103"/>
                  </a:moveTo>
                  <a:cubicBezTo>
                    <a:pt x="895800" y="150368"/>
                    <a:pt x="901125" y="155684"/>
                    <a:pt x="907401" y="155684"/>
                  </a:cubicBezTo>
                  <a:cubicBezTo>
                    <a:pt x="913676" y="155684"/>
                    <a:pt x="919001" y="150748"/>
                    <a:pt x="919001" y="144103"/>
                  </a:cubicBezTo>
                  <a:cubicBezTo>
                    <a:pt x="919001" y="137458"/>
                    <a:pt x="913676" y="132521"/>
                    <a:pt x="907401" y="132521"/>
                  </a:cubicBezTo>
                  <a:cubicBezTo>
                    <a:pt x="901125" y="132521"/>
                    <a:pt x="895800" y="137837"/>
                    <a:pt x="895800" y="144103"/>
                  </a:cubicBezTo>
                  <a:moveTo>
                    <a:pt x="895800" y="110972"/>
                  </a:moveTo>
                  <a:cubicBezTo>
                    <a:pt x="895800" y="117238"/>
                    <a:pt x="901125" y="122554"/>
                    <a:pt x="907401" y="122554"/>
                  </a:cubicBezTo>
                  <a:cubicBezTo>
                    <a:pt x="913676" y="122554"/>
                    <a:pt x="919001" y="117617"/>
                    <a:pt x="919001" y="110972"/>
                  </a:cubicBezTo>
                  <a:cubicBezTo>
                    <a:pt x="919001" y="104327"/>
                    <a:pt x="913676" y="99391"/>
                    <a:pt x="907401" y="99391"/>
                  </a:cubicBezTo>
                  <a:cubicBezTo>
                    <a:pt x="901125" y="99391"/>
                    <a:pt x="895800" y="104707"/>
                    <a:pt x="895800" y="110972"/>
                  </a:cubicBezTo>
                  <a:moveTo>
                    <a:pt x="895800" y="77842"/>
                  </a:moveTo>
                  <a:cubicBezTo>
                    <a:pt x="895800" y="84107"/>
                    <a:pt x="901125" y="89423"/>
                    <a:pt x="907401" y="89423"/>
                  </a:cubicBezTo>
                  <a:cubicBezTo>
                    <a:pt x="913676" y="89423"/>
                    <a:pt x="919001" y="84487"/>
                    <a:pt x="919001" y="77842"/>
                  </a:cubicBezTo>
                  <a:cubicBezTo>
                    <a:pt x="919001" y="71577"/>
                    <a:pt x="913676" y="66261"/>
                    <a:pt x="907401" y="66261"/>
                  </a:cubicBezTo>
                  <a:cubicBezTo>
                    <a:pt x="901125" y="66261"/>
                    <a:pt x="895800" y="71577"/>
                    <a:pt x="895800" y="77842"/>
                  </a:cubicBezTo>
                  <a:moveTo>
                    <a:pt x="895800" y="44712"/>
                  </a:moveTo>
                  <a:cubicBezTo>
                    <a:pt x="895800" y="50977"/>
                    <a:pt x="901125" y="56293"/>
                    <a:pt x="907401" y="56293"/>
                  </a:cubicBezTo>
                  <a:cubicBezTo>
                    <a:pt x="913676" y="56293"/>
                    <a:pt x="919001" y="51357"/>
                    <a:pt x="919001" y="44712"/>
                  </a:cubicBezTo>
                  <a:cubicBezTo>
                    <a:pt x="919001" y="38067"/>
                    <a:pt x="913676" y="33130"/>
                    <a:pt x="907401" y="33130"/>
                  </a:cubicBezTo>
                  <a:cubicBezTo>
                    <a:pt x="901125" y="33130"/>
                    <a:pt x="895800" y="38446"/>
                    <a:pt x="895800" y="44712"/>
                  </a:cubicBezTo>
                  <a:moveTo>
                    <a:pt x="895800" y="11581"/>
                  </a:moveTo>
                  <a:cubicBezTo>
                    <a:pt x="895800" y="17847"/>
                    <a:pt x="901125" y="23163"/>
                    <a:pt x="907401" y="23163"/>
                  </a:cubicBezTo>
                  <a:cubicBezTo>
                    <a:pt x="913676" y="23163"/>
                    <a:pt x="919001" y="18226"/>
                    <a:pt x="919001" y="11581"/>
                  </a:cubicBezTo>
                  <a:cubicBezTo>
                    <a:pt x="919001" y="5316"/>
                    <a:pt x="913676" y="0"/>
                    <a:pt x="907401" y="0"/>
                  </a:cubicBezTo>
                  <a:cubicBezTo>
                    <a:pt x="901125" y="0"/>
                    <a:pt x="895800" y="5316"/>
                    <a:pt x="895800" y="11581"/>
                  </a:cubicBezTo>
                  <a:moveTo>
                    <a:pt x="895800" y="740354"/>
                  </a:moveTo>
                  <a:cubicBezTo>
                    <a:pt x="895800" y="746619"/>
                    <a:pt x="901125" y="751935"/>
                    <a:pt x="907401" y="751935"/>
                  </a:cubicBezTo>
                  <a:cubicBezTo>
                    <a:pt x="913676" y="751935"/>
                    <a:pt x="919001" y="746999"/>
                    <a:pt x="919001" y="740354"/>
                  </a:cubicBezTo>
                  <a:cubicBezTo>
                    <a:pt x="919001" y="733709"/>
                    <a:pt x="913676" y="728772"/>
                    <a:pt x="907401" y="728772"/>
                  </a:cubicBezTo>
                  <a:cubicBezTo>
                    <a:pt x="901125" y="728772"/>
                    <a:pt x="895800" y="734088"/>
                    <a:pt x="895800" y="740354"/>
                  </a:cubicBezTo>
                  <a:moveTo>
                    <a:pt x="895800" y="707223"/>
                  </a:moveTo>
                  <a:cubicBezTo>
                    <a:pt x="895800" y="713489"/>
                    <a:pt x="901125" y="718805"/>
                    <a:pt x="907401" y="718805"/>
                  </a:cubicBezTo>
                  <a:cubicBezTo>
                    <a:pt x="913676" y="718805"/>
                    <a:pt x="919001" y="713868"/>
                    <a:pt x="919001" y="707223"/>
                  </a:cubicBezTo>
                  <a:cubicBezTo>
                    <a:pt x="919001" y="700958"/>
                    <a:pt x="913676" y="695642"/>
                    <a:pt x="907401" y="695642"/>
                  </a:cubicBezTo>
                  <a:cubicBezTo>
                    <a:pt x="901125" y="695642"/>
                    <a:pt x="895800" y="700958"/>
                    <a:pt x="895800" y="707223"/>
                  </a:cubicBezTo>
                  <a:moveTo>
                    <a:pt x="895800" y="674093"/>
                  </a:moveTo>
                  <a:cubicBezTo>
                    <a:pt x="895800" y="680358"/>
                    <a:pt x="901125" y="685674"/>
                    <a:pt x="907401" y="685674"/>
                  </a:cubicBezTo>
                  <a:cubicBezTo>
                    <a:pt x="913676" y="685674"/>
                    <a:pt x="919001" y="680738"/>
                    <a:pt x="919001" y="674093"/>
                  </a:cubicBezTo>
                  <a:cubicBezTo>
                    <a:pt x="919001" y="667448"/>
                    <a:pt x="913676" y="662512"/>
                    <a:pt x="907401" y="662512"/>
                  </a:cubicBezTo>
                  <a:cubicBezTo>
                    <a:pt x="901125" y="662512"/>
                    <a:pt x="895800" y="667828"/>
                    <a:pt x="895800" y="674093"/>
                  </a:cubicBezTo>
                  <a:moveTo>
                    <a:pt x="895800" y="640963"/>
                  </a:moveTo>
                  <a:cubicBezTo>
                    <a:pt x="895800" y="647228"/>
                    <a:pt x="901125" y="652544"/>
                    <a:pt x="907401" y="652544"/>
                  </a:cubicBezTo>
                  <a:cubicBezTo>
                    <a:pt x="913676" y="652544"/>
                    <a:pt x="919001" y="647608"/>
                    <a:pt x="919001" y="640963"/>
                  </a:cubicBezTo>
                  <a:cubicBezTo>
                    <a:pt x="919001" y="634697"/>
                    <a:pt x="913676" y="629381"/>
                    <a:pt x="907401" y="629381"/>
                  </a:cubicBezTo>
                  <a:cubicBezTo>
                    <a:pt x="901125" y="629381"/>
                    <a:pt x="895800" y="634697"/>
                    <a:pt x="895800" y="640963"/>
                  </a:cubicBezTo>
                  <a:moveTo>
                    <a:pt x="895800" y="607832"/>
                  </a:moveTo>
                  <a:cubicBezTo>
                    <a:pt x="895800" y="614098"/>
                    <a:pt x="901125" y="619414"/>
                    <a:pt x="907401" y="619414"/>
                  </a:cubicBezTo>
                  <a:cubicBezTo>
                    <a:pt x="913676" y="619414"/>
                    <a:pt x="919001" y="614477"/>
                    <a:pt x="919001" y="607832"/>
                  </a:cubicBezTo>
                  <a:cubicBezTo>
                    <a:pt x="919001" y="601187"/>
                    <a:pt x="913676" y="596251"/>
                    <a:pt x="907401" y="596251"/>
                  </a:cubicBezTo>
                  <a:cubicBezTo>
                    <a:pt x="901125" y="596251"/>
                    <a:pt x="895800" y="601567"/>
                    <a:pt x="895800" y="607832"/>
                  </a:cubicBezTo>
                  <a:moveTo>
                    <a:pt x="895800" y="574702"/>
                  </a:moveTo>
                  <a:cubicBezTo>
                    <a:pt x="895800" y="580967"/>
                    <a:pt x="901125" y="586283"/>
                    <a:pt x="907401" y="586283"/>
                  </a:cubicBezTo>
                  <a:cubicBezTo>
                    <a:pt x="913676" y="586283"/>
                    <a:pt x="919001" y="581347"/>
                    <a:pt x="919001" y="574702"/>
                  </a:cubicBezTo>
                  <a:cubicBezTo>
                    <a:pt x="919001" y="568437"/>
                    <a:pt x="913676" y="563121"/>
                    <a:pt x="907401" y="563121"/>
                  </a:cubicBezTo>
                  <a:cubicBezTo>
                    <a:pt x="901125" y="563121"/>
                    <a:pt x="895800" y="568437"/>
                    <a:pt x="895800" y="574702"/>
                  </a:cubicBezTo>
                  <a:moveTo>
                    <a:pt x="895800" y="541572"/>
                  </a:moveTo>
                  <a:cubicBezTo>
                    <a:pt x="895800" y="547837"/>
                    <a:pt x="901125" y="553153"/>
                    <a:pt x="907401" y="553153"/>
                  </a:cubicBezTo>
                  <a:cubicBezTo>
                    <a:pt x="913676" y="553153"/>
                    <a:pt x="919001" y="548217"/>
                    <a:pt x="919001" y="541572"/>
                  </a:cubicBezTo>
                  <a:cubicBezTo>
                    <a:pt x="919001" y="535306"/>
                    <a:pt x="913676" y="529990"/>
                    <a:pt x="907401" y="529990"/>
                  </a:cubicBezTo>
                  <a:cubicBezTo>
                    <a:pt x="901125" y="529990"/>
                    <a:pt x="895800" y="535306"/>
                    <a:pt x="895800" y="541572"/>
                  </a:cubicBezTo>
                  <a:moveTo>
                    <a:pt x="895800" y="508536"/>
                  </a:moveTo>
                  <a:cubicBezTo>
                    <a:pt x="895800" y="514802"/>
                    <a:pt x="901125" y="520118"/>
                    <a:pt x="907401" y="520118"/>
                  </a:cubicBezTo>
                  <a:cubicBezTo>
                    <a:pt x="913676" y="520118"/>
                    <a:pt x="919001" y="515181"/>
                    <a:pt x="919001" y="508536"/>
                  </a:cubicBezTo>
                  <a:cubicBezTo>
                    <a:pt x="919001" y="501891"/>
                    <a:pt x="913676" y="496955"/>
                    <a:pt x="907401" y="496955"/>
                  </a:cubicBezTo>
                  <a:cubicBezTo>
                    <a:pt x="901125" y="496955"/>
                    <a:pt x="895800" y="502271"/>
                    <a:pt x="895800" y="508536"/>
                  </a:cubicBezTo>
                  <a:moveTo>
                    <a:pt x="895800" y="475406"/>
                  </a:moveTo>
                  <a:cubicBezTo>
                    <a:pt x="895800" y="481671"/>
                    <a:pt x="901125" y="486987"/>
                    <a:pt x="907401" y="486987"/>
                  </a:cubicBezTo>
                  <a:cubicBezTo>
                    <a:pt x="913676" y="486987"/>
                    <a:pt x="919001" y="482051"/>
                    <a:pt x="919001" y="475406"/>
                  </a:cubicBezTo>
                  <a:cubicBezTo>
                    <a:pt x="919001" y="469141"/>
                    <a:pt x="913676" y="463825"/>
                    <a:pt x="907401" y="463825"/>
                  </a:cubicBezTo>
                  <a:cubicBezTo>
                    <a:pt x="901125" y="463825"/>
                    <a:pt x="895800" y="469141"/>
                    <a:pt x="895800" y="475406"/>
                  </a:cubicBezTo>
                  <a:moveTo>
                    <a:pt x="862711" y="442181"/>
                  </a:moveTo>
                  <a:cubicBezTo>
                    <a:pt x="862711" y="448446"/>
                    <a:pt x="868035" y="453762"/>
                    <a:pt x="874311" y="453762"/>
                  </a:cubicBezTo>
                  <a:cubicBezTo>
                    <a:pt x="880587" y="453762"/>
                    <a:pt x="885912" y="448826"/>
                    <a:pt x="885912" y="442181"/>
                  </a:cubicBezTo>
                  <a:cubicBezTo>
                    <a:pt x="885912" y="435536"/>
                    <a:pt x="880587" y="430599"/>
                    <a:pt x="874311" y="430599"/>
                  </a:cubicBezTo>
                  <a:cubicBezTo>
                    <a:pt x="868035" y="430599"/>
                    <a:pt x="862711" y="435915"/>
                    <a:pt x="862711" y="442181"/>
                  </a:cubicBezTo>
                  <a:moveTo>
                    <a:pt x="862711" y="409050"/>
                  </a:moveTo>
                  <a:cubicBezTo>
                    <a:pt x="862711" y="415316"/>
                    <a:pt x="868035" y="420632"/>
                    <a:pt x="874311" y="420632"/>
                  </a:cubicBezTo>
                  <a:cubicBezTo>
                    <a:pt x="880587" y="420632"/>
                    <a:pt x="885912" y="415695"/>
                    <a:pt x="885912" y="409050"/>
                  </a:cubicBezTo>
                  <a:cubicBezTo>
                    <a:pt x="885912" y="402785"/>
                    <a:pt x="880587" y="397469"/>
                    <a:pt x="874311" y="397469"/>
                  </a:cubicBezTo>
                  <a:cubicBezTo>
                    <a:pt x="868035" y="397469"/>
                    <a:pt x="862711" y="402785"/>
                    <a:pt x="862711" y="409050"/>
                  </a:cubicBezTo>
                  <a:moveTo>
                    <a:pt x="862711" y="375920"/>
                  </a:moveTo>
                  <a:cubicBezTo>
                    <a:pt x="862711" y="382185"/>
                    <a:pt x="868035" y="387501"/>
                    <a:pt x="874311" y="387501"/>
                  </a:cubicBezTo>
                  <a:cubicBezTo>
                    <a:pt x="880587" y="387501"/>
                    <a:pt x="885912" y="382565"/>
                    <a:pt x="885912" y="375920"/>
                  </a:cubicBezTo>
                  <a:cubicBezTo>
                    <a:pt x="885912" y="369275"/>
                    <a:pt x="880587" y="364339"/>
                    <a:pt x="874311" y="364339"/>
                  </a:cubicBezTo>
                  <a:cubicBezTo>
                    <a:pt x="868035" y="364339"/>
                    <a:pt x="862711" y="369655"/>
                    <a:pt x="862711" y="375920"/>
                  </a:cubicBezTo>
                  <a:moveTo>
                    <a:pt x="862711" y="342790"/>
                  </a:moveTo>
                  <a:cubicBezTo>
                    <a:pt x="862711" y="349055"/>
                    <a:pt x="868035" y="354371"/>
                    <a:pt x="874311" y="354371"/>
                  </a:cubicBezTo>
                  <a:cubicBezTo>
                    <a:pt x="880587" y="354371"/>
                    <a:pt x="885912" y="349435"/>
                    <a:pt x="885912" y="342790"/>
                  </a:cubicBezTo>
                  <a:cubicBezTo>
                    <a:pt x="885912" y="336145"/>
                    <a:pt x="880587" y="331208"/>
                    <a:pt x="874311" y="331208"/>
                  </a:cubicBezTo>
                  <a:cubicBezTo>
                    <a:pt x="868035" y="331208"/>
                    <a:pt x="862711" y="336524"/>
                    <a:pt x="862711" y="342790"/>
                  </a:cubicBezTo>
                  <a:moveTo>
                    <a:pt x="862711" y="309659"/>
                  </a:moveTo>
                  <a:cubicBezTo>
                    <a:pt x="862711" y="315925"/>
                    <a:pt x="868035" y="321241"/>
                    <a:pt x="874311" y="321241"/>
                  </a:cubicBezTo>
                  <a:cubicBezTo>
                    <a:pt x="880587" y="321241"/>
                    <a:pt x="885912" y="316304"/>
                    <a:pt x="885912" y="309659"/>
                  </a:cubicBezTo>
                  <a:cubicBezTo>
                    <a:pt x="885912" y="303394"/>
                    <a:pt x="880587" y="298078"/>
                    <a:pt x="874311" y="298078"/>
                  </a:cubicBezTo>
                  <a:cubicBezTo>
                    <a:pt x="868035" y="298078"/>
                    <a:pt x="862711" y="303394"/>
                    <a:pt x="862711" y="309659"/>
                  </a:cubicBezTo>
                  <a:moveTo>
                    <a:pt x="862711" y="276529"/>
                  </a:moveTo>
                  <a:cubicBezTo>
                    <a:pt x="862711" y="282794"/>
                    <a:pt x="868035" y="288110"/>
                    <a:pt x="874311" y="288110"/>
                  </a:cubicBezTo>
                  <a:cubicBezTo>
                    <a:pt x="880587" y="288110"/>
                    <a:pt x="885912" y="283174"/>
                    <a:pt x="885912" y="276529"/>
                  </a:cubicBezTo>
                  <a:cubicBezTo>
                    <a:pt x="885912" y="269884"/>
                    <a:pt x="880587" y="264948"/>
                    <a:pt x="874311" y="264948"/>
                  </a:cubicBezTo>
                  <a:cubicBezTo>
                    <a:pt x="868035" y="264948"/>
                    <a:pt x="862711" y="270264"/>
                    <a:pt x="862711" y="276529"/>
                  </a:cubicBezTo>
                  <a:moveTo>
                    <a:pt x="862711" y="243399"/>
                  </a:moveTo>
                  <a:cubicBezTo>
                    <a:pt x="862711" y="249664"/>
                    <a:pt x="868035" y="254980"/>
                    <a:pt x="874311" y="254980"/>
                  </a:cubicBezTo>
                  <a:cubicBezTo>
                    <a:pt x="880587" y="254980"/>
                    <a:pt x="885912" y="250044"/>
                    <a:pt x="885912" y="243399"/>
                  </a:cubicBezTo>
                  <a:cubicBezTo>
                    <a:pt x="885912" y="237133"/>
                    <a:pt x="880587" y="231817"/>
                    <a:pt x="874311" y="231817"/>
                  </a:cubicBezTo>
                  <a:cubicBezTo>
                    <a:pt x="868035" y="231817"/>
                    <a:pt x="862711" y="237133"/>
                    <a:pt x="862711" y="243399"/>
                  </a:cubicBezTo>
                  <a:moveTo>
                    <a:pt x="862711" y="210268"/>
                  </a:moveTo>
                  <a:cubicBezTo>
                    <a:pt x="862711" y="216534"/>
                    <a:pt x="868035" y="221850"/>
                    <a:pt x="874311" y="221850"/>
                  </a:cubicBezTo>
                  <a:cubicBezTo>
                    <a:pt x="880587" y="221850"/>
                    <a:pt x="885912" y="216913"/>
                    <a:pt x="885912" y="210268"/>
                  </a:cubicBezTo>
                  <a:cubicBezTo>
                    <a:pt x="885912" y="204003"/>
                    <a:pt x="880587" y="198687"/>
                    <a:pt x="874311" y="198687"/>
                  </a:cubicBezTo>
                  <a:cubicBezTo>
                    <a:pt x="868035" y="198687"/>
                    <a:pt x="862711" y="204003"/>
                    <a:pt x="862711" y="210268"/>
                  </a:cubicBezTo>
                  <a:moveTo>
                    <a:pt x="862711" y="177233"/>
                  </a:moveTo>
                  <a:cubicBezTo>
                    <a:pt x="862711" y="183498"/>
                    <a:pt x="868035" y="188814"/>
                    <a:pt x="874311" y="188814"/>
                  </a:cubicBezTo>
                  <a:cubicBezTo>
                    <a:pt x="880587" y="188814"/>
                    <a:pt x="885912" y="183878"/>
                    <a:pt x="885912" y="177233"/>
                  </a:cubicBezTo>
                  <a:cubicBezTo>
                    <a:pt x="885912" y="170968"/>
                    <a:pt x="880587" y="165652"/>
                    <a:pt x="874311" y="165652"/>
                  </a:cubicBezTo>
                  <a:cubicBezTo>
                    <a:pt x="868035" y="165652"/>
                    <a:pt x="862711" y="170968"/>
                    <a:pt x="862711" y="177233"/>
                  </a:cubicBezTo>
                  <a:moveTo>
                    <a:pt x="862711" y="144103"/>
                  </a:moveTo>
                  <a:cubicBezTo>
                    <a:pt x="862711" y="150368"/>
                    <a:pt x="868035" y="155684"/>
                    <a:pt x="874311" y="155684"/>
                  </a:cubicBezTo>
                  <a:cubicBezTo>
                    <a:pt x="880587" y="155684"/>
                    <a:pt x="885912" y="150748"/>
                    <a:pt x="885912" y="144103"/>
                  </a:cubicBezTo>
                  <a:cubicBezTo>
                    <a:pt x="885912" y="137458"/>
                    <a:pt x="880587" y="132521"/>
                    <a:pt x="874311" y="132521"/>
                  </a:cubicBezTo>
                  <a:cubicBezTo>
                    <a:pt x="868035" y="132521"/>
                    <a:pt x="862711" y="137837"/>
                    <a:pt x="862711" y="144103"/>
                  </a:cubicBezTo>
                  <a:moveTo>
                    <a:pt x="862711" y="110972"/>
                  </a:moveTo>
                  <a:cubicBezTo>
                    <a:pt x="862711" y="117238"/>
                    <a:pt x="868035" y="122554"/>
                    <a:pt x="874311" y="122554"/>
                  </a:cubicBezTo>
                  <a:cubicBezTo>
                    <a:pt x="880587" y="122554"/>
                    <a:pt x="885912" y="117617"/>
                    <a:pt x="885912" y="110972"/>
                  </a:cubicBezTo>
                  <a:cubicBezTo>
                    <a:pt x="885912" y="104327"/>
                    <a:pt x="880587" y="99391"/>
                    <a:pt x="874311" y="99391"/>
                  </a:cubicBezTo>
                  <a:cubicBezTo>
                    <a:pt x="868035" y="99391"/>
                    <a:pt x="862711" y="104707"/>
                    <a:pt x="862711" y="110972"/>
                  </a:cubicBezTo>
                  <a:moveTo>
                    <a:pt x="862711" y="77842"/>
                  </a:moveTo>
                  <a:cubicBezTo>
                    <a:pt x="862711" y="84107"/>
                    <a:pt x="868035" y="89423"/>
                    <a:pt x="874311" y="89423"/>
                  </a:cubicBezTo>
                  <a:cubicBezTo>
                    <a:pt x="880587" y="89423"/>
                    <a:pt x="885912" y="84487"/>
                    <a:pt x="885912" y="77842"/>
                  </a:cubicBezTo>
                  <a:cubicBezTo>
                    <a:pt x="885912" y="71577"/>
                    <a:pt x="880587" y="66261"/>
                    <a:pt x="874311" y="66261"/>
                  </a:cubicBezTo>
                  <a:cubicBezTo>
                    <a:pt x="868035" y="66261"/>
                    <a:pt x="862711" y="71577"/>
                    <a:pt x="862711" y="77842"/>
                  </a:cubicBezTo>
                  <a:moveTo>
                    <a:pt x="862711" y="44712"/>
                  </a:moveTo>
                  <a:cubicBezTo>
                    <a:pt x="862711" y="50977"/>
                    <a:pt x="868035" y="56293"/>
                    <a:pt x="874311" y="56293"/>
                  </a:cubicBezTo>
                  <a:cubicBezTo>
                    <a:pt x="880587" y="56293"/>
                    <a:pt x="885912" y="51357"/>
                    <a:pt x="885912" y="44712"/>
                  </a:cubicBezTo>
                  <a:cubicBezTo>
                    <a:pt x="885912" y="38067"/>
                    <a:pt x="880587" y="33130"/>
                    <a:pt x="874311" y="33130"/>
                  </a:cubicBezTo>
                  <a:cubicBezTo>
                    <a:pt x="868035" y="33130"/>
                    <a:pt x="862711" y="38446"/>
                    <a:pt x="862711" y="44712"/>
                  </a:cubicBezTo>
                  <a:moveTo>
                    <a:pt x="862711" y="11581"/>
                  </a:moveTo>
                  <a:cubicBezTo>
                    <a:pt x="862711" y="17847"/>
                    <a:pt x="868035" y="23163"/>
                    <a:pt x="874311" y="23163"/>
                  </a:cubicBezTo>
                  <a:cubicBezTo>
                    <a:pt x="880587" y="23163"/>
                    <a:pt x="885912" y="18226"/>
                    <a:pt x="885912" y="11581"/>
                  </a:cubicBezTo>
                  <a:cubicBezTo>
                    <a:pt x="885912" y="5316"/>
                    <a:pt x="880587" y="0"/>
                    <a:pt x="874311" y="0"/>
                  </a:cubicBezTo>
                  <a:cubicBezTo>
                    <a:pt x="868035" y="0"/>
                    <a:pt x="862711" y="5316"/>
                    <a:pt x="862711" y="11581"/>
                  </a:cubicBezTo>
                  <a:moveTo>
                    <a:pt x="862711" y="740354"/>
                  </a:moveTo>
                  <a:cubicBezTo>
                    <a:pt x="862711" y="746619"/>
                    <a:pt x="868035" y="751935"/>
                    <a:pt x="874311" y="751935"/>
                  </a:cubicBezTo>
                  <a:cubicBezTo>
                    <a:pt x="880587" y="751935"/>
                    <a:pt x="885912" y="746999"/>
                    <a:pt x="885912" y="740354"/>
                  </a:cubicBezTo>
                  <a:cubicBezTo>
                    <a:pt x="885912" y="733709"/>
                    <a:pt x="880587" y="728772"/>
                    <a:pt x="874311" y="728772"/>
                  </a:cubicBezTo>
                  <a:cubicBezTo>
                    <a:pt x="868035" y="728772"/>
                    <a:pt x="862711" y="734088"/>
                    <a:pt x="862711" y="740354"/>
                  </a:cubicBezTo>
                  <a:moveTo>
                    <a:pt x="862711" y="707223"/>
                  </a:moveTo>
                  <a:cubicBezTo>
                    <a:pt x="862711" y="713489"/>
                    <a:pt x="868035" y="718805"/>
                    <a:pt x="874311" y="718805"/>
                  </a:cubicBezTo>
                  <a:cubicBezTo>
                    <a:pt x="880587" y="718805"/>
                    <a:pt x="885912" y="713868"/>
                    <a:pt x="885912" y="707223"/>
                  </a:cubicBezTo>
                  <a:cubicBezTo>
                    <a:pt x="885912" y="700958"/>
                    <a:pt x="880587" y="695642"/>
                    <a:pt x="874311" y="695642"/>
                  </a:cubicBezTo>
                  <a:cubicBezTo>
                    <a:pt x="868035" y="695642"/>
                    <a:pt x="862711" y="700958"/>
                    <a:pt x="862711" y="707223"/>
                  </a:cubicBezTo>
                  <a:moveTo>
                    <a:pt x="862711" y="674093"/>
                  </a:moveTo>
                  <a:cubicBezTo>
                    <a:pt x="862711" y="680358"/>
                    <a:pt x="868035" y="685674"/>
                    <a:pt x="874311" y="685674"/>
                  </a:cubicBezTo>
                  <a:cubicBezTo>
                    <a:pt x="880587" y="685674"/>
                    <a:pt x="885912" y="680738"/>
                    <a:pt x="885912" y="674093"/>
                  </a:cubicBezTo>
                  <a:cubicBezTo>
                    <a:pt x="885912" y="667448"/>
                    <a:pt x="880587" y="662512"/>
                    <a:pt x="874311" y="662512"/>
                  </a:cubicBezTo>
                  <a:cubicBezTo>
                    <a:pt x="868035" y="662512"/>
                    <a:pt x="862711" y="667828"/>
                    <a:pt x="862711" y="674093"/>
                  </a:cubicBezTo>
                  <a:moveTo>
                    <a:pt x="862711" y="640963"/>
                  </a:moveTo>
                  <a:cubicBezTo>
                    <a:pt x="862711" y="647228"/>
                    <a:pt x="868035" y="652544"/>
                    <a:pt x="874311" y="652544"/>
                  </a:cubicBezTo>
                  <a:cubicBezTo>
                    <a:pt x="880587" y="652544"/>
                    <a:pt x="885912" y="647608"/>
                    <a:pt x="885912" y="640963"/>
                  </a:cubicBezTo>
                  <a:cubicBezTo>
                    <a:pt x="885912" y="634697"/>
                    <a:pt x="880587" y="629381"/>
                    <a:pt x="874311" y="629381"/>
                  </a:cubicBezTo>
                  <a:cubicBezTo>
                    <a:pt x="868035" y="629381"/>
                    <a:pt x="862711" y="634697"/>
                    <a:pt x="862711" y="640963"/>
                  </a:cubicBezTo>
                  <a:moveTo>
                    <a:pt x="862711" y="607832"/>
                  </a:moveTo>
                  <a:cubicBezTo>
                    <a:pt x="862711" y="614098"/>
                    <a:pt x="868035" y="619414"/>
                    <a:pt x="874311" y="619414"/>
                  </a:cubicBezTo>
                  <a:cubicBezTo>
                    <a:pt x="880587" y="619414"/>
                    <a:pt x="885912" y="614477"/>
                    <a:pt x="885912" y="607832"/>
                  </a:cubicBezTo>
                  <a:cubicBezTo>
                    <a:pt x="885912" y="601187"/>
                    <a:pt x="880587" y="596251"/>
                    <a:pt x="874311" y="596251"/>
                  </a:cubicBezTo>
                  <a:cubicBezTo>
                    <a:pt x="868035" y="596251"/>
                    <a:pt x="862711" y="601567"/>
                    <a:pt x="862711" y="607832"/>
                  </a:cubicBezTo>
                  <a:moveTo>
                    <a:pt x="862711" y="574702"/>
                  </a:moveTo>
                  <a:cubicBezTo>
                    <a:pt x="862711" y="580967"/>
                    <a:pt x="868035" y="586283"/>
                    <a:pt x="874311" y="586283"/>
                  </a:cubicBezTo>
                  <a:cubicBezTo>
                    <a:pt x="880587" y="586283"/>
                    <a:pt x="885912" y="581347"/>
                    <a:pt x="885912" y="574702"/>
                  </a:cubicBezTo>
                  <a:cubicBezTo>
                    <a:pt x="885912" y="568437"/>
                    <a:pt x="880587" y="563121"/>
                    <a:pt x="874311" y="563121"/>
                  </a:cubicBezTo>
                  <a:cubicBezTo>
                    <a:pt x="868035" y="563121"/>
                    <a:pt x="862711" y="568437"/>
                    <a:pt x="862711" y="574702"/>
                  </a:cubicBezTo>
                  <a:moveTo>
                    <a:pt x="862711" y="541572"/>
                  </a:moveTo>
                  <a:cubicBezTo>
                    <a:pt x="862711" y="547837"/>
                    <a:pt x="868035" y="553153"/>
                    <a:pt x="874311" y="553153"/>
                  </a:cubicBezTo>
                  <a:cubicBezTo>
                    <a:pt x="880587" y="553153"/>
                    <a:pt x="885912" y="548217"/>
                    <a:pt x="885912" y="541572"/>
                  </a:cubicBezTo>
                  <a:cubicBezTo>
                    <a:pt x="885912" y="535306"/>
                    <a:pt x="880587" y="529990"/>
                    <a:pt x="874311" y="529990"/>
                  </a:cubicBezTo>
                  <a:cubicBezTo>
                    <a:pt x="868035" y="529990"/>
                    <a:pt x="862711" y="535306"/>
                    <a:pt x="862711" y="541572"/>
                  </a:cubicBezTo>
                  <a:moveTo>
                    <a:pt x="862711" y="508536"/>
                  </a:moveTo>
                  <a:cubicBezTo>
                    <a:pt x="862711" y="514802"/>
                    <a:pt x="868035" y="520118"/>
                    <a:pt x="874311" y="520118"/>
                  </a:cubicBezTo>
                  <a:cubicBezTo>
                    <a:pt x="880587" y="520118"/>
                    <a:pt x="885912" y="515181"/>
                    <a:pt x="885912" y="508536"/>
                  </a:cubicBezTo>
                  <a:cubicBezTo>
                    <a:pt x="885912" y="501891"/>
                    <a:pt x="880587" y="496955"/>
                    <a:pt x="874311" y="496955"/>
                  </a:cubicBezTo>
                  <a:cubicBezTo>
                    <a:pt x="868035" y="496955"/>
                    <a:pt x="862711" y="502271"/>
                    <a:pt x="862711" y="508536"/>
                  </a:cubicBezTo>
                  <a:moveTo>
                    <a:pt x="862711" y="475406"/>
                  </a:moveTo>
                  <a:cubicBezTo>
                    <a:pt x="862711" y="481671"/>
                    <a:pt x="868035" y="486987"/>
                    <a:pt x="874311" y="486987"/>
                  </a:cubicBezTo>
                  <a:cubicBezTo>
                    <a:pt x="880587" y="486987"/>
                    <a:pt x="885912" y="482051"/>
                    <a:pt x="885912" y="475406"/>
                  </a:cubicBezTo>
                  <a:cubicBezTo>
                    <a:pt x="885912" y="469141"/>
                    <a:pt x="880587" y="463825"/>
                    <a:pt x="874311" y="463825"/>
                  </a:cubicBezTo>
                  <a:cubicBezTo>
                    <a:pt x="868035" y="463825"/>
                    <a:pt x="862711" y="469141"/>
                    <a:pt x="862711" y="475406"/>
                  </a:cubicBezTo>
                  <a:moveTo>
                    <a:pt x="829526" y="442181"/>
                  </a:moveTo>
                  <a:cubicBezTo>
                    <a:pt x="829526" y="448446"/>
                    <a:pt x="834851" y="453762"/>
                    <a:pt x="841126" y="453762"/>
                  </a:cubicBezTo>
                  <a:cubicBezTo>
                    <a:pt x="847402" y="453762"/>
                    <a:pt x="852727" y="448826"/>
                    <a:pt x="852727" y="442181"/>
                  </a:cubicBezTo>
                  <a:cubicBezTo>
                    <a:pt x="852727" y="435536"/>
                    <a:pt x="847402" y="430599"/>
                    <a:pt x="841126" y="430599"/>
                  </a:cubicBezTo>
                  <a:cubicBezTo>
                    <a:pt x="834851" y="430599"/>
                    <a:pt x="829526" y="435915"/>
                    <a:pt x="829526" y="442181"/>
                  </a:cubicBezTo>
                  <a:moveTo>
                    <a:pt x="829526" y="409050"/>
                  </a:moveTo>
                  <a:cubicBezTo>
                    <a:pt x="829526" y="415316"/>
                    <a:pt x="834851" y="420632"/>
                    <a:pt x="841126" y="420632"/>
                  </a:cubicBezTo>
                  <a:cubicBezTo>
                    <a:pt x="847402" y="420632"/>
                    <a:pt x="852727" y="415695"/>
                    <a:pt x="852727" y="409050"/>
                  </a:cubicBezTo>
                  <a:cubicBezTo>
                    <a:pt x="852727" y="402785"/>
                    <a:pt x="847402" y="397469"/>
                    <a:pt x="841126" y="397469"/>
                  </a:cubicBezTo>
                  <a:cubicBezTo>
                    <a:pt x="834851" y="397469"/>
                    <a:pt x="829526" y="402785"/>
                    <a:pt x="829526" y="409050"/>
                  </a:cubicBezTo>
                  <a:moveTo>
                    <a:pt x="829526" y="375920"/>
                  </a:moveTo>
                  <a:cubicBezTo>
                    <a:pt x="829526" y="382185"/>
                    <a:pt x="834851" y="387501"/>
                    <a:pt x="841126" y="387501"/>
                  </a:cubicBezTo>
                  <a:cubicBezTo>
                    <a:pt x="847402" y="387501"/>
                    <a:pt x="852727" y="382565"/>
                    <a:pt x="852727" y="375920"/>
                  </a:cubicBezTo>
                  <a:cubicBezTo>
                    <a:pt x="852727" y="369275"/>
                    <a:pt x="847402" y="364339"/>
                    <a:pt x="841126" y="364339"/>
                  </a:cubicBezTo>
                  <a:cubicBezTo>
                    <a:pt x="834851" y="364339"/>
                    <a:pt x="829526" y="369655"/>
                    <a:pt x="829526" y="375920"/>
                  </a:cubicBezTo>
                  <a:moveTo>
                    <a:pt x="829526" y="342790"/>
                  </a:moveTo>
                  <a:cubicBezTo>
                    <a:pt x="829526" y="349055"/>
                    <a:pt x="834851" y="354371"/>
                    <a:pt x="841126" y="354371"/>
                  </a:cubicBezTo>
                  <a:cubicBezTo>
                    <a:pt x="847402" y="354371"/>
                    <a:pt x="852727" y="349435"/>
                    <a:pt x="852727" y="342790"/>
                  </a:cubicBezTo>
                  <a:cubicBezTo>
                    <a:pt x="852727" y="336145"/>
                    <a:pt x="847402" y="331208"/>
                    <a:pt x="841126" y="331208"/>
                  </a:cubicBezTo>
                  <a:cubicBezTo>
                    <a:pt x="834851" y="331208"/>
                    <a:pt x="829526" y="336524"/>
                    <a:pt x="829526" y="342790"/>
                  </a:cubicBezTo>
                  <a:moveTo>
                    <a:pt x="829526" y="309659"/>
                  </a:moveTo>
                  <a:cubicBezTo>
                    <a:pt x="829526" y="315925"/>
                    <a:pt x="834851" y="321241"/>
                    <a:pt x="841126" y="321241"/>
                  </a:cubicBezTo>
                  <a:cubicBezTo>
                    <a:pt x="847402" y="321241"/>
                    <a:pt x="852727" y="316304"/>
                    <a:pt x="852727" y="309659"/>
                  </a:cubicBezTo>
                  <a:cubicBezTo>
                    <a:pt x="852727" y="303394"/>
                    <a:pt x="847402" y="298078"/>
                    <a:pt x="841126" y="298078"/>
                  </a:cubicBezTo>
                  <a:cubicBezTo>
                    <a:pt x="834851" y="298078"/>
                    <a:pt x="829526" y="303394"/>
                    <a:pt x="829526" y="309659"/>
                  </a:cubicBezTo>
                  <a:moveTo>
                    <a:pt x="829526" y="276529"/>
                  </a:moveTo>
                  <a:cubicBezTo>
                    <a:pt x="829526" y="282794"/>
                    <a:pt x="834851" y="288110"/>
                    <a:pt x="841126" y="288110"/>
                  </a:cubicBezTo>
                  <a:cubicBezTo>
                    <a:pt x="847402" y="288110"/>
                    <a:pt x="852727" y="283174"/>
                    <a:pt x="852727" y="276529"/>
                  </a:cubicBezTo>
                  <a:cubicBezTo>
                    <a:pt x="852727" y="269884"/>
                    <a:pt x="847402" y="264948"/>
                    <a:pt x="841126" y="264948"/>
                  </a:cubicBezTo>
                  <a:cubicBezTo>
                    <a:pt x="834851" y="264948"/>
                    <a:pt x="829526" y="270264"/>
                    <a:pt x="829526" y="276529"/>
                  </a:cubicBezTo>
                  <a:moveTo>
                    <a:pt x="829526" y="243399"/>
                  </a:moveTo>
                  <a:cubicBezTo>
                    <a:pt x="829526" y="249664"/>
                    <a:pt x="834851" y="254980"/>
                    <a:pt x="841126" y="254980"/>
                  </a:cubicBezTo>
                  <a:cubicBezTo>
                    <a:pt x="847402" y="254980"/>
                    <a:pt x="852727" y="250044"/>
                    <a:pt x="852727" y="243399"/>
                  </a:cubicBezTo>
                  <a:cubicBezTo>
                    <a:pt x="852727" y="237133"/>
                    <a:pt x="847402" y="231817"/>
                    <a:pt x="841126" y="231817"/>
                  </a:cubicBezTo>
                  <a:cubicBezTo>
                    <a:pt x="834851" y="231817"/>
                    <a:pt x="829526" y="237133"/>
                    <a:pt x="829526" y="243399"/>
                  </a:cubicBezTo>
                  <a:moveTo>
                    <a:pt x="829526" y="210268"/>
                  </a:moveTo>
                  <a:cubicBezTo>
                    <a:pt x="829526" y="216534"/>
                    <a:pt x="834851" y="221850"/>
                    <a:pt x="841126" y="221850"/>
                  </a:cubicBezTo>
                  <a:cubicBezTo>
                    <a:pt x="847402" y="221850"/>
                    <a:pt x="852727" y="216913"/>
                    <a:pt x="852727" y="210268"/>
                  </a:cubicBezTo>
                  <a:cubicBezTo>
                    <a:pt x="852727" y="204003"/>
                    <a:pt x="847402" y="198687"/>
                    <a:pt x="841126" y="198687"/>
                  </a:cubicBezTo>
                  <a:cubicBezTo>
                    <a:pt x="834851" y="198687"/>
                    <a:pt x="829526" y="204003"/>
                    <a:pt x="829526" y="210268"/>
                  </a:cubicBezTo>
                  <a:moveTo>
                    <a:pt x="829526" y="177233"/>
                  </a:moveTo>
                  <a:cubicBezTo>
                    <a:pt x="829526" y="183498"/>
                    <a:pt x="834851" y="188814"/>
                    <a:pt x="841126" y="188814"/>
                  </a:cubicBezTo>
                  <a:cubicBezTo>
                    <a:pt x="847402" y="188814"/>
                    <a:pt x="852727" y="183878"/>
                    <a:pt x="852727" y="177233"/>
                  </a:cubicBezTo>
                  <a:cubicBezTo>
                    <a:pt x="852727" y="170968"/>
                    <a:pt x="847402" y="165652"/>
                    <a:pt x="841126" y="165652"/>
                  </a:cubicBezTo>
                  <a:cubicBezTo>
                    <a:pt x="834851" y="165652"/>
                    <a:pt x="829526" y="170968"/>
                    <a:pt x="829526" y="177233"/>
                  </a:cubicBezTo>
                  <a:moveTo>
                    <a:pt x="829526" y="144103"/>
                  </a:moveTo>
                  <a:cubicBezTo>
                    <a:pt x="829526" y="150368"/>
                    <a:pt x="834851" y="155684"/>
                    <a:pt x="841126" y="155684"/>
                  </a:cubicBezTo>
                  <a:cubicBezTo>
                    <a:pt x="847402" y="155684"/>
                    <a:pt x="852727" y="150748"/>
                    <a:pt x="852727" y="144103"/>
                  </a:cubicBezTo>
                  <a:cubicBezTo>
                    <a:pt x="852727" y="137458"/>
                    <a:pt x="847402" y="132521"/>
                    <a:pt x="841126" y="132521"/>
                  </a:cubicBezTo>
                  <a:cubicBezTo>
                    <a:pt x="834851" y="132521"/>
                    <a:pt x="829526" y="137837"/>
                    <a:pt x="829526" y="144103"/>
                  </a:cubicBezTo>
                  <a:moveTo>
                    <a:pt x="829526" y="110972"/>
                  </a:moveTo>
                  <a:cubicBezTo>
                    <a:pt x="829526" y="117238"/>
                    <a:pt x="834851" y="122554"/>
                    <a:pt x="841126" y="122554"/>
                  </a:cubicBezTo>
                  <a:cubicBezTo>
                    <a:pt x="847402" y="122554"/>
                    <a:pt x="852727" y="117617"/>
                    <a:pt x="852727" y="110972"/>
                  </a:cubicBezTo>
                  <a:cubicBezTo>
                    <a:pt x="852727" y="104327"/>
                    <a:pt x="847402" y="99391"/>
                    <a:pt x="841126" y="99391"/>
                  </a:cubicBezTo>
                  <a:cubicBezTo>
                    <a:pt x="834851" y="99391"/>
                    <a:pt x="829526" y="104707"/>
                    <a:pt x="829526" y="110972"/>
                  </a:cubicBezTo>
                  <a:moveTo>
                    <a:pt x="829526" y="77842"/>
                  </a:moveTo>
                  <a:cubicBezTo>
                    <a:pt x="829526" y="84107"/>
                    <a:pt x="834851" y="89423"/>
                    <a:pt x="841126" y="89423"/>
                  </a:cubicBezTo>
                  <a:cubicBezTo>
                    <a:pt x="847402" y="89423"/>
                    <a:pt x="852727" y="84487"/>
                    <a:pt x="852727" y="77842"/>
                  </a:cubicBezTo>
                  <a:cubicBezTo>
                    <a:pt x="852727" y="71577"/>
                    <a:pt x="847402" y="66261"/>
                    <a:pt x="841126" y="66261"/>
                  </a:cubicBezTo>
                  <a:cubicBezTo>
                    <a:pt x="834851" y="66261"/>
                    <a:pt x="829526" y="71577"/>
                    <a:pt x="829526" y="77842"/>
                  </a:cubicBezTo>
                  <a:moveTo>
                    <a:pt x="829526" y="44712"/>
                  </a:moveTo>
                  <a:cubicBezTo>
                    <a:pt x="829526" y="50977"/>
                    <a:pt x="834851" y="56293"/>
                    <a:pt x="841126" y="56293"/>
                  </a:cubicBezTo>
                  <a:cubicBezTo>
                    <a:pt x="847402" y="56293"/>
                    <a:pt x="852727" y="51357"/>
                    <a:pt x="852727" y="44712"/>
                  </a:cubicBezTo>
                  <a:cubicBezTo>
                    <a:pt x="852727" y="38067"/>
                    <a:pt x="847402" y="33130"/>
                    <a:pt x="841126" y="33130"/>
                  </a:cubicBezTo>
                  <a:cubicBezTo>
                    <a:pt x="834851" y="33130"/>
                    <a:pt x="829526" y="38446"/>
                    <a:pt x="829526" y="44712"/>
                  </a:cubicBezTo>
                  <a:moveTo>
                    <a:pt x="829526" y="11581"/>
                  </a:moveTo>
                  <a:cubicBezTo>
                    <a:pt x="829526" y="17847"/>
                    <a:pt x="834851" y="23163"/>
                    <a:pt x="841126" y="23163"/>
                  </a:cubicBezTo>
                  <a:cubicBezTo>
                    <a:pt x="847402" y="23163"/>
                    <a:pt x="852727" y="18226"/>
                    <a:pt x="852727" y="11581"/>
                  </a:cubicBezTo>
                  <a:cubicBezTo>
                    <a:pt x="852727" y="5316"/>
                    <a:pt x="847402" y="0"/>
                    <a:pt x="841126" y="0"/>
                  </a:cubicBezTo>
                  <a:cubicBezTo>
                    <a:pt x="834851" y="0"/>
                    <a:pt x="829526" y="5316"/>
                    <a:pt x="829526" y="11581"/>
                  </a:cubicBezTo>
                  <a:moveTo>
                    <a:pt x="829526" y="740354"/>
                  </a:moveTo>
                  <a:cubicBezTo>
                    <a:pt x="829526" y="746619"/>
                    <a:pt x="834851" y="751935"/>
                    <a:pt x="841126" y="751935"/>
                  </a:cubicBezTo>
                  <a:cubicBezTo>
                    <a:pt x="847402" y="751935"/>
                    <a:pt x="852727" y="746999"/>
                    <a:pt x="852727" y="740354"/>
                  </a:cubicBezTo>
                  <a:cubicBezTo>
                    <a:pt x="852727" y="733709"/>
                    <a:pt x="847402" y="728772"/>
                    <a:pt x="841126" y="728772"/>
                  </a:cubicBezTo>
                  <a:cubicBezTo>
                    <a:pt x="834851" y="728772"/>
                    <a:pt x="829526" y="734088"/>
                    <a:pt x="829526" y="740354"/>
                  </a:cubicBezTo>
                  <a:moveTo>
                    <a:pt x="829526" y="707223"/>
                  </a:moveTo>
                  <a:cubicBezTo>
                    <a:pt x="829526" y="713489"/>
                    <a:pt x="834851" y="718805"/>
                    <a:pt x="841126" y="718805"/>
                  </a:cubicBezTo>
                  <a:cubicBezTo>
                    <a:pt x="847402" y="718805"/>
                    <a:pt x="852727" y="713868"/>
                    <a:pt x="852727" y="707223"/>
                  </a:cubicBezTo>
                  <a:cubicBezTo>
                    <a:pt x="852727" y="700958"/>
                    <a:pt x="847402" y="695642"/>
                    <a:pt x="841126" y="695642"/>
                  </a:cubicBezTo>
                  <a:cubicBezTo>
                    <a:pt x="834851" y="695642"/>
                    <a:pt x="829526" y="700958"/>
                    <a:pt x="829526" y="707223"/>
                  </a:cubicBezTo>
                  <a:moveTo>
                    <a:pt x="829526" y="674093"/>
                  </a:moveTo>
                  <a:cubicBezTo>
                    <a:pt x="829526" y="680358"/>
                    <a:pt x="834851" y="685674"/>
                    <a:pt x="841126" y="685674"/>
                  </a:cubicBezTo>
                  <a:cubicBezTo>
                    <a:pt x="847402" y="685674"/>
                    <a:pt x="852727" y="680738"/>
                    <a:pt x="852727" y="674093"/>
                  </a:cubicBezTo>
                  <a:cubicBezTo>
                    <a:pt x="852727" y="667448"/>
                    <a:pt x="847402" y="662512"/>
                    <a:pt x="841126" y="662512"/>
                  </a:cubicBezTo>
                  <a:cubicBezTo>
                    <a:pt x="834851" y="662512"/>
                    <a:pt x="829526" y="667828"/>
                    <a:pt x="829526" y="674093"/>
                  </a:cubicBezTo>
                  <a:moveTo>
                    <a:pt x="829526" y="640963"/>
                  </a:moveTo>
                  <a:cubicBezTo>
                    <a:pt x="829526" y="647228"/>
                    <a:pt x="834851" y="652544"/>
                    <a:pt x="841126" y="652544"/>
                  </a:cubicBezTo>
                  <a:cubicBezTo>
                    <a:pt x="847402" y="652544"/>
                    <a:pt x="852727" y="647608"/>
                    <a:pt x="852727" y="640963"/>
                  </a:cubicBezTo>
                  <a:cubicBezTo>
                    <a:pt x="852727" y="634697"/>
                    <a:pt x="847402" y="629381"/>
                    <a:pt x="841126" y="629381"/>
                  </a:cubicBezTo>
                  <a:cubicBezTo>
                    <a:pt x="834851" y="629381"/>
                    <a:pt x="829526" y="634697"/>
                    <a:pt x="829526" y="640963"/>
                  </a:cubicBezTo>
                  <a:moveTo>
                    <a:pt x="829526" y="607832"/>
                  </a:moveTo>
                  <a:cubicBezTo>
                    <a:pt x="829526" y="614098"/>
                    <a:pt x="834851" y="619414"/>
                    <a:pt x="841126" y="619414"/>
                  </a:cubicBezTo>
                  <a:cubicBezTo>
                    <a:pt x="847402" y="619414"/>
                    <a:pt x="852727" y="614477"/>
                    <a:pt x="852727" y="607832"/>
                  </a:cubicBezTo>
                  <a:cubicBezTo>
                    <a:pt x="852727" y="601187"/>
                    <a:pt x="847402" y="596251"/>
                    <a:pt x="841126" y="596251"/>
                  </a:cubicBezTo>
                  <a:cubicBezTo>
                    <a:pt x="834851" y="596251"/>
                    <a:pt x="829526" y="601567"/>
                    <a:pt x="829526" y="607832"/>
                  </a:cubicBezTo>
                  <a:moveTo>
                    <a:pt x="829526" y="574702"/>
                  </a:moveTo>
                  <a:cubicBezTo>
                    <a:pt x="829526" y="580967"/>
                    <a:pt x="834851" y="586283"/>
                    <a:pt x="841126" y="586283"/>
                  </a:cubicBezTo>
                  <a:cubicBezTo>
                    <a:pt x="847402" y="586283"/>
                    <a:pt x="852727" y="581347"/>
                    <a:pt x="852727" y="574702"/>
                  </a:cubicBezTo>
                  <a:cubicBezTo>
                    <a:pt x="852727" y="568437"/>
                    <a:pt x="847402" y="563121"/>
                    <a:pt x="841126" y="563121"/>
                  </a:cubicBezTo>
                  <a:cubicBezTo>
                    <a:pt x="834851" y="563121"/>
                    <a:pt x="829526" y="568437"/>
                    <a:pt x="829526" y="574702"/>
                  </a:cubicBezTo>
                  <a:moveTo>
                    <a:pt x="829526" y="541572"/>
                  </a:moveTo>
                  <a:cubicBezTo>
                    <a:pt x="829526" y="547837"/>
                    <a:pt x="834851" y="553153"/>
                    <a:pt x="841126" y="553153"/>
                  </a:cubicBezTo>
                  <a:cubicBezTo>
                    <a:pt x="847402" y="553153"/>
                    <a:pt x="852727" y="548217"/>
                    <a:pt x="852727" y="541572"/>
                  </a:cubicBezTo>
                  <a:cubicBezTo>
                    <a:pt x="852727" y="535306"/>
                    <a:pt x="847402" y="529990"/>
                    <a:pt x="841126" y="529990"/>
                  </a:cubicBezTo>
                  <a:cubicBezTo>
                    <a:pt x="834851" y="529990"/>
                    <a:pt x="829526" y="535306"/>
                    <a:pt x="829526" y="541572"/>
                  </a:cubicBezTo>
                  <a:moveTo>
                    <a:pt x="829526" y="508536"/>
                  </a:moveTo>
                  <a:cubicBezTo>
                    <a:pt x="829526" y="514802"/>
                    <a:pt x="834851" y="520118"/>
                    <a:pt x="841126" y="520118"/>
                  </a:cubicBezTo>
                  <a:cubicBezTo>
                    <a:pt x="847402" y="520118"/>
                    <a:pt x="852727" y="515181"/>
                    <a:pt x="852727" y="508536"/>
                  </a:cubicBezTo>
                  <a:cubicBezTo>
                    <a:pt x="852727" y="501891"/>
                    <a:pt x="847402" y="496955"/>
                    <a:pt x="841126" y="496955"/>
                  </a:cubicBezTo>
                  <a:cubicBezTo>
                    <a:pt x="834851" y="496955"/>
                    <a:pt x="829526" y="502271"/>
                    <a:pt x="829526" y="508536"/>
                  </a:cubicBezTo>
                  <a:moveTo>
                    <a:pt x="829526" y="475406"/>
                  </a:moveTo>
                  <a:cubicBezTo>
                    <a:pt x="829526" y="481671"/>
                    <a:pt x="834851" y="486987"/>
                    <a:pt x="841126" y="486987"/>
                  </a:cubicBezTo>
                  <a:cubicBezTo>
                    <a:pt x="847402" y="486987"/>
                    <a:pt x="852727" y="482051"/>
                    <a:pt x="852727" y="475406"/>
                  </a:cubicBezTo>
                  <a:cubicBezTo>
                    <a:pt x="852727" y="469141"/>
                    <a:pt x="847402" y="463825"/>
                    <a:pt x="841126" y="463825"/>
                  </a:cubicBezTo>
                  <a:cubicBezTo>
                    <a:pt x="834851" y="463825"/>
                    <a:pt x="829526" y="469141"/>
                    <a:pt x="829526" y="475406"/>
                  </a:cubicBezTo>
                  <a:moveTo>
                    <a:pt x="796341" y="442181"/>
                  </a:moveTo>
                  <a:cubicBezTo>
                    <a:pt x="796341" y="448446"/>
                    <a:pt x="801666" y="453762"/>
                    <a:pt x="807941" y="453762"/>
                  </a:cubicBezTo>
                  <a:cubicBezTo>
                    <a:pt x="814217" y="453762"/>
                    <a:pt x="819542" y="448826"/>
                    <a:pt x="819542" y="442181"/>
                  </a:cubicBezTo>
                  <a:cubicBezTo>
                    <a:pt x="819542" y="435536"/>
                    <a:pt x="814217" y="430599"/>
                    <a:pt x="807941" y="430599"/>
                  </a:cubicBezTo>
                  <a:cubicBezTo>
                    <a:pt x="801666" y="430599"/>
                    <a:pt x="796341" y="435915"/>
                    <a:pt x="796341" y="442181"/>
                  </a:cubicBezTo>
                  <a:moveTo>
                    <a:pt x="796341" y="409050"/>
                  </a:moveTo>
                  <a:cubicBezTo>
                    <a:pt x="796341" y="415316"/>
                    <a:pt x="801666" y="420632"/>
                    <a:pt x="807941" y="420632"/>
                  </a:cubicBezTo>
                  <a:cubicBezTo>
                    <a:pt x="814217" y="420632"/>
                    <a:pt x="819542" y="415695"/>
                    <a:pt x="819542" y="409050"/>
                  </a:cubicBezTo>
                  <a:cubicBezTo>
                    <a:pt x="819542" y="402785"/>
                    <a:pt x="814217" y="397469"/>
                    <a:pt x="807941" y="397469"/>
                  </a:cubicBezTo>
                  <a:cubicBezTo>
                    <a:pt x="801666" y="397469"/>
                    <a:pt x="796341" y="402785"/>
                    <a:pt x="796341" y="409050"/>
                  </a:cubicBezTo>
                  <a:moveTo>
                    <a:pt x="796341" y="375920"/>
                  </a:moveTo>
                  <a:cubicBezTo>
                    <a:pt x="796341" y="382185"/>
                    <a:pt x="801666" y="387501"/>
                    <a:pt x="807941" y="387501"/>
                  </a:cubicBezTo>
                  <a:cubicBezTo>
                    <a:pt x="814217" y="387501"/>
                    <a:pt x="819542" y="382565"/>
                    <a:pt x="819542" y="375920"/>
                  </a:cubicBezTo>
                  <a:cubicBezTo>
                    <a:pt x="819542" y="369275"/>
                    <a:pt x="814217" y="364339"/>
                    <a:pt x="807941" y="364339"/>
                  </a:cubicBezTo>
                  <a:cubicBezTo>
                    <a:pt x="801666" y="364339"/>
                    <a:pt x="796341" y="369655"/>
                    <a:pt x="796341" y="375920"/>
                  </a:cubicBezTo>
                  <a:moveTo>
                    <a:pt x="796341" y="342790"/>
                  </a:moveTo>
                  <a:cubicBezTo>
                    <a:pt x="796341" y="349055"/>
                    <a:pt x="801666" y="354371"/>
                    <a:pt x="807941" y="354371"/>
                  </a:cubicBezTo>
                  <a:cubicBezTo>
                    <a:pt x="814217" y="354371"/>
                    <a:pt x="819542" y="349435"/>
                    <a:pt x="819542" y="342790"/>
                  </a:cubicBezTo>
                  <a:cubicBezTo>
                    <a:pt x="819542" y="336145"/>
                    <a:pt x="814217" y="331208"/>
                    <a:pt x="807941" y="331208"/>
                  </a:cubicBezTo>
                  <a:cubicBezTo>
                    <a:pt x="801666" y="331208"/>
                    <a:pt x="796341" y="336524"/>
                    <a:pt x="796341" y="342790"/>
                  </a:cubicBezTo>
                  <a:moveTo>
                    <a:pt x="796341" y="309659"/>
                  </a:moveTo>
                  <a:cubicBezTo>
                    <a:pt x="796341" y="315925"/>
                    <a:pt x="801666" y="321241"/>
                    <a:pt x="807941" y="321241"/>
                  </a:cubicBezTo>
                  <a:cubicBezTo>
                    <a:pt x="814217" y="321241"/>
                    <a:pt x="819542" y="316304"/>
                    <a:pt x="819542" y="309659"/>
                  </a:cubicBezTo>
                  <a:cubicBezTo>
                    <a:pt x="819542" y="303394"/>
                    <a:pt x="814217" y="298078"/>
                    <a:pt x="807941" y="298078"/>
                  </a:cubicBezTo>
                  <a:cubicBezTo>
                    <a:pt x="801666" y="298078"/>
                    <a:pt x="796341" y="303394"/>
                    <a:pt x="796341" y="309659"/>
                  </a:cubicBezTo>
                  <a:moveTo>
                    <a:pt x="796341" y="276529"/>
                  </a:moveTo>
                  <a:cubicBezTo>
                    <a:pt x="796341" y="282794"/>
                    <a:pt x="801666" y="288110"/>
                    <a:pt x="807941" y="288110"/>
                  </a:cubicBezTo>
                  <a:cubicBezTo>
                    <a:pt x="814217" y="288110"/>
                    <a:pt x="819542" y="283174"/>
                    <a:pt x="819542" y="276529"/>
                  </a:cubicBezTo>
                  <a:cubicBezTo>
                    <a:pt x="819542" y="269884"/>
                    <a:pt x="814217" y="264948"/>
                    <a:pt x="807941" y="264948"/>
                  </a:cubicBezTo>
                  <a:cubicBezTo>
                    <a:pt x="801666" y="264948"/>
                    <a:pt x="796341" y="270264"/>
                    <a:pt x="796341" y="276529"/>
                  </a:cubicBezTo>
                  <a:moveTo>
                    <a:pt x="796341" y="243399"/>
                  </a:moveTo>
                  <a:cubicBezTo>
                    <a:pt x="796341" y="249664"/>
                    <a:pt x="801666" y="254980"/>
                    <a:pt x="807941" y="254980"/>
                  </a:cubicBezTo>
                  <a:cubicBezTo>
                    <a:pt x="814217" y="254980"/>
                    <a:pt x="819542" y="250044"/>
                    <a:pt x="819542" y="243399"/>
                  </a:cubicBezTo>
                  <a:cubicBezTo>
                    <a:pt x="819542" y="237133"/>
                    <a:pt x="814217" y="231817"/>
                    <a:pt x="807941" y="231817"/>
                  </a:cubicBezTo>
                  <a:cubicBezTo>
                    <a:pt x="801666" y="231817"/>
                    <a:pt x="796341" y="237133"/>
                    <a:pt x="796341" y="243399"/>
                  </a:cubicBezTo>
                  <a:moveTo>
                    <a:pt x="796341" y="210268"/>
                  </a:moveTo>
                  <a:cubicBezTo>
                    <a:pt x="796341" y="216534"/>
                    <a:pt x="801666" y="221850"/>
                    <a:pt x="807941" y="221850"/>
                  </a:cubicBezTo>
                  <a:cubicBezTo>
                    <a:pt x="814217" y="221850"/>
                    <a:pt x="819542" y="216913"/>
                    <a:pt x="819542" y="210268"/>
                  </a:cubicBezTo>
                  <a:cubicBezTo>
                    <a:pt x="819542" y="204003"/>
                    <a:pt x="814217" y="198687"/>
                    <a:pt x="807941" y="198687"/>
                  </a:cubicBezTo>
                  <a:cubicBezTo>
                    <a:pt x="801666" y="198687"/>
                    <a:pt x="796341" y="204003"/>
                    <a:pt x="796341" y="210268"/>
                  </a:cubicBezTo>
                  <a:moveTo>
                    <a:pt x="796341" y="177233"/>
                  </a:moveTo>
                  <a:cubicBezTo>
                    <a:pt x="796341" y="183498"/>
                    <a:pt x="801666" y="188814"/>
                    <a:pt x="807941" y="188814"/>
                  </a:cubicBezTo>
                  <a:cubicBezTo>
                    <a:pt x="814217" y="188814"/>
                    <a:pt x="819542" y="183878"/>
                    <a:pt x="819542" y="177233"/>
                  </a:cubicBezTo>
                  <a:cubicBezTo>
                    <a:pt x="819542" y="170968"/>
                    <a:pt x="814217" y="165652"/>
                    <a:pt x="807941" y="165652"/>
                  </a:cubicBezTo>
                  <a:cubicBezTo>
                    <a:pt x="801666" y="165652"/>
                    <a:pt x="796341" y="170968"/>
                    <a:pt x="796341" y="177233"/>
                  </a:cubicBezTo>
                  <a:moveTo>
                    <a:pt x="796341" y="144103"/>
                  </a:moveTo>
                  <a:cubicBezTo>
                    <a:pt x="796341" y="150368"/>
                    <a:pt x="801666" y="155684"/>
                    <a:pt x="807941" y="155684"/>
                  </a:cubicBezTo>
                  <a:cubicBezTo>
                    <a:pt x="814217" y="155684"/>
                    <a:pt x="819542" y="150748"/>
                    <a:pt x="819542" y="144103"/>
                  </a:cubicBezTo>
                  <a:cubicBezTo>
                    <a:pt x="819542" y="137458"/>
                    <a:pt x="814217" y="132521"/>
                    <a:pt x="807941" y="132521"/>
                  </a:cubicBezTo>
                  <a:cubicBezTo>
                    <a:pt x="801666" y="132521"/>
                    <a:pt x="796341" y="137837"/>
                    <a:pt x="796341" y="144103"/>
                  </a:cubicBezTo>
                  <a:moveTo>
                    <a:pt x="796341" y="110972"/>
                  </a:moveTo>
                  <a:cubicBezTo>
                    <a:pt x="796341" y="117238"/>
                    <a:pt x="801666" y="122554"/>
                    <a:pt x="807941" y="122554"/>
                  </a:cubicBezTo>
                  <a:cubicBezTo>
                    <a:pt x="814217" y="122554"/>
                    <a:pt x="819542" y="117617"/>
                    <a:pt x="819542" y="110972"/>
                  </a:cubicBezTo>
                  <a:cubicBezTo>
                    <a:pt x="819542" y="104327"/>
                    <a:pt x="814217" y="99391"/>
                    <a:pt x="807941" y="99391"/>
                  </a:cubicBezTo>
                  <a:cubicBezTo>
                    <a:pt x="801666" y="99391"/>
                    <a:pt x="796341" y="104707"/>
                    <a:pt x="796341" y="110972"/>
                  </a:cubicBezTo>
                  <a:moveTo>
                    <a:pt x="796341" y="77842"/>
                  </a:moveTo>
                  <a:cubicBezTo>
                    <a:pt x="796341" y="84107"/>
                    <a:pt x="801666" y="89423"/>
                    <a:pt x="807941" y="89423"/>
                  </a:cubicBezTo>
                  <a:cubicBezTo>
                    <a:pt x="814217" y="89423"/>
                    <a:pt x="819542" y="84487"/>
                    <a:pt x="819542" y="77842"/>
                  </a:cubicBezTo>
                  <a:cubicBezTo>
                    <a:pt x="819542" y="71577"/>
                    <a:pt x="814217" y="66261"/>
                    <a:pt x="807941" y="66261"/>
                  </a:cubicBezTo>
                  <a:cubicBezTo>
                    <a:pt x="801666" y="66261"/>
                    <a:pt x="796341" y="71577"/>
                    <a:pt x="796341" y="77842"/>
                  </a:cubicBezTo>
                  <a:moveTo>
                    <a:pt x="796341" y="44712"/>
                  </a:moveTo>
                  <a:cubicBezTo>
                    <a:pt x="796341" y="50977"/>
                    <a:pt x="801666" y="56293"/>
                    <a:pt x="807941" y="56293"/>
                  </a:cubicBezTo>
                  <a:cubicBezTo>
                    <a:pt x="814217" y="56293"/>
                    <a:pt x="819542" y="51357"/>
                    <a:pt x="819542" y="44712"/>
                  </a:cubicBezTo>
                  <a:cubicBezTo>
                    <a:pt x="819542" y="38067"/>
                    <a:pt x="814217" y="33130"/>
                    <a:pt x="807941" y="33130"/>
                  </a:cubicBezTo>
                  <a:cubicBezTo>
                    <a:pt x="801666" y="33130"/>
                    <a:pt x="796341" y="38446"/>
                    <a:pt x="796341" y="44712"/>
                  </a:cubicBezTo>
                  <a:moveTo>
                    <a:pt x="796341" y="11581"/>
                  </a:moveTo>
                  <a:cubicBezTo>
                    <a:pt x="796341" y="17847"/>
                    <a:pt x="801666" y="23163"/>
                    <a:pt x="807941" y="23163"/>
                  </a:cubicBezTo>
                  <a:cubicBezTo>
                    <a:pt x="814217" y="23163"/>
                    <a:pt x="819542" y="18226"/>
                    <a:pt x="819542" y="11581"/>
                  </a:cubicBezTo>
                  <a:cubicBezTo>
                    <a:pt x="819542" y="5316"/>
                    <a:pt x="814217" y="0"/>
                    <a:pt x="807941" y="0"/>
                  </a:cubicBezTo>
                  <a:cubicBezTo>
                    <a:pt x="801666" y="0"/>
                    <a:pt x="796341" y="5316"/>
                    <a:pt x="796341" y="11581"/>
                  </a:cubicBezTo>
                  <a:moveTo>
                    <a:pt x="796341" y="773484"/>
                  </a:moveTo>
                  <a:cubicBezTo>
                    <a:pt x="796341" y="779749"/>
                    <a:pt x="801666" y="785065"/>
                    <a:pt x="807941" y="785065"/>
                  </a:cubicBezTo>
                  <a:cubicBezTo>
                    <a:pt x="814217" y="785065"/>
                    <a:pt x="819542" y="780129"/>
                    <a:pt x="819542" y="773484"/>
                  </a:cubicBezTo>
                  <a:cubicBezTo>
                    <a:pt x="819542" y="767219"/>
                    <a:pt x="814217" y="761903"/>
                    <a:pt x="807941" y="761903"/>
                  </a:cubicBezTo>
                  <a:cubicBezTo>
                    <a:pt x="801666" y="761903"/>
                    <a:pt x="796341" y="767219"/>
                    <a:pt x="796341" y="773484"/>
                  </a:cubicBezTo>
                  <a:moveTo>
                    <a:pt x="796341" y="740354"/>
                  </a:moveTo>
                  <a:cubicBezTo>
                    <a:pt x="796341" y="746619"/>
                    <a:pt x="801666" y="751935"/>
                    <a:pt x="807941" y="751935"/>
                  </a:cubicBezTo>
                  <a:cubicBezTo>
                    <a:pt x="814217" y="751935"/>
                    <a:pt x="819542" y="746999"/>
                    <a:pt x="819542" y="740354"/>
                  </a:cubicBezTo>
                  <a:cubicBezTo>
                    <a:pt x="819542" y="733709"/>
                    <a:pt x="814217" y="728772"/>
                    <a:pt x="807941" y="728772"/>
                  </a:cubicBezTo>
                  <a:cubicBezTo>
                    <a:pt x="801666" y="728772"/>
                    <a:pt x="796341" y="734088"/>
                    <a:pt x="796341" y="740354"/>
                  </a:cubicBezTo>
                  <a:moveTo>
                    <a:pt x="796341" y="707223"/>
                  </a:moveTo>
                  <a:cubicBezTo>
                    <a:pt x="796341" y="713489"/>
                    <a:pt x="801666" y="718805"/>
                    <a:pt x="807941" y="718805"/>
                  </a:cubicBezTo>
                  <a:cubicBezTo>
                    <a:pt x="814217" y="718805"/>
                    <a:pt x="819542" y="713868"/>
                    <a:pt x="819542" y="707223"/>
                  </a:cubicBezTo>
                  <a:cubicBezTo>
                    <a:pt x="819542" y="700958"/>
                    <a:pt x="814217" y="695642"/>
                    <a:pt x="807941" y="695642"/>
                  </a:cubicBezTo>
                  <a:cubicBezTo>
                    <a:pt x="801666" y="695642"/>
                    <a:pt x="796341" y="700958"/>
                    <a:pt x="796341" y="707223"/>
                  </a:cubicBezTo>
                  <a:moveTo>
                    <a:pt x="796341" y="674093"/>
                  </a:moveTo>
                  <a:cubicBezTo>
                    <a:pt x="796341" y="680358"/>
                    <a:pt x="801666" y="685674"/>
                    <a:pt x="807941" y="685674"/>
                  </a:cubicBezTo>
                  <a:cubicBezTo>
                    <a:pt x="814217" y="685674"/>
                    <a:pt x="819542" y="680738"/>
                    <a:pt x="819542" y="674093"/>
                  </a:cubicBezTo>
                  <a:cubicBezTo>
                    <a:pt x="819542" y="667448"/>
                    <a:pt x="814217" y="662512"/>
                    <a:pt x="807941" y="662512"/>
                  </a:cubicBezTo>
                  <a:cubicBezTo>
                    <a:pt x="801666" y="662512"/>
                    <a:pt x="796341" y="667828"/>
                    <a:pt x="796341" y="674093"/>
                  </a:cubicBezTo>
                  <a:moveTo>
                    <a:pt x="796341" y="640963"/>
                  </a:moveTo>
                  <a:cubicBezTo>
                    <a:pt x="796341" y="647228"/>
                    <a:pt x="801666" y="652544"/>
                    <a:pt x="807941" y="652544"/>
                  </a:cubicBezTo>
                  <a:cubicBezTo>
                    <a:pt x="814217" y="652544"/>
                    <a:pt x="819542" y="647608"/>
                    <a:pt x="819542" y="640963"/>
                  </a:cubicBezTo>
                  <a:cubicBezTo>
                    <a:pt x="819542" y="634697"/>
                    <a:pt x="814217" y="629381"/>
                    <a:pt x="807941" y="629381"/>
                  </a:cubicBezTo>
                  <a:cubicBezTo>
                    <a:pt x="801666" y="629381"/>
                    <a:pt x="796341" y="634697"/>
                    <a:pt x="796341" y="640963"/>
                  </a:cubicBezTo>
                  <a:moveTo>
                    <a:pt x="796341" y="607832"/>
                  </a:moveTo>
                  <a:cubicBezTo>
                    <a:pt x="796341" y="614098"/>
                    <a:pt x="801666" y="619414"/>
                    <a:pt x="807941" y="619414"/>
                  </a:cubicBezTo>
                  <a:cubicBezTo>
                    <a:pt x="814217" y="619414"/>
                    <a:pt x="819542" y="614477"/>
                    <a:pt x="819542" y="607832"/>
                  </a:cubicBezTo>
                  <a:cubicBezTo>
                    <a:pt x="819542" y="601187"/>
                    <a:pt x="814217" y="596251"/>
                    <a:pt x="807941" y="596251"/>
                  </a:cubicBezTo>
                  <a:cubicBezTo>
                    <a:pt x="801666" y="596251"/>
                    <a:pt x="796341" y="601567"/>
                    <a:pt x="796341" y="607832"/>
                  </a:cubicBezTo>
                  <a:moveTo>
                    <a:pt x="796341" y="574702"/>
                  </a:moveTo>
                  <a:cubicBezTo>
                    <a:pt x="796341" y="580967"/>
                    <a:pt x="801666" y="586283"/>
                    <a:pt x="807941" y="586283"/>
                  </a:cubicBezTo>
                  <a:cubicBezTo>
                    <a:pt x="814217" y="586283"/>
                    <a:pt x="819542" y="581347"/>
                    <a:pt x="819542" y="574702"/>
                  </a:cubicBezTo>
                  <a:cubicBezTo>
                    <a:pt x="819542" y="568437"/>
                    <a:pt x="814217" y="563121"/>
                    <a:pt x="807941" y="563121"/>
                  </a:cubicBezTo>
                  <a:cubicBezTo>
                    <a:pt x="801666" y="563121"/>
                    <a:pt x="796341" y="568437"/>
                    <a:pt x="796341" y="574702"/>
                  </a:cubicBezTo>
                  <a:moveTo>
                    <a:pt x="796341" y="541572"/>
                  </a:moveTo>
                  <a:cubicBezTo>
                    <a:pt x="796341" y="547837"/>
                    <a:pt x="801666" y="553153"/>
                    <a:pt x="807941" y="553153"/>
                  </a:cubicBezTo>
                  <a:cubicBezTo>
                    <a:pt x="814217" y="553153"/>
                    <a:pt x="819542" y="548217"/>
                    <a:pt x="819542" y="541572"/>
                  </a:cubicBezTo>
                  <a:cubicBezTo>
                    <a:pt x="819542" y="535306"/>
                    <a:pt x="814217" y="529990"/>
                    <a:pt x="807941" y="529990"/>
                  </a:cubicBezTo>
                  <a:cubicBezTo>
                    <a:pt x="801666" y="529990"/>
                    <a:pt x="796341" y="535306"/>
                    <a:pt x="796341" y="541572"/>
                  </a:cubicBezTo>
                  <a:moveTo>
                    <a:pt x="796341" y="508536"/>
                  </a:moveTo>
                  <a:cubicBezTo>
                    <a:pt x="796341" y="514802"/>
                    <a:pt x="801666" y="520118"/>
                    <a:pt x="807941" y="520118"/>
                  </a:cubicBezTo>
                  <a:cubicBezTo>
                    <a:pt x="814217" y="520118"/>
                    <a:pt x="819542" y="515181"/>
                    <a:pt x="819542" y="508536"/>
                  </a:cubicBezTo>
                  <a:cubicBezTo>
                    <a:pt x="819542" y="501891"/>
                    <a:pt x="814217" y="496955"/>
                    <a:pt x="807941" y="496955"/>
                  </a:cubicBezTo>
                  <a:cubicBezTo>
                    <a:pt x="801666" y="496955"/>
                    <a:pt x="796341" y="502271"/>
                    <a:pt x="796341" y="508536"/>
                  </a:cubicBezTo>
                  <a:moveTo>
                    <a:pt x="796341" y="475406"/>
                  </a:moveTo>
                  <a:cubicBezTo>
                    <a:pt x="796341" y="481671"/>
                    <a:pt x="801666" y="486987"/>
                    <a:pt x="807941" y="486987"/>
                  </a:cubicBezTo>
                  <a:cubicBezTo>
                    <a:pt x="814217" y="486987"/>
                    <a:pt x="819542" y="482051"/>
                    <a:pt x="819542" y="475406"/>
                  </a:cubicBezTo>
                  <a:cubicBezTo>
                    <a:pt x="819542" y="469141"/>
                    <a:pt x="814217" y="463825"/>
                    <a:pt x="807941" y="463825"/>
                  </a:cubicBezTo>
                  <a:cubicBezTo>
                    <a:pt x="801666" y="463825"/>
                    <a:pt x="796341" y="469141"/>
                    <a:pt x="796341" y="475406"/>
                  </a:cubicBezTo>
                  <a:moveTo>
                    <a:pt x="763156" y="442181"/>
                  </a:moveTo>
                  <a:cubicBezTo>
                    <a:pt x="763156" y="448446"/>
                    <a:pt x="768481" y="453762"/>
                    <a:pt x="774757" y="453762"/>
                  </a:cubicBezTo>
                  <a:cubicBezTo>
                    <a:pt x="781032" y="453762"/>
                    <a:pt x="786357" y="448826"/>
                    <a:pt x="786357" y="442181"/>
                  </a:cubicBezTo>
                  <a:cubicBezTo>
                    <a:pt x="786357" y="435536"/>
                    <a:pt x="781032" y="430599"/>
                    <a:pt x="774757" y="430599"/>
                  </a:cubicBezTo>
                  <a:cubicBezTo>
                    <a:pt x="768481" y="430599"/>
                    <a:pt x="763156" y="435915"/>
                    <a:pt x="763156" y="442181"/>
                  </a:cubicBezTo>
                  <a:moveTo>
                    <a:pt x="763156" y="409050"/>
                  </a:moveTo>
                  <a:cubicBezTo>
                    <a:pt x="763156" y="415316"/>
                    <a:pt x="768481" y="420632"/>
                    <a:pt x="774757" y="420632"/>
                  </a:cubicBezTo>
                  <a:cubicBezTo>
                    <a:pt x="781032" y="420632"/>
                    <a:pt x="786357" y="415695"/>
                    <a:pt x="786357" y="409050"/>
                  </a:cubicBezTo>
                  <a:cubicBezTo>
                    <a:pt x="786357" y="402785"/>
                    <a:pt x="781032" y="397469"/>
                    <a:pt x="774757" y="397469"/>
                  </a:cubicBezTo>
                  <a:cubicBezTo>
                    <a:pt x="768481" y="397469"/>
                    <a:pt x="763156" y="402785"/>
                    <a:pt x="763156" y="409050"/>
                  </a:cubicBezTo>
                  <a:moveTo>
                    <a:pt x="763156" y="375920"/>
                  </a:moveTo>
                  <a:cubicBezTo>
                    <a:pt x="763156" y="382185"/>
                    <a:pt x="768481" y="387501"/>
                    <a:pt x="774757" y="387501"/>
                  </a:cubicBezTo>
                  <a:cubicBezTo>
                    <a:pt x="781032" y="387501"/>
                    <a:pt x="786357" y="382565"/>
                    <a:pt x="786357" y="375920"/>
                  </a:cubicBezTo>
                  <a:cubicBezTo>
                    <a:pt x="786357" y="369275"/>
                    <a:pt x="781032" y="364339"/>
                    <a:pt x="774757" y="364339"/>
                  </a:cubicBezTo>
                  <a:cubicBezTo>
                    <a:pt x="768481" y="364339"/>
                    <a:pt x="763156" y="369655"/>
                    <a:pt x="763156" y="375920"/>
                  </a:cubicBezTo>
                  <a:moveTo>
                    <a:pt x="763156" y="342790"/>
                  </a:moveTo>
                  <a:cubicBezTo>
                    <a:pt x="763156" y="349055"/>
                    <a:pt x="768481" y="354371"/>
                    <a:pt x="774757" y="354371"/>
                  </a:cubicBezTo>
                  <a:cubicBezTo>
                    <a:pt x="781032" y="354371"/>
                    <a:pt x="786357" y="349435"/>
                    <a:pt x="786357" y="342790"/>
                  </a:cubicBezTo>
                  <a:cubicBezTo>
                    <a:pt x="786357" y="336145"/>
                    <a:pt x="781032" y="331208"/>
                    <a:pt x="774757" y="331208"/>
                  </a:cubicBezTo>
                  <a:cubicBezTo>
                    <a:pt x="768481" y="331208"/>
                    <a:pt x="763156" y="336524"/>
                    <a:pt x="763156" y="342790"/>
                  </a:cubicBezTo>
                  <a:moveTo>
                    <a:pt x="763156" y="309659"/>
                  </a:moveTo>
                  <a:cubicBezTo>
                    <a:pt x="763156" y="315925"/>
                    <a:pt x="768481" y="321241"/>
                    <a:pt x="774757" y="321241"/>
                  </a:cubicBezTo>
                  <a:cubicBezTo>
                    <a:pt x="781032" y="321241"/>
                    <a:pt x="786357" y="316304"/>
                    <a:pt x="786357" y="309659"/>
                  </a:cubicBezTo>
                  <a:cubicBezTo>
                    <a:pt x="786357" y="303394"/>
                    <a:pt x="781032" y="298078"/>
                    <a:pt x="774757" y="298078"/>
                  </a:cubicBezTo>
                  <a:cubicBezTo>
                    <a:pt x="768481" y="298078"/>
                    <a:pt x="763156" y="303394"/>
                    <a:pt x="763156" y="309659"/>
                  </a:cubicBezTo>
                  <a:moveTo>
                    <a:pt x="763156" y="276529"/>
                  </a:moveTo>
                  <a:cubicBezTo>
                    <a:pt x="763156" y="282794"/>
                    <a:pt x="768481" y="288110"/>
                    <a:pt x="774757" y="288110"/>
                  </a:cubicBezTo>
                  <a:cubicBezTo>
                    <a:pt x="781032" y="288110"/>
                    <a:pt x="786357" y="283174"/>
                    <a:pt x="786357" y="276529"/>
                  </a:cubicBezTo>
                  <a:cubicBezTo>
                    <a:pt x="786357" y="269884"/>
                    <a:pt x="781032" y="264948"/>
                    <a:pt x="774757" y="264948"/>
                  </a:cubicBezTo>
                  <a:cubicBezTo>
                    <a:pt x="768481" y="264948"/>
                    <a:pt x="763156" y="270264"/>
                    <a:pt x="763156" y="276529"/>
                  </a:cubicBezTo>
                  <a:moveTo>
                    <a:pt x="763156" y="243399"/>
                  </a:moveTo>
                  <a:cubicBezTo>
                    <a:pt x="763156" y="249664"/>
                    <a:pt x="768481" y="254980"/>
                    <a:pt x="774757" y="254980"/>
                  </a:cubicBezTo>
                  <a:cubicBezTo>
                    <a:pt x="781032" y="254980"/>
                    <a:pt x="786357" y="250044"/>
                    <a:pt x="786357" y="243399"/>
                  </a:cubicBezTo>
                  <a:cubicBezTo>
                    <a:pt x="786357" y="237133"/>
                    <a:pt x="781032" y="231817"/>
                    <a:pt x="774757" y="231817"/>
                  </a:cubicBezTo>
                  <a:cubicBezTo>
                    <a:pt x="768481" y="231817"/>
                    <a:pt x="763156" y="237133"/>
                    <a:pt x="763156" y="243399"/>
                  </a:cubicBezTo>
                  <a:moveTo>
                    <a:pt x="763156" y="210268"/>
                  </a:moveTo>
                  <a:cubicBezTo>
                    <a:pt x="763156" y="216534"/>
                    <a:pt x="768481" y="221850"/>
                    <a:pt x="774757" y="221850"/>
                  </a:cubicBezTo>
                  <a:cubicBezTo>
                    <a:pt x="781032" y="221850"/>
                    <a:pt x="786357" y="216913"/>
                    <a:pt x="786357" y="210268"/>
                  </a:cubicBezTo>
                  <a:cubicBezTo>
                    <a:pt x="786357" y="204003"/>
                    <a:pt x="781032" y="198687"/>
                    <a:pt x="774757" y="198687"/>
                  </a:cubicBezTo>
                  <a:cubicBezTo>
                    <a:pt x="768481" y="198687"/>
                    <a:pt x="763156" y="204003"/>
                    <a:pt x="763156" y="210268"/>
                  </a:cubicBezTo>
                  <a:moveTo>
                    <a:pt x="763156" y="177233"/>
                  </a:moveTo>
                  <a:cubicBezTo>
                    <a:pt x="763156" y="183498"/>
                    <a:pt x="768481" y="188814"/>
                    <a:pt x="774757" y="188814"/>
                  </a:cubicBezTo>
                  <a:cubicBezTo>
                    <a:pt x="781032" y="188814"/>
                    <a:pt x="786357" y="183878"/>
                    <a:pt x="786357" y="177233"/>
                  </a:cubicBezTo>
                  <a:cubicBezTo>
                    <a:pt x="786357" y="170968"/>
                    <a:pt x="781032" y="165652"/>
                    <a:pt x="774757" y="165652"/>
                  </a:cubicBezTo>
                  <a:cubicBezTo>
                    <a:pt x="768481" y="165652"/>
                    <a:pt x="763156" y="170968"/>
                    <a:pt x="763156" y="177233"/>
                  </a:cubicBezTo>
                  <a:moveTo>
                    <a:pt x="763156" y="144103"/>
                  </a:moveTo>
                  <a:cubicBezTo>
                    <a:pt x="763156" y="150368"/>
                    <a:pt x="768481" y="155684"/>
                    <a:pt x="774757" y="155684"/>
                  </a:cubicBezTo>
                  <a:cubicBezTo>
                    <a:pt x="781032" y="155684"/>
                    <a:pt x="786357" y="150748"/>
                    <a:pt x="786357" y="144103"/>
                  </a:cubicBezTo>
                  <a:cubicBezTo>
                    <a:pt x="786357" y="137458"/>
                    <a:pt x="781032" y="132521"/>
                    <a:pt x="774757" y="132521"/>
                  </a:cubicBezTo>
                  <a:cubicBezTo>
                    <a:pt x="768481" y="132521"/>
                    <a:pt x="763156" y="137837"/>
                    <a:pt x="763156" y="144103"/>
                  </a:cubicBezTo>
                  <a:moveTo>
                    <a:pt x="763156" y="110972"/>
                  </a:moveTo>
                  <a:cubicBezTo>
                    <a:pt x="763156" y="117238"/>
                    <a:pt x="768481" y="122554"/>
                    <a:pt x="774757" y="122554"/>
                  </a:cubicBezTo>
                  <a:cubicBezTo>
                    <a:pt x="781032" y="122554"/>
                    <a:pt x="786357" y="117617"/>
                    <a:pt x="786357" y="110972"/>
                  </a:cubicBezTo>
                  <a:cubicBezTo>
                    <a:pt x="786357" y="104327"/>
                    <a:pt x="781032" y="99391"/>
                    <a:pt x="774757" y="99391"/>
                  </a:cubicBezTo>
                  <a:cubicBezTo>
                    <a:pt x="768481" y="99391"/>
                    <a:pt x="763156" y="104707"/>
                    <a:pt x="763156" y="110972"/>
                  </a:cubicBezTo>
                  <a:moveTo>
                    <a:pt x="763156" y="77842"/>
                  </a:moveTo>
                  <a:cubicBezTo>
                    <a:pt x="763156" y="84107"/>
                    <a:pt x="768481" y="89423"/>
                    <a:pt x="774757" y="89423"/>
                  </a:cubicBezTo>
                  <a:cubicBezTo>
                    <a:pt x="781032" y="89423"/>
                    <a:pt x="786357" y="84487"/>
                    <a:pt x="786357" y="77842"/>
                  </a:cubicBezTo>
                  <a:cubicBezTo>
                    <a:pt x="786357" y="71577"/>
                    <a:pt x="781032" y="66261"/>
                    <a:pt x="774757" y="66261"/>
                  </a:cubicBezTo>
                  <a:cubicBezTo>
                    <a:pt x="768481" y="66261"/>
                    <a:pt x="763156" y="71577"/>
                    <a:pt x="763156" y="77842"/>
                  </a:cubicBezTo>
                  <a:moveTo>
                    <a:pt x="763156" y="44712"/>
                  </a:moveTo>
                  <a:cubicBezTo>
                    <a:pt x="763156" y="50977"/>
                    <a:pt x="768481" y="56293"/>
                    <a:pt x="774757" y="56293"/>
                  </a:cubicBezTo>
                  <a:cubicBezTo>
                    <a:pt x="781032" y="56293"/>
                    <a:pt x="786357" y="51357"/>
                    <a:pt x="786357" y="44712"/>
                  </a:cubicBezTo>
                  <a:cubicBezTo>
                    <a:pt x="786357" y="38067"/>
                    <a:pt x="781032" y="33130"/>
                    <a:pt x="774757" y="33130"/>
                  </a:cubicBezTo>
                  <a:cubicBezTo>
                    <a:pt x="768481" y="33130"/>
                    <a:pt x="763156" y="38446"/>
                    <a:pt x="763156" y="44712"/>
                  </a:cubicBezTo>
                  <a:moveTo>
                    <a:pt x="763156" y="11581"/>
                  </a:moveTo>
                  <a:cubicBezTo>
                    <a:pt x="763156" y="17847"/>
                    <a:pt x="768481" y="23163"/>
                    <a:pt x="774757" y="23163"/>
                  </a:cubicBezTo>
                  <a:cubicBezTo>
                    <a:pt x="781032" y="23163"/>
                    <a:pt x="786357" y="18226"/>
                    <a:pt x="786357" y="11581"/>
                  </a:cubicBezTo>
                  <a:cubicBezTo>
                    <a:pt x="786357" y="5316"/>
                    <a:pt x="781032" y="0"/>
                    <a:pt x="774757" y="0"/>
                  </a:cubicBezTo>
                  <a:cubicBezTo>
                    <a:pt x="768481" y="0"/>
                    <a:pt x="763156" y="5316"/>
                    <a:pt x="763156" y="11581"/>
                  </a:cubicBezTo>
                  <a:moveTo>
                    <a:pt x="763156" y="839745"/>
                  </a:moveTo>
                  <a:cubicBezTo>
                    <a:pt x="763156" y="846010"/>
                    <a:pt x="768481" y="851326"/>
                    <a:pt x="774757" y="851326"/>
                  </a:cubicBezTo>
                  <a:cubicBezTo>
                    <a:pt x="781032" y="851326"/>
                    <a:pt x="786357" y="846010"/>
                    <a:pt x="786357" y="839745"/>
                  </a:cubicBezTo>
                  <a:cubicBezTo>
                    <a:pt x="786357" y="833479"/>
                    <a:pt x="781032" y="828163"/>
                    <a:pt x="774757" y="828163"/>
                  </a:cubicBezTo>
                  <a:cubicBezTo>
                    <a:pt x="768101" y="828163"/>
                    <a:pt x="763156" y="833479"/>
                    <a:pt x="763156" y="839745"/>
                  </a:cubicBezTo>
                  <a:moveTo>
                    <a:pt x="763156" y="806614"/>
                  </a:moveTo>
                  <a:cubicBezTo>
                    <a:pt x="763156" y="812880"/>
                    <a:pt x="768481" y="818196"/>
                    <a:pt x="774757" y="818196"/>
                  </a:cubicBezTo>
                  <a:cubicBezTo>
                    <a:pt x="781032" y="818196"/>
                    <a:pt x="786357" y="812880"/>
                    <a:pt x="786357" y="806614"/>
                  </a:cubicBezTo>
                  <a:cubicBezTo>
                    <a:pt x="786357" y="800349"/>
                    <a:pt x="781032" y="795033"/>
                    <a:pt x="774757" y="795033"/>
                  </a:cubicBezTo>
                  <a:cubicBezTo>
                    <a:pt x="768101" y="795033"/>
                    <a:pt x="763156" y="800349"/>
                    <a:pt x="763156" y="806614"/>
                  </a:cubicBezTo>
                  <a:moveTo>
                    <a:pt x="763156" y="773484"/>
                  </a:moveTo>
                  <a:cubicBezTo>
                    <a:pt x="763156" y="779749"/>
                    <a:pt x="768481" y="785065"/>
                    <a:pt x="774757" y="785065"/>
                  </a:cubicBezTo>
                  <a:cubicBezTo>
                    <a:pt x="781032" y="785065"/>
                    <a:pt x="786357" y="780129"/>
                    <a:pt x="786357" y="773484"/>
                  </a:cubicBezTo>
                  <a:cubicBezTo>
                    <a:pt x="786357" y="767219"/>
                    <a:pt x="781032" y="761903"/>
                    <a:pt x="774757" y="761903"/>
                  </a:cubicBezTo>
                  <a:cubicBezTo>
                    <a:pt x="768481" y="761903"/>
                    <a:pt x="763156" y="767219"/>
                    <a:pt x="763156" y="773484"/>
                  </a:cubicBezTo>
                  <a:moveTo>
                    <a:pt x="763156" y="740354"/>
                  </a:moveTo>
                  <a:cubicBezTo>
                    <a:pt x="763156" y="746619"/>
                    <a:pt x="768481" y="751935"/>
                    <a:pt x="774757" y="751935"/>
                  </a:cubicBezTo>
                  <a:cubicBezTo>
                    <a:pt x="781032" y="751935"/>
                    <a:pt x="786357" y="746999"/>
                    <a:pt x="786357" y="740354"/>
                  </a:cubicBezTo>
                  <a:cubicBezTo>
                    <a:pt x="786357" y="733709"/>
                    <a:pt x="781032" y="728772"/>
                    <a:pt x="774757" y="728772"/>
                  </a:cubicBezTo>
                  <a:cubicBezTo>
                    <a:pt x="768481" y="728772"/>
                    <a:pt x="763156" y="734088"/>
                    <a:pt x="763156" y="740354"/>
                  </a:cubicBezTo>
                  <a:moveTo>
                    <a:pt x="763156" y="707223"/>
                  </a:moveTo>
                  <a:cubicBezTo>
                    <a:pt x="763156" y="713489"/>
                    <a:pt x="768481" y="718805"/>
                    <a:pt x="774757" y="718805"/>
                  </a:cubicBezTo>
                  <a:cubicBezTo>
                    <a:pt x="781032" y="718805"/>
                    <a:pt x="786357" y="713868"/>
                    <a:pt x="786357" y="707223"/>
                  </a:cubicBezTo>
                  <a:cubicBezTo>
                    <a:pt x="786357" y="700958"/>
                    <a:pt x="781032" y="695642"/>
                    <a:pt x="774757" y="695642"/>
                  </a:cubicBezTo>
                  <a:cubicBezTo>
                    <a:pt x="768481" y="695642"/>
                    <a:pt x="763156" y="700958"/>
                    <a:pt x="763156" y="707223"/>
                  </a:cubicBezTo>
                  <a:moveTo>
                    <a:pt x="763156" y="674093"/>
                  </a:moveTo>
                  <a:cubicBezTo>
                    <a:pt x="763156" y="680358"/>
                    <a:pt x="768481" y="685674"/>
                    <a:pt x="774757" y="685674"/>
                  </a:cubicBezTo>
                  <a:cubicBezTo>
                    <a:pt x="781032" y="685674"/>
                    <a:pt x="786357" y="680738"/>
                    <a:pt x="786357" y="674093"/>
                  </a:cubicBezTo>
                  <a:cubicBezTo>
                    <a:pt x="786357" y="667448"/>
                    <a:pt x="781032" y="662512"/>
                    <a:pt x="774757" y="662512"/>
                  </a:cubicBezTo>
                  <a:cubicBezTo>
                    <a:pt x="768481" y="662512"/>
                    <a:pt x="763156" y="667828"/>
                    <a:pt x="763156" y="674093"/>
                  </a:cubicBezTo>
                  <a:moveTo>
                    <a:pt x="763156" y="640963"/>
                  </a:moveTo>
                  <a:cubicBezTo>
                    <a:pt x="763156" y="647228"/>
                    <a:pt x="768481" y="652544"/>
                    <a:pt x="774757" y="652544"/>
                  </a:cubicBezTo>
                  <a:cubicBezTo>
                    <a:pt x="781032" y="652544"/>
                    <a:pt x="786357" y="647608"/>
                    <a:pt x="786357" y="640963"/>
                  </a:cubicBezTo>
                  <a:cubicBezTo>
                    <a:pt x="786357" y="634697"/>
                    <a:pt x="781032" y="629381"/>
                    <a:pt x="774757" y="629381"/>
                  </a:cubicBezTo>
                  <a:cubicBezTo>
                    <a:pt x="768481" y="629381"/>
                    <a:pt x="763156" y="634697"/>
                    <a:pt x="763156" y="640963"/>
                  </a:cubicBezTo>
                  <a:moveTo>
                    <a:pt x="763156" y="607832"/>
                  </a:moveTo>
                  <a:cubicBezTo>
                    <a:pt x="763156" y="614098"/>
                    <a:pt x="768481" y="619414"/>
                    <a:pt x="774757" y="619414"/>
                  </a:cubicBezTo>
                  <a:cubicBezTo>
                    <a:pt x="781032" y="619414"/>
                    <a:pt x="786357" y="614477"/>
                    <a:pt x="786357" y="607832"/>
                  </a:cubicBezTo>
                  <a:cubicBezTo>
                    <a:pt x="786357" y="601187"/>
                    <a:pt x="781032" y="596251"/>
                    <a:pt x="774757" y="596251"/>
                  </a:cubicBezTo>
                  <a:cubicBezTo>
                    <a:pt x="768481" y="596251"/>
                    <a:pt x="763156" y="601567"/>
                    <a:pt x="763156" y="607832"/>
                  </a:cubicBezTo>
                  <a:moveTo>
                    <a:pt x="763156" y="574702"/>
                  </a:moveTo>
                  <a:cubicBezTo>
                    <a:pt x="763156" y="580967"/>
                    <a:pt x="768481" y="586283"/>
                    <a:pt x="774757" y="586283"/>
                  </a:cubicBezTo>
                  <a:cubicBezTo>
                    <a:pt x="781032" y="586283"/>
                    <a:pt x="786357" y="581347"/>
                    <a:pt x="786357" y="574702"/>
                  </a:cubicBezTo>
                  <a:cubicBezTo>
                    <a:pt x="786357" y="568437"/>
                    <a:pt x="781032" y="563121"/>
                    <a:pt x="774757" y="563121"/>
                  </a:cubicBezTo>
                  <a:cubicBezTo>
                    <a:pt x="768481" y="563121"/>
                    <a:pt x="763156" y="568437"/>
                    <a:pt x="763156" y="574702"/>
                  </a:cubicBezTo>
                  <a:moveTo>
                    <a:pt x="763156" y="541572"/>
                  </a:moveTo>
                  <a:cubicBezTo>
                    <a:pt x="763156" y="547837"/>
                    <a:pt x="768481" y="553153"/>
                    <a:pt x="774757" y="553153"/>
                  </a:cubicBezTo>
                  <a:cubicBezTo>
                    <a:pt x="781032" y="553153"/>
                    <a:pt x="786357" y="548217"/>
                    <a:pt x="786357" y="541572"/>
                  </a:cubicBezTo>
                  <a:cubicBezTo>
                    <a:pt x="786357" y="535306"/>
                    <a:pt x="781032" y="529990"/>
                    <a:pt x="774757" y="529990"/>
                  </a:cubicBezTo>
                  <a:cubicBezTo>
                    <a:pt x="768481" y="529990"/>
                    <a:pt x="763156" y="535306"/>
                    <a:pt x="763156" y="541572"/>
                  </a:cubicBezTo>
                  <a:moveTo>
                    <a:pt x="763156" y="508536"/>
                  </a:moveTo>
                  <a:cubicBezTo>
                    <a:pt x="763156" y="514802"/>
                    <a:pt x="768481" y="520118"/>
                    <a:pt x="774757" y="520118"/>
                  </a:cubicBezTo>
                  <a:cubicBezTo>
                    <a:pt x="781032" y="520118"/>
                    <a:pt x="786357" y="515181"/>
                    <a:pt x="786357" y="508536"/>
                  </a:cubicBezTo>
                  <a:cubicBezTo>
                    <a:pt x="786357" y="501891"/>
                    <a:pt x="781032" y="496955"/>
                    <a:pt x="774757" y="496955"/>
                  </a:cubicBezTo>
                  <a:cubicBezTo>
                    <a:pt x="768481" y="496955"/>
                    <a:pt x="763156" y="502271"/>
                    <a:pt x="763156" y="508536"/>
                  </a:cubicBezTo>
                  <a:moveTo>
                    <a:pt x="763156" y="475406"/>
                  </a:moveTo>
                  <a:cubicBezTo>
                    <a:pt x="763156" y="481671"/>
                    <a:pt x="768481" y="486987"/>
                    <a:pt x="774757" y="486987"/>
                  </a:cubicBezTo>
                  <a:cubicBezTo>
                    <a:pt x="781032" y="486987"/>
                    <a:pt x="786357" y="482051"/>
                    <a:pt x="786357" y="475406"/>
                  </a:cubicBezTo>
                  <a:cubicBezTo>
                    <a:pt x="786357" y="469141"/>
                    <a:pt x="781032" y="463825"/>
                    <a:pt x="774757" y="463825"/>
                  </a:cubicBezTo>
                  <a:cubicBezTo>
                    <a:pt x="768481" y="463825"/>
                    <a:pt x="763156" y="469141"/>
                    <a:pt x="763156" y="475406"/>
                  </a:cubicBezTo>
                  <a:moveTo>
                    <a:pt x="729971" y="442181"/>
                  </a:moveTo>
                  <a:cubicBezTo>
                    <a:pt x="729971" y="448446"/>
                    <a:pt x="735296" y="453762"/>
                    <a:pt x="741572" y="453762"/>
                  </a:cubicBezTo>
                  <a:cubicBezTo>
                    <a:pt x="747847" y="453762"/>
                    <a:pt x="753172" y="448826"/>
                    <a:pt x="753172" y="442181"/>
                  </a:cubicBezTo>
                  <a:cubicBezTo>
                    <a:pt x="753172" y="435536"/>
                    <a:pt x="747847" y="430599"/>
                    <a:pt x="741572" y="430599"/>
                  </a:cubicBezTo>
                  <a:cubicBezTo>
                    <a:pt x="735296" y="430599"/>
                    <a:pt x="729971" y="435915"/>
                    <a:pt x="729971" y="442181"/>
                  </a:cubicBezTo>
                  <a:moveTo>
                    <a:pt x="729971" y="409050"/>
                  </a:moveTo>
                  <a:cubicBezTo>
                    <a:pt x="729971" y="415316"/>
                    <a:pt x="735296" y="420632"/>
                    <a:pt x="741572" y="420632"/>
                  </a:cubicBezTo>
                  <a:cubicBezTo>
                    <a:pt x="747847" y="420632"/>
                    <a:pt x="753172" y="415695"/>
                    <a:pt x="753172" y="409050"/>
                  </a:cubicBezTo>
                  <a:cubicBezTo>
                    <a:pt x="753172" y="402785"/>
                    <a:pt x="747847" y="397469"/>
                    <a:pt x="741572" y="397469"/>
                  </a:cubicBezTo>
                  <a:cubicBezTo>
                    <a:pt x="735296" y="397469"/>
                    <a:pt x="729971" y="402785"/>
                    <a:pt x="729971" y="409050"/>
                  </a:cubicBezTo>
                  <a:moveTo>
                    <a:pt x="729971" y="375920"/>
                  </a:moveTo>
                  <a:cubicBezTo>
                    <a:pt x="729971" y="382185"/>
                    <a:pt x="735296" y="387501"/>
                    <a:pt x="741572" y="387501"/>
                  </a:cubicBezTo>
                  <a:cubicBezTo>
                    <a:pt x="747847" y="387501"/>
                    <a:pt x="753172" y="382565"/>
                    <a:pt x="753172" y="375920"/>
                  </a:cubicBezTo>
                  <a:cubicBezTo>
                    <a:pt x="753172" y="369275"/>
                    <a:pt x="747847" y="364339"/>
                    <a:pt x="741572" y="364339"/>
                  </a:cubicBezTo>
                  <a:cubicBezTo>
                    <a:pt x="735296" y="364339"/>
                    <a:pt x="729971" y="369655"/>
                    <a:pt x="729971" y="375920"/>
                  </a:cubicBezTo>
                  <a:moveTo>
                    <a:pt x="729971" y="342790"/>
                  </a:moveTo>
                  <a:cubicBezTo>
                    <a:pt x="729971" y="349055"/>
                    <a:pt x="735296" y="354371"/>
                    <a:pt x="741572" y="354371"/>
                  </a:cubicBezTo>
                  <a:cubicBezTo>
                    <a:pt x="747847" y="354371"/>
                    <a:pt x="753172" y="349435"/>
                    <a:pt x="753172" y="342790"/>
                  </a:cubicBezTo>
                  <a:cubicBezTo>
                    <a:pt x="753172" y="336145"/>
                    <a:pt x="747847" y="331208"/>
                    <a:pt x="741572" y="331208"/>
                  </a:cubicBezTo>
                  <a:cubicBezTo>
                    <a:pt x="735296" y="331208"/>
                    <a:pt x="729971" y="336524"/>
                    <a:pt x="729971" y="342790"/>
                  </a:cubicBezTo>
                  <a:moveTo>
                    <a:pt x="729971" y="309659"/>
                  </a:moveTo>
                  <a:cubicBezTo>
                    <a:pt x="729971" y="315925"/>
                    <a:pt x="735296" y="321241"/>
                    <a:pt x="741572" y="321241"/>
                  </a:cubicBezTo>
                  <a:cubicBezTo>
                    <a:pt x="747847" y="321241"/>
                    <a:pt x="753172" y="316304"/>
                    <a:pt x="753172" y="309659"/>
                  </a:cubicBezTo>
                  <a:cubicBezTo>
                    <a:pt x="753172" y="303394"/>
                    <a:pt x="747847" y="298078"/>
                    <a:pt x="741572" y="298078"/>
                  </a:cubicBezTo>
                  <a:cubicBezTo>
                    <a:pt x="735296" y="298078"/>
                    <a:pt x="729971" y="303394"/>
                    <a:pt x="729971" y="309659"/>
                  </a:cubicBezTo>
                  <a:moveTo>
                    <a:pt x="729971" y="276529"/>
                  </a:moveTo>
                  <a:cubicBezTo>
                    <a:pt x="729971" y="282794"/>
                    <a:pt x="735296" y="288110"/>
                    <a:pt x="741572" y="288110"/>
                  </a:cubicBezTo>
                  <a:cubicBezTo>
                    <a:pt x="747847" y="288110"/>
                    <a:pt x="753172" y="283174"/>
                    <a:pt x="753172" y="276529"/>
                  </a:cubicBezTo>
                  <a:cubicBezTo>
                    <a:pt x="753172" y="269884"/>
                    <a:pt x="747847" y="264948"/>
                    <a:pt x="741572" y="264948"/>
                  </a:cubicBezTo>
                  <a:cubicBezTo>
                    <a:pt x="735296" y="264948"/>
                    <a:pt x="729971" y="270264"/>
                    <a:pt x="729971" y="276529"/>
                  </a:cubicBezTo>
                  <a:moveTo>
                    <a:pt x="729971" y="243399"/>
                  </a:moveTo>
                  <a:cubicBezTo>
                    <a:pt x="729971" y="249664"/>
                    <a:pt x="735296" y="254980"/>
                    <a:pt x="741572" y="254980"/>
                  </a:cubicBezTo>
                  <a:cubicBezTo>
                    <a:pt x="747847" y="254980"/>
                    <a:pt x="753172" y="250044"/>
                    <a:pt x="753172" y="243399"/>
                  </a:cubicBezTo>
                  <a:cubicBezTo>
                    <a:pt x="753172" y="237133"/>
                    <a:pt x="747847" y="231817"/>
                    <a:pt x="741572" y="231817"/>
                  </a:cubicBezTo>
                  <a:cubicBezTo>
                    <a:pt x="735296" y="231817"/>
                    <a:pt x="729971" y="237133"/>
                    <a:pt x="729971" y="243399"/>
                  </a:cubicBezTo>
                  <a:moveTo>
                    <a:pt x="729971" y="210268"/>
                  </a:moveTo>
                  <a:cubicBezTo>
                    <a:pt x="729971" y="216534"/>
                    <a:pt x="735296" y="221850"/>
                    <a:pt x="741572" y="221850"/>
                  </a:cubicBezTo>
                  <a:cubicBezTo>
                    <a:pt x="747847" y="221850"/>
                    <a:pt x="753172" y="216913"/>
                    <a:pt x="753172" y="210268"/>
                  </a:cubicBezTo>
                  <a:cubicBezTo>
                    <a:pt x="753172" y="204003"/>
                    <a:pt x="747847" y="198687"/>
                    <a:pt x="741572" y="198687"/>
                  </a:cubicBezTo>
                  <a:cubicBezTo>
                    <a:pt x="735296" y="198687"/>
                    <a:pt x="729971" y="204003"/>
                    <a:pt x="729971" y="210268"/>
                  </a:cubicBezTo>
                  <a:moveTo>
                    <a:pt x="729971" y="177233"/>
                  </a:moveTo>
                  <a:cubicBezTo>
                    <a:pt x="729971" y="183498"/>
                    <a:pt x="735296" y="188814"/>
                    <a:pt x="741572" y="188814"/>
                  </a:cubicBezTo>
                  <a:cubicBezTo>
                    <a:pt x="747847" y="188814"/>
                    <a:pt x="753172" y="183878"/>
                    <a:pt x="753172" y="177233"/>
                  </a:cubicBezTo>
                  <a:cubicBezTo>
                    <a:pt x="753172" y="170968"/>
                    <a:pt x="747847" y="165652"/>
                    <a:pt x="741572" y="165652"/>
                  </a:cubicBezTo>
                  <a:cubicBezTo>
                    <a:pt x="735296" y="165652"/>
                    <a:pt x="729971" y="170968"/>
                    <a:pt x="729971" y="177233"/>
                  </a:cubicBezTo>
                  <a:moveTo>
                    <a:pt x="729971" y="144103"/>
                  </a:moveTo>
                  <a:cubicBezTo>
                    <a:pt x="729971" y="150368"/>
                    <a:pt x="735296" y="155684"/>
                    <a:pt x="741572" y="155684"/>
                  </a:cubicBezTo>
                  <a:cubicBezTo>
                    <a:pt x="747847" y="155684"/>
                    <a:pt x="753172" y="150748"/>
                    <a:pt x="753172" y="144103"/>
                  </a:cubicBezTo>
                  <a:cubicBezTo>
                    <a:pt x="753172" y="137458"/>
                    <a:pt x="747847" y="132521"/>
                    <a:pt x="741572" y="132521"/>
                  </a:cubicBezTo>
                  <a:cubicBezTo>
                    <a:pt x="735296" y="132521"/>
                    <a:pt x="729971" y="137837"/>
                    <a:pt x="729971" y="144103"/>
                  </a:cubicBezTo>
                  <a:moveTo>
                    <a:pt x="729971" y="110972"/>
                  </a:moveTo>
                  <a:cubicBezTo>
                    <a:pt x="729971" y="117238"/>
                    <a:pt x="735296" y="122554"/>
                    <a:pt x="741572" y="122554"/>
                  </a:cubicBezTo>
                  <a:cubicBezTo>
                    <a:pt x="747847" y="122554"/>
                    <a:pt x="753172" y="117617"/>
                    <a:pt x="753172" y="110972"/>
                  </a:cubicBezTo>
                  <a:cubicBezTo>
                    <a:pt x="753172" y="104327"/>
                    <a:pt x="747847" y="99391"/>
                    <a:pt x="741572" y="99391"/>
                  </a:cubicBezTo>
                  <a:cubicBezTo>
                    <a:pt x="735296" y="99391"/>
                    <a:pt x="729971" y="104707"/>
                    <a:pt x="729971" y="110972"/>
                  </a:cubicBezTo>
                  <a:moveTo>
                    <a:pt x="729971" y="77842"/>
                  </a:moveTo>
                  <a:cubicBezTo>
                    <a:pt x="729971" y="84107"/>
                    <a:pt x="735296" y="89423"/>
                    <a:pt x="741572" y="89423"/>
                  </a:cubicBezTo>
                  <a:cubicBezTo>
                    <a:pt x="747847" y="89423"/>
                    <a:pt x="753172" y="84487"/>
                    <a:pt x="753172" y="77842"/>
                  </a:cubicBezTo>
                  <a:cubicBezTo>
                    <a:pt x="753172" y="71577"/>
                    <a:pt x="747847" y="66261"/>
                    <a:pt x="741572" y="66261"/>
                  </a:cubicBezTo>
                  <a:cubicBezTo>
                    <a:pt x="735296" y="66261"/>
                    <a:pt x="729971" y="71577"/>
                    <a:pt x="729971" y="77842"/>
                  </a:cubicBezTo>
                  <a:moveTo>
                    <a:pt x="729971" y="44712"/>
                  </a:moveTo>
                  <a:cubicBezTo>
                    <a:pt x="729971" y="50977"/>
                    <a:pt x="735296" y="56293"/>
                    <a:pt x="741572" y="56293"/>
                  </a:cubicBezTo>
                  <a:cubicBezTo>
                    <a:pt x="747847" y="56293"/>
                    <a:pt x="753172" y="51357"/>
                    <a:pt x="753172" y="44712"/>
                  </a:cubicBezTo>
                  <a:cubicBezTo>
                    <a:pt x="753172" y="38067"/>
                    <a:pt x="747847" y="33130"/>
                    <a:pt x="741572" y="33130"/>
                  </a:cubicBezTo>
                  <a:cubicBezTo>
                    <a:pt x="735296" y="33130"/>
                    <a:pt x="729971" y="38446"/>
                    <a:pt x="729971" y="44712"/>
                  </a:cubicBezTo>
                  <a:moveTo>
                    <a:pt x="729971" y="11581"/>
                  </a:moveTo>
                  <a:cubicBezTo>
                    <a:pt x="729971" y="17847"/>
                    <a:pt x="735296" y="23163"/>
                    <a:pt x="741572" y="23163"/>
                  </a:cubicBezTo>
                  <a:cubicBezTo>
                    <a:pt x="747847" y="23163"/>
                    <a:pt x="753172" y="18226"/>
                    <a:pt x="753172" y="11581"/>
                  </a:cubicBezTo>
                  <a:cubicBezTo>
                    <a:pt x="753172" y="5316"/>
                    <a:pt x="747847" y="0"/>
                    <a:pt x="741572" y="0"/>
                  </a:cubicBezTo>
                  <a:cubicBezTo>
                    <a:pt x="735296" y="0"/>
                    <a:pt x="729971" y="5316"/>
                    <a:pt x="729971" y="11581"/>
                  </a:cubicBezTo>
                  <a:moveTo>
                    <a:pt x="729971" y="806614"/>
                  </a:moveTo>
                  <a:cubicBezTo>
                    <a:pt x="729971" y="812880"/>
                    <a:pt x="735296" y="818196"/>
                    <a:pt x="741572" y="818196"/>
                  </a:cubicBezTo>
                  <a:cubicBezTo>
                    <a:pt x="747847" y="818196"/>
                    <a:pt x="753172" y="812880"/>
                    <a:pt x="753172" y="806614"/>
                  </a:cubicBezTo>
                  <a:cubicBezTo>
                    <a:pt x="753172" y="800349"/>
                    <a:pt x="747847" y="795033"/>
                    <a:pt x="741572" y="795033"/>
                  </a:cubicBezTo>
                  <a:cubicBezTo>
                    <a:pt x="734916" y="795033"/>
                    <a:pt x="729971" y="800349"/>
                    <a:pt x="729971" y="806614"/>
                  </a:cubicBezTo>
                  <a:moveTo>
                    <a:pt x="729971" y="773484"/>
                  </a:moveTo>
                  <a:cubicBezTo>
                    <a:pt x="729971" y="779749"/>
                    <a:pt x="735296" y="785065"/>
                    <a:pt x="741572" y="785065"/>
                  </a:cubicBezTo>
                  <a:cubicBezTo>
                    <a:pt x="747847" y="785065"/>
                    <a:pt x="753172" y="780129"/>
                    <a:pt x="753172" y="773484"/>
                  </a:cubicBezTo>
                  <a:cubicBezTo>
                    <a:pt x="753172" y="767219"/>
                    <a:pt x="747847" y="761903"/>
                    <a:pt x="741572" y="761903"/>
                  </a:cubicBezTo>
                  <a:cubicBezTo>
                    <a:pt x="735296" y="761903"/>
                    <a:pt x="729971" y="767219"/>
                    <a:pt x="729971" y="773484"/>
                  </a:cubicBezTo>
                  <a:moveTo>
                    <a:pt x="729971" y="740354"/>
                  </a:moveTo>
                  <a:cubicBezTo>
                    <a:pt x="729971" y="746619"/>
                    <a:pt x="735296" y="751935"/>
                    <a:pt x="741572" y="751935"/>
                  </a:cubicBezTo>
                  <a:cubicBezTo>
                    <a:pt x="747847" y="751935"/>
                    <a:pt x="753172" y="746999"/>
                    <a:pt x="753172" y="740354"/>
                  </a:cubicBezTo>
                  <a:cubicBezTo>
                    <a:pt x="753172" y="733709"/>
                    <a:pt x="747847" y="728772"/>
                    <a:pt x="741572" y="728772"/>
                  </a:cubicBezTo>
                  <a:cubicBezTo>
                    <a:pt x="735296" y="728772"/>
                    <a:pt x="729971" y="734088"/>
                    <a:pt x="729971" y="740354"/>
                  </a:cubicBezTo>
                  <a:moveTo>
                    <a:pt x="729971" y="707223"/>
                  </a:moveTo>
                  <a:cubicBezTo>
                    <a:pt x="729971" y="713489"/>
                    <a:pt x="735296" y="718805"/>
                    <a:pt x="741572" y="718805"/>
                  </a:cubicBezTo>
                  <a:cubicBezTo>
                    <a:pt x="747847" y="718805"/>
                    <a:pt x="753172" y="713868"/>
                    <a:pt x="753172" y="707223"/>
                  </a:cubicBezTo>
                  <a:cubicBezTo>
                    <a:pt x="753172" y="700958"/>
                    <a:pt x="747847" y="695642"/>
                    <a:pt x="741572" y="695642"/>
                  </a:cubicBezTo>
                  <a:cubicBezTo>
                    <a:pt x="735296" y="695642"/>
                    <a:pt x="729971" y="700958"/>
                    <a:pt x="729971" y="707223"/>
                  </a:cubicBezTo>
                  <a:moveTo>
                    <a:pt x="729971" y="674093"/>
                  </a:moveTo>
                  <a:cubicBezTo>
                    <a:pt x="729971" y="680358"/>
                    <a:pt x="735296" y="685674"/>
                    <a:pt x="741572" y="685674"/>
                  </a:cubicBezTo>
                  <a:cubicBezTo>
                    <a:pt x="747847" y="685674"/>
                    <a:pt x="753172" y="680738"/>
                    <a:pt x="753172" y="674093"/>
                  </a:cubicBezTo>
                  <a:cubicBezTo>
                    <a:pt x="753172" y="667448"/>
                    <a:pt x="747847" y="662512"/>
                    <a:pt x="741572" y="662512"/>
                  </a:cubicBezTo>
                  <a:cubicBezTo>
                    <a:pt x="735296" y="662512"/>
                    <a:pt x="729971" y="667828"/>
                    <a:pt x="729971" y="674093"/>
                  </a:cubicBezTo>
                  <a:moveTo>
                    <a:pt x="729971" y="640963"/>
                  </a:moveTo>
                  <a:cubicBezTo>
                    <a:pt x="729971" y="647228"/>
                    <a:pt x="735296" y="652544"/>
                    <a:pt x="741572" y="652544"/>
                  </a:cubicBezTo>
                  <a:cubicBezTo>
                    <a:pt x="747847" y="652544"/>
                    <a:pt x="753172" y="647608"/>
                    <a:pt x="753172" y="640963"/>
                  </a:cubicBezTo>
                  <a:cubicBezTo>
                    <a:pt x="753172" y="634697"/>
                    <a:pt x="747847" y="629381"/>
                    <a:pt x="741572" y="629381"/>
                  </a:cubicBezTo>
                  <a:cubicBezTo>
                    <a:pt x="735296" y="629381"/>
                    <a:pt x="729971" y="634697"/>
                    <a:pt x="729971" y="640963"/>
                  </a:cubicBezTo>
                  <a:moveTo>
                    <a:pt x="729971" y="607832"/>
                  </a:moveTo>
                  <a:cubicBezTo>
                    <a:pt x="729971" y="614098"/>
                    <a:pt x="735296" y="619414"/>
                    <a:pt x="741572" y="619414"/>
                  </a:cubicBezTo>
                  <a:cubicBezTo>
                    <a:pt x="747847" y="619414"/>
                    <a:pt x="753172" y="614477"/>
                    <a:pt x="753172" y="607832"/>
                  </a:cubicBezTo>
                  <a:cubicBezTo>
                    <a:pt x="753172" y="601187"/>
                    <a:pt x="747847" y="596251"/>
                    <a:pt x="741572" y="596251"/>
                  </a:cubicBezTo>
                  <a:cubicBezTo>
                    <a:pt x="735296" y="596251"/>
                    <a:pt x="729971" y="601567"/>
                    <a:pt x="729971" y="607832"/>
                  </a:cubicBezTo>
                  <a:moveTo>
                    <a:pt x="729971" y="574702"/>
                  </a:moveTo>
                  <a:cubicBezTo>
                    <a:pt x="729971" y="580967"/>
                    <a:pt x="735296" y="586283"/>
                    <a:pt x="741572" y="586283"/>
                  </a:cubicBezTo>
                  <a:cubicBezTo>
                    <a:pt x="747847" y="586283"/>
                    <a:pt x="753172" y="581347"/>
                    <a:pt x="753172" y="574702"/>
                  </a:cubicBezTo>
                  <a:cubicBezTo>
                    <a:pt x="753172" y="568437"/>
                    <a:pt x="747847" y="563121"/>
                    <a:pt x="741572" y="563121"/>
                  </a:cubicBezTo>
                  <a:cubicBezTo>
                    <a:pt x="735296" y="563121"/>
                    <a:pt x="729971" y="568437"/>
                    <a:pt x="729971" y="574702"/>
                  </a:cubicBezTo>
                  <a:moveTo>
                    <a:pt x="729971" y="541572"/>
                  </a:moveTo>
                  <a:cubicBezTo>
                    <a:pt x="729971" y="547837"/>
                    <a:pt x="735296" y="553153"/>
                    <a:pt x="741572" y="553153"/>
                  </a:cubicBezTo>
                  <a:cubicBezTo>
                    <a:pt x="747847" y="553153"/>
                    <a:pt x="753172" y="548217"/>
                    <a:pt x="753172" y="541572"/>
                  </a:cubicBezTo>
                  <a:cubicBezTo>
                    <a:pt x="753172" y="535306"/>
                    <a:pt x="747847" y="529990"/>
                    <a:pt x="741572" y="529990"/>
                  </a:cubicBezTo>
                  <a:cubicBezTo>
                    <a:pt x="735296" y="529990"/>
                    <a:pt x="729971" y="535306"/>
                    <a:pt x="729971" y="541572"/>
                  </a:cubicBezTo>
                  <a:moveTo>
                    <a:pt x="729971" y="508536"/>
                  </a:moveTo>
                  <a:cubicBezTo>
                    <a:pt x="729971" y="514802"/>
                    <a:pt x="735296" y="520118"/>
                    <a:pt x="741572" y="520118"/>
                  </a:cubicBezTo>
                  <a:cubicBezTo>
                    <a:pt x="747847" y="520118"/>
                    <a:pt x="753172" y="515181"/>
                    <a:pt x="753172" y="508536"/>
                  </a:cubicBezTo>
                  <a:cubicBezTo>
                    <a:pt x="753172" y="501891"/>
                    <a:pt x="747847" y="496955"/>
                    <a:pt x="741572" y="496955"/>
                  </a:cubicBezTo>
                  <a:cubicBezTo>
                    <a:pt x="735296" y="496955"/>
                    <a:pt x="729971" y="502271"/>
                    <a:pt x="729971" y="508536"/>
                  </a:cubicBezTo>
                  <a:moveTo>
                    <a:pt x="729971" y="475406"/>
                  </a:moveTo>
                  <a:cubicBezTo>
                    <a:pt x="729971" y="481671"/>
                    <a:pt x="735296" y="486987"/>
                    <a:pt x="741572" y="486987"/>
                  </a:cubicBezTo>
                  <a:cubicBezTo>
                    <a:pt x="747847" y="486987"/>
                    <a:pt x="753172" y="482051"/>
                    <a:pt x="753172" y="475406"/>
                  </a:cubicBezTo>
                  <a:cubicBezTo>
                    <a:pt x="753172" y="469141"/>
                    <a:pt x="747847" y="463825"/>
                    <a:pt x="741572" y="463825"/>
                  </a:cubicBezTo>
                  <a:cubicBezTo>
                    <a:pt x="735296" y="463825"/>
                    <a:pt x="729971" y="469141"/>
                    <a:pt x="729971" y="475406"/>
                  </a:cubicBezTo>
                  <a:moveTo>
                    <a:pt x="696787" y="442181"/>
                  </a:moveTo>
                  <a:cubicBezTo>
                    <a:pt x="696787" y="448446"/>
                    <a:pt x="702111" y="453762"/>
                    <a:pt x="708387" y="453762"/>
                  </a:cubicBezTo>
                  <a:cubicBezTo>
                    <a:pt x="714663" y="453762"/>
                    <a:pt x="719987" y="448826"/>
                    <a:pt x="719987" y="442181"/>
                  </a:cubicBezTo>
                  <a:cubicBezTo>
                    <a:pt x="719987" y="435536"/>
                    <a:pt x="714663" y="430599"/>
                    <a:pt x="708387" y="430599"/>
                  </a:cubicBezTo>
                  <a:cubicBezTo>
                    <a:pt x="702111" y="430599"/>
                    <a:pt x="696787" y="435915"/>
                    <a:pt x="696787" y="442181"/>
                  </a:cubicBezTo>
                  <a:moveTo>
                    <a:pt x="696787" y="409050"/>
                  </a:moveTo>
                  <a:cubicBezTo>
                    <a:pt x="696787" y="415316"/>
                    <a:pt x="702111" y="420632"/>
                    <a:pt x="708387" y="420632"/>
                  </a:cubicBezTo>
                  <a:cubicBezTo>
                    <a:pt x="714663" y="420632"/>
                    <a:pt x="719987" y="415695"/>
                    <a:pt x="719987" y="409050"/>
                  </a:cubicBezTo>
                  <a:cubicBezTo>
                    <a:pt x="719987" y="402785"/>
                    <a:pt x="714663" y="397469"/>
                    <a:pt x="708387" y="397469"/>
                  </a:cubicBezTo>
                  <a:cubicBezTo>
                    <a:pt x="702111" y="397469"/>
                    <a:pt x="696787" y="402785"/>
                    <a:pt x="696787" y="409050"/>
                  </a:cubicBezTo>
                  <a:moveTo>
                    <a:pt x="696787" y="375920"/>
                  </a:moveTo>
                  <a:cubicBezTo>
                    <a:pt x="696787" y="382185"/>
                    <a:pt x="702111" y="387501"/>
                    <a:pt x="708387" y="387501"/>
                  </a:cubicBezTo>
                  <a:cubicBezTo>
                    <a:pt x="714663" y="387501"/>
                    <a:pt x="719987" y="382565"/>
                    <a:pt x="719987" y="375920"/>
                  </a:cubicBezTo>
                  <a:cubicBezTo>
                    <a:pt x="719987" y="369275"/>
                    <a:pt x="714663" y="364339"/>
                    <a:pt x="708387" y="364339"/>
                  </a:cubicBezTo>
                  <a:cubicBezTo>
                    <a:pt x="702111" y="364339"/>
                    <a:pt x="696787" y="369655"/>
                    <a:pt x="696787" y="375920"/>
                  </a:cubicBezTo>
                  <a:moveTo>
                    <a:pt x="696787" y="342790"/>
                  </a:moveTo>
                  <a:cubicBezTo>
                    <a:pt x="696787" y="349055"/>
                    <a:pt x="702111" y="354371"/>
                    <a:pt x="708387" y="354371"/>
                  </a:cubicBezTo>
                  <a:cubicBezTo>
                    <a:pt x="714663" y="354371"/>
                    <a:pt x="719987" y="349435"/>
                    <a:pt x="719987" y="342790"/>
                  </a:cubicBezTo>
                  <a:cubicBezTo>
                    <a:pt x="719987" y="336145"/>
                    <a:pt x="714663" y="331208"/>
                    <a:pt x="708387" y="331208"/>
                  </a:cubicBezTo>
                  <a:cubicBezTo>
                    <a:pt x="702111" y="331208"/>
                    <a:pt x="696787" y="336524"/>
                    <a:pt x="696787" y="342790"/>
                  </a:cubicBezTo>
                  <a:moveTo>
                    <a:pt x="696787" y="309659"/>
                  </a:moveTo>
                  <a:cubicBezTo>
                    <a:pt x="696787" y="315925"/>
                    <a:pt x="702111" y="321241"/>
                    <a:pt x="708387" y="321241"/>
                  </a:cubicBezTo>
                  <a:cubicBezTo>
                    <a:pt x="714663" y="321241"/>
                    <a:pt x="719987" y="316304"/>
                    <a:pt x="719987" y="309659"/>
                  </a:cubicBezTo>
                  <a:cubicBezTo>
                    <a:pt x="719987" y="303394"/>
                    <a:pt x="714663" y="298078"/>
                    <a:pt x="708387" y="298078"/>
                  </a:cubicBezTo>
                  <a:cubicBezTo>
                    <a:pt x="702111" y="298078"/>
                    <a:pt x="696787" y="303394"/>
                    <a:pt x="696787" y="309659"/>
                  </a:cubicBezTo>
                  <a:moveTo>
                    <a:pt x="696787" y="276529"/>
                  </a:moveTo>
                  <a:cubicBezTo>
                    <a:pt x="696787" y="282794"/>
                    <a:pt x="702111" y="288110"/>
                    <a:pt x="708387" y="288110"/>
                  </a:cubicBezTo>
                  <a:cubicBezTo>
                    <a:pt x="714663" y="288110"/>
                    <a:pt x="719987" y="283174"/>
                    <a:pt x="719987" y="276529"/>
                  </a:cubicBezTo>
                  <a:cubicBezTo>
                    <a:pt x="719987" y="269884"/>
                    <a:pt x="714663" y="264948"/>
                    <a:pt x="708387" y="264948"/>
                  </a:cubicBezTo>
                  <a:cubicBezTo>
                    <a:pt x="702111" y="264948"/>
                    <a:pt x="696787" y="270264"/>
                    <a:pt x="696787" y="276529"/>
                  </a:cubicBezTo>
                  <a:moveTo>
                    <a:pt x="696787" y="243399"/>
                  </a:moveTo>
                  <a:cubicBezTo>
                    <a:pt x="696787" y="249664"/>
                    <a:pt x="702111" y="254980"/>
                    <a:pt x="708387" y="254980"/>
                  </a:cubicBezTo>
                  <a:cubicBezTo>
                    <a:pt x="714663" y="254980"/>
                    <a:pt x="719987" y="250044"/>
                    <a:pt x="719987" y="243399"/>
                  </a:cubicBezTo>
                  <a:cubicBezTo>
                    <a:pt x="719987" y="237133"/>
                    <a:pt x="714663" y="231817"/>
                    <a:pt x="708387" y="231817"/>
                  </a:cubicBezTo>
                  <a:cubicBezTo>
                    <a:pt x="702111" y="231817"/>
                    <a:pt x="696787" y="237133"/>
                    <a:pt x="696787" y="243399"/>
                  </a:cubicBezTo>
                  <a:moveTo>
                    <a:pt x="696787" y="210268"/>
                  </a:moveTo>
                  <a:cubicBezTo>
                    <a:pt x="696787" y="216534"/>
                    <a:pt x="702111" y="221850"/>
                    <a:pt x="708387" y="221850"/>
                  </a:cubicBezTo>
                  <a:cubicBezTo>
                    <a:pt x="714663" y="221850"/>
                    <a:pt x="719987" y="216913"/>
                    <a:pt x="719987" y="210268"/>
                  </a:cubicBezTo>
                  <a:cubicBezTo>
                    <a:pt x="719987" y="204003"/>
                    <a:pt x="714663" y="198687"/>
                    <a:pt x="708387" y="198687"/>
                  </a:cubicBezTo>
                  <a:cubicBezTo>
                    <a:pt x="702111" y="198687"/>
                    <a:pt x="696787" y="204003"/>
                    <a:pt x="696787" y="210268"/>
                  </a:cubicBezTo>
                  <a:moveTo>
                    <a:pt x="696787" y="177233"/>
                  </a:moveTo>
                  <a:cubicBezTo>
                    <a:pt x="696787" y="183498"/>
                    <a:pt x="702111" y="188814"/>
                    <a:pt x="708387" y="188814"/>
                  </a:cubicBezTo>
                  <a:cubicBezTo>
                    <a:pt x="714663" y="188814"/>
                    <a:pt x="719987" y="183878"/>
                    <a:pt x="719987" y="177233"/>
                  </a:cubicBezTo>
                  <a:cubicBezTo>
                    <a:pt x="719987" y="170968"/>
                    <a:pt x="714663" y="165652"/>
                    <a:pt x="708387" y="165652"/>
                  </a:cubicBezTo>
                  <a:cubicBezTo>
                    <a:pt x="702111" y="165652"/>
                    <a:pt x="696787" y="170968"/>
                    <a:pt x="696787" y="177233"/>
                  </a:cubicBezTo>
                  <a:moveTo>
                    <a:pt x="696787" y="144103"/>
                  </a:moveTo>
                  <a:cubicBezTo>
                    <a:pt x="696787" y="150368"/>
                    <a:pt x="702111" y="155684"/>
                    <a:pt x="708387" y="155684"/>
                  </a:cubicBezTo>
                  <a:cubicBezTo>
                    <a:pt x="714663" y="155684"/>
                    <a:pt x="719987" y="150748"/>
                    <a:pt x="719987" y="144103"/>
                  </a:cubicBezTo>
                  <a:cubicBezTo>
                    <a:pt x="719987" y="137458"/>
                    <a:pt x="714663" y="132521"/>
                    <a:pt x="708387" y="132521"/>
                  </a:cubicBezTo>
                  <a:cubicBezTo>
                    <a:pt x="702111" y="132521"/>
                    <a:pt x="696787" y="137837"/>
                    <a:pt x="696787" y="144103"/>
                  </a:cubicBezTo>
                  <a:moveTo>
                    <a:pt x="696787" y="110972"/>
                  </a:moveTo>
                  <a:cubicBezTo>
                    <a:pt x="696787" y="117238"/>
                    <a:pt x="702111" y="122554"/>
                    <a:pt x="708387" y="122554"/>
                  </a:cubicBezTo>
                  <a:cubicBezTo>
                    <a:pt x="714663" y="122554"/>
                    <a:pt x="719987" y="117617"/>
                    <a:pt x="719987" y="110972"/>
                  </a:cubicBezTo>
                  <a:cubicBezTo>
                    <a:pt x="719987" y="104327"/>
                    <a:pt x="714663" y="99391"/>
                    <a:pt x="708387" y="99391"/>
                  </a:cubicBezTo>
                  <a:cubicBezTo>
                    <a:pt x="702111" y="99391"/>
                    <a:pt x="696787" y="104707"/>
                    <a:pt x="696787" y="110972"/>
                  </a:cubicBezTo>
                  <a:moveTo>
                    <a:pt x="696787" y="77842"/>
                  </a:moveTo>
                  <a:cubicBezTo>
                    <a:pt x="696787" y="84107"/>
                    <a:pt x="702111" y="89423"/>
                    <a:pt x="708387" y="89423"/>
                  </a:cubicBezTo>
                  <a:cubicBezTo>
                    <a:pt x="714663" y="89423"/>
                    <a:pt x="719987" y="84487"/>
                    <a:pt x="719987" y="77842"/>
                  </a:cubicBezTo>
                  <a:cubicBezTo>
                    <a:pt x="719987" y="71577"/>
                    <a:pt x="714663" y="66261"/>
                    <a:pt x="708387" y="66261"/>
                  </a:cubicBezTo>
                  <a:cubicBezTo>
                    <a:pt x="702111" y="66261"/>
                    <a:pt x="696787" y="71577"/>
                    <a:pt x="696787" y="77842"/>
                  </a:cubicBezTo>
                  <a:moveTo>
                    <a:pt x="696787" y="44712"/>
                  </a:moveTo>
                  <a:cubicBezTo>
                    <a:pt x="696787" y="50977"/>
                    <a:pt x="702111" y="56293"/>
                    <a:pt x="708387" y="56293"/>
                  </a:cubicBezTo>
                  <a:cubicBezTo>
                    <a:pt x="714663" y="56293"/>
                    <a:pt x="719987" y="51357"/>
                    <a:pt x="719987" y="44712"/>
                  </a:cubicBezTo>
                  <a:cubicBezTo>
                    <a:pt x="719987" y="38067"/>
                    <a:pt x="714663" y="33130"/>
                    <a:pt x="708387" y="33130"/>
                  </a:cubicBezTo>
                  <a:cubicBezTo>
                    <a:pt x="702111" y="33130"/>
                    <a:pt x="696787" y="38446"/>
                    <a:pt x="696787" y="44712"/>
                  </a:cubicBezTo>
                  <a:moveTo>
                    <a:pt x="696787" y="11581"/>
                  </a:moveTo>
                  <a:cubicBezTo>
                    <a:pt x="696787" y="17847"/>
                    <a:pt x="702111" y="23163"/>
                    <a:pt x="708387" y="23163"/>
                  </a:cubicBezTo>
                  <a:cubicBezTo>
                    <a:pt x="714663" y="23163"/>
                    <a:pt x="719987" y="18226"/>
                    <a:pt x="719987" y="11581"/>
                  </a:cubicBezTo>
                  <a:cubicBezTo>
                    <a:pt x="719987" y="5316"/>
                    <a:pt x="714663" y="0"/>
                    <a:pt x="708387" y="0"/>
                  </a:cubicBezTo>
                  <a:cubicBezTo>
                    <a:pt x="702111" y="0"/>
                    <a:pt x="696787" y="5316"/>
                    <a:pt x="696787" y="11581"/>
                  </a:cubicBezTo>
                  <a:moveTo>
                    <a:pt x="696787" y="773484"/>
                  </a:moveTo>
                  <a:cubicBezTo>
                    <a:pt x="696787" y="779749"/>
                    <a:pt x="702111" y="785065"/>
                    <a:pt x="708387" y="785065"/>
                  </a:cubicBezTo>
                  <a:cubicBezTo>
                    <a:pt x="714663" y="785065"/>
                    <a:pt x="719987" y="780129"/>
                    <a:pt x="719987" y="773484"/>
                  </a:cubicBezTo>
                  <a:cubicBezTo>
                    <a:pt x="719987" y="767219"/>
                    <a:pt x="714663" y="761903"/>
                    <a:pt x="708387" y="761903"/>
                  </a:cubicBezTo>
                  <a:cubicBezTo>
                    <a:pt x="702111" y="761903"/>
                    <a:pt x="696787" y="767219"/>
                    <a:pt x="696787" y="773484"/>
                  </a:cubicBezTo>
                  <a:moveTo>
                    <a:pt x="696787" y="740354"/>
                  </a:moveTo>
                  <a:cubicBezTo>
                    <a:pt x="696787" y="746619"/>
                    <a:pt x="702111" y="751935"/>
                    <a:pt x="708387" y="751935"/>
                  </a:cubicBezTo>
                  <a:cubicBezTo>
                    <a:pt x="714663" y="751935"/>
                    <a:pt x="719987" y="746999"/>
                    <a:pt x="719987" y="740354"/>
                  </a:cubicBezTo>
                  <a:cubicBezTo>
                    <a:pt x="719987" y="733709"/>
                    <a:pt x="714663" y="728772"/>
                    <a:pt x="708387" y="728772"/>
                  </a:cubicBezTo>
                  <a:cubicBezTo>
                    <a:pt x="702111" y="728772"/>
                    <a:pt x="696787" y="734088"/>
                    <a:pt x="696787" y="740354"/>
                  </a:cubicBezTo>
                  <a:moveTo>
                    <a:pt x="696787" y="707223"/>
                  </a:moveTo>
                  <a:cubicBezTo>
                    <a:pt x="696787" y="713489"/>
                    <a:pt x="702111" y="718805"/>
                    <a:pt x="708387" y="718805"/>
                  </a:cubicBezTo>
                  <a:cubicBezTo>
                    <a:pt x="714663" y="718805"/>
                    <a:pt x="719987" y="713868"/>
                    <a:pt x="719987" y="707223"/>
                  </a:cubicBezTo>
                  <a:cubicBezTo>
                    <a:pt x="719987" y="700958"/>
                    <a:pt x="714663" y="695642"/>
                    <a:pt x="708387" y="695642"/>
                  </a:cubicBezTo>
                  <a:cubicBezTo>
                    <a:pt x="702111" y="695642"/>
                    <a:pt x="696787" y="700958"/>
                    <a:pt x="696787" y="707223"/>
                  </a:cubicBezTo>
                  <a:moveTo>
                    <a:pt x="696787" y="674093"/>
                  </a:moveTo>
                  <a:cubicBezTo>
                    <a:pt x="696787" y="680358"/>
                    <a:pt x="702111" y="685674"/>
                    <a:pt x="708387" y="685674"/>
                  </a:cubicBezTo>
                  <a:cubicBezTo>
                    <a:pt x="714663" y="685674"/>
                    <a:pt x="719987" y="680738"/>
                    <a:pt x="719987" y="674093"/>
                  </a:cubicBezTo>
                  <a:cubicBezTo>
                    <a:pt x="719987" y="667448"/>
                    <a:pt x="714663" y="662512"/>
                    <a:pt x="708387" y="662512"/>
                  </a:cubicBezTo>
                  <a:cubicBezTo>
                    <a:pt x="702111" y="662512"/>
                    <a:pt x="696787" y="667828"/>
                    <a:pt x="696787" y="674093"/>
                  </a:cubicBezTo>
                  <a:moveTo>
                    <a:pt x="696787" y="640963"/>
                  </a:moveTo>
                  <a:cubicBezTo>
                    <a:pt x="696787" y="647228"/>
                    <a:pt x="702111" y="652544"/>
                    <a:pt x="708387" y="652544"/>
                  </a:cubicBezTo>
                  <a:cubicBezTo>
                    <a:pt x="714663" y="652544"/>
                    <a:pt x="719987" y="647608"/>
                    <a:pt x="719987" y="640963"/>
                  </a:cubicBezTo>
                  <a:cubicBezTo>
                    <a:pt x="719987" y="634697"/>
                    <a:pt x="714663" y="629381"/>
                    <a:pt x="708387" y="629381"/>
                  </a:cubicBezTo>
                  <a:cubicBezTo>
                    <a:pt x="702111" y="629381"/>
                    <a:pt x="696787" y="634697"/>
                    <a:pt x="696787" y="640963"/>
                  </a:cubicBezTo>
                  <a:moveTo>
                    <a:pt x="696787" y="607832"/>
                  </a:moveTo>
                  <a:cubicBezTo>
                    <a:pt x="696787" y="614098"/>
                    <a:pt x="702111" y="619414"/>
                    <a:pt x="708387" y="619414"/>
                  </a:cubicBezTo>
                  <a:cubicBezTo>
                    <a:pt x="714663" y="619414"/>
                    <a:pt x="719987" y="614477"/>
                    <a:pt x="719987" y="607832"/>
                  </a:cubicBezTo>
                  <a:cubicBezTo>
                    <a:pt x="719987" y="601187"/>
                    <a:pt x="714663" y="596251"/>
                    <a:pt x="708387" y="596251"/>
                  </a:cubicBezTo>
                  <a:cubicBezTo>
                    <a:pt x="702111" y="596251"/>
                    <a:pt x="696787" y="601567"/>
                    <a:pt x="696787" y="607832"/>
                  </a:cubicBezTo>
                  <a:moveTo>
                    <a:pt x="696787" y="574702"/>
                  </a:moveTo>
                  <a:cubicBezTo>
                    <a:pt x="696787" y="580967"/>
                    <a:pt x="702111" y="586283"/>
                    <a:pt x="708387" y="586283"/>
                  </a:cubicBezTo>
                  <a:cubicBezTo>
                    <a:pt x="714663" y="586283"/>
                    <a:pt x="719987" y="581347"/>
                    <a:pt x="719987" y="574702"/>
                  </a:cubicBezTo>
                  <a:cubicBezTo>
                    <a:pt x="719987" y="568437"/>
                    <a:pt x="714663" y="563121"/>
                    <a:pt x="708387" y="563121"/>
                  </a:cubicBezTo>
                  <a:cubicBezTo>
                    <a:pt x="702111" y="563121"/>
                    <a:pt x="696787" y="568437"/>
                    <a:pt x="696787" y="574702"/>
                  </a:cubicBezTo>
                  <a:moveTo>
                    <a:pt x="696787" y="541572"/>
                  </a:moveTo>
                  <a:cubicBezTo>
                    <a:pt x="696787" y="547837"/>
                    <a:pt x="702111" y="553153"/>
                    <a:pt x="708387" y="553153"/>
                  </a:cubicBezTo>
                  <a:cubicBezTo>
                    <a:pt x="714663" y="553153"/>
                    <a:pt x="719987" y="548217"/>
                    <a:pt x="719987" y="541572"/>
                  </a:cubicBezTo>
                  <a:cubicBezTo>
                    <a:pt x="719987" y="535306"/>
                    <a:pt x="714663" y="529990"/>
                    <a:pt x="708387" y="529990"/>
                  </a:cubicBezTo>
                  <a:cubicBezTo>
                    <a:pt x="702111" y="529990"/>
                    <a:pt x="696787" y="535306"/>
                    <a:pt x="696787" y="541572"/>
                  </a:cubicBezTo>
                  <a:moveTo>
                    <a:pt x="696787" y="508536"/>
                  </a:moveTo>
                  <a:cubicBezTo>
                    <a:pt x="696787" y="514802"/>
                    <a:pt x="702111" y="520118"/>
                    <a:pt x="708387" y="520118"/>
                  </a:cubicBezTo>
                  <a:cubicBezTo>
                    <a:pt x="714663" y="520118"/>
                    <a:pt x="719987" y="515181"/>
                    <a:pt x="719987" y="508536"/>
                  </a:cubicBezTo>
                  <a:cubicBezTo>
                    <a:pt x="719987" y="501891"/>
                    <a:pt x="714663" y="496955"/>
                    <a:pt x="708387" y="496955"/>
                  </a:cubicBezTo>
                  <a:cubicBezTo>
                    <a:pt x="702111" y="496955"/>
                    <a:pt x="696787" y="502271"/>
                    <a:pt x="696787" y="508536"/>
                  </a:cubicBezTo>
                  <a:moveTo>
                    <a:pt x="696787" y="475406"/>
                  </a:moveTo>
                  <a:cubicBezTo>
                    <a:pt x="696787" y="481671"/>
                    <a:pt x="702111" y="486987"/>
                    <a:pt x="708387" y="486987"/>
                  </a:cubicBezTo>
                  <a:cubicBezTo>
                    <a:pt x="714663" y="486987"/>
                    <a:pt x="719987" y="482051"/>
                    <a:pt x="719987" y="475406"/>
                  </a:cubicBezTo>
                  <a:cubicBezTo>
                    <a:pt x="719987" y="469141"/>
                    <a:pt x="714663" y="463825"/>
                    <a:pt x="708387" y="463825"/>
                  </a:cubicBezTo>
                  <a:cubicBezTo>
                    <a:pt x="702111" y="463825"/>
                    <a:pt x="696787" y="469141"/>
                    <a:pt x="696787" y="475406"/>
                  </a:cubicBezTo>
                  <a:moveTo>
                    <a:pt x="663602" y="442181"/>
                  </a:moveTo>
                  <a:cubicBezTo>
                    <a:pt x="663602" y="448446"/>
                    <a:pt x="668926" y="453762"/>
                    <a:pt x="675202" y="453762"/>
                  </a:cubicBezTo>
                  <a:cubicBezTo>
                    <a:pt x="681478" y="453762"/>
                    <a:pt x="686803" y="448826"/>
                    <a:pt x="686803" y="442181"/>
                  </a:cubicBezTo>
                  <a:cubicBezTo>
                    <a:pt x="686803" y="435536"/>
                    <a:pt x="681478" y="430599"/>
                    <a:pt x="675202" y="430599"/>
                  </a:cubicBezTo>
                  <a:cubicBezTo>
                    <a:pt x="668926" y="430599"/>
                    <a:pt x="663602" y="435915"/>
                    <a:pt x="663602" y="442181"/>
                  </a:cubicBezTo>
                  <a:moveTo>
                    <a:pt x="663602" y="409050"/>
                  </a:moveTo>
                  <a:cubicBezTo>
                    <a:pt x="663602" y="415316"/>
                    <a:pt x="668926" y="420632"/>
                    <a:pt x="675202" y="420632"/>
                  </a:cubicBezTo>
                  <a:cubicBezTo>
                    <a:pt x="681478" y="420632"/>
                    <a:pt x="686803" y="415695"/>
                    <a:pt x="686803" y="409050"/>
                  </a:cubicBezTo>
                  <a:cubicBezTo>
                    <a:pt x="686803" y="402785"/>
                    <a:pt x="681478" y="397469"/>
                    <a:pt x="675202" y="397469"/>
                  </a:cubicBezTo>
                  <a:cubicBezTo>
                    <a:pt x="668926" y="397469"/>
                    <a:pt x="663602" y="402785"/>
                    <a:pt x="663602" y="409050"/>
                  </a:cubicBezTo>
                  <a:moveTo>
                    <a:pt x="663602" y="375920"/>
                  </a:moveTo>
                  <a:cubicBezTo>
                    <a:pt x="663602" y="382185"/>
                    <a:pt x="668926" y="387501"/>
                    <a:pt x="675202" y="387501"/>
                  </a:cubicBezTo>
                  <a:cubicBezTo>
                    <a:pt x="681478" y="387501"/>
                    <a:pt x="686803" y="382565"/>
                    <a:pt x="686803" y="375920"/>
                  </a:cubicBezTo>
                  <a:cubicBezTo>
                    <a:pt x="686803" y="369275"/>
                    <a:pt x="681478" y="364339"/>
                    <a:pt x="675202" y="364339"/>
                  </a:cubicBezTo>
                  <a:cubicBezTo>
                    <a:pt x="668926" y="364339"/>
                    <a:pt x="663602" y="369655"/>
                    <a:pt x="663602" y="375920"/>
                  </a:cubicBezTo>
                  <a:moveTo>
                    <a:pt x="663602" y="342790"/>
                  </a:moveTo>
                  <a:cubicBezTo>
                    <a:pt x="663602" y="349055"/>
                    <a:pt x="668926" y="354371"/>
                    <a:pt x="675202" y="354371"/>
                  </a:cubicBezTo>
                  <a:cubicBezTo>
                    <a:pt x="681478" y="354371"/>
                    <a:pt x="686803" y="349435"/>
                    <a:pt x="686803" y="342790"/>
                  </a:cubicBezTo>
                  <a:cubicBezTo>
                    <a:pt x="686803" y="336145"/>
                    <a:pt x="681478" y="331208"/>
                    <a:pt x="675202" y="331208"/>
                  </a:cubicBezTo>
                  <a:cubicBezTo>
                    <a:pt x="668926" y="331208"/>
                    <a:pt x="663602" y="336524"/>
                    <a:pt x="663602" y="342790"/>
                  </a:cubicBezTo>
                  <a:moveTo>
                    <a:pt x="663602" y="309659"/>
                  </a:moveTo>
                  <a:cubicBezTo>
                    <a:pt x="663602" y="315925"/>
                    <a:pt x="668926" y="321241"/>
                    <a:pt x="675202" y="321241"/>
                  </a:cubicBezTo>
                  <a:cubicBezTo>
                    <a:pt x="681478" y="321241"/>
                    <a:pt x="686803" y="316304"/>
                    <a:pt x="686803" y="309659"/>
                  </a:cubicBezTo>
                  <a:cubicBezTo>
                    <a:pt x="686803" y="303394"/>
                    <a:pt x="681478" y="298078"/>
                    <a:pt x="675202" y="298078"/>
                  </a:cubicBezTo>
                  <a:cubicBezTo>
                    <a:pt x="668926" y="298078"/>
                    <a:pt x="663602" y="303394"/>
                    <a:pt x="663602" y="309659"/>
                  </a:cubicBezTo>
                  <a:moveTo>
                    <a:pt x="663602" y="276529"/>
                  </a:moveTo>
                  <a:cubicBezTo>
                    <a:pt x="663602" y="282794"/>
                    <a:pt x="668926" y="288110"/>
                    <a:pt x="675202" y="288110"/>
                  </a:cubicBezTo>
                  <a:cubicBezTo>
                    <a:pt x="681478" y="288110"/>
                    <a:pt x="686803" y="283174"/>
                    <a:pt x="686803" y="276529"/>
                  </a:cubicBezTo>
                  <a:cubicBezTo>
                    <a:pt x="686803" y="269884"/>
                    <a:pt x="681478" y="264948"/>
                    <a:pt x="675202" y="264948"/>
                  </a:cubicBezTo>
                  <a:cubicBezTo>
                    <a:pt x="668926" y="264948"/>
                    <a:pt x="663602" y="270264"/>
                    <a:pt x="663602" y="276529"/>
                  </a:cubicBezTo>
                  <a:moveTo>
                    <a:pt x="663602" y="243399"/>
                  </a:moveTo>
                  <a:cubicBezTo>
                    <a:pt x="663602" y="249664"/>
                    <a:pt x="668926" y="254980"/>
                    <a:pt x="675202" y="254980"/>
                  </a:cubicBezTo>
                  <a:cubicBezTo>
                    <a:pt x="681478" y="254980"/>
                    <a:pt x="686803" y="250044"/>
                    <a:pt x="686803" y="243399"/>
                  </a:cubicBezTo>
                  <a:cubicBezTo>
                    <a:pt x="686803" y="237133"/>
                    <a:pt x="681478" y="231817"/>
                    <a:pt x="675202" y="231817"/>
                  </a:cubicBezTo>
                  <a:cubicBezTo>
                    <a:pt x="668926" y="231817"/>
                    <a:pt x="663602" y="237133"/>
                    <a:pt x="663602" y="243399"/>
                  </a:cubicBezTo>
                  <a:moveTo>
                    <a:pt x="663602" y="210268"/>
                  </a:moveTo>
                  <a:cubicBezTo>
                    <a:pt x="663602" y="216534"/>
                    <a:pt x="668926" y="221850"/>
                    <a:pt x="675202" y="221850"/>
                  </a:cubicBezTo>
                  <a:cubicBezTo>
                    <a:pt x="681478" y="221850"/>
                    <a:pt x="686803" y="216913"/>
                    <a:pt x="686803" y="210268"/>
                  </a:cubicBezTo>
                  <a:cubicBezTo>
                    <a:pt x="686803" y="204003"/>
                    <a:pt x="681478" y="198687"/>
                    <a:pt x="675202" y="198687"/>
                  </a:cubicBezTo>
                  <a:cubicBezTo>
                    <a:pt x="668926" y="198687"/>
                    <a:pt x="663602" y="204003"/>
                    <a:pt x="663602" y="210268"/>
                  </a:cubicBezTo>
                  <a:moveTo>
                    <a:pt x="663602" y="177233"/>
                  </a:moveTo>
                  <a:cubicBezTo>
                    <a:pt x="663602" y="183498"/>
                    <a:pt x="668926" y="188814"/>
                    <a:pt x="675202" y="188814"/>
                  </a:cubicBezTo>
                  <a:cubicBezTo>
                    <a:pt x="681478" y="188814"/>
                    <a:pt x="686803" y="183878"/>
                    <a:pt x="686803" y="177233"/>
                  </a:cubicBezTo>
                  <a:cubicBezTo>
                    <a:pt x="686803" y="170968"/>
                    <a:pt x="681478" y="165652"/>
                    <a:pt x="675202" y="165652"/>
                  </a:cubicBezTo>
                  <a:cubicBezTo>
                    <a:pt x="668926" y="165652"/>
                    <a:pt x="663602" y="170968"/>
                    <a:pt x="663602" y="177233"/>
                  </a:cubicBezTo>
                  <a:moveTo>
                    <a:pt x="663602" y="144103"/>
                  </a:moveTo>
                  <a:cubicBezTo>
                    <a:pt x="663602" y="150368"/>
                    <a:pt x="668926" y="155684"/>
                    <a:pt x="675202" y="155684"/>
                  </a:cubicBezTo>
                  <a:cubicBezTo>
                    <a:pt x="681478" y="155684"/>
                    <a:pt x="686803" y="150748"/>
                    <a:pt x="686803" y="144103"/>
                  </a:cubicBezTo>
                  <a:cubicBezTo>
                    <a:pt x="686803" y="137458"/>
                    <a:pt x="681478" y="132521"/>
                    <a:pt x="675202" y="132521"/>
                  </a:cubicBezTo>
                  <a:cubicBezTo>
                    <a:pt x="668926" y="132521"/>
                    <a:pt x="663602" y="137837"/>
                    <a:pt x="663602" y="144103"/>
                  </a:cubicBezTo>
                  <a:moveTo>
                    <a:pt x="663602" y="110972"/>
                  </a:moveTo>
                  <a:cubicBezTo>
                    <a:pt x="663602" y="117238"/>
                    <a:pt x="668926" y="122554"/>
                    <a:pt x="675202" y="122554"/>
                  </a:cubicBezTo>
                  <a:cubicBezTo>
                    <a:pt x="681478" y="122554"/>
                    <a:pt x="686803" y="117617"/>
                    <a:pt x="686803" y="110972"/>
                  </a:cubicBezTo>
                  <a:cubicBezTo>
                    <a:pt x="686803" y="104327"/>
                    <a:pt x="681478" y="99391"/>
                    <a:pt x="675202" y="99391"/>
                  </a:cubicBezTo>
                  <a:cubicBezTo>
                    <a:pt x="668926" y="99391"/>
                    <a:pt x="663602" y="104707"/>
                    <a:pt x="663602" y="110972"/>
                  </a:cubicBezTo>
                  <a:moveTo>
                    <a:pt x="663602" y="77842"/>
                  </a:moveTo>
                  <a:cubicBezTo>
                    <a:pt x="663602" y="84107"/>
                    <a:pt x="668926" y="89423"/>
                    <a:pt x="675202" y="89423"/>
                  </a:cubicBezTo>
                  <a:cubicBezTo>
                    <a:pt x="681478" y="89423"/>
                    <a:pt x="686803" y="84487"/>
                    <a:pt x="686803" y="77842"/>
                  </a:cubicBezTo>
                  <a:cubicBezTo>
                    <a:pt x="686803" y="71577"/>
                    <a:pt x="681478" y="66261"/>
                    <a:pt x="675202" y="66261"/>
                  </a:cubicBezTo>
                  <a:cubicBezTo>
                    <a:pt x="668926" y="66261"/>
                    <a:pt x="663602" y="71577"/>
                    <a:pt x="663602" y="77842"/>
                  </a:cubicBezTo>
                  <a:moveTo>
                    <a:pt x="663602" y="44712"/>
                  </a:moveTo>
                  <a:cubicBezTo>
                    <a:pt x="663602" y="50977"/>
                    <a:pt x="668926" y="56293"/>
                    <a:pt x="675202" y="56293"/>
                  </a:cubicBezTo>
                  <a:cubicBezTo>
                    <a:pt x="681478" y="56293"/>
                    <a:pt x="686803" y="51357"/>
                    <a:pt x="686803" y="44712"/>
                  </a:cubicBezTo>
                  <a:cubicBezTo>
                    <a:pt x="686803" y="38067"/>
                    <a:pt x="681478" y="33130"/>
                    <a:pt x="675202" y="33130"/>
                  </a:cubicBezTo>
                  <a:cubicBezTo>
                    <a:pt x="668926" y="33130"/>
                    <a:pt x="663602" y="38446"/>
                    <a:pt x="663602" y="44712"/>
                  </a:cubicBezTo>
                  <a:moveTo>
                    <a:pt x="663602" y="11581"/>
                  </a:moveTo>
                  <a:cubicBezTo>
                    <a:pt x="663602" y="17847"/>
                    <a:pt x="668926" y="23163"/>
                    <a:pt x="675202" y="23163"/>
                  </a:cubicBezTo>
                  <a:cubicBezTo>
                    <a:pt x="681478" y="23163"/>
                    <a:pt x="686803" y="18226"/>
                    <a:pt x="686803" y="11581"/>
                  </a:cubicBezTo>
                  <a:cubicBezTo>
                    <a:pt x="686803" y="5316"/>
                    <a:pt x="681478" y="0"/>
                    <a:pt x="675202" y="0"/>
                  </a:cubicBezTo>
                  <a:cubicBezTo>
                    <a:pt x="668926" y="0"/>
                    <a:pt x="663602" y="5316"/>
                    <a:pt x="663602" y="11581"/>
                  </a:cubicBezTo>
                  <a:moveTo>
                    <a:pt x="663602" y="707223"/>
                  </a:moveTo>
                  <a:cubicBezTo>
                    <a:pt x="663602" y="713489"/>
                    <a:pt x="668926" y="718805"/>
                    <a:pt x="675202" y="718805"/>
                  </a:cubicBezTo>
                  <a:cubicBezTo>
                    <a:pt x="681478" y="718805"/>
                    <a:pt x="686803" y="713868"/>
                    <a:pt x="686803" y="707223"/>
                  </a:cubicBezTo>
                  <a:cubicBezTo>
                    <a:pt x="686803" y="700958"/>
                    <a:pt x="681478" y="695642"/>
                    <a:pt x="675202" y="695642"/>
                  </a:cubicBezTo>
                  <a:cubicBezTo>
                    <a:pt x="668926" y="695642"/>
                    <a:pt x="663602" y="700958"/>
                    <a:pt x="663602" y="707223"/>
                  </a:cubicBezTo>
                  <a:moveTo>
                    <a:pt x="663602" y="674093"/>
                  </a:moveTo>
                  <a:cubicBezTo>
                    <a:pt x="663602" y="680358"/>
                    <a:pt x="668926" y="685674"/>
                    <a:pt x="675202" y="685674"/>
                  </a:cubicBezTo>
                  <a:cubicBezTo>
                    <a:pt x="681478" y="685674"/>
                    <a:pt x="686803" y="680738"/>
                    <a:pt x="686803" y="674093"/>
                  </a:cubicBezTo>
                  <a:cubicBezTo>
                    <a:pt x="686803" y="667448"/>
                    <a:pt x="681478" y="662512"/>
                    <a:pt x="675202" y="662512"/>
                  </a:cubicBezTo>
                  <a:cubicBezTo>
                    <a:pt x="668926" y="662512"/>
                    <a:pt x="663602" y="667828"/>
                    <a:pt x="663602" y="674093"/>
                  </a:cubicBezTo>
                  <a:moveTo>
                    <a:pt x="663602" y="640963"/>
                  </a:moveTo>
                  <a:cubicBezTo>
                    <a:pt x="663602" y="647228"/>
                    <a:pt x="668926" y="652544"/>
                    <a:pt x="675202" y="652544"/>
                  </a:cubicBezTo>
                  <a:cubicBezTo>
                    <a:pt x="681478" y="652544"/>
                    <a:pt x="686803" y="647608"/>
                    <a:pt x="686803" y="640963"/>
                  </a:cubicBezTo>
                  <a:cubicBezTo>
                    <a:pt x="686803" y="634697"/>
                    <a:pt x="681478" y="629381"/>
                    <a:pt x="675202" y="629381"/>
                  </a:cubicBezTo>
                  <a:cubicBezTo>
                    <a:pt x="668926" y="629381"/>
                    <a:pt x="663602" y="634697"/>
                    <a:pt x="663602" y="640963"/>
                  </a:cubicBezTo>
                  <a:moveTo>
                    <a:pt x="663602" y="607832"/>
                  </a:moveTo>
                  <a:cubicBezTo>
                    <a:pt x="663602" y="614098"/>
                    <a:pt x="668926" y="619414"/>
                    <a:pt x="675202" y="619414"/>
                  </a:cubicBezTo>
                  <a:cubicBezTo>
                    <a:pt x="681478" y="619414"/>
                    <a:pt x="686803" y="614477"/>
                    <a:pt x="686803" y="607832"/>
                  </a:cubicBezTo>
                  <a:cubicBezTo>
                    <a:pt x="686803" y="601187"/>
                    <a:pt x="681478" y="596251"/>
                    <a:pt x="675202" y="596251"/>
                  </a:cubicBezTo>
                  <a:cubicBezTo>
                    <a:pt x="668926" y="596251"/>
                    <a:pt x="663602" y="601567"/>
                    <a:pt x="663602" y="607832"/>
                  </a:cubicBezTo>
                  <a:moveTo>
                    <a:pt x="663602" y="574702"/>
                  </a:moveTo>
                  <a:cubicBezTo>
                    <a:pt x="663602" y="580967"/>
                    <a:pt x="668926" y="586283"/>
                    <a:pt x="675202" y="586283"/>
                  </a:cubicBezTo>
                  <a:cubicBezTo>
                    <a:pt x="681478" y="586283"/>
                    <a:pt x="686803" y="581347"/>
                    <a:pt x="686803" y="574702"/>
                  </a:cubicBezTo>
                  <a:cubicBezTo>
                    <a:pt x="686803" y="568437"/>
                    <a:pt x="681478" y="563121"/>
                    <a:pt x="675202" y="563121"/>
                  </a:cubicBezTo>
                  <a:cubicBezTo>
                    <a:pt x="668926" y="563121"/>
                    <a:pt x="663602" y="568437"/>
                    <a:pt x="663602" y="574702"/>
                  </a:cubicBezTo>
                  <a:moveTo>
                    <a:pt x="663602" y="541572"/>
                  </a:moveTo>
                  <a:cubicBezTo>
                    <a:pt x="663602" y="547837"/>
                    <a:pt x="668926" y="553153"/>
                    <a:pt x="675202" y="553153"/>
                  </a:cubicBezTo>
                  <a:cubicBezTo>
                    <a:pt x="681478" y="553153"/>
                    <a:pt x="686803" y="548217"/>
                    <a:pt x="686803" y="541572"/>
                  </a:cubicBezTo>
                  <a:cubicBezTo>
                    <a:pt x="686803" y="535306"/>
                    <a:pt x="681478" y="529990"/>
                    <a:pt x="675202" y="529990"/>
                  </a:cubicBezTo>
                  <a:cubicBezTo>
                    <a:pt x="668926" y="529990"/>
                    <a:pt x="663602" y="535306"/>
                    <a:pt x="663602" y="541572"/>
                  </a:cubicBezTo>
                  <a:moveTo>
                    <a:pt x="663602" y="508536"/>
                  </a:moveTo>
                  <a:cubicBezTo>
                    <a:pt x="663602" y="514802"/>
                    <a:pt x="668926" y="520118"/>
                    <a:pt x="675202" y="520118"/>
                  </a:cubicBezTo>
                  <a:cubicBezTo>
                    <a:pt x="681478" y="520118"/>
                    <a:pt x="686803" y="515181"/>
                    <a:pt x="686803" y="508536"/>
                  </a:cubicBezTo>
                  <a:cubicBezTo>
                    <a:pt x="686803" y="501891"/>
                    <a:pt x="681478" y="496955"/>
                    <a:pt x="675202" y="496955"/>
                  </a:cubicBezTo>
                  <a:cubicBezTo>
                    <a:pt x="668926" y="496955"/>
                    <a:pt x="663602" y="502271"/>
                    <a:pt x="663602" y="508536"/>
                  </a:cubicBezTo>
                  <a:moveTo>
                    <a:pt x="663602" y="475406"/>
                  </a:moveTo>
                  <a:cubicBezTo>
                    <a:pt x="663602" y="481671"/>
                    <a:pt x="668926" y="486987"/>
                    <a:pt x="675202" y="486987"/>
                  </a:cubicBezTo>
                  <a:cubicBezTo>
                    <a:pt x="681478" y="486987"/>
                    <a:pt x="686803" y="482051"/>
                    <a:pt x="686803" y="475406"/>
                  </a:cubicBezTo>
                  <a:cubicBezTo>
                    <a:pt x="686803" y="469141"/>
                    <a:pt x="681478" y="463825"/>
                    <a:pt x="675202" y="463825"/>
                  </a:cubicBezTo>
                  <a:cubicBezTo>
                    <a:pt x="668926" y="463825"/>
                    <a:pt x="663602" y="469141"/>
                    <a:pt x="663602" y="475406"/>
                  </a:cubicBezTo>
                  <a:moveTo>
                    <a:pt x="630417" y="442181"/>
                  </a:moveTo>
                  <a:cubicBezTo>
                    <a:pt x="630417" y="448446"/>
                    <a:pt x="635742" y="453762"/>
                    <a:pt x="642017" y="453762"/>
                  </a:cubicBezTo>
                  <a:cubicBezTo>
                    <a:pt x="648293" y="453762"/>
                    <a:pt x="653618" y="448826"/>
                    <a:pt x="653618" y="442181"/>
                  </a:cubicBezTo>
                  <a:cubicBezTo>
                    <a:pt x="653618" y="435536"/>
                    <a:pt x="648293" y="430599"/>
                    <a:pt x="642017" y="430599"/>
                  </a:cubicBezTo>
                  <a:cubicBezTo>
                    <a:pt x="635742" y="430599"/>
                    <a:pt x="630417" y="435915"/>
                    <a:pt x="630417" y="442181"/>
                  </a:cubicBezTo>
                  <a:moveTo>
                    <a:pt x="630417" y="409050"/>
                  </a:moveTo>
                  <a:cubicBezTo>
                    <a:pt x="630417" y="415316"/>
                    <a:pt x="635742" y="420632"/>
                    <a:pt x="642017" y="420632"/>
                  </a:cubicBezTo>
                  <a:cubicBezTo>
                    <a:pt x="648293" y="420632"/>
                    <a:pt x="653618" y="415695"/>
                    <a:pt x="653618" y="409050"/>
                  </a:cubicBezTo>
                  <a:cubicBezTo>
                    <a:pt x="653618" y="402785"/>
                    <a:pt x="648293" y="397469"/>
                    <a:pt x="642017" y="397469"/>
                  </a:cubicBezTo>
                  <a:cubicBezTo>
                    <a:pt x="635742" y="397469"/>
                    <a:pt x="630417" y="402785"/>
                    <a:pt x="630417" y="409050"/>
                  </a:cubicBezTo>
                  <a:moveTo>
                    <a:pt x="630417" y="375920"/>
                  </a:moveTo>
                  <a:cubicBezTo>
                    <a:pt x="630417" y="382185"/>
                    <a:pt x="635742" y="387501"/>
                    <a:pt x="642017" y="387501"/>
                  </a:cubicBezTo>
                  <a:cubicBezTo>
                    <a:pt x="648293" y="387501"/>
                    <a:pt x="653618" y="382565"/>
                    <a:pt x="653618" y="375920"/>
                  </a:cubicBezTo>
                  <a:cubicBezTo>
                    <a:pt x="653618" y="369275"/>
                    <a:pt x="648293" y="364339"/>
                    <a:pt x="642017" y="364339"/>
                  </a:cubicBezTo>
                  <a:cubicBezTo>
                    <a:pt x="635742" y="364339"/>
                    <a:pt x="630417" y="369655"/>
                    <a:pt x="630417" y="375920"/>
                  </a:cubicBezTo>
                  <a:moveTo>
                    <a:pt x="630417" y="342790"/>
                  </a:moveTo>
                  <a:cubicBezTo>
                    <a:pt x="630417" y="349055"/>
                    <a:pt x="635742" y="354371"/>
                    <a:pt x="642017" y="354371"/>
                  </a:cubicBezTo>
                  <a:cubicBezTo>
                    <a:pt x="648293" y="354371"/>
                    <a:pt x="653618" y="349435"/>
                    <a:pt x="653618" y="342790"/>
                  </a:cubicBezTo>
                  <a:cubicBezTo>
                    <a:pt x="653618" y="336145"/>
                    <a:pt x="648293" y="331208"/>
                    <a:pt x="642017" y="331208"/>
                  </a:cubicBezTo>
                  <a:cubicBezTo>
                    <a:pt x="635742" y="331208"/>
                    <a:pt x="630417" y="336524"/>
                    <a:pt x="630417" y="342790"/>
                  </a:cubicBezTo>
                  <a:moveTo>
                    <a:pt x="630417" y="309659"/>
                  </a:moveTo>
                  <a:cubicBezTo>
                    <a:pt x="630417" y="315925"/>
                    <a:pt x="635742" y="321241"/>
                    <a:pt x="642017" y="321241"/>
                  </a:cubicBezTo>
                  <a:cubicBezTo>
                    <a:pt x="648293" y="321241"/>
                    <a:pt x="653618" y="316304"/>
                    <a:pt x="653618" y="309659"/>
                  </a:cubicBezTo>
                  <a:cubicBezTo>
                    <a:pt x="653618" y="303394"/>
                    <a:pt x="648293" y="298078"/>
                    <a:pt x="642017" y="298078"/>
                  </a:cubicBezTo>
                  <a:cubicBezTo>
                    <a:pt x="635742" y="298078"/>
                    <a:pt x="630417" y="303394"/>
                    <a:pt x="630417" y="309659"/>
                  </a:cubicBezTo>
                  <a:moveTo>
                    <a:pt x="630417" y="276529"/>
                  </a:moveTo>
                  <a:cubicBezTo>
                    <a:pt x="630417" y="282794"/>
                    <a:pt x="635742" y="288110"/>
                    <a:pt x="642017" y="288110"/>
                  </a:cubicBezTo>
                  <a:cubicBezTo>
                    <a:pt x="648293" y="288110"/>
                    <a:pt x="653618" y="283174"/>
                    <a:pt x="653618" y="276529"/>
                  </a:cubicBezTo>
                  <a:cubicBezTo>
                    <a:pt x="653618" y="269884"/>
                    <a:pt x="648293" y="264948"/>
                    <a:pt x="642017" y="264948"/>
                  </a:cubicBezTo>
                  <a:cubicBezTo>
                    <a:pt x="635742" y="264948"/>
                    <a:pt x="630417" y="270264"/>
                    <a:pt x="630417" y="276529"/>
                  </a:cubicBezTo>
                  <a:moveTo>
                    <a:pt x="630417" y="243399"/>
                  </a:moveTo>
                  <a:cubicBezTo>
                    <a:pt x="630417" y="249664"/>
                    <a:pt x="635742" y="254980"/>
                    <a:pt x="642017" y="254980"/>
                  </a:cubicBezTo>
                  <a:cubicBezTo>
                    <a:pt x="648293" y="254980"/>
                    <a:pt x="653618" y="250044"/>
                    <a:pt x="653618" y="243399"/>
                  </a:cubicBezTo>
                  <a:cubicBezTo>
                    <a:pt x="653618" y="237133"/>
                    <a:pt x="648293" y="231817"/>
                    <a:pt x="642017" y="231817"/>
                  </a:cubicBezTo>
                  <a:cubicBezTo>
                    <a:pt x="635742" y="231817"/>
                    <a:pt x="630417" y="237133"/>
                    <a:pt x="630417" y="243399"/>
                  </a:cubicBezTo>
                  <a:moveTo>
                    <a:pt x="630417" y="210268"/>
                  </a:moveTo>
                  <a:cubicBezTo>
                    <a:pt x="630417" y="216534"/>
                    <a:pt x="635742" y="221850"/>
                    <a:pt x="642017" y="221850"/>
                  </a:cubicBezTo>
                  <a:cubicBezTo>
                    <a:pt x="648293" y="221850"/>
                    <a:pt x="653618" y="216913"/>
                    <a:pt x="653618" y="210268"/>
                  </a:cubicBezTo>
                  <a:cubicBezTo>
                    <a:pt x="653618" y="204003"/>
                    <a:pt x="648293" y="198687"/>
                    <a:pt x="642017" y="198687"/>
                  </a:cubicBezTo>
                  <a:cubicBezTo>
                    <a:pt x="635742" y="198687"/>
                    <a:pt x="630417" y="204003"/>
                    <a:pt x="630417" y="210268"/>
                  </a:cubicBezTo>
                  <a:moveTo>
                    <a:pt x="630417" y="177233"/>
                  </a:moveTo>
                  <a:cubicBezTo>
                    <a:pt x="630417" y="183498"/>
                    <a:pt x="635742" y="188814"/>
                    <a:pt x="642017" y="188814"/>
                  </a:cubicBezTo>
                  <a:cubicBezTo>
                    <a:pt x="648293" y="188814"/>
                    <a:pt x="653618" y="183878"/>
                    <a:pt x="653618" y="177233"/>
                  </a:cubicBezTo>
                  <a:cubicBezTo>
                    <a:pt x="653618" y="170968"/>
                    <a:pt x="648293" y="165652"/>
                    <a:pt x="642017" y="165652"/>
                  </a:cubicBezTo>
                  <a:cubicBezTo>
                    <a:pt x="635742" y="165652"/>
                    <a:pt x="630417" y="170968"/>
                    <a:pt x="630417" y="177233"/>
                  </a:cubicBezTo>
                  <a:moveTo>
                    <a:pt x="630417" y="144103"/>
                  </a:moveTo>
                  <a:cubicBezTo>
                    <a:pt x="630417" y="150368"/>
                    <a:pt x="635742" y="155684"/>
                    <a:pt x="642017" y="155684"/>
                  </a:cubicBezTo>
                  <a:cubicBezTo>
                    <a:pt x="648293" y="155684"/>
                    <a:pt x="653618" y="150748"/>
                    <a:pt x="653618" y="144103"/>
                  </a:cubicBezTo>
                  <a:cubicBezTo>
                    <a:pt x="653618" y="137458"/>
                    <a:pt x="648293" y="132521"/>
                    <a:pt x="642017" y="132521"/>
                  </a:cubicBezTo>
                  <a:cubicBezTo>
                    <a:pt x="635742" y="132521"/>
                    <a:pt x="630417" y="137837"/>
                    <a:pt x="630417" y="144103"/>
                  </a:cubicBezTo>
                  <a:moveTo>
                    <a:pt x="630417" y="110972"/>
                  </a:moveTo>
                  <a:cubicBezTo>
                    <a:pt x="630417" y="117238"/>
                    <a:pt x="635742" y="122554"/>
                    <a:pt x="642017" y="122554"/>
                  </a:cubicBezTo>
                  <a:cubicBezTo>
                    <a:pt x="648293" y="122554"/>
                    <a:pt x="653618" y="117617"/>
                    <a:pt x="653618" y="110972"/>
                  </a:cubicBezTo>
                  <a:cubicBezTo>
                    <a:pt x="653618" y="104327"/>
                    <a:pt x="648293" y="99391"/>
                    <a:pt x="642017" y="99391"/>
                  </a:cubicBezTo>
                  <a:cubicBezTo>
                    <a:pt x="635742" y="99391"/>
                    <a:pt x="630417" y="104707"/>
                    <a:pt x="630417" y="110972"/>
                  </a:cubicBezTo>
                  <a:moveTo>
                    <a:pt x="630417" y="77842"/>
                  </a:moveTo>
                  <a:cubicBezTo>
                    <a:pt x="630417" y="84107"/>
                    <a:pt x="635742" y="89423"/>
                    <a:pt x="642017" y="89423"/>
                  </a:cubicBezTo>
                  <a:cubicBezTo>
                    <a:pt x="648293" y="89423"/>
                    <a:pt x="653618" y="84487"/>
                    <a:pt x="653618" y="77842"/>
                  </a:cubicBezTo>
                  <a:cubicBezTo>
                    <a:pt x="653618" y="71577"/>
                    <a:pt x="648293" y="66261"/>
                    <a:pt x="642017" y="66261"/>
                  </a:cubicBezTo>
                  <a:cubicBezTo>
                    <a:pt x="635742" y="66261"/>
                    <a:pt x="630417" y="71577"/>
                    <a:pt x="630417" y="77842"/>
                  </a:cubicBezTo>
                  <a:moveTo>
                    <a:pt x="630417" y="44712"/>
                  </a:moveTo>
                  <a:cubicBezTo>
                    <a:pt x="630417" y="50977"/>
                    <a:pt x="635742" y="56293"/>
                    <a:pt x="642017" y="56293"/>
                  </a:cubicBezTo>
                  <a:cubicBezTo>
                    <a:pt x="648293" y="56293"/>
                    <a:pt x="653618" y="51357"/>
                    <a:pt x="653618" y="44712"/>
                  </a:cubicBezTo>
                  <a:cubicBezTo>
                    <a:pt x="653618" y="38067"/>
                    <a:pt x="648293" y="33130"/>
                    <a:pt x="642017" y="33130"/>
                  </a:cubicBezTo>
                  <a:cubicBezTo>
                    <a:pt x="635742" y="33130"/>
                    <a:pt x="630417" y="38446"/>
                    <a:pt x="630417" y="44712"/>
                  </a:cubicBezTo>
                  <a:moveTo>
                    <a:pt x="630417" y="11581"/>
                  </a:moveTo>
                  <a:cubicBezTo>
                    <a:pt x="630417" y="17847"/>
                    <a:pt x="635742" y="23163"/>
                    <a:pt x="642017" y="23163"/>
                  </a:cubicBezTo>
                  <a:cubicBezTo>
                    <a:pt x="648293" y="23163"/>
                    <a:pt x="653618" y="18226"/>
                    <a:pt x="653618" y="11581"/>
                  </a:cubicBezTo>
                  <a:cubicBezTo>
                    <a:pt x="653618" y="5316"/>
                    <a:pt x="648293" y="0"/>
                    <a:pt x="642017" y="0"/>
                  </a:cubicBezTo>
                  <a:cubicBezTo>
                    <a:pt x="635742" y="0"/>
                    <a:pt x="630417" y="5316"/>
                    <a:pt x="630417" y="11581"/>
                  </a:cubicBezTo>
                  <a:moveTo>
                    <a:pt x="630417" y="740354"/>
                  </a:moveTo>
                  <a:cubicBezTo>
                    <a:pt x="630417" y="746619"/>
                    <a:pt x="635742" y="751935"/>
                    <a:pt x="642017" y="751935"/>
                  </a:cubicBezTo>
                  <a:cubicBezTo>
                    <a:pt x="648293" y="751935"/>
                    <a:pt x="653618" y="746999"/>
                    <a:pt x="653618" y="740354"/>
                  </a:cubicBezTo>
                  <a:cubicBezTo>
                    <a:pt x="653618" y="733709"/>
                    <a:pt x="648293" y="728772"/>
                    <a:pt x="642017" y="728772"/>
                  </a:cubicBezTo>
                  <a:cubicBezTo>
                    <a:pt x="635742" y="728772"/>
                    <a:pt x="630417" y="734088"/>
                    <a:pt x="630417" y="740354"/>
                  </a:cubicBezTo>
                  <a:moveTo>
                    <a:pt x="630417" y="707223"/>
                  </a:moveTo>
                  <a:cubicBezTo>
                    <a:pt x="630417" y="713489"/>
                    <a:pt x="635742" y="718805"/>
                    <a:pt x="642017" y="718805"/>
                  </a:cubicBezTo>
                  <a:cubicBezTo>
                    <a:pt x="648293" y="718805"/>
                    <a:pt x="653618" y="713868"/>
                    <a:pt x="653618" y="707223"/>
                  </a:cubicBezTo>
                  <a:cubicBezTo>
                    <a:pt x="653618" y="700958"/>
                    <a:pt x="648293" y="695642"/>
                    <a:pt x="642017" y="695642"/>
                  </a:cubicBezTo>
                  <a:cubicBezTo>
                    <a:pt x="635742" y="695642"/>
                    <a:pt x="630417" y="700958"/>
                    <a:pt x="630417" y="707223"/>
                  </a:cubicBezTo>
                  <a:moveTo>
                    <a:pt x="630417" y="674093"/>
                  </a:moveTo>
                  <a:cubicBezTo>
                    <a:pt x="630417" y="680358"/>
                    <a:pt x="635742" y="685674"/>
                    <a:pt x="642017" y="685674"/>
                  </a:cubicBezTo>
                  <a:cubicBezTo>
                    <a:pt x="648293" y="685674"/>
                    <a:pt x="653618" y="680738"/>
                    <a:pt x="653618" y="674093"/>
                  </a:cubicBezTo>
                  <a:cubicBezTo>
                    <a:pt x="653618" y="667448"/>
                    <a:pt x="648293" y="662512"/>
                    <a:pt x="642017" y="662512"/>
                  </a:cubicBezTo>
                  <a:cubicBezTo>
                    <a:pt x="635742" y="662512"/>
                    <a:pt x="630417" y="667828"/>
                    <a:pt x="630417" y="674093"/>
                  </a:cubicBezTo>
                  <a:moveTo>
                    <a:pt x="630417" y="640963"/>
                  </a:moveTo>
                  <a:cubicBezTo>
                    <a:pt x="630417" y="647228"/>
                    <a:pt x="635742" y="652544"/>
                    <a:pt x="642017" y="652544"/>
                  </a:cubicBezTo>
                  <a:cubicBezTo>
                    <a:pt x="648293" y="652544"/>
                    <a:pt x="653618" y="647608"/>
                    <a:pt x="653618" y="640963"/>
                  </a:cubicBezTo>
                  <a:cubicBezTo>
                    <a:pt x="653618" y="634697"/>
                    <a:pt x="648293" y="629381"/>
                    <a:pt x="642017" y="629381"/>
                  </a:cubicBezTo>
                  <a:cubicBezTo>
                    <a:pt x="635742" y="629381"/>
                    <a:pt x="630417" y="634697"/>
                    <a:pt x="630417" y="640963"/>
                  </a:cubicBezTo>
                  <a:moveTo>
                    <a:pt x="630417" y="607832"/>
                  </a:moveTo>
                  <a:cubicBezTo>
                    <a:pt x="630417" y="614098"/>
                    <a:pt x="635742" y="619414"/>
                    <a:pt x="642017" y="619414"/>
                  </a:cubicBezTo>
                  <a:cubicBezTo>
                    <a:pt x="648293" y="619414"/>
                    <a:pt x="653618" y="614477"/>
                    <a:pt x="653618" y="607832"/>
                  </a:cubicBezTo>
                  <a:cubicBezTo>
                    <a:pt x="653618" y="601187"/>
                    <a:pt x="648293" y="596251"/>
                    <a:pt x="642017" y="596251"/>
                  </a:cubicBezTo>
                  <a:cubicBezTo>
                    <a:pt x="635742" y="596251"/>
                    <a:pt x="630417" y="601567"/>
                    <a:pt x="630417" y="607832"/>
                  </a:cubicBezTo>
                  <a:moveTo>
                    <a:pt x="630417" y="574702"/>
                  </a:moveTo>
                  <a:cubicBezTo>
                    <a:pt x="630417" y="580967"/>
                    <a:pt x="635742" y="586283"/>
                    <a:pt x="642017" y="586283"/>
                  </a:cubicBezTo>
                  <a:cubicBezTo>
                    <a:pt x="648293" y="586283"/>
                    <a:pt x="653618" y="581347"/>
                    <a:pt x="653618" y="574702"/>
                  </a:cubicBezTo>
                  <a:cubicBezTo>
                    <a:pt x="653618" y="568437"/>
                    <a:pt x="648293" y="563121"/>
                    <a:pt x="642017" y="563121"/>
                  </a:cubicBezTo>
                  <a:cubicBezTo>
                    <a:pt x="635742" y="563121"/>
                    <a:pt x="630417" y="568437"/>
                    <a:pt x="630417" y="574702"/>
                  </a:cubicBezTo>
                  <a:moveTo>
                    <a:pt x="630417" y="541572"/>
                  </a:moveTo>
                  <a:cubicBezTo>
                    <a:pt x="630417" y="547837"/>
                    <a:pt x="635742" y="553153"/>
                    <a:pt x="642017" y="553153"/>
                  </a:cubicBezTo>
                  <a:cubicBezTo>
                    <a:pt x="648293" y="553153"/>
                    <a:pt x="653618" y="548217"/>
                    <a:pt x="653618" y="541572"/>
                  </a:cubicBezTo>
                  <a:cubicBezTo>
                    <a:pt x="653618" y="535306"/>
                    <a:pt x="648293" y="529990"/>
                    <a:pt x="642017" y="529990"/>
                  </a:cubicBezTo>
                  <a:cubicBezTo>
                    <a:pt x="635742" y="529990"/>
                    <a:pt x="630417" y="535306"/>
                    <a:pt x="630417" y="541572"/>
                  </a:cubicBezTo>
                  <a:moveTo>
                    <a:pt x="630417" y="508536"/>
                  </a:moveTo>
                  <a:cubicBezTo>
                    <a:pt x="630417" y="514802"/>
                    <a:pt x="635742" y="520118"/>
                    <a:pt x="642017" y="520118"/>
                  </a:cubicBezTo>
                  <a:cubicBezTo>
                    <a:pt x="648293" y="520118"/>
                    <a:pt x="653618" y="515181"/>
                    <a:pt x="653618" y="508536"/>
                  </a:cubicBezTo>
                  <a:cubicBezTo>
                    <a:pt x="653618" y="501891"/>
                    <a:pt x="648293" y="496955"/>
                    <a:pt x="642017" y="496955"/>
                  </a:cubicBezTo>
                  <a:cubicBezTo>
                    <a:pt x="635742" y="496955"/>
                    <a:pt x="630417" y="502271"/>
                    <a:pt x="630417" y="508536"/>
                  </a:cubicBezTo>
                  <a:moveTo>
                    <a:pt x="630417" y="475406"/>
                  </a:moveTo>
                  <a:cubicBezTo>
                    <a:pt x="630417" y="481671"/>
                    <a:pt x="635742" y="486987"/>
                    <a:pt x="642017" y="486987"/>
                  </a:cubicBezTo>
                  <a:cubicBezTo>
                    <a:pt x="648293" y="486987"/>
                    <a:pt x="653618" y="482051"/>
                    <a:pt x="653618" y="475406"/>
                  </a:cubicBezTo>
                  <a:cubicBezTo>
                    <a:pt x="653618" y="469141"/>
                    <a:pt x="648293" y="463825"/>
                    <a:pt x="642017" y="463825"/>
                  </a:cubicBezTo>
                  <a:cubicBezTo>
                    <a:pt x="635742" y="463825"/>
                    <a:pt x="630417" y="469141"/>
                    <a:pt x="630417" y="475406"/>
                  </a:cubicBezTo>
                  <a:moveTo>
                    <a:pt x="597232" y="442181"/>
                  </a:moveTo>
                  <a:cubicBezTo>
                    <a:pt x="597232" y="448446"/>
                    <a:pt x="602557" y="453762"/>
                    <a:pt x="608832" y="453762"/>
                  </a:cubicBezTo>
                  <a:cubicBezTo>
                    <a:pt x="615108" y="453762"/>
                    <a:pt x="620433" y="448826"/>
                    <a:pt x="620433" y="442181"/>
                  </a:cubicBezTo>
                  <a:cubicBezTo>
                    <a:pt x="620433" y="435536"/>
                    <a:pt x="615108" y="430599"/>
                    <a:pt x="608832" y="430599"/>
                  </a:cubicBezTo>
                  <a:cubicBezTo>
                    <a:pt x="602557" y="430599"/>
                    <a:pt x="597232" y="435915"/>
                    <a:pt x="597232" y="442181"/>
                  </a:cubicBezTo>
                  <a:moveTo>
                    <a:pt x="597232" y="409050"/>
                  </a:moveTo>
                  <a:cubicBezTo>
                    <a:pt x="597232" y="415316"/>
                    <a:pt x="602557" y="420632"/>
                    <a:pt x="608832" y="420632"/>
                  </a:cubicBezTo>
                  <a:cubicBezTo>
                    <a:pt x="615108" y="420632"/>
                    <a:pt x="620433" y="415695"/>
                    <a:pt x="620433" y="409050"/>
                  </a:cubicBezTo>
                  <a:cubicBezTo>
                    <a:pt x="620433" y="402785"/>
                    <a:pt x="615108" y="397469"/>
                    <a:pt x="608832" y="397469"/>
                  </a:cubicBezTo>
                  <a:cubicBezTo>
                    <a:pt x="602557" y="397469"/>
                    <a:pt x="597232" y="402785"/>
                    <a:pt x="597232" y="409050"/>
                  </a:cubicBezTo>
                  <a:moveTo>
                    <a:pt x="597232" y="375920"/>
                  </a:moveTo>
                  <a:cubicBezTo>
                    <a:pt x="597232" y="382185"/>
                    <a:pt x="602557" y="387501"/>
                    <a:pt x="608832" y="387501"/>
                  </a:cubicBezTo>
                  <a:cubicBezTo>
                    <a:pt x="615108" y="387501"/>
                    <a:pt x="620433" y="382565"/>
                    <a:pt x="620433" y="375920"/>
                  </a:cubicBezTo>
                  <a:cubicBezTo>
                    <a:pt x="620433" y="369275"/>
                    <a:pt x="615108" y="364339"/>
                    <a:pt x="608832" y="364339"/>
                  </a:cubicBezTo>
                  <a:cubicBezTo>
                    <a:pt x="602557" y="364339"/>
                    <a:pt x="597232" y="369655"/>
                    <a:pt x="597232" y="375920"/>
                  </a:cubicBezTo>
                  <a:moveTo>
                    <a:pt x="597232" y="342790"/>
                  </a:moveTo>
                  <a:cubicBezTo>
                    <a:pt x="597232" y="349055"/>
                    <a:pt x="602557" y="354371"/>
                    <a:pt x="608832" y="354371"/>
                  </a:cubicBezTo>
                  <a:cubicBezTo>
                    <a:pt x="615108" y="354371"/>
                    <a:pt x="620433" y="349435"/>
                    <a:pt x="620433" y="342790"/>
                  </a:cubicBezTo>
                  <a:cubicBezTo>
                    <a:pt x="620433" y="336145"/>
                    <a:pt x="615108" y="331208"/>
                    <a:pt x="608832" y="331208"/>
                  </a:cubicBezTo>
                  <a:cubicBezTo>
                    <a:pt x="602557" y="331208"/>
                    <a:pt x="597232" y="336524"/>
                    <a:pt x="597232" y="342790"/>
                  </a:cubicBezTo>
                  <a:moveTo>
                    <a:pt x="597232" y="309659"/>
                  </a:moveTo>
                  <a:cubicBezTo>
                    <a:pt x="597232" y="315925"/>
                    <a:pt x="602557" y="321241"/>
                    <a:pt x="608832" y="321241"/>
                  </a:cubicBezTo>
                  <a:cubicBezTo>
                    <a:pt x="615108" y="321241"/>
                    <a:pt x="620433" y="316304"/>
                    <a:pt x="620433" y="309659"/>
                  </a:cubicBezTo>
                  <a:cubicBezTo>
                    <a:pt x="620433" y="303394"/>
                    <a:pt x="615108" y="298078"/>
                    <a:pt x="608832" y="298078"/>
                  </a:cubicBezTo>
                  <a:cubicBezTo>
                    <a:pt x="602557" y="298078"/>
                    <a:pt x="597232" y="303394"/>
                    <a:pt x="597232" y="309659"/>
                  </a:cubicBezTo>
                  <a:moveTo>
                    <a:pt x="597232" y="276529"/>
                  </a:moveTo>
                  <a:cubicBezTo>
                    <a:pt x="597232" y="282794"/>
                    <a:pt x="602557" y="288110"/>
                    <a:pt x="608832" y="288110"/>
                  </a:cubicBezTo>
                  <a:cubicBezTo>
                    <a:pt x="615108" y="288110"/>
                    <a:pt x="620433" y="283174"/>
                    <a:pt x="620433" y="276529"/>
                  </a:cubicBezTo>
                  <a:cubicBezTo>
                    <a:pt x="620433" y="269884"/>
                    <a:pt x="615108" y="264948"/>
                    <a:pt x="608832" y="264948"/>
                  </a:cubicBezTo>
                  <a:cubicBezTo>
                    <a:pt x="602557" y="264948"/>
                    <a:pt x="597232" y="270264"/>
                    <a:pt x="597232" y="276529"/>
                  </a:cubicBezTo>
                  <a:moveTo>
                    <a:pt x="597232" y="243399"/>
                  </a:moveTo>
                  <a:cubicBezTo>
                    <a:pt x="597232" y="249664"/>
                    <a:pt x="602557" y="254980"/>
                    <a:pt x="608832" y="254980"/>
                  </a:cubicBezTo>
                  <a:cubicBezTo>
                    <a:pt x="615108" y="254980"/>
                    <a:pt x="620433" y="250044"/>
                    <a:pt x="620433" y="243399"/>
                  </a:cubicBezTo>
                  <a:cubicBezTo>
                    <a:pt x="620433" y="237133"/>
                    <a:pt x="615108" y="231817"/>
                    <a:pt x="608832" y="231817"/>
                  </a:cubicBezTo>
                  <a:cubicBezTo>
                    <a:pt x="602557" y="231817"/>
                    <a:pt x="597232" y="237133"/>
                    <a:pt x="597232" y="243399"/>
                  </a:cubicBezTo>
                  <a:moveTo>
                    <a:pt x="597232" y="210268"/>
                  </a:moveTo>
                  <a:cubicBezTo>
                    <a:pt x="597232" y="216534"/>
                    <a:pt x="602557" y="221850"/>
                    <a:pt x="608832" y="221850"/>
                  </a:cubicBezTo>
                  <a:cubicBezTo>
                    <a:pt x="615108" y="221850"/>
                    <a:pt x="620433" y="216913"/>
                    <a:pt x="620433" y="210268"/>
                  </a:cubicBezTo>
                  <a:cubicBezTo>
                    <a:pt x="620433" y="204003"/>
                    <a:pt x="615108" y="198687"/>
                    <a:pt x="608832" y="198687"/>
                  </a:cubicBezTo>
                  <a:cubicBezTo>
                    <a:pt x="602557" y="198687"/>
                    <a:pt x="597232" y="204003"/>
                    <a:pt x="597232" y="210268"/>
                  </a:cubicBezTo>
                  <a:moveTo>
                    <a:pt x="597232" y="177233"/>
                  </a:moveTo>
                  <a:cubicBezTo>
                    <a:pt x="597232" y="183498"/>
                    <a:pt x="602557" y="188814"/>
                    <a:pt x="608832" y="188814"/>
                  </a:cubicBezTo>
                  <a:cubicBezTo>
                    <a:pt x="615108" y="188814"/>
                    <a:pt x="620433" y="183878"/>
                    <a:pt x="620433" y="177233"/>
                  </a:cubicBezTo>
                  <a:cubicBezTo>
                    <a:pt x="620433" y="170968"/>
                    <a:pt x="615108" y="165652"/>
                    <a:pt x="608832" y="165652"/>
                  </a:cubicBezTo>
                  <a:cubicBezTo>
                    <a:pt x="602557" y="165652"/>
                    <a:pt x="597232" y="170968"/>
                    <a:pt x="597232" y="177233"/>
                  </a:cubicBezTo>
                  <a:moveTo>
                    <a:pt x="597232" y="144103"/>
                  </a:moveTo>
                  <a:cubicBezTo>
                    <a:pt x="597232" y="150368"/>
                    <a:pt x="602557" y="155684"/>
                    <a:pt x="608832" y="155684"/>
                  </a:cubicBezTo>
                  <a:cubicBezTo>
                    <a:pt x="615108" y="155684"/>
                    <a:pt x="620433" y="150748"/>
                    <a:pt x="620433" y="144103"/>
                  </a:cubicBezTo>
                  <a:cubicBezTo>
                    <a:pt x="620433" y="137458"/>
                    <a:pt x="615108" y="132521"/>
                    <a:pt x="608832" y="132521"/>
                  </a:cubicBezTo>
                  <a:cubicBezTo>
                    <a:pt x="602557" y="132521"/>
                    <a:pt x="597232" y="137837"/>
                    <a:pt x="597232" y="144103"/>
                  </a:cubicBezTo>
                  <a:moveTo>
                    <a:pt x="597232" y="110972"/>
                  </a:moveTo>
                  <a:cubicBezTo>
                    <a:pt x="597232" y="117238"/>
                    <a:pt x="602557" y="122554"/>
                    <a:pt x="608832" y="122554"/>
                  </a:cubicBezTo>
                  <a:cubicBezTo>
                    <a:pt x="615108" y="122554"/>
                    <a:pt x="620433" y="117617"/>
                    <a:pt x="620433" y="110972"/>
                  </a:cubicBezTo>
                  <a:cubicBezTo>
                    <a:pt x="620433" y="104327"/>
                    <a:pt x="615108" y="99391"/>
                    <a:pt x="608832" y="99391"/>
                  </a:cubicBezTo>
                  <a:cubicBezTo>
                    <a:pt x="602557" y="99391"/>
                    <a:pt x="597232" y="104707"/>
                    <a:pt x="597232" y="110972"/>
                  </a:cubicBezTo>
                  <a:moveTo>
                    <a:pt x="597232" y="77842"/>
                  </a:moveTo>
                  <a:cubicBezTo>
                    <a:pt x="597232" y="84107"/>
                    <a:pt x="602557" y="89423"/>
                    <a:pt x="608832" y="89423"/>
                  </a:cubicBezTo>
                  <a:cubicBezTo>
                    <a:pt x="615108" y="89423"/>
                    <a:pt x="620433" y="84487"/>
                    <a:pt x="620433" y="77842"/>
                  </a:cubicBezTo>
                  <a:cubicBezTo>
                    <a:pt x="620433" y="71577"/>
                    <a:pt x="615108" y="66261"/>
                    <a:pt x="608832" y="66261"/>
                  </a:cubicBezTo>
                  <a:cubicBezTo>
                    <a:pt x="602557" y="66261"/>
                    <a:pt x="597232" y="71577"/>
                    <a:pt x="597232" y="77842"/>
                  </a:cubicBezTo>
                  <a:moveTo>
                    <a:pt x="597232" y="44712"/>
                  </a:moveTo>
                  <a:cubicBezTo>
                    <a:pt x="597232" y="50977"/>
                    <a:pt x="602557" y="56293"/>
                    <a:pt x="608832" y="56293"/>
                  </a:cubicBezTo>
                  <a:cubicBezTo>
                    <a:pt x="615108" y="56293"/>
                    <a:pt x="620433" y="51357"/>
                    <a:pt x="620433" y="44712"/>
                  </a:cubicBezTo>
                  <a:cubicBezTo>
                    <a:pt x="620433" y="38067"/>
                    <a:pt x="615108" y="33130"/>
                    <a:pt x="608832" y="33130"/>
                  </a:cubicBezTo>
                  <a:cubicBezTo>
                    <a:pt x="602557" y="33130"/>
                    <a:pt x="597232" y="38446"/>
                    <a:pt x="597232" y="44712"/>
                  </a:cubicBezTo>
                  <a:moveTo>
                    <a:pt x="597232" y="11581"/>
                  </a:moveTo>
                  <a:cubicBezTo>
                    <a:pt x="597232" y="17847"/>
                    <a:pt x="602557" y="23163"/>
                    <a:pt x="608832" y="23163"/>
                  </a:cubicBezTo>
                  <a:cubicBezTo>
                    <a:pt x="615108" y="23163"/>
                    <a:pt x="620433" y="18226"/>
                    <a:pt x="620433" y="11581"/>
                  </a:cubicBezTo>
                  <a:cubicBezTo>
                    <a:pt x="620433" y="5316"/>
                    <a:pt x="615108" y="0"/>
                    <a:pt x="608832" y="0"/>
                  </a:cubicBezTo>
                  <a:cubicBezTo>
                    <a:pt x="602557" y="0"/>
                    <a:pt x="597232" y="5316"/>
                    <a:pt x="597232" y="11581"/>
                  </a:cubicBezTo>
                  <a:moveTo>
                    <a:pt x="597232" y="740354"/>
                  </a:moveTo>
                  <a:cubicBezTo>
                    <a:pt x="597232" y="746619"/>
                    <a:pt x="602557" y="751935"/>
                    <a:pt x="608832" y="751935"/>
                  </a:cubicBezTo>
                  <a:cubicBezTo>
                    <a:pt x="615108" y="751935"/>
                    <a:pt x="620433" y="746999"/>
                    <a:pt x="620433" y="740354"/>
                  </a:cubicBezTo>
                  <a:cubicBezTo>
                    <a:pt x="620433" y="733709"/>
                    <a:pt x="615108" y="728772"/>
                    <a:pt x="608832" y="728772"/>
                  </a:cubicBezTo>
                  <a:cubicBezTo>
                    <a:pt x="602557" y="728772"/>
                    <a:pt x="597232" y="734088"/>
                    <a:pt x="597232" y="740354"/>
                  </a:cubicBezTo>
                  <a:moveTo>
                    <a:pt x="597232" y="707223"/>
                  </a:moveTo>
                  <a:cubicBezTo>
                    <a:pt x="597232" y="713489"/>
                    <a:pt x="602557" y="718805"/>
                    <a:pt x="608832" y="718805"/>
                  </a:cubicBezTo>
                  <a:cubicBezTo>
                    <a:pt x="615108" y="718805"/>
                    <a:pt x="620433" y="713868"/>
                    <a:pt x="620433" y="707223"/>
                  </a:cubicBezTo>
                  <a:cubicBezTo>
                    <a:pt x="620433" y="700958"/>
                    <a:pt x="615108" y="695642"/>
                    <a:pt x="608832" y="695642"/>
                  </a:cubicBezTo>
                  <a:cubicBezTo>
                    <a:pt x="602557" y="695642"/>
                    <a:pt x="597232" y="700958"/>
                    <a:pt x="597232" y="707223"/>
                  </a:cubicBezTo>
                  <a:moveTo>
                    <a:pt x="597232" y="674093"/>
                  </a:moveTo>
                  <a:cubicBezTo>
                    <a:pt x="597232" y="680358"/>
                    <a:pt x="602557" y="685674"/>
                    <a:pt x="608832" y="685674"/>
                  </a:cubicBezTo>
                  <a:cubicBezTo>
                    <a:pt x="615108" y="685674"/>
                    <a:pt x="620433" y="680738"/>
                    <a:pt x="620433" y="674093"/>
                  </a:cubicBezTo>
                  <a:cubicBezTo>
                    <a:pt x="620433" y="667448"/>
                    <a:pt x="615108" y="662512"/>
                    <a:pt x="608832" y="662512"/>
                  </a:cubicBezTo>
                  <a:cubicBezTo>
                    <a:pt x="602557" y="662512"/>
                    <a:pt x="597232" y="667828"/>
                    <a:pt x="597232" y="674093"/>
                  </a:cubicBezTo>
                  <a:moveTo>
                    <a:pt x="597232" y="640963"/>
                  </a:moveTo>
                  <a:cubicBezTo>
                    <a:pt x="597232" y="647228"/>
                    <a:pt x="602557" y="652544"/>
                    <a:pt x="608832" y="652544"/>
                  </a:cubicBezTo>
                  <a:cubicBezTo>
                    <a:pt x="615108" y="652544"/>
                    <a:pt x="620433" y="647608"/>
                    <a:pt x="620433" y="640963"/>
                  </a:cubicBezTo>
                  <a:cubicBezTo>
                    <a:pt x="620433" y="634697"/>
                    <a:pt x="615108" y="629381"/>
                    <a:pt x="608832" y="629381"/>
                  </a:cubicBezTo>
                  <a:cubicBezTo>
                    <a:pt x="602557" y="629381"/>
                    <a:pt x="597232" y="634697"/>
                    <a:pt x="597232" y="640963"/>
                  </a:cubicBezTo>
                  <a:moveTo>
                    <a:pt x="597232" y="607832"/>
                  </a:moveTo>
                  <a:cubicBezTo>
                    <a:pt x="597232" y="614098"/>
                    <a:pt x="602557" y="619414"/>
                    <a:pt x="608832" y="619414"/>
                  </a:cubicBezTo>
                  <a:cubicBezTo>
                    <a:pt x="615108" y="619414"/>
                    <a:pt x="620433" y="614477"/>
                    <a:pt x="620433" y="607832"/>
                  </a:cubicBezTo>
                  <a:cubicBezTo>
                    <a:pt x="620433" y="601187"/>
                    <a:pt x="615108" y="596251"/>
                    <a:pt x="608832" y="596251"/>
                  </a:cubicBezTo>
                  <a:cubicBezTo>
                    <a:pt x="602557" y="596251"/>
                    <a:pt x="597232" y="601567"/>
                    <a:pt x="597232" y="607832"/>
                  </a:cubicBezTo>
                  <a:moveTo>
                    <a:pt x="597232" y="574702"/>
                  </a:moveTo>
                  <a:cubicBezTo>
                    <a:pt x="597232" y="580967"/>
                    <a:pt x="602557" y="586283"/>
                    <a:pt x="608832" y="586283"/>
                  </a:cubicBezTo>
                  <a:cubicBezTo>
                    <a:pt x="615108" y="586283"/>
                    <a:pt x="620433" y="581347"/>
                    <a:pt x="620433" y="574702"/>
                  </a:cubicBezTo>
                  <a:cubicBezTo>
                    <a:pt x="620433" y="568437"/>
                    <a:pt x="615108" y="563121"/>
                    <a:pt x="608832" y="563121"/>
                  </a:cubicBezTo>
                  <a:cubicBezTo>
                    <a:pt x="602557" y="563121"/>
                    <a:pt x="597232" y="568437"/>
                    <a:pt x="597232" y="574702"/>
                  </a:cubicBezTo>
                  <a:moveTo>
                    <a:pt x="597232" y="541572"/>
                  </a:moveTo>
                  <a:cubicBezTo>
                    <a:pt x="597232" y="547837"/>
                    <a:pt x="602557" y="553153"/>
                    <a:pt x="608832" y="553153"/>
                  </a:cubicBezTo>
                  <a:cubicBezTo>
                    <a:pt x="615108" y="553153"/>
                    <a:pt x="620433" y="548217"/>
                    <a:pt x="620433" y="541572"/>
                  </a:cubicBezTo>
                  <a:cubicBezTo>
                    <a:pt x="620433" y="535306"/>
                    <a:pt x="615108" y="529990"/>
                    <a:pt x="608832" y="529990"/>
                  </a:cubicBezTo>
                  <a:cubicBezTo>
                    <a:pt x="602557" y="529990"/>
                    <a:pt x="597232" y="535306"/>
                    <a:pt x="597232" y="541572"/>
                  </a:cubicBezTo>
                  <a:moveTo>
                    <a:pt x="597232" y="508536"/>
                  </a:moveTo>
                  <a:cubicBezTo>
                    <a:pt x="597232" y="514802"/>
                    <a:pt x="602557" y="520118"/>
                    <a:pt x="608832" y="520118"/>
                  </a:cubicBezTo>
                  <a:cubicBezTo>
                    <a:pt x="615108" y="520118"/>
                    <a:pt x="620433" y="515181"/>
                    <a:pt x="620433" y="508536"/>
                  </a:cubicBezTo>
                  <a:cubicBezTo>
                    <a:pt x="620433" y="501891"/>
                    <a:pt x="615108" y="496955"/>
                    <a:pt x="608832" y="496955"/>
                  </a:cubicBezTo>
                  <a:cubicBezTo>
                    <a:pt x="602557" y="496955"/>
                    <a:pt x="597232" y="502271"/>
                    <a:pt x="597232" y="508536"/>
                  </a:cubicBezTo>
                  <a:moveTo>
                    <a:pt x="597232" y="475406"/>
                  </a:moveTo>
                  <a:cubicBezTo>
                    <a:pt x="597232" y="481671"/>
                    <a:pt x="602557" y="486987"/>
                    <a:pt x="608832" y="486987"/>
                  </a:cubicBezTo>
                  <a:cubicBezTo>
                    <a:pt x="615108" y="486987"/>
                    <a:pt x="620433" y="482051"/>
                    <a:pt x="620433" y="475406"/>
                  </a:cubicBezTo>
                  <a:cubicBezTo>
                    <a:pt x="620433" y="469141"/>
                    <a:pt x="615108" y="463825"/>
                    <a:pt x="608832" y="463825"/>
                  </a:cubicBezTo>
                  <a:cubicBezTo>
                    <a:pt x="602557" y="463825"/>
                    <a:pt x="597232" y="469141"/>
                    <a:pt x="597232" y="475406"/>
                  </a:cubicBezTo>
                  <a:moveTo>
                    <a:pt x="564047" y="442181"/>
                  </a:moveTo>
                  <a:cubicBezTo>
                    <a:pt x="564047" y="448446"/>
                    <a:pt x="569372" y="453762"/>
                    <a:pt x="575648" y="453762"/>
                  </a:cubicBezTo>
                  <a:cubicBezTo>
                    <a:pt x="581923" y="453762"/>
                    <a:pt x="587248" y="448826"/>
                    <a:pt x="587248" y="442181"/>
                  </a:cubicBezTo>
                  <a:cubicBezTo>
                    <a:pt x="587248" y="435536"/>
                    <a:pt x="581923" y="430599"/>
                    <a:pt x="575648" y="430599"/>
                  </a:cubicBezTo>
                  <a:cubicBezTo>
                    <a:pt x="569372" y="430599"/>
                    <a:pt x="564047" y="435915"/>
                    <a:pt x="564047" y="442181"/>
                  </a:cubicBezTo>
                  <a:moveTo>
                    <a:pt x="564047" y="409050"/>
                  </a:moveTo>
                  <a:cubicBezTo>
                    <a:pt x="564047" y="415316"/>
                    <a:pt x="569372" y="420632"/>
                    <a:pt x="575648" y="420632"/>
                  </a:cubicBezTo>
                  <a:cubicBezTo>
                    <a:pt x="581923" y="420632"/>
                    <a:pt x="587248" y="415695"/>
                    <a:pt x="587248" y="409050"/>
                  </a:cubicBezTo>
                  <a:cubicBezTo>
                    <a:pt x="587248" y="402785"/>
                    <a:pt x="581923" y="397469"/>
                    <a:pt x="575648" y="397469"/>
                  </a:cubicBezTo>
                  <a:cubicBezTo>
                    <a:pt x="569372" y="397469"/>
                    <a:pt x="564047" y="402785"/>
                    <a:pt x="564047" y="409050"/>
                  </a:cubicBezTo>
                  <a:moveTo>
                    <a:pt x="564047" y="375920"/>
                  </a:moveTo>
                  <a:cubicBezTo>
                    <a:pt x="564047" y="382185"/>
                    <a:pt x="569372" y="387501"/>
                    <a:pt x="575648" y="387501"/>
                  </a:cubicBezTo>
                  <a:cubicBezTo>
                    <a:pt x="581923" y="387501"/>
                    <a:pt x="587248" y="382565"/>
                    <a:pt x="587248" y="375920"/>
                  </a:cubicBezTo>
                  <a:cubicBezTo>
                    <a:pt x="587248" y="369275"/>
                    <a:pt x="581923" y="364339"/>
                    <a:pt x="575648" y="364339"/>
                  </a:cubicBezTo>
                  <a:cubicBezTo>
                    <a:pt x="569372" y="364339"/>
                    <a:pt x="564047" y="369655"/>
                    <a:pt x="564047" y="375920"/>
                  </a:cubicBezTo>
                  <a:moveTo>
                    <a:pt x="564047" y="342790"/>
                  </a:moveTo>
                  <a:cubicBezTo>
                    <a:pt x="564047" y="349055"/>
                    <a:pt x="569372" y="354371"/>
                    <a:pt x="575648" y="354371"/>
                  </a:cubicBezTo>
                  <a:cubicBezTo>
                    <a:pt x="581923" y="354371"/>
                    <a:pt x="587248" y="349435"/>
                    <a:pt x="587248" y="342790"/>
                  </a:cubicBezTo>
                  <a:cubicBezTo>
                    <a:pt x="587248" y="336145"/>
                    <a:pt x="581923" y="331208"/>
                    <a:pt x="575648" y="331208"/>
                  </a:cubicBezTo>
                  <a:cubicBezTo>
                    <a:pt x="569372" y="331208"/>
                    <a:pt x="564047" y="336524"/>
                    <a:pt x="564047" y="342790"/>
                  </a:cubicBezTo>
                  <a:moveTo>
                    <a:pt x="564047" y="309659"/>
                  </a:moveTo>
                  <a:cubicBezTo>
                    <a:pt x="564047" y="315925"/>
                    <a:pt x="569372" y="321241"/>
                    <a:pt x="575648" y="321241"/>
                  </a:cubicBezTo>
                  <a:cubicBezTo>
                    <a:pt x="581923" y="321241"/>
                    <a:pt x="587248" y="316304"/>
                    <a:pt x="587248" y="309659"/>
                  </a:cubicBezTo>
                  <a:cubicBezTo>
                    <a:pt x="587248" y="303394"/>
                    <a:pt x="581923" y="298078"/>
                    <a:pt x="575648" y="298078"/>
                  </a:cubicBezTo>
                  <a:cubicBezTo>
                    <a:pt x="569372" y="298078"/>
                    <a:pt x="564047" y="303394"/>
                    <a:pt x="564047" y="309659"/>
                  </a:cubicBezTo>
                  <a:moveTo>
                    <a:pt x="564047" y="276529"/>
                  </a:moveTo>
                  <a:cubicBezTo>
                    <a:pt x="564047" y="282794"/>
                    <a:pt x="569372" y="288110"/>
                    <a:pt x="575648" y="288110"/>
                  </a:cubicBezTo>
                  <a:cubicBezTo>
                    <a:pt x="581923" y="288110"/>
                    <a:pt x="587248" y="283174"/>
                    <a:pt x="587248" y="276529"/>
                  </a:cubicBezTo>
                  <a:cubicBezTo>
                    <a:pt x="587248" y="269884"/>
                    <a:pt x="581923" y="264948"/>
                    <a:pt x="575648" y="264948"/>
                  </a:cubicBezTo>
                  <a:cubicBezTo>
                    <a:pt x="569372" y="264948"/>
                    <a:pt x="564047" y="270264"/>
                    <a:pt x="564047" y="276529"/>
                  </a:cubicBezTo>
                  <a:moveTo>
                    <a:pt x="564047" y="243399"/>
                  </a:moveTo>
                  <a:cubicBezTo>
                    <a:pt x="564047" y="249664"/>
                    <a:pt x="569372" y="254980"/>
                    <a:pt x="575648" y="254980"/>
                  </a:cubicBezTo>
                  <a:cubicBezTo>
                    <a:pt x="581923" y="254980"/>
                    <a:pt x="587248" y="250044"/>
                    <a:pt x="587248" y="243399"/>
                  </a:cubicBezTo>
                  <a:cubicBezTo>
                    <a:pt x="587248" y="237133"/>
                    <a:pt x="581923" y="231817"/>
                    <a:pt x="575648" y="231817"/>
                  </a:cubicBezTo>
                  <a:cubicBezTo>
                    <a:pt x="569372" y="231817"/>
                    <a:pt x="564047" y="237133"/>
                    <a:pt x="564047" y="243399"/>
                  </a:cubicBezTo>
                  <a:moveTo>
                    <a:pt x="564047" y="210268"/>
                  </a:moveTo>
                  <a:cubicBezTo>
                    <a:pt x="564047" y="216534"/>
                    <a:pt x="569372" y="221850"/>
                    <a:pt x="575648" y="221850"/>
                  </a:cubicBezTo>
                  <a:cubicBezTo>
                    <a:pt x="581923" y="221850"/>
                    <a:pt x="587248" y="216913"/>
                    <a:pt x="587248" y="210268"/>
                  </a:cubicBezTo>
                  <a:cubicBezTo>
                    <a:pt x="587248" y="204003"/>
                    <a:pt x="581923" y="198687"/>
                    <a:pt x="575648" y="198687"/>
                  </a:cubicBezTo>
                  <a:cubicBezTo>
                    <a:pt x="569372" y="198687"/>
                    <a:pt x="564047" y="204003"/>
                    <a:pt x="564047" y="210268"/>
                  </a:cubicBezTo>
                  <a:moveTo>
                    <a:pt x="564047" y="177233"/>
                  </a:moveTo>
                  <a:cubicBezTo>
                    <a:pt x="564047" y="183498"/>
                    <a:pt x="569372" y="188814"/>
                    <a:pt x="575648" y="188814"/>
                  </a:cubicBezTo>
                  <a:cubicBezTo>
                    <a:pt x="581923" y="188814"/>
                    <a:pt x="587248" y="183878"/>
                    <a:pt x="587248" y="177233"/>
                  </a:cubicBezTo>
                  <a:cubicBezTo>
                    <a:pt x="587248" y="170968"/>
                    <a:pt x="581923" y="165652"/>
                    <a:pt x="575648" y="165652"/>
                  </a:cubicBezTo>
                  <a:cubicBezTo>
                    <a:pt x="569372" y="165652"/>
                    <a:pt x="564047" y="170968"/>
                    <a:pt x="564047" y="177233"/>
                  </a:cubicBezTo>
                  <a:moveTo>
                    <a:pt x="564047" y="144103"/>
                  </a:moveTo>
                  <a:cubicBezTo>
                    <a:pt x="564047" y="150368"/>
                    <a:pt x="569372" y="155684"/>
                    <a:pt x="575648" y="155684"/>
                  </a:cubicBezTo>
                  <a:cubicBezTo>
                    <a:pt x="581923" y="155684"/>
                    <a:pt x="587248" y="150748"/>
                    <a:pt x="587248" y="144103"/>
                  </a:cubicBezTo>
                  <a:cubicBezTo>
                    <a:pt x="587248" y="137458"/>
                    <a:pt x="581923" y="132521"/>
                    <a:pt x="575648" y="132521"/>
                  </a:cubicBezTo>
                  <a:cubicBezTo>
                    <a:pt x="569372" y="132521"/>
                    <a:pt x="564047" y="137837"/>
                    <a:pt x="564047" y="144103"/>
                  </a:cubicBezTo>
                  <a:moveTo>
                    <a:pt x="564047" y="110972"/>
                  </a:moveTo>
                  <a:cubicBezTo>
                    <a:pt x="564047" y="117238"/>
                    <a:pt x="569372" y="122554"/>
                    <a:pt x="575648" y="122554"/>
                  </a:cubicBezTo>
                  <a:cubicBezTo>
                    <a:pt x="581923" y="122554"/>
                    <a:pt x="587248" y="117617"/>
                    <a:pt x="587248" y="110972"/>
                  </a:cubicBezTo>
                  <a:cubicBezTo>
                    <a:pt x="587248" y="104327"/>
                    <a:pt x="581923" y="99391"/>
                    <a:pt x="575648" y="99391"/>
                  </a:cubicBezTo>
                  <a:cubicBezTo>
                    <a:pt x="569372" y="99391"/>
                    <a:pt x="564047" y="104707"/>
                    <a:pt x="564047" y="110972"/>
                  </a:cubicBezTo>
                  <a:moveTo>
                    <a:pt x="564047" y="77842"/>
                  </a:moveTo>
                  <a:cubicBezTo>
                    <a:pt x="564047" y="84107"/>
                    <a:pt x="569372" y="89423"/>
                    <a:pt x="575648" y="89423"/>
                  </a:cubicBezTo>
                  <a:cubicBezTo>
                    <a:pt x="581923" y="89423"/>
                    <a:pt x="587248" y="84487"/>
                    <a:pt x="587248" y="77842"/>
                  </a:cubicBezTo>
                  <a:cubicBezTo>
                    <a:pt x="587248" y="71577"/>
                    <a:pt x="581923" y="66261"/>
                    <a:pt x="575648" y="66261"/>
                  </a:cubicBezTo>
                  <a:cubicBezTo>
                    <a:pt x="569372" y="66261"/>
                    <a:pt x="564047" y="71577"/>
                    <a:pt x="564047" y="77842"/>
                  </a:cubicBezTo>
                  <a:moveTo>
                    <a:pt x="564047" y="44712"/>
                  </a:moveTo>
                  <a:cubicBezTo>
                    <a:pt x="564047" y="50977"/>
                    <a:pt x="569372" y="56293"/>
                    <a:pt x="575648" y="56293"/>
                  </a:cubicBezTo>
                  <a:cubicBezTo>
                    <a:pt x="581923" y="56293"/>
                    <a:pt x="587248" y="51357"/>
                    <a:pt x="587248" y="44712"/>
                  </a:cubicBezTo>
                  <a:cubicBezTo>
                    <a:pt x="587248" y="38067"/>
                    <a:pt x="581923" y="33130"/>
                    <a:pt x="575648" y="33130"/>
                  </a:cubicBezTo>
                  <a:cubicBezTo>
                    <a:pt x="569372" y="33130"/>
                    <a:pt x="564047" y="38446"/>
                    <a:pt x="564047" y="44712"/>
                  </a:cubicBezTo>
                  <a:moveTo>
                    <a:pt x="564047" y="11581"/>
                  </a:moveTo>
                  <a:cubicBezTo>
                    <a:pt x="564047" y="17847"/>
                    <a:pt x="569372" y="23163"/>
                    <a:pt x="575648" y="23163"/>
                  </a:cubicBezTo>
                  <a:cubicBezTo>
                    <a:pt x="581923" y="23163"/>
                    <a:pt x="587248" y="18226"/>
                    <a:pt x="587248" y="11581"/>
                  </a:cubicBezTo>
                  <a:cubicBezTo>
                    <a:pt x="587248" y="5316"/>
                    <a:pt x="581923" y="0"/>
                    <a:pt x="575648" y="0"/>
                  </a:cubicBezTo>
                  <a:cubicBezTo>
                    <a:pt x="569372" y="0"/>
                    <a:pt x="564047" y="5316"/>
                    <a:pt x="564047" y="11581"/>
                  </a:cubicBezTo>
                  <a:moveTo>
                    <a:pt x="564047" y="707223"/>
                  </a:moveTo>
                  <a:cubicBezTo>
                    <a:pt x="564047" y="713489"/>
                    <a:pt x="569372" y="718805"/>
                    <a:pt x="575648" y="718805"/>
                  </a:cubicBezTo>
                  <a:cubicBezTo>
                    <a:pt x="581923" y="718805"/>
                    <a:pt x="587248" y="713868"/>
                    <a:pt x="587248" y="707223"/>
                  </a:cubicBezTo>
                  <a:cubicBezTo>
                    <a:pt x="587248" y="700958"/>
                    <a:pt x="581923" y="695642"/>
                    <a:pt x="575648" y="695642"/>
                  </a:cubicBezTo>
                  <a:cubicBezTo>
                    <a:pt x="569372" y="695642"/>
                    <a:pt x="564047" y="700958"/>
                    <a:pt x="564047" y="707223"/>
                  </a:cubicBezTo>
                  <a:moveTo>
                    <a:pt x="564047" y="674093"/>
                  </a:moveTo>
                  <a:cubicBezTo>
                    <a:pt x="564047" y="680358"/>
                    <a:pt x="569372" y="685674"/>
                    <a:pt x="575648" y="685674"/>
                  </a:cubicBezTo>
                  <a:cubicBezTo>
                    <a:pt x="581923" y="685674"/>
                    <a:pt x="587248" y="680738"/>
                    <a:pt x="587248" y="674093"/>
                  </a:cubicBezTo>
                  <a:cubicBezTo>
                    <a:pt x="587248" y="667448"/>
                    <a:pt x="581923" y="662512"/>
                    <a:pt x="575648" y="662512"/>
                  </a:cubicBezTo>
                  <a:cubicBezTo>
                    <a:pt x="569372" y="662512"/>
                    <a:pt x="564047" y="667828"/>
                    <a:pt x="564047" y="674093"/>
                  </a:cubicBezTo>
                  <a:moveTo>
                    <a:pt x="564047" y="640963"/>
                  </a:moveTo>
                  <a:cubicBezTo>
                    <a:pt x="564047" y="647228"/>
                    <a:pt x="569372" y="652544"/>
                    <a:pt x="575648" y="652544"/>
                  </a:cubicBezTo>
                  <a:cubicBezTo>
                    <a:pt x="581923" y="652544"/>
                    <a:pt x="587248" y="647608"/>
                    <a:pt x="587248" y="640963"/>
                  </a:cubicBezTo>
                  <a:cubicBezTo>
                    <a:pt x="587248" y="634697"/>
                    <a:pt x="581923" y="629381"/>
                    <a:pt x="575648" y="629381"/>
                  </a:cubicBezTo>
                  <a:cubicBezTo>
                    <a:pt x="569372" y="629381"/>
                    <a:pt x="564047" y="634697"/>
                    <a:pt x="564047" y="640963"/>
                  </a:cubicBezTo>
                  <a:moveTo>
                    <a:pt x="564047" y="607832"/>
                  </a:moveTo>
                  <a:cubicBezTo>
                    <a:pt x="564047" y="614098"/>
                    <a:pt x="569372" y="619414"/>
                    <a:pt x="575648" y="619414"/>
                  </a:cubicBezTo>
                  <a:cubicBezTo>
                    <a:pt x="581923" y="619414"/>
                    <a:pt x="587248" y="614477"/>
                    <a:pt x="587248" y="607832"/>
                  </a:cubicBezTo>
                  <a:cubicBezTo>
                    <a:pt x="587248" y="601187"/>
                    <a:pt x="581923" y="596251"/>
                    <a:pt x="575648" y="596251"/>
                  </a:cubicBezTo>
                  <a:cubicBezTo>
                    <a:pt x="569372" y="596251"/>
                    <a:pt x="564047" y="601567"/>
                    <a:pt x="564047" y="607832"/>
                  </a:cubicBezTo>
                  <a:moveTo>
                    <a:pt x="564047" y="574702"/>
                  </a:moveTo>
                  <a:cubicBezTo>
                    <a:pt x="564047" y="580967"/>
                    <a:pt x="569372" y="586283"/>
                    <a:pt x="575648" y="586283"/>
                  </a:cubicBezTo>
                  <a:cubicBezTo>
                    <a:pt x="581923" y="586283"/>
                    <a:pt x="587248" y="581347"/>
                    <a:pt x="587248" y="574702"/>
                  </a:cubicBezTo>
                  <a:cubicBezTo>
                    <a:pt x="587248" y="568437"/>
                    <a:pt x="581923" y="563121"/>
                    <a:pt x="575648" y="563121"/>
                  </a:cubicBezTo>
                  <a:cubicBezTo>
                    <a:pt x="569372" y="563121"/>
                    <a:pt x="564047" y="568437"/>
                    <a:pt x="564047" y="574702"/>
                  </a:cubicBezTo>
                  <a:moveTo>
                    <a:pt x="564047" y="541572"/>
                  </a:moveTo>
                  <a:cubicBezTo>
                    <a:pt x="564047" y="547837"/>
                    <a:pt x="569372" y="553153"/>
                    <a:pt x="575648" y="553153"/>
                  </a:cubicBezTo>
                  <a:cubicBezTo>
                    <a:pt x="581923" y="553153"/>
                    <a:pt x="587248" y="548217"/>
                    <a:pt x="587248" y="541572"/>
                  </a:cubicBezTo>
                  <a:cubicBezTo>
                    <a:pt x="587248" y="535306"/>
                    <a:pt x="581923" y="529990"/>
                    <a:pt x="575648" y="529990"/>
                  </a:cubicBezTo>
                  <a:cubicBezTo>
                    <a:pt x="569372" y="529990"/>
                    <a:pt x="564047" y="535306"/>
                    <a:pt x="564047" y="541572"/>
                  </a:cubicBezTo>
                  <a:moveTo>
                    <a:pt x="564047" y="508536"/>
                  </a:moveTo>
                  <a:cubicBezTo>
                    <a:pt x="564047" y="514802"/>
                    <a:pt x="569372" y="520118"/>
                    <a:pt x="575648" y="520118"/>
                  </a:cubicBezTo>
                  <a:cubicBezTo>
                    <a:pt x="581923" y="520118"/>
                    <a:pt x="587248" y="515181"/>
                    <a:pt x="587248" y="508536"/>
                  </a:cubicBezTo>
                  <a:cubicBezTo>
                    <a:pt x="587248" y="501891"/>
                    <a:pt x="581923" y="496955"/>
                    <a:pt x="575648" y="496955"/>
                  </a:cubicBezTo>
                  <a:cubicBezTo>
                    <a:pt x="569372" y="496955"/>
                    <a:pt x="564047" y="502271"/>
                    <a:pt x="564047" y="508536"/>
                  </a:cubicBezTo>
                  <a:moveTo>
                    <a:pt x="564047" y="475406"/>
                  </a:moveTo>
                  <a:cubicBezTo>
                    <a:pt x="564047" y="481671"/>
                    <a:pt x="569372" y="486987"/>
                    <a:pt x="575648" y="486987"/>
                  </a:cubicBezTo>
                  <a:cubicBezTo>
                    <a:pt x="581923" y="486987"/>
                    <a:pt x="587248" y="482051"/>
                    <a:pt x="587248" y="475406"/>
                  </a:cubicBezTo>
                  <a:cubicBezTo>
                    <a:pt x="587248" y="469141"/>
                    <a:pt x="581923" y="463825"/>
                    <a:pt x="575648" y="463825"/>
                  </a:cubicBezTo>
                  <a:cubicBezTo>
                    <a:pt x="569372" y="463825"/>
                    <a:pt x="564047" y="469141"/>
                    <a:pt x="564047" y="475406"/>
                  </a:cubicBezTo>
                  <a:moveTo>
                    <a:pt x="530862" y="442181"/>
                  </a:moveTo>
                  <a:cubicBezTo>
                    <a:pt x="530862" y="448446"/>
                    <a:pt x="536187" y="453762"/>
                    <a:pt x="542463" y="453762"/>
                  </a:cubicBezTo>
                  <a:cubicBezTo>
                    <a:pt x="548738" y="453762"/>
                    <a:pt x="554063" y="448826"/>
                    <a:pt x="554063" y="442181"/>
                  </a:cubicBezTo>
                  <a:cubicBezTo>
                    <a:pt x="554063" y="435536"/>
                    <a:pt x="548738" y="430599"/>
                    <a:pt x="542463" y="430599"/>
                  </a:cubicBezTo>
                  <a:cubicBezTo>
                    <a:pt x="536187" y="430599"/>
                    <a:pt x="530862" y="435915"/>
                    <a:pt x="530862" y="442181"/>
                  </a:cubicBezTo>
                  <a:moveTo>
                    <a:pt x="530862" y="409050"/>
                  </a:moveTo>
                  <a:cubicBezTo>
                    <a:pt x="530862" y="415316"/>
                    <a:pt x="536187" y="420632"/>
                    <a:pt x="542463" y="420632"/>
                  </a:cubicBezTo>
                  <a:cubicBezTo>
                    <a:pt x="548738" y="420632"/>
                    <a:pt x="554063" y="415695"/>
                    <a:pt x="554063" y="409050"/>
                  </a:cubicBezTo>
                  <a:cubicBezTo>
                    <a:pt x="554063" y="402785"/>
                    <a:pt x="548738" y="397469"/>
                    <a:pt x="542463" y="397469"/>
                  </a:cubicBezTo>
                  <a:cubicBezTo>
                    <a:pt x="536187" y="397469"/>
                    <a:pt x="530862" y="402785"/>
                    <a:pt x="530862" y="409050"/>
                  </a:cubicBezTo>
                  <a:moveTo>
                    <a:pt x="530862" y="375920"/>
                  </a:moveTo>
                  <a:cubicBezTo>
                    <a:pt x="530862" y="382185"/>
                    <a:pt x="536187" y="387501"/>
                    <a:pt x="542463" y="387501"/>
                  </a:cubicBezTo>
                  <a:cubicBezTo>
                    <a:pt x="548738" y="387501"/>
                    <a:pt x="554063" y="382565"/>
                    <a:pt x="554063" y="375920"/>
                  </a:cubicBezTo>
                  <a:cubicBezTo>
                    <a:pt x="554063" y="369275"/>
                    <a:pt x="548738" y="364339"/>
                    <a:pt x="542463" y="364339"/>
                  </a:cubicBezTo>
                  <a:cubicBezTo>
                    <a:pt x="536187" y="364339"/>
                    <a:pt x="530862" y="369655"/>
                    <a:pt x="530862" y="375920"/>
                  </a:cubicBezTo>
                  <a:moveTo>
                    <a:pt x="530862" y="342790"/>
                  </a:moveTo>
                  <a:cubicBezTo>
                    <a:pt x="530862" y="349055"/>
                    <a:pt x="536187" y="354371"/>
                    <a:pt x="542463" y="354371"/>
                  </a:cubicBezTo>
                  <a:cubicBezTo>
                    <a:pt x="548738" y="354371"/>
                    <a:pt x="554063" y="349435"/>
                    <a:pt x="554063" y="342790"/>
                  </a:cubicBezTo>
                  <a:cubicBezTo>
                    <a:pt x="554063" y="336145"/>
                    <a:pt x="548738" y="331208"/>
                    <a:pt x="542463" y="331208"/>
                  </a:cubicBezTo>
                  <a:cubicBezTo>
                    <a:pt x="536187" y="331208"/>
                    <a:pt x="530862" y="336524"/>
                    <a:pt x="530862" y="342790"/>
                  </a:cubicBezTo>
                  <a:moveTo>
                    <a:pt x="530862" y="309659"/>
                  </a:moveTo>
                  <a:cubicBezTo>
                    <a:pt x="530862" y="315925"/>
                    <a:pt x="536187" y="321241"/>
                    <a:pt x="542463" y="321241"/>
                  </a:cubicBezTo>
                  <a:cubicBezTo>
                    <a:pt x="548738" y="321241"/>
                    <a:pt x="554063" y="316304"/>
                    <a:pt x="554063" y="309659"/>
                  </a:cubicBezTo>
                  <a:cubicBezTo>
                    <a:pt x="554063" y="303394"/>
                    <a:pt x="548738" y="298078"/>
                    <a:pt x="542463" y="298078"/>
                  </a:cubicBezTo>
                  <a:cubicBezTo>
                    <a:pt x="536187" y="298078"/>
                    <a:pt x="530862" y="303394"/>
                    <a:pt x="530862" y="309659"/>
                  </a:cubicBezTo>
                  <a:moveTo>
                    <a:pt x="530862" y="276529"/>
                  </a:moveTo>
                  <a:cubicBezTo>
                    <a:pt x="530862" y="282794"/>
                    <a:pt x="536187" y="288110"/>
                    <a:pt x="542463" y="288110"/>
                  </a:cubicBezTo>
                  <a:cubicBezTo>
                    <a:pt x="548738" y="288110"/>
                    <a:pt x="554063" y="283174"/>
                    <a:pt x="554063" y="276529"/>
                  </a:cubicBezTo>
                  <a:cubicBezTo>
                    <a:pt x="554063" y="269884"/>
                    <a:pt x="548738" y="264948"/>
                    <a:pt x="542463" y="264948"/>
                  </a:cubicBezTo>
                  <a:cubicBezTo>
                    <a:pt x="536187" y="264948"/>
                    <a:pt x="530862" y="270264"/>
                    <a:pt x="530862" y="276529"/>
                  </a:cubicBezTo>
                  <a:moveTo>
                    <a:pt x="530862" y="243399"/>
                  </a:moveTo>
                  <a:cubicBezTo>
                    <a:pt x="530862" y="249664"/>
                    <a:pt x="536187" y="254980"/>
                    <a:pt x="542463" y="254980"/>
                  </a:cubicBezTo>
                  <a:cubicBezTo>
                    <a:pt x="548738" y="254980"/>
                    <a:pt x="554063" y="250044"/>
                    <a:pt x="554063" y="243399"/>
                  </a:cubicBezTo>
                  <a:cubicBezTo>
                    <a:pt x="554063" y="237133"/>
                    <a:pt x="548738" y="231817"/>
                    <a:pt x="542463" y="231817"/>
                  </a:cubicBezTo>
                  <a:cubicBezTo>
                    <a:pt x="536187" y="231817"/>
                    <a:pt x="530862" y="237133"/>
                    <a:pt x="530862" y="243399"/>
                  </a:cubicBezTo>
                  <a:moveTo>
                    <a:pt x="530862" y="210268"/>
                  </a:moveTo>
                  <a:cubicBezTo>
                    <a:pt x="530862" y="216534"/>
                    <a:pt x="536187" y="221850"/>
                    <a:pt x="542463" y="221850"/>
                  </a:cubicBezTo>
                  <a:cubicBezTo>
                    <a:pt x="548738" y="221850"/>
                    <a:pt x="554063" y="216913"/>
                    <a:pt x="554063" y="210268"/>
                  </a:cubicBezTo>
                  <a:cubicBezTo>
                    <a:pt x="554063" y="204003"/>
                    <a:pt x="548738" y="198687"/>
                    <a:pt x="542463" y="198687"/>
                  </a:cubicBezTo>
                  <a:cubicBezTo>
                    <a:pt x="536187" y="198687"/>
                    <a:pt x="530862" y="204003"/>
                    <a:pt x="530862" y="210268"/>
                  </a:cubicBezTo>
                  <a:moveTo>
                    <a:pt x="530862" y="177233"/>
                  </a:moveTo>
                  <a:cubicBezTo>
                    <a:pt x="530862" y="183498"/>
                    <a:pt x="536187" y="188814"/>
                    <a:pt x="542463" y="188814"/>
                  </a:cubicBezTo>
                  <a:cubicBezTo>
                    <a:pt x="548738" y="188814"/>
                    <a:pt x="554063" y="183878"/>
                    <a:pt x="554063" y="177233"/>
                  </a:cubicBezTo>
                  <a:cubicBezTo>
                    <a:pt x="554063" y="170968"/>
                    <a:pt x="548738" y="165652"/>
                    <a:pt x="542463" y="165652"/>
                  </a:cubicBezTo>
                  <a:cubicBezTo>
                    <a:pt x="536187" y="165652"/>
                    <a:pt x="530862" y="170968"/>
                    <a:pt x="530862" y="177233"/>
                  </a:cubicBezTo>
                  <a:moveTo>
                    <a:pt x="530862" y="144103"/>
                  </a:moveTo>
                  <a:cubicBezTo>
                    <a:pt x="530862" y="150368"/>
                    <a:pt x="536187" y="155684"/>
                    <a:pt x="542463" y="155684"/>
                  </a:cubicBezTo>
                  <a:cubicBezTo>
                    <a:pt x="548738" y="155684"/>
                    <a:pt x="554063" y="150748"/>
                    <a:pt x="554063" y="144103"/>
                  </a:cubicBezTo>
                  <a:cubicBezTo>
                    <a:pt x="554063" y="137458"/>
                    <a:pt x="548738" y="132521"/>
                    <a:pt x="542463" y="132521"/>
                  </a:cubicBezTo>
                  <a:cubicBezTo>
                    <a:pt x="536187" y="132521"/>
                    <a:pt x="530862" y="137837"/>
                    <a:pt x="530862" y="144103"/>
                  </a:cubicBezTo>
                  <a:moveTo>
                    <a:pt x="530862" y="110972"/>
                  </a:moveTo>
                  <a:cubicBezTo>
                    <a:pt x="530862" y="117238"/>
                    <a:pt x="536187" y="122554"/>
                    <a:pt x="542463" y="122554"/>
                  </a:cubicBezTo>
                  <a:cubicBezTo>
                    <a:pt x="548738" y="122554"/>
                    <a:pt x="554063" y="117617"/>
                    <a:pt x="554063" y="110972"/>
                  </a:cubicBezTo>
                  <a:cubicBezTo>
                    <a:pt x="554063" y="104327"/>
                    <a:pt x="548738" y="99391"/>
                    <a:pt x="542463" y="99391"/>
                  </a:cubicBezTo>
                  <a:cubicBezTo>
                    <a:pt x="536187" y="99391"/>
                    <a:pt x="530862" y="104707"/>
                    <a:pt x="530862" y="110972"/>
                  </a:cubicBezTo>
                  <a:moveTo>
                    <a:pt x="530862" y="77842"/>
                  </a:moveTo>
                  <a:cubicBezTo>
                    <a:pt x="530862" y="84107"/>
                    <a:pt x="536187" y="89423"/>
                    <a:pt x="542463" y="89423"/>
                  </a:cubicBezTo>
                  <a:cubicBezTo>
                    <a:pt x="548738" y="89423"/>
                    <a:pt x="554063" y="84487"/>
                    <a:pt x="554063" y="77842"/>
                  </a:cubicBezTo>
                  <a:cubicBezTo>
                    <a:pt x="554063" y="71577"/>
                    <a:pt x="548738" y="66261"/>
                    <a:pt x="542463" y="66261"/>
                  </a:cubicBezTo>
                  <a:cubicBezTo>
                    <a:pt x="536187" y="66261"/>
                    <a:pt x="530862" y="71577"/>
                    <a:pt x="530862" y="77842"/>
                  </a:cubicBezTo>
                  <a:moveTo>
                    <a:pt x="530862" y="44712"/>
                  </a:moveTo>
                  <a:cubicBezTo>
                    <a:pt x="530862" y="50977"/>
                    <a:pt x="536187" y="56293"/>
                    <a:pt x="542463" y="56293"/>
                  </a:cubicBezTo>
                  <a:cubicBezTo>
                    <a:pt x="548738" y="56293"/>
                    <a:pt x="554063" y="51357"/>
                    <a:pt x="554063" y="44712"/>
                  </a:cubicBezTo>
                  <a:cubicBezTo>
                    <a:pt x="554063" y="38067"/>
                    <a:pt x="548738" y="33130"/>
                    <a:pt x="542463" y="33130"/>
                  </a:cubicBezTo>
                  <a:cubicBezTo>
                    <a:pt x="536187" y="33130"/>
                    <a:pt x="530862" y="38446"/>
                    <a:pt x="530862" y="44712"/>
                  </a:cubicBezTo>
                  <a:moveTo>
                    <a:pt x="530862" y="11581"/>
                  </a:moveTo>
                  <a:cubicBezTo>
                    <a:pt x="530862" y="17847"/>
                    <a:pt x="536187" y="23163"/>
                    <a:pt x="542463" y="23163"/>
                  </a:cubicBezTo>
                  <a:cubicBezTo>
                    <a:pt x="548738" y="23163"/>
                    <a:pt x="554063" y="18226"/>
                    <a:pt x="554063" y="11581"/>
                  </a:cubicBezTo>
                  <a:cubicBezTo>
                    <a:pt x="554063" y="5316"/>
                    <a:pt x="548738" y="0"/>
                    <a:pt x="542463" y="0"/>
                  </a:cubicBezTo>
                  <a:cubicBezTo>
                    <a:pt x="536187" y="0"/>
                    <a:pt x="530862" y="5316"/>
                    <a:pt x="530862" y="11581"/>
                  </a:cubicBezTo>
                  <a:moveTo>
                    <a:pt x="530862" y="674093"/>
                  </a:moveTo>
                  <a:cubicBezTo>
                    <a:pt x="530862" y="680358"/>
                    <a:pt x="536187" y="685674"/>
                    <a:pt x="542463" y="685674"/>
                  </a:cubicBezTo>
                  <a:cubicBezTo>
                    <a:pt x="548738" y="685674"/>
                    <a:pt x="554063" y="680738"/>
                    <a:pt x="554063" y="674093"/>
                  </a:cubicBezTo>
                  <a:cubicBezTo>
                    <a:pt x="554063" y="667448"/>
                    <a:pt x="548738" y="662512"/>
                    <a:pt x="542463" y="662512"/>
                  </a:cubicBezTo>
                  <a:cubicBezTo>
                    <a:pt x="536187" y="662512"/>
                    <a:pt x="530862" y="667828"/>
                    <a:pt x="530862" y="674093"/>
                  </a:cubicBezTo>
                  <a:moveTo>
                    <a:pt x="530862" y="640963"/>
                  </a:moveTo>
                  <a:cubicBezTo>
                    <a:pt x="530862" y="647228"/>
                    <a:pt x="536187" y="652544"/>
                    <a:pt x="542463" y="652544"/>
                  </a:cubicBezTo>
                  <a:cubicBezTo>
                    <a:pt x="548738" y="652544"/>
                    <a:pt x="554063" y="647608"/>
                    <a:pt x="554063" y="640963"/>
                  </a:cubicBezTo>
                  <a:cubicBezTo>
                    <a:pt x="554063" y="634697"/>
                    <a:pt x="548738" y="629381"/>
                    <a:pt x="542463" y="629381"/>
                  </a:cubicBezTo>
                  <a:cubicBezTo>
                    <a:pt x="536187" y="629381"/>
                    <a:pt x="530862" y="634697"/>
                    <a:pt x="530862" y="640963"/>
                  </a:cubicBezTo>
                  <a:moveTo>
                    <a:pt x="530862" y="607832"/>
                  </a:moveTo>
                  <a:cubicBezTo>
                    <a:pt x="530862" y="614098"/>
                    <a:pt x="536187" y="619414"/>
                    <a:pt x="542463" y="619414"/>
                  </a:cubicBezTo>
                  <a:cubicBezTo>
                    <a:pt x="548738" y="619414"/>
                    <a:pt x="554063" y="614477"/>
                    <a:pt x="554063" y="607832"/>
                  </a:cubicBezTo>
                  <a:cubicBezTo>
                    <a:pt x="554063" y="601187"/>
                    <a:pt x="548738" y="596251"/>
                    <a:pt x="542463" y="596251"/>
                  </a:cubicBezTo>
                  <a:cubicBezTo>
                    <a:pt x="536187" y="596251"/>
                    <a:pt x="530862" y="601567"/>
                    <a:pt x="530862" y="607832"/>
                  </a:cubicBezTo>
                  <a:moveTo>
                    <a:pt x="530862" y="574702"/>
                  </a:moveTo>
                  <a:cubicBezTo>
                    <a:pt x="530862" y="580967"/>
                    <a:pt x="536187" y="586283"/>
                    <a:pt x="542463" y="586283"/>
                  </a:cubicBezTo>
                  <a:cubicBezTo>
                    <a:pt x="548738" y="586283"/>
                    <a:pt x="554063" y="581347"/>
                    <a:pt x="554063" y="574702"/>
                  </a:cubicBezTo>
                  <a:cubicBezTo>
                    <a:pt x="554063" y="568437"/>
                    <a:pt x="548738" y="563121"/>
                    <a:pt x="542463" y="563121"/>
                  </a:cubicBezTo>
                  <a:cubicBezTo>
                    <a:pt x="536187" y="563121"/>
                    <a:pt x="530862" y="568437"/>
                    <a:pt x="530862" y="574702"/>
                  </a:cubicBezTo>
                  <a:moveTo>
                    <a:pt x="530862" y="541572"/>
                  </a:moveTo>
                  <a:cubicBezTo>
                    <a:pt x="530862" y="547837"/>
                    <a:pt x="536187" y="553153"/>
                    <a:pt x="542463" y="553153"/>
                  </a:cubicBezTo>
                  <a:cubicBezTo>
                    <a:pt x="548738" y="553153"/>
                    <a:pt x="554063" y="548217"/>
                    <a:pt x="554063" y="541572"/>
                  </a:cubicBezTo>
                  <a:cubicBezTo>
                    <a:pt x="554063" y="535306"/>
                    <a:pt x="548738" y="529990"/>
                    <a:pt x="542463" y="529990"/>
                  </a:cubicBezTo>
                  <a:cubicBezTo>
                    <a:pt x="536187" y="529990"/>
                    <a:pt x="530862" y="535306"/>
                    <a:pt x="530862" y="541572"/>
                  </a:cubicBezTo>
                  <a:moveTo>
                    <a:pt x="530862" y="508536"/>
                  </a:moveTo>
                  <a:cubicBezTo>
                    <a:pt x="530862" y="514802"/>
                    <a:pt x="536187" y="520118"/>
                    <a:pt x="542463" y="520118"/>
                  </a:cubicBezTo>
                  <a:cubicBezTo>
                    <a:pt x="548738" y="520118"/>
                    <a:pt x="554063" y="515181"/>
                    <a:pt x="554063" y="508536"/>
                  </a:cubicBezTo>
                  <a:cubicBezTo>
                    <a:pt x="554063" y="501891"/>
                    <a:pt x="548738" y="496955"/>
                    <a:pt x="542463" y="496955"/>
                  </a:cubicBezTo>
                  <a:cubicBezTo>
                    <a:pt x="536187" y="496955"/>
                    <a:pt x="530862" y="502271"/>
                    <a:pt x="530862" y="508536"/>
                  </a:cubicBezTo>
                  <a:moveTo>
                    <a:pt x="530862" y="475406"/>
                  </a:moveTo>
                  <a:cubicBezTo>
                    <a:pt x="530862" y="481671"/>
                    <a:pt x="536187" y="486987"/>
                    <a:pt x="542463" y="486987"/>
                  </a:cubicBezTo>
                  <a:cubicBezTo>
                    <a:pt x="548738" y="486987"/>
                    <a:pt x="554063" y="482051"/>
                    <a:pt x="554063" y="475406"/>
                  </a:cubicBezTo>
                  <a:cubicBezTo>
                    <a:pt x="554063" y="469141"/>
                    <a:pt x="548738" y="463825"/>
                    <a:pt x="542463" y="463825"/>
                  </a:cubicBezTo>
                  <a:cubicBezTo>
                    <a:pt x="536187" y="463825"/>
                    <a:pt x="530862" y="469141"/>
                    <a:pt x="530862" y="475406"/>
                  </a:cubicBezTo>
                  <a:moveTo>
                    <a:pt x="497677" y="442181"/>
                  </a:moveTo>
                  <a:cubicBezTo>
                    <a:pt x="497677" y="448446"/>
                    <a:pt x="503002" y="453762"/>
                    <a:pt x="509278" y="453762"/>
                  </a:cubicBezTo>
                  <a:cubicBezTo>
                    <a:pt x="515554" y="453762"/>
                    <a:pt x="520878" y="448826"/>
                    <a:pt x="520878" y="442181"/>
                  </a:cubicBezTo>
                  <a:cubicBezTo>
                    <a:pt x="520878" y="435536"/>
                    <a:pt x="515554" y="430599"/>
                    <a:pt x="509278" y="430599"/>
                  </a:cubicBezTo>
                  <a:cubicBezTo>
                    <a:pt x="503002" y="430599"/>
                    <a:pt x="497677" y="435915"/>
                    <a:pt x="497677" y="442181"/>
                  </a:cubicBezTo>
                  <a:moveTo>
                    <a:pt x="497677" y="409050"/>
                  </a:moveTo>
                  <a:cubicBezTo>
                    <a:pt x="497677" y="415316"/>
                    <a:pt x="503002" y="420632"/>
                    <a:pt x="509278" y="420632"/>
                  </a:cubicBezTo>
                  <a:cubicBezTo>
                    <a:pt x="515554" y="420632"/>
                    <a:pt x="520878" y="415695"/>
                    <a:pt x="520878" y="409050"/>
                  </a:cubicBezTo>
                  <a:cubicBezTo>
                    <a:pt x="520878" y="402785"/>
                    <a:pt x="515554" y="397469"/>
                    <a:pt x="509278" y="397469"/>
                  </a:cubicBezTo>
                  <a:cubicBezTo>
                    <a:pt x="503002" y="397469"/>
                    <a:pt x="497677" y="402785"/>
                    <a:pt x="497677" y="409050"/>
                  </a:cubicBezTo>
                  <a:moveTo>
                    <a:pt x="497677" y="375920"/>
                  </a:moveTo>
                  <a:cubicBezTo>
                    <a:pt x="497677" y="382185"/>
                    <a:pt x="503002" y="387501"/>
                    <a:pt x="509278" y="387501"/>
                  </a:cubicBezTo>
                  <a:cubicBezTo>
                    <a:pt x="515554" y="387501"/>
                    <a:pt x="520878" y="382565"/>
                    <a:pt x="520878" y="375920"/>
                  </a:cubicBezTo>
                  <a:cubicBezTo>
                    <a:pt x="520878" y="369275"/>
                    <a:pt x="515554" y="364339"/>
                    <a:pt x="509278" y="364339"/>
                  </a:cubicBezTo>
                  <a:cubicBezTo>
                    <a:pt x="503002" y="364339"/>
                    <a:pt x="497677" y="369655"/>
                    <a:pt x="497677" y="375920"/>
                  </a:cubicBezTo>
                  <a:moveTo>
                    <a:pt x="497677" y="342790"/>
                  </a:moveTo>
                  <a:cubicBezTo>
                    <a:pt x="497677" y="349055"/>
                    <a:pt x="503002" y="354371"/>
                    <a:pt x="509278" y="354371"/>
                  </a:cubicBezTo>
                  <a:cubicBezTo>
                    <a:pt x="515554" y="354371"/>
                    <a:pt x="520878" y="349435"/>
                    <a:pt x="520878" y="342790"/>
                  </a:cubicBezTo>
                  <a:cubicBezTo>
                    <a:pt x="520878" y="336145"/>
                    <a:pt x="515554" y="331208"/>
                    <a:pt x="509278" y="331208"/>
                  </a:cubicBezTo>
                  <a:cubicBezTo>
                    <a:pt x="503002" y="331208"/>
                    <a:pt x="497677" y="336524"/>
                    <a:pt x="497677" y="342790"/>
                  </a:cubicBezTo>
                  <a:moveTo>
                    <a:pt x="497677" y="309659"/>
                  </a:moveTo>
                  <a:cubicBezTo>
                    <a:pt x="497677" y="315925"/>
                    <a:pt x="503002" y="321241"/>
                    <a:pt x="509278" y="321241"/>
                  </a:cubicBezTo>
                  <a:cubicBezTo>
                    <a:pt x="515554" y="321241"/>
                    <a:pt x="520878" y="316304"/>
                    <a:pt x="520878" y="309659"/>
                  </a:cubicBezTo>
                  <a:cubicBezTo>
                    <a:pt x="520878" y="303394"/>
                    <a:pt x="515554" y="298078"/>
                    <a:pt x="509278" y="298078"/>
                  </a:cubicBezTo>
                  <a:cubicBezTo>
                    <a:pt x="503002" y="298078"/>
                    <a:pt x="497677" y="303394"/>
                    <a:pt x="497677" y="309659"/>
                  </a:cubicBezTo>
                  <a:moveTo>
                    <a:pt x="497677" y="276529"/>
                  </a:moveTo>
                  <a:cubicBezTo>
                    <a:pt x="497677" y="282794"/>
                    <a:pt x="503002" y="288110"/>
                    <a:pt x="509278" y="288110"/>
                  </a:cubicBezTo>
                  <a:cubicBezTo>
                    <a:pt x="515554" y="288110"/>
                    <a:pt x="520878" y="283174"/>
                    <a:pt x="520878" y="276529"/>
                  </a:cubicBezTo>
                  <a:cubicBezTo>
                    <a:pt x="520878" y="269884"/>
                    <a:pt x="515554" y="264948"/>
                    <a:pt x="509278" y="264948"/>
                  </a:cubicBezTo>
                  <a:cubicBezTo>
                    <a:pt x="503002" y="264948"/>
                    <a:pt x="497677" y="270264"/>
                    <a:pt x="497677" y="276529"/>
                  </a:cubicBezTo>
                  <a:moveTo>
                    <a:pt x="497677" y="243399"/>
                  </a:moveTo>
                  <a:cubicBezTo>
                    <a:pt x="497677" y="249664"/>
                    <a:pt x="503002" y="254980"/>
                    <a:pt x="509278" y="254980"/>
                  </a:cubicBezTo>
                  <a:cubicBezTo>
                    <a:pt x="515554" y="254980"/>
                    <a:pt x="520878" y="250044"/>
                    <a:pt x="520878" y="243399"/>
                  </a:cubicBezTo>
                  <a:cubicBezTo>
                    <a:pt x="520878" y="237133"/>
                    <a:pt x="515554" y="231817"/>
                    <a:pt x="509278" y="231817"/>
                  </a:cubicBezTo>
                  <a:cubicBezTo>
                    <a:pt x="503002" y="231817"/>
                    <a:pt x="497677" y="237133"/>
                    <a:pt x="497677" y="243399"/>
                  </a:cubicBezTo>
                  <a:moveTo>
                    <a:pt x="497677" y="210268"/>
                  </a:moveTo>
                  <a:cubicBezTo>
                    <a:pt x="497677" y="216534"/>
                    <a:pt x="503002" y="221850"/>
                    <a:pt x="509278" y="221850"/>
                  </a:cubicBezTo>
                  <a:cubicBezTo>
                    <a:pt x="515554" y="221850"/>
                    <a:pt x="520878" y="216913"/>
                    <a:pt x="520878" y="210268"/>
                  </a:cubicBezTo>
                  <a:cubicBezTo>
                    <a:pt x="520878" y="204003"/>
                    <a:pt x="515554" y="198687"/>
                    <a:pt x="509278" y="198687"/>
                  </a:cubicBezTo>
                  <a:cubicBezTo>
                    <a:pt x="503002" y="198687"/>
                    <a:pt x="497677" y="204003"/>
                    <a:pt x="497677" y="210268"/>
                  </a:cubicBezTo>
                  <a:moveTo>
                    <a:pt x="497677" y="177233"/>
                  </a:moveTo>
                  <a:cubicBezTo>
                    <a:pt x="497677" y="183498"/>
                    <a:pt x="503002" y="188814"/>
                    <a:pt x="509278" y="188814"/>
                  </a:cubicBezTo>
                  <a:cubicBezTo>
                    <a:pt x="515554" y="188814"/>
                    <a:pt x="520878" y="183878"/>
                    <a:pt x="520878" y="177233"/>
                  </a:cubicBezTo>
                  <a:cubicBezTo>
                    <a:pt x="520878" y="170968"/>
                    <a:pt x="515554" y="165652"/>
                    <a:pt x="509278" y="165652"/>
                  </a:cubicBezTo>
                  <a:cubicBezTo>
                    <a:pt x="503002" y="165652"/>
                    <a:pt x="497677" y="170968"/>
                    <a:pt x="497677" y="177233"/>
                  </a:cubicBezTo>
                  <a:moveTo>
                    <a:pt x="497677" y="144103"/>
                  </a:moveTo>
                  <a:cubicBezTo>
                    <a:pt x="497677" y="150368"/>
                    <a:pt x="503002" y="155684"/>
                    <a:pt x="509278" y="155684"/>
                  </a:cubicBezTo>
                  <a:cubicBezTo>
                    <a:pt x="515554" y="155684"/>
                    <a:pt x="520878" y="150748"/>
                    <a:pt x="520878" y="144103"/>
                  </a:cubicBezTo>
                  <a:cubicBezTo>
                    <a:pt x="520878" y="137458"/>
                    <a:pt x="515554" y="132521"/>
                    <a:pt x="509278" y="132521"/>
                  </a:cubicBezTo>
                  <a:cubicBezTo>
                    <a:pt x="503002" y="132521"/>
                    <a:pt x="497677" y="137837"/>
                    <a:pt x="497677" y="144103"/>
                  </a:cubicBezTo>
                  <a:moveTo>
                    <a:pt x="497677" y="110972"/>
                  </a:moveTo>
                  <a:cubicBezTo>
                    <a:pt x="497677" y="117238"/>
                    <a:pt x="503002" y="122554"/>
                    <a:pt x="509278" y="122554"/>
                  </a:cubicBezTo>
                  <a:cubicBezTo>
                    <a:pt x="515554" y="122554"/>
                    <a:pt x="520878" y="117617"/>
                    <a:pt x="520878" y="110972"/>
                  </a:cubicBezTo>
                  <a:cubicBezTo>
                    <a:pt x="520878" y="104327"/>
                    <a:pt x="515554" y="99391"/>
                    <a:pt x="509278" y="99391"/>
                  </a:cubicBezTo>
                  <a:cubicBezTo>
                    <a:pt x="503002" y="99391"/>
                    <a:pt x="497677" y="104707"/>
                    <a:pt x="497677" y="110972"/>
                  </a:cubicBezTo>
                  <a:moveTo>
                    <a:pt x="497677" y="77842"/>
                  </a:moveTo>
                  <a:cubicBezTo>
                    <a:pt x="497677" y="84107"/>
                    <a:pt x="503002" y="89423"/>
                    <a:pt x="509278" y="89423"/>
                  </a:cubicBezTo>
                  <a:cubicBezTo>
                    <a:pt x="515554" y="89423"/>
                    <a:pt x="520878" y="84487"/>
                    <a:pt x="520878" y="77842"/>
                  </a:cubicBezTo>
                  <a:cubicBezTo>
                    <a:pt x="520878" y="71577"/>
                    <a:pt x="515554" y="66261"/>
                    <a:pt x="509278" y="66261"/>
                  </a:cubicBezTo>
                  <a:cubicBezTo>
                    <a:pt x="503002" y="66261"/>
                    <a:pt x="497677" y="71577"/>
                    <a:pt x="497677" y="77842"/>
                  </a:cubicBezTo>
                  <a:moveTo>
                    <a:pt x="497677" y="44712"/>
                  </a:moveTo>
                  <a:cubicBezTo>
                    <a:pt x="497677" y="50977"/>
                    <a:pt x="503002" y="56293"/>
                    <a:pt x="509278" y="56293"/>
                  </a:cubicBezTo>
                  <a:cubicBezTo>
                    <a:pt x="515554" y="56293"/>
                    <a:pt x="520878" y="51357"/>
                    <a:pt x="520878" y="44712"/>
                  </a:cubicBezTo>
                  <a:cubicBezTo>
                    <a:pt x="520878" y="38067"/>
                    <a:pt x="515554" y="33130"/>
                    <a:pt x="509278" y="33130"/>
                  </a:cubicBezTo>
                  <a:cubicBezTo>
                    <a:pt x="503002" y="33130"/>
                    <a:pt x="497677" y="38446"/>
                    <a:pt x="497677" y="44712"/>
                  </a:cubicBezTo>
                  <a:moveTo>
                    <a:pt x="497677" y="11581"/>
                  </a:moveTo>
                  <a:cubicBezTo>
                    <a:pt x="497677" y="17847"/>
                    <a:pt x="503002" y="23163"/>
                    <a:pt x="509278" y="23163"/>
                  </a:cubicBezTo>
                  <a:cubicBezTo>
                    <a:pt x="515554" y="23163"/>
                    <a:pt x="520878" y="18226"/>
                    <a:pt x="520878" y="11581"/>
                  </a:cubicBezTo>
                  <a:cubicBezTo>
                    <a:pt x="520878" y="5316"/>
                    <a:pt x="515554" y="0"/>
                    <a:pt x="509278" y="0"/>
                  </a:cubicBezTo>
                  <a:cubicBezTo>
                    <a:pt x="503002" y="0"/>
                    <a:pt x="497677" y="5316"/>
                    <a:pt x="497677" y="11581"/>
                  </a:cubicBezTo>
                  <a:moveTo>
                    <a:pt x="497677" y="674093"/>
                  </a:moveTo>
                  <a:cubicBezTo>
                    <a:pt x="497677" y="680358"/>
                    <a:pt x="503002" y="685674"/>
                    <a:pt x="509278" y="685674"/>
                  </a:cubicBezTo>
                  <a:cubicBezTo>
                    <a:pt x="515554" y="685674"/>
                    <a:pt x="520878" y="680738"/>
                    <a:pt x="520878" y="674093"/>
                  </a:cubicBezTo>
                  <a:cubicBezTo>
                    <a:pt x="520878" y="667448"/>
                    <a:pt x="515554" y="662512"/>
                    <a:pt x="509278" y="662512"/>
                  </a:cubicBezTo>
                  <a:cubicBezTo>
                    <a:pt x="503002" y="662512"/>
                    <a:pt x="497677" y="667828"/>
                    <a:pt x="497677" y="674093"/>
                  </a:cubicBezTo>
                  <a:moveTo>
                    <a:pt x="497677" y="640963"/>
                  </a:moveTo>
                  <a:cubicBezTo>
                    <a:pt x="497677" y="647228"/>
                    <a:pt x="503002" y="652544"/>
                    <a:pt x="509278" y="652544"/>
                  </a:cubicBezTo>
                  <a:cubicBezTo>
                    <a:pt x="515554" y="652544"/>
                    <a:pt x="520878" y="647608"/>
                    <a:pt x="520878" y="640963"/>
                  </a:cubicBezTo>
                  <a:cubicBezTo>
                    <a:pt x="520878" y="634697"/>
                    <a:pt x="515554" y="629381"/>
                    <a:pt x="509278" y="629381"/>
                  </a:cubicBezTo>
                  <a:cubicBezTo>
                    <a:pt x="503002" y="629381"/>
                    <a:pt x="497677" y="634697"/>
                    <a:pt x="497677" y="640963"/>
                  </a:cubicBezTo>
                  <a:moveTo>
                    <a:pt x="497677" y="607832"/>
                  </a:moveTo>
                  <a:cubicBezTo>
                    <a:pt x="497677" y="614098"/>
                    <a:pt x="503002" y="619414"/>
                    <a:pt x="509278" y="619414"/>
                  </a:cubicBezTo>
                  <a:cubicBezTo>
                    <a:pt x="515554" y="619414"/>
                    <a:pt x="520878" y="614477"/>
                    <a:pt x="520878" y="607832"/>
                  </a:cubicBezTo>
                  <a:cubicBezTo>
                    <a:pt x="520878" y="601187"/>
                    <a:pt x="515554" y="596251"/>
                    <a:pt x="509278" y="596251"/>
                  </a:cubicBezTo>
                  <a:cubicBezTo>
                    <a:pt x="503002" y="596251"/>
                    <a:pt x="497677" y="601567"/>
                    <a:pt x="497677" y="607832"/>
                  </a:cubicBezTo>
                  <a:moveTo>
                    <a:pt x="497677" y="574702"/>
                  </a:moveTo>
                  <a:cubicBezTo>
                    <a:pt x="497677" y="580967"/>
                    <a:pt x="503002" y="586283"/>
                    <a:pt x="509278" y="586283"/>
                  </a:cubicBezTo>
                  <a:cubicBezTo>
                    <a:pt x="515554" y="586283"/>
                    <a:pt x="520878" y="581347"/>
                    <a:pt x="520878" y="574702"/>
                  </a:cubicBezTo>
                  <a:cubicBezTo>
                    <a:pt x="520878" y="568437"/>
                    <a:pt x="515554" y="563121"/>
                    <a:pt x="509278" y="563121"/>
                  </a:cubicBezTo>
                  <a:cubicBezTo>
                    <a:pt x="503002" y="563121"/>
                    <a:pt x="497677" y="568437"/>
                    <a:pt x="497677" y="574702"/>
                  </a:cubicBezTo>
                  <a:moveTo>
                    <a:pt x="497677" y="541572"/>
                  </a:moveTo>
                  <a:cubicBezTo>
                    <a:pt x="497677" y="547837"/>
                    <a:pt x="503002" y="553153"/>
                    <a:pt x="509278" y="553153"/>
                  </a:cubicBezTo>
                  <a:cubicBezTo>
                    <a:pt x="515554" y="553153"/>
                    <a:pt x="520878" y="548217"/>
                    <a:pt x="520878" y="541572"/>
                  </a:cubicBezTo>
                  <a:cubicBezTo>
                    <a:pt x="520878" y="535306"/>
                    <a:pt x="515554" y="529990"/>
                    <a:pt x="509278" y="529990"/>
                  </a:cubicBezTo>
                  <a:cubicBezTo>
                    <a:pt x="503002" y="529990"/>
                    <a:pt x="497677" y="535306"/>
                    <a:pt x="497677" y="541572"/>
                  </a:cubicBezTo>
                  <a:moveTo>
                    <a:pt x="497677" y="508536"/>
                  </a:moveTo>
                  <a:cubicBezTo>
                    <a:pt x="497677" y="514802"/>
                    <a:pt x="503002" y="520118"/>
                    <a:pt x="509278" y="520118"/>
                  </a:cubicBezTo>
                  <a:cubicBezTo>
                    <a:pt x="515554" y="520118"/>
                    <a:pt x="520878" y="515181"/>
                    <a:pt x="520878" y="508536"/>
                  </a:cubicBezTo>
                  <a:cubicBezTo>
                    <a:pt x="520878" y="501891"/>
                    <a:pt x="515554" y="496955"/>
                    <a:pt x="509278" y="496955"/>
                  </a:cubicBezTo>
                  <a:cubicBezTo>
                    <a:pt x="503002" y="496955"/>
                    <a:pt x="497677" y="502271"/>
                    <a:pt x="497677" y="508536"/>
                  </a:cubicBezTo>
                  <a:moveTo>
                    <a:pt x="497677" y="475406"/>
                  </a:moveTo>
                  <a:cubicBezTo>
                    <a:pt x="497677" y="481671"/>
                    <a:pt x="503002" y="486987"/>
                    <a:pt x="509278" y="486987"/>
                  </a:cubicBezTo>
                  <a:cubicBezTo>
                    <a:pt x="515554" y="486987"/>
                    <a:pt x="520878" y="482051"/>
                    <a:pt x="520878" y="475406"/>
                  </a:cubicBezTo>
                  <a:cubicBezTo>
                    <a:pt x="520878" y="469141"/>
                    <a:pt x="515554" y="463825"/>
                    <a:pt x="509278" y="463825"/>
                  </a:cubicBezTo>
                  <a:cubicBezTo>
                    <a:pt x="503002" y="463825"/>
                    <a:pt x="497677" y="469141"/>
                    <a:pt x="497677" y="475406"/>
                  </a:cubicBezTo>
                  <a:moveTo>
                    <a:pt x="464493" y="442181"/>
                  </a:moveTo>
                  <a:cubicBezTo>
                    <a:pt x="464493" y="448446"/>
                    <a:pt x="469817" y="453762"/>
                    <a:pt x="476093" y="453762"/>
                  </a:cubicBezTo>
                  <a:cubicBezTo>
                    <a:pt x="482369" y="453762"/>
                    <a:pt x="487694" y="448826"/>
                    <a:pt x="487694" y="442181"/>
                  </a:cubicBezTo>
                  <a:cubicBezTo>
                    <a:pt x="487694" y="435536"/>
                    <a:pt x="482369" y="430599"/>
                    <a:pt x="476093" y="430599"/>
                  </a:cubicBezTo>
                  <a:cubicBezTo>
                    <a:pt x="469817" y="430599"/>
                    <a:pt x="464493" y="435915"/>
                    <a:pt x="464493" y="442181"/>
                  </a:cubicBezTo>
                  <a:moveTo>
                    <a:pt x="464493" y="409050"/>
                  </a:moveTo>
                  <a:cubicBezTo>
                    <a:pt x="464493" y="415316"/>
                    <a:pt x="469817" y="420632"/>
                    <a:pt x="476093" y="420632"/>
                  </a:cubicBezTo>
                  <a:cubicBezTo>
                    <a:pt x="482369" y="420632"/>
                    <a:pt x="487694" y="415695"/>
                    <a:pt x="487694" y="409050"/>
                  </a:cubicBezTo>
                  <a:cubicBezTo>
                    <a:pt x="487694" y="402785"/>
                    <a:pt x="482369" y="397469"/>
                    <a:pt x="476093" y="397469"/>
                  </a:cubicBezTo>
                  <a:cubicBezTo>
                    <a:pt x="469817" y="397469"/>
                    <a:pt x="464493" y="402785"/>
                    <a:pt x="464493" y="409050"/>
                  </a:cubicBezTo>
                  <a:moveTo>
                    <a:pt x="464493" y="375920"/>
                  </a:moveTo>
                  <a:cubicBezTo>
                    <a:pt x="464493" y="382185"/>
                    <a:pt x="469817" y="387501"/>
                    <a:pt x="476093" y="387501"/>
                  </a:cubicBezTo>
                  <a:cubicBezTo>
                    <a:pt x="482369" y="387501"/>
                    <a:pt x="487694" y="382565"/>
                    <a:pt x="487694" y="375920"/>
                  </a:cubicBezTo>
                  <a:cubicBezTo>
                    <a:pt x="487694" y="369275"/>
                    <a:pt x="482369" y="364339"/>
                    <a:pt x="476093" y="364339"/>
                  </a:cubicBezTo>
                  <a:cubicBezTo>
                    <a:pt x="469817" y="364339"/>
                    <a:pt x="464493" y="369655"/>
                    <a:pt x="464493" y="375920"/>
                  </a:cubicBezTo>
                  <a:moveTo>
                    <a:pt x="464493" y="342790"/>
                  </a:moveTo>
                  <a:cubicBezTo>
                    <a:pt x="464493" y="349055"/>
                    <a:pt x="469817" y="354371"/>
                    <a:pt x="476093" y="354371"/>
                  </a:cubicBezTo>
                  <a:cubicBezTo>
                    <a:pt x="482369" y="354371"/>
                    <a:pt x="487694" y="349435"/>
                    <a:pt x="487694" y="342790"/>
                  </a:cubicBezTo>
                  <a:cubicBezTo>
                    <a:pt x="487694" y="336145"/>
                    <a:pt x="482369" y="331208"/>
                    <a:pt x="476093" y="331208"/>
                  </a:cubicBezTo>
                  <a:cubicBezTo>
                    <a:pt x="469817" y="331208"/>
                    <a:pt x="464493" y="336524"/>
                    <a:pt x="464493" y="342790"/>
                  </a:cubicBezTo>
                  <a:moveTo>
                    <a:pt x="464493" y="309659"/>
                  </a:moveTo>
                  <a:cubicBezTo>
                    <a:pt x="464493" y="315925"/>
                    <a:pt x="469817" y="321241"/>
                    <a:pt x="476093" y="321241"/>
                  </a:cubicBezTo>
                  <a:cubicBezTo>
                    <a:pt x="482369" y="321241"/>
                    <a:pt x="487694" y="316304"/>
                    <a:pt x="487694" y="309659"/>
                  </a:cubicBezTo>
                  <a:cubicBezTo>
                    <a:pt x="487694" y="303394"/>
                    <a:pt x="482369" y="298078"/>
                    <a:pt x="476093" y="298078"/>
                  </a:cubicBezTo>
                  <a:cubicBezTo>
                    <a:pt x="469817" y="298078"/>
                    <a:pt x="464493" y="303394"/>
                    <a:pt x="464493" y="309659"/>
                  </a:cubicBezTo>
                  <a:moveTo>
                    <a:pt x="464493" y="276529"/>
                  </a:moveTo>
                  <a:cubicBezTo>
                    <a:pt x="464493" y="282794"/>
                    <a:pt x="469817" y="288110"/>
                    <a:pt x="476093" y="288110"/>
                  </a:cubicBezTo>
                  <a:cubicBezTo>
                    <a:pt x="482369" y="288110"/>
                    <a:pt x="487694" y="283174"/>
                    <a:pt x="487694" y="276529"/>
                  </a:cubicBezTo>
                  <a:cubicBezTo>
                    <a:pt x="487694" y="269884"/>
                    <a:pt x="482369" y="264948"/>
                    <a:pt x="476093" y="264948"/>
                  </a:cubicBezTo>
                  <a:cubicBezTo>
                    <a:pt x="469817" y="264948"/>
                    <a:pt x="464493" y="270264"/>
                    <a:pt x="464493" y="276529"/>
                  </a:cubicBezTo>
                  <a:moveTo>
                    <a:pt x="464493" y="243399"/>
                  </a:moveTo>
                  <a:cubicBezTo>
                    <a:pt x="464493" y="249664"/>
                    <a:pt x="469817" y="254980"/>
                    <a:pt x="476093" y="254980"/>
                  </a:cubicBezTo>
                  <a:cubicBezTo>
                    <a:pt x="482369" y="254980"/>
                    <a:pt x="487694" y="250044"/>
                    <a:pt x="487694" y="243399"/>
                  </a:cubicBezTo>
                  <a:cubicBezTo>
                    <a:pt x="487694" y="237133"/>
                    <a:pt x="482369" y="231817"/>
                    <a:pt x="476093" y="231817"/>
                  </a:cubicBezTo>
                  <a:cubicBezTo>
                    <a:pt x="469817" y="231817"/>
                    <a:pt x="464493" y="237133"/>
                    <a:pt x="464493" y="243399"/>
                  </a:cubicBezTo>
                  <a:moveTo>
                    <a:pt x="464493" y="210268"/>
                  </a:moveTo>
                  <a:cubicBezTo>
                    <a:pt x="464493" y="216534"/>
                    <a:pt x="469817" y="221850"/>
                    <a:pt x="476093" y="221850"/>
                  </a:cubicBezTo>
                  <a:cubicBezTo>
                    <a:pt x="482369" y="221850"/>
                    <a:pt x="487694" y="216913"/>
                    <a:pt x="487694" y="210268"/>
                  </a:cubicBezTo>
                  <a:cubicBezTo>
                    <a:pt x="487694" y="204003"/>
                    <a:pt x="482369" y="198687"/>
                    <a:pt x="476093" y="198687"/>
                  </a:cubicBezTo>
                  <a:cubicBezTo>
                    <a:pt x="469817" y="198687"/>
                    <a:pt x="464493" y="204003"/>
                    <a:pt x="464493" y="210268"/>
                  </a:cubicBezTo>
                  <a:moveTo>
                    <a:pt x="464493" y="177233"/>
                  </a:moveTo>
                  <a:cubicBezTo>
                    <a:pt x="464493" y="183498"/>
                    <a:pt x="469817" y="188814"/>
                    <a:pt x="476093" y="188814"/>
                  </a:cubicBezTo>
                  <a:cubicBezTo>
                    <a:pt x="482369" y="188814"/>
                    <a:pt x="487694" y="183878"/>
                    <a:pt x="487694" y="177233"/>
                  </a:cubicBezTo>
                  <a:cubicBezTo>
                    <a:pt x="487694" y="170968"/>
                    <a:pt x="482369" y="165652"/>
                    <a:pt x="476093" y="165652"/>
                  </a:cubicBezTo>
                  <a:cubicBezTo>
                    <a:pt x="469817" y="165652"/>
                    <a:pt x="464493" y="170968"/>
                    <a:pt x="464493" y="177233"/>
                  </a:cubicBezTo>
                  <a:moveTo>
                    <a:pt x="464493" y="144103"/>
                  </a:moveTo>
                  <a:cubicBezTo>
                    <a:pt x="464493" y="150368"/>
                    <a:pt x="469817" y="155684"/>
                    <a:pt x="476093" y="155684"/>
                  </a:cubicBezTo>
                  <a:cubicBezTo>
                    <a:pt x="482369" y="155684"/>
                    <a:pt x="487694" y="150748"/>
                    <a:pt x="487694" y="144103"/>
                  </a:cubicBezTo>
                  <a:cubicBezTo>
                    <a:pt x="487694" y="137458"/>
                    <a:pt x="482369" y="132521"/>
                    <a:pt x="476093" y="132521"/>
                  </a:cubicBezTo>
                  <a:cubicBezTo>
                    <a:pt x="469817" y="132521"/>
                    <a:pt x="464493" y="137837"/>
                    <a:pt x="464493" y="144103"/>
                  </a:cubicBezTo>
                  <a:moveTo>
                    <a:pt x="464493" y="110972"/>
                  </a:moveTo>
                  <a:cubicBezTo>
                    <a:pt x="464493" y="117238"/>
                    <a:pt x="469817" y="122554"/>
                    <a:pt x="476093" y="122554"/>
                  </a:cubicBezTo>
                  <a:cubicBezTo>
                    <a:pt x="482369" y="122554"/>
                    <a:pt x="487694" y="117617"/>
                    <a:pt x="487694" y="110972"/>
                  </a:cubicBezTo>
                  <a:cubicBezTo>
                    <a:pt x="487694" y="104327"/>
                    <a:pt x="482369" y="99391"/>
                    <a:pt x="476093" y="99391"/>
                  </a:cubicBezTo>
                  <a:cubicBezTo>
                    <a:pt x="469817" y="99391"/>
                    <a:pt x="464493" y="104707"/>
                    <a:pt x="464493" y="110972"/>
                  </a:cubicBezTo>
                  <a:moveTo>
                    <a:pt x="464493" y="77842"/>
                  </a:moveTo>
                  <a:cubicBezTo>
                    <a:pt x="464493" y="84107"/>
                    <a:pt x="469817" y="89423"/>
                    <a:pt x="476093" y="89423"/>
                  </a:cubicBezTo>
                  <a:cubicBezTo>
                    <a:pt x="482369" y="89423"/>
                    <a:pt x="487694" y="84487"/>
                    <a:pt x="487694" y="77842"/>
                  </a:cubicBezTo>
                  <a:cubicBezTo>
                    <a:pt x="487694" y="71577"/>
                    <a:pt x="482369" y="66261"/>
                    <a:pt x="476093" y="66261"/>
                  </a:cubicBezTo>
                  <a:cubicBezTo>
                    <a:pt x="469817" y="66261"/>
                    <a:pt x="464493" y="71577"/>
                    <a:pt x="464493" y="77842"/>
                  </a:cubicBezTo>
                  <a:moveTo>
                    <a:pt x="464493" y="44712"/>
                  </a:moveTo>
                  <a:cubicBezTo>
                    <a:pt x="464493" y="50977"/>
                    <a:pt x="469817" y="56293"/>
                    <a:pt x="476093" y="56293"/>
                  </a:cubicBezTo>
                  <a:cubicBezTo>
                    <a:pt x="482369" y="56293"/>
                    <a:pt x="487694" y="51357"/>
                    <a:pt x="487694" y="44712"/>
                  </a:cubicBezTo>
                  <a:cubicBezTo>
                    <a:pt x="487694" y="38067"/>
                    <a:pt x="482369" y="33130"/>
                    <a:pt x="476093" y="33130"/>
                  </a:cubicBezTo>
                  <a:cubicBezTo>
                    <a:pt x="469817" y="33130"/>
                    <a:pt x="464493" y="38446"/>
                    <a:pt x="464493" y="44712"/>
                  </a:cubicBezTo>
                  <a:moveTo>
                    <a:pt x="464493" y="11581"/>
                  </a:moveTo>
                  <a:cubicBezTo>
                    <a:pt x="464493" y="17847"/>
                    <a:pt x="469817" y="23163"/>
                    <a:pt x="476093" y="23163"/>
                  </a:cubicBezTo>
                  <a:cubicBezTo>
                    <a:pt x="482369" y="23163"/>
                    <a:pt x="487694" y="18226"/>
                    <a:pt x="487694" y="11581"/>
                  </a:cubicBezTo>
                  <a:cubicBezTo>
                    <a:pt x="487694" y="5316"/>
                    <a:pt x="482369" y="0"/>
                    <a:pt x="476093" y="0"/>
                  </a:cubicBezTo>
                  <a:cubicBezTo>
                    <a:pt x="469817" y="0"/>
                    <a:pt x="464493" y="5316"/>
                    <a:pt x="464493" y="11581"/>
                  </a:cubicBezTo>
                  <a:moveTo>
                    <a:pt x="464493" y="674093"/>
                  </a:moveTo>
                  <a:cubicBezTo>
                    <a:pt x="464493" y="680358"/>
                    <a:pt x="469817" y="685674"/>
                    <a:pt x="476093" y="685674"/>
                  </a:cubicBezTo>
                  <a:cubicBezTo>
                    <a:pt x="482369" y="685674"/>
                    <a:pt x="487694" y="680738"/>
                    <a:pt x="487694" y="674093"/>
                  </a:cubicBezTo>
                  <a:cubicBezTo>
                    <a:pt x="487694" y="667448"/>
                    <a:pt x="482369" y="662512"/>
                    <a:pt x="476093" y="662512"/>
                  </a:cubicBezTo>
                  <a:cubicBezTo>
                    <a:pt x="469817" y="662512"/>
                    <a:pt x="464493" y="667828"/>
                    <a:pt x="464493" y="674093"/>
                  </a:cubicBezTo>
                  <a:moveTo>
                    <a:pt x="464493" y="640963"/>
                  </a:moveTo>
                  <a:cubicBezTo>
                    <a:pt x="464493" y="647228"/>
                    <a:pt x="469817" y="652544"/>
                    <a:pt x="476093" y="652544"/>
                  </a:cubicBezTo>
                  <a:cubicBezTo>
                    <a:pt x="482369" y="652544"/>
                    <a:pt x="487694" y="647608"/>
                    <a:pt x="487694" y="640963"/>
                  </a:cubicBezTo>
                  <a:cubicBezTo>
                    <a:pt x="487694" y="634697"/>
                    <a:pt x="482369" y="629381"/>
                    <a:pt x="476093" y="629381"/>
                  </a:cubicBezTo>
                  <a:cubicBezTo>
                    <a:pt x="469817" y="629381"/>
                    <a:pt x="464493" y="634697"/>
                    <a:pt x="464493" y="640963"/>
                  </a:cubicBezTo>
                  <a:moveTo>
                    <a:pt x="464493" y="607832"/>
                  </a:moveTo>
                  <a:cubicBezTo>
                    <a:pt x="464493" y="614098"/>
                    <a:pt x="469817" y="619414"/>
                    <a:pt x="476093" y="619414"/>
                  </a:cubicBezTo>
                  <a:cubicBezTo>
                    <a:pt x="482369" y="619414"/>
                    <a:pt x="487694" y="614477"/>
                    <a:pt x="487694" y="607832"/>
                  </a:cubicBezTo>
                  <a:cubicBezTo>
                    <a:pt x="487694" y="601187"/>
                    <a:pt x="482369" y="596251"/>
                    <a:pt x="476093" y="596251"/>
                  </a:cubicBezTo>
                  <a:cubicBezTo>
                    <a:pt x="469817" y="596251"/>
                    <a:pt x="464493" y="601567"/>
                    <a:pt x="464493" y="607832"/>
                  </a:cubicBezTo>
                  <a:moveTo>
                    <a:pt x="464493" y="574702"/>
                  </a:moveTo>
                  <a:cubicBezTo>
                    <a:pt x="464493" y="580967"/>
                    <a:pt x="469817" y="586283"/>
                    <a:pt x="476093" y="586283"/>
                  </a:cubicBezTo>
                  <a:cubicBezTo>
                    <a:pt x="482369" y="586283"/>
                    <a:pt x="487694" y="581347"/>
                    <a:pt x="487694" y="574702"/>
                  </a:cubicBezTo>
                  <a:cubicBezTo>
                    <a:pt x="487694" y="568437"/>
                    <a:pt x="482369" y="563121"/>
                    <a:pt x="476093" y="563121"/>
                  </a:cubicBezTo>
                  <a:cubicBezTo>
                    <a:pt x="469817" y="563121"/>
                    <a:pt x="464493" y="568437"/>
                    <a:pt x="464493" y="574702"/>
                  </a:cubicBezTo>
                  <a:moveTo>
                    <a:pt x="464493" y="541572"/>
                  </a:moveTo>
                  <a:cubicBezTo>
                    <a:pt x="464493" y="547837"/>
                    <a:pt x="469817" y="553153"/>
                    <a:pt x="476093" y="553153"/>
                  </a:cubicBezTo>
                  <a:cubicBezTo>
                    <a:pt x="482369" y="553153"/>
                    <a:pt x="487694" y="548217"/>
                    <a:pt x="487694" y="541572"/>
                  </a:cubicBezTo>
                  <a:cubicBezTo>
                    <a:pt x="487694" y="535306"/>
                    <a:pt x="482369" y="529990"/>
                    <a:pt x="476093" y="529990"/>
                  </a:cubicBezTo>
                  <a:cubicBezTo>
                    <a:pt x="469817" y="529990"/>
                    <a:pt x="464493" y="535306"/>
                    <a:pt x="464493" y="541572"/>
                  </a:cubicBezTo>
                  <a:moveTo>
                    <a:pt x="464493" y="508536"/>
                  </a:moveTo>
                  <a:cubicBezTo>
                    <a:pt x="464493" y="514802"/>
                    <a:pt x="469817" y="520118"/>
                    <a:pt x="476093" y="520118"/>
                  </a:cubicBezTo>
                  <a:cubicBezTo>
                    <a:pt x="482369" y="520118"/>
                    <a:pt x="487694" y="515181"/>
                    <a:pt x="487694" y="508536"/>
                  </a:cubicBezTo>
                  <a:cubicBezTo>
                    <a:pt x="487694" y="501891"/>
                    <a:pt x="482369" y="496955"/>
                    <a:pt x="476093" y="496955"/>
                  </a:cubicBezTo>
                  <a:cubicBezTo>
                    <a:pt x="469817" y="496955"/>
                    <a:pt x="464493" y="502271"/>
                    <a:pt x="464493" y="508536"/>
                  </a:cubicBezTo>
                  <a:moveTo>
                    <a:pt x="464493" y="475406"/>
                  </a:moveTo>
                  <a:cubicBezTo>
                    <a:pt x="464493" y="481671"/>
                    <a:pt x="469817" y="486987"/>
                    <a:pt x="476093" y="486987"/>
                  </a:cubicBezTo>
                  <a:cubicBezTo>
                    <a:pt x="482369" y="486987"/>
                    <a:pt x="487694" y="482051"/>
                    <a:pt x="487694" y="475406"/>
                  </a:cubicBezTo>
                  <a:cubicBezTo>
                    <a:pt x="487694" y="469141"/>
                    <a:pt x="482369" y="463825"/>
                    <a:pt x="476093" y="463825"/>
                  </a:cubicBezTo>
                  <a:cubicBezTo>
                    <a:pt x="469817" y="463825"/>
                    <a:pt x="464493" y="469141"/>
                    <a:pt x="464493" y="475406"/>
                  </a:cubicBezTo>
                  <a:moveTo>
                    <a:pt x="431308" y="442181"/>
                  </a:moveTo>
                  <a:cubicBezTo>
                    <a:pt x="431308" y="448446"/>
                    <a:pt x="436633" y="453762"/>
                    <a:pt x="442908" y="453762"/>
                  </a:cubicBezTo>
                  <a:cubicBezTo>
                    <a:pt x="449184" y="453762"/>
                    <a:pt x="454509" y="448826"/>
                    <a:pt x="454509" y="442181"/>
                  </a:cubicBezTo>
                  <a:cubicBezTo>
                    <a:pt x="454509" y="435536"/>
                    <a:pt x="449184" y="430599"/>
                    <a:pt x="442908" y="430599"/>
                  </a:cubicBezTo>
                  <a:cubicBezTo>
                    <a:pt x="436633" y="430599"/>
                    <a:pt x="431308" y="435915"/>
                    <a:pt x="431308" y="442181"/>
                  </a:cubicBezTo>
                  <a:moveTo>
                    <a:pt x="431308" y="409050"/>
                  </a:moveTo>
                  <a:cubicBezTo>
                    <a:pt x="431308" y="415316"/>
                    <a:pt x="436633" y="420632"/>
                    <a:pt x="442908" y="420632"/>
                  </a:cubicBezTo>
                  <a:cubicBezTo>
                    <a:pt x="449184" y="420632"/>
                    <a:pt x="454509" y="415695"/>
                    <a:pt x="454509" y="409050"/>
                  </a:cubicBezTo>
                  <a:cubicBezTo>
                    <a:pt x="454509" y="402785"/>
                    <a:pt x="449184" y="397469"/>
                    <a:pt x="442908" y="397469"/>
                  </a:cubicBezTo>
                  <a:cubicBezTo>
                    <a:pt x="436633" y="397469"/>
                    <a:pt x="431308" y="402785"/>
                    <a:pt x="431308" y="409050"/>
                  </a:cubicBezTo>
                  <a:moveTo>
                    <a:pt x="431308" y="375920"/>
                  </a:moveTo>
                  <a:cubicBezTo>
                    <a:pt x="431308" y="382185"/>
                    <a:pt x="436633" y="387501"/>
                    <a:pt x="442908" y="387501"/>
                  </a:cubicBezTo>
                  <a:cubicBezTo>
                    <a:pt x="449184" y="387501"/>
                    <a:pt x="454509" y="382565"/>
                    <a:pt x="454509" y="375920"/>
                  </a:cubicBezTo>
                  <a:cubicBezTo>
                    <a:pt x="454509" y="369275"/>
                    <a:pt x="449184" y="364339"/>
                    <a:pt x="442908" y="364339"/>
                  </a:cubicBezTo>
                  <a:cubicBezTo>
                    <a:pt x="436633" y="364339"/>
                    <a:pt x="431308" y="369655"/>
                    <a:pt x="431308" y="375920"/>
                  </a:cubicBezTo>
                  <a:moveTo>
                    <a:pt x="431308" y="342790"/>
                  </a:moveTo>
                  <a:cubicBezTo>
                    <a:pt x="431308" y="349055"/>
                    <a:pt x="436633" y="354371"/>
                    <a:pt x="442908" y="354371"/>
                  </a:cubicBezTo>
                  <a:cubicBezTo>
                    <a:pt x="449184" y="354371"/>
                    <a:pt x="454509" y="349435"/>
                    <a:pt x="454509" y="342790"/>
                  </a:cubicBezTo>
                  <a:cubicBezTo>
                    <a:pt x="454509" y="336145"/>
                    <a:pt x="449184" y="331208"/>
                    <a:pt x="442908" y="331208"/>
                  </a:cubicBezTo>
                  <a:cubicBezTo>
                    <a:pt x="436633" y="331208"/>
                    <a:pt x="431308" y="336524"/>
                    <a:pt x="431308" y="342790"/>
                  </a:cubicBezTo>
                  <a:moveTo>
                    <a:pt x="431308" y="309659"/>
                  </a:moveTo>
                  <a:cubicBezTo>
                    <a:pt x="431308" y="315925"/>
                    <a:pt x="436633" y="321241"/>
                    <a:pt x="442908" y="321241"/>
                  </a:cubicBezTo>
                  <a:cubicBezTo>
                    <a:pt x="449184" y="321241"/>
                    <a:pt x="454509" y="316304"/>
                    <a:pt x="454509" y="309659"/>
                  </a:cubicBezTo>
                  <a:cubicBezTo>
                    <a:pt x="454509" y="303394"/>
                    <a:pt x="449184" y="298078"/>
                    <a:pt x="442908" y="298078"/>
                  </a:cubicBezTo>
                  <a:cubicBezTo>
                    <a:pt x="436633" y="298078"/>
                    <a:pt x="431308" y="303394"/>
                    <a:pt x="431308" y="309659"/>
                  </a:cubicBezTo>
                  <a:moveTo>
                    <a:pt x="431308" y="276529"/>
                  </a:moveTo>
                  <a:cubicBezTo>
                    <a:pt x="431308" y="282794"/>
                    <a:pt x="436633" y="288110"/>
                    <a:pt x="442908" y="288110"/>
                  </a:cubicBezTo>
                  <a:cubicBezTo>
                    <a:pt x="449184" y="288110"/>
                    <a:pt x="454509" y="283174"/>
                    <a:pt x="454509" y="276529"/>
                  </a:cubicBezTo>
                  <a:cubicBezTo>
                    <a:pt x="454509" y="269884"/>
                    <a:pt x="449184" y="264948"/>
                    <a:pt x="442908" y="264948"/>
                  </a:cubicBezTo>
                  <a:cubicBezTo>
                    <a:pt x="436633" y="264948"/>
                    <a:pt x="431308" y="270264"/>
                    <a:pt x="431308" y="276529"/>
                  </a:cubicBezTo>
                  <a:moveTo>
                    <a:pt x="431308" y="243399"/>
                  </a:moveTo>
                  <a:cubicBezTo>
                    <a:pt x="431308" y="249664"/>
                    <a:pt x="436633" y="254980"/>
                    <a:pt x="442908" y="254980"/>
                  </a:cubicBezTo>
                  <a:cubicBezTo>
                    <a:pt x="449184" y="254980"/>
                    <a:pt x="454509" y="250044"/>
                    <a:pt x="454509" y="243399"/>
                  </a:cubicBezTo>
                  <a:cubicBezTo>
                    <a:pt x="454509" y="237133"/>
                    <a:pt x="449184" y="231817"/>
                    <a:pt x="442908" y="231817"/>
                  </a:cubicBezTo>
                  <a:cubicBezTo>
                    <a:pt x="436633" y="231817"/>
                    <a:pt x="431308" y="237133"/>
                    <a:pt x="431308" y="243399"/>
                  </a:cubicBezTo>
                  <a:moveTo>
                    <a:pt x="431308" y="210268"/>
                  </a:moveTo>
                  <a:cubicBezTo>
                    <a:pt x="431308" y="216534"/>
                    <a:pt x="436633" y="221850"/>
                    <a:pt x="442908" y="221850"/>
                  </a:cubicBezTo>
                  <a:cubicBezTo>
                    <a:pt x="449184" y="221850"/>
                    <a:pt x="454509" y="216913"/>
                    <a:pt x="454509" y="210268"/>
                  </a:cubicBezTo>
                  <a:cubicBezTo>
                    <a:pt x="454509" y="204003"/>
                    <a:pt x="449184" y="198687"/>
                    <a:pt x="442908" y="198687"/>
                  </a:cubicBezTo>
                  <a:cubicBezTo>
                    <a:pt x="436633" y="198687"/>
                    <a:pt x="431308" y="204003"/>
                    <a:pt x="431308" y="210268"/>
                  </a:cubicBezTo>
                  <a:moveTo>
                    <a:pt x="431308" y="177233"/>
                  </a:moveTo>
                  <a:cubicBezTo>
                    <a:pt x="431308" y="183498"/>
                    <a:pt x="436633" y="188814"/>
                    <a:pt x="442908" y="188814"/>
                  </a:cubicBezTo>
                  <a:cubicBezTo>
                    <a:pt x="449184" y="188814"/>
                    <a:pt x="454509" y="183878"/>
                    <a:pt x="454509" y="177233"/>
                  </a:cubicBezTo>
                  <a:cubicBezTo>
                    <a:pt x="454509" y="170968"/>
                    <a:pt x="449184" y="165652"/>
                    <a:pt x="442908" y="165652"/>
                  </a:cubicBezTo>
                  <a:cubicBezTo>
                    <a:pt x="436633" y="165652"/>
                    <a:pt x="431308" y="170968"/>
                    <a:pt x="431308" y="177233"/>
                  </a:cubicBezTo>
                  <a:moveTo>
                    <a:pt x="431308" y="144103"/>
                  </a:moveTo>
                  <a:cubicBezTo>
                    <a:pt x="431308" y="150368"/>
                    <a:pt x="436633" y="155684"/>
                    <a:pt x="442908" y="155684"/>
                  </a:cubicBezTo>
                  <a:cubicBezTo>
                    <a:pt x="449184" y="155684"/>
                    <a:pt x="454509" y="150748"/>
                    <a:pt x="454509" y="144103"/>
                  </a:cubicBezTo>
                  <a:cubicBezTo>
                    <a:pt x="454509" y="137458"/>
                    <a:pt x="449184" y="132521"/>
                    <a:pt x="442908" y="132521"/>
                  </a:cubicBezTo>
                  <a:cubicBezTo>
                    <a:pt x="436633" y="132521"/>
                    <a:pt x="431308" y="137837"/>
                    <a:pt x="431308" y="144103"/>
                  </a:cubicBezTo>
                  <a:moveTo>
                    <a:pt x="431308" y="110972"/>
                  </a:moveTo>
                  <a:cubicBezTo>
                    <a:pt x="431308" y="117238"/>
                    <a:pt x="436633" y="122554"/>
                    <a:pt x="442908" y="122554"/>
                  </a:cubicBezTo>
                  <a:cubicBezTo>
                    <a:pt x="449184" y="122554"/>
                    <a:pt x="454509" y="117617"/>
                    <a:pt x="454509" y="110972"/>
                  </a:cubicBezTo>
                  <a:cubicBezTo>
                    <a:pt x="454509" y="104327"/>
                    <a:pt x="449184" y="99391"/>
                    <a:pt x="442908" y="99391"/>
                  </a:cubicBezTo>
                  <a:cubicBezTo>
                    <a:pt x="436633" y="99391"/>
                    <a:pt x="431308" y="104707"/>
                    <a:pt x="431308" y="110972"/>
                  </a:cubicBezTo>
                  <a:moveTo>
                    <a:pt x="431308" y="77842"/>
                  </a:moveTo>
                  <a:cubicBezTo>
                    <a:pt x="431308" y="84107"/>
                    <a:pt x="436633" y="89423"/>
                    <a:pt x="442908" y="89423"/>
                  </a:cubicBezTo>
                  <a:cubicBezTo>
                    <a:pt x="449184" y="89423"/>
                    <a:pt x="454509" y="84487"/>
                    <a:pt x="454509" y="77842"/>
                  </a:cubicBezTo>
                  <a:cubicBezTo>
                    <a:pt x="454509" y="71577"/>
                    <a:pt x="449184" y="66261"/>
                    <a:pt x="442908" y="66261"/>
                  </a:cubicBezTo>
                  <a:cubicBezTo>
                    <a:pt x="436633" y="66261"/>
                    <a:pt x="431308" y="71577"/>
                    <a:pt x="431308" y="77842"/>
                  </a:cubicBezTo>
                  <a:moveTo>
                    <a:pt x="431308" y="44712"/>
                  </a:moveTo>
                  <a:cubicBezTo>
                    <a:pt x="431308" y="50977"/>
                    <a:pt x="436633" y="56293"/>
                    <a:pt x="442908" y="56293"/>
                  </a:cubicBezTo>
                  <a:cubicBezTo>
                    <a:pt x="449184" y="56293"/>
                    <a:pt x="454509" y="51357"/>
                    <a:pt x="454509" y="44712"/>
                  </a:cubicBezTo>
                  <a:cubicBezTo>
                    <a:pt x="454509" y="38067"/>
                    <a:pt x="449184" y="33130"/>
                    <a:pt x="442908" y="33130"/>
                  </a:cubicBezTo>
                  <a:cubicBezTo>
                    <a:pt x="436633" y="33130"/>
                    <a:pt x="431308" y="38446"/>
                    <a:pt x="431308" y="44712"/>
                  </a:cubicBezTo>
                  <a:moveTo>
                    <a:pt x="431308" y="11581"/>
                  </a:moveTo>
                  <a:cubicBezTo>
                    <a:pt x="431308" y="17847"/>
                    <a:pt x="436633" y="23163"/>
                    <a:pt x="442908" y="23163"/>
                  </a:cubicBezTo>
                  <a:cubicBezTo>
                    <a:pt x="449184" y="23163"/>
                    <a:pt x="454509" y="18226"/>
                    <a:pt x="454509" y="11581"/>
                  </a:cubicBezTo>
                  <a:cubicBezTo>
                    <a:pt x="454509" y="5316"/>
                    <a:pt x="449184" y="0"/>
                    <a:pt x="442908" y="0"/>
                  </a:cubicBezTo>
                  <a:cubicBezTo>
                    <a:pt x="436633" y="0"/>
                    <a:pt x="431308" y="5316"/>
                    <a:pt x="431308" y="11581"/>
                  </a:cubicBezTo>
                  <a:moveTo>
                    <a:pt x="431308" y="674093"/>
                  </a:moveTo>
                  <a:cubicBezTo>
                    <a:pt x="431308" y="680358"/>
                    <a:pt x="436633" y="685674"/>
                    <a:pt x="442908" y="685674"/>
                  </a:cubicBezTo>
                  <a:cubicBezTo>
                    <a:pt x="449184" y="685674"/>
                    <a:pt x="454509" y="680738"/>
                    <a:pt x="454509" y="674093"/>
                  </a:cubicBezTo>
                  <a:cubicBezTo>
                    <a:pt x="454509" y="667448"/>
                    <a:pt x="449184" y="662512"/>
                    <a:pt x="442908" y="662512"/>
                  </a:cubicBezTo>
                  <a:cubicBezTo>
                    <a:pt x="436633" y="662512"/>
                    <a:pt x="431308" y="667828"/>
                    <a:pt x="431308" y="674093"/>
                  </a:cubicBezTo>
                  <a:moveTo>
                    <a:pt x="431308" y="640963"/>
                  </a:moveTo>
                  <a:cubicBezTo>
                    <a:pt x="431308" y="647228"/>
                    <a:pt x="436633" y="652544"/>
                    <a:pt x="442908" y="652544"/>
                  </a:cubicBezTo>
                  <a:cubicBezTo>
                    <a:pt x="449184" y="652544"/>
                    <a:pt x="454509" y="647608"/>
                    <a:pt x="454509" y="640963"/>
                  </a:cubicBezTo>
                  <a:cubicBezTo>
                    <a:pt x="454509" y="634697"/>
                    <a:pt x="449184" y="629381"/>
                    <a:pt x="442908" y="629381"/>
                  </a:cubicBezTo>
                  <a:cubicBezTo>
                    <a:pt x="436633" y="629381"/>
                    <a:pt x="431308" y="634697"/>
                    <a:pt x="431308" y="640963"/>
                  </a:cubicBezTo>
                  <a:moveTo>
                    <a:pt x="431308" y="607832"/>
                  </a:moveTo>
                  <a:cubicBezTo>
                    <a:pt x="431308" y="614098"/>
                    <a:pt x="436633" y="619414"/>
                    <a:pt x="442908" y="619414"/>
                  </a:cubicBezTo>
                  <a:cubicBezTo>
                    <a:pt x="449184" y="619414"/>
                    <a:pt x="454509" y="614477"/>
                    <a:pt x="454509" y="607832"/>
                  </a:cubicBezTo>
                  <a:cubicBezTo>
                    <a:pt x="454509" y="601187"/>
                    <a:pt x="449184" y="596251"/>
                    <a:pt x="442908" y="596251"/>
                  </a:cubicBezTo>
                  <a:cubicBezTo>
                    <a:pt x="436633" y="596251"/>
                    <a:pt x="431308" y="601567"/>
                    <a:pt x="431308" y="607832"/>
                  </a:cubicBezTo>
                  <a:moveTo>
                    <a:pt x="431308" y="574702"/>
                  </a:moveTo>
                  <a:cubicBezTo>
                    <a:pt x="431308" y="580967"/>
                    <a:pt x="436633" y="586283"/>
                    <a:pt x="442908" y="586283"/>
                  </a:cubicBezTo>
                  <a:cubicBezTo>
                    <a:pt x="449184" y="586283"/>
                    <a:pt x="454509" y="581347"/>
                    <a:pt x="454509" y="574702"/>
                  </a:cubicBezTo>
                  <a:cubicBezTo>
                    <a:pt x="454509" y="568437"/>
                    <a:pt x="449184" y="563121"/>
                    <a:pt x="442908" y="563121"/>
                  </a:cubicBezTo>
                  <a:cubicBezTo>
                    <a:pt x="436633" y="563121"/>
                    <a:pt x="431308" y="568437"/>
                    <a:pt x="431308" y="574702"/>
                  </a:cubicBezTo>
                  <a:moveTo>
                    <a:pt x="431308" y="541572"/>
                  </a:moveTo>
                  <a:cubicBezTo>
                    <a:pt x="431308" y="547837"/>
                    <a:pt x="436633" y="553153"/>
                    <a:pt x="442908" y="553153"/>
                  </a:cubicBezTo>
                  <a:cubicBezTo>
                    <a:pt x="449184" y="553153"/>
                    <a:pt x="454509" y="548217"/>
                    <a:pt x="454509" y="541572"/>
                  </a:cubicBezTo>
                  <a:cubicBezTo>
                    <a:pt x="454509" y="535306"/>
                    <a:pt x="449184" y="529990"/>
                    <a:pt x="442908" y="529990"/>
                  </a:cubicBezTo>
                  <a:cubicBezTo>
                    <a:pt x="436633" y="529990"/>
                    <a:pt x="431308" y="535306"/>
                    <a:pt x="431308" y="541572"/>
                  </a:cubicBezTo>
                  <a:moveTo>
                    <a:pt x="431308" y="508536"/>
                  </a:moveTo>
                  <a:cubicBezTo>
                    <a:pt x="431308" y="514802"/>
                    <a:pt x="436633" y="520118"/>
                    <a:pt x="442908" y="520118"/>
                  </a:cubicBezTo>
                  <a:cubicBezTo>
                    <a:pt x="449184" y="520118"/>
                    <a:pt x="454509" y="515181"/>
                    <a:pt x="454509" y="508536"/>
                  </a:cubicBezTo>
                  <a:cubicBezTo>
                    <a:pt x="454509" y="501891"/>
                    <a:pt x="449184" y="496955"/>
                    <a:pt x="442908" y="496955"/>
                  </a:cubicBezTo>
                  <a:cubicBezTo>
                    <a:pt x="436633" y="496955"/>
                    <a:pt x="431308" y="502271"/>
                    <a:pt x="431308" y="508536"/>
                  </a:cubicBezTo>
                  <a:moveTo>
                    <a:pt x="431308" y="475406"/>
                  </a:moveTo>
                  <a:cubicBezTo>
                    <a:pt x="431308" y="481671"/>
                    <a:pt x="436633" y="486987"/>
                    <a:pt x="442908" y="486987"/>
                  </a:cubicBezTo>
                  <a:cubicBezTo>
                    <a:pt x="449184" y="486987"/>
                    <a:pt x="454509" y="482051"/>
                    <a:pt x="454509" y="475406"/>
                  </a:cubicBezTo>
                  <a:cubicBezTo>
                    <a:pt x="454509" y="469141"/>
                    <a:pt x="449184" y="463825"/>
                    <a:pt x="442908" y="463825"/>
                  </a:cubicBezTo>
                  <a:cubicBezTo>
                    <a:pt x="436633" y="463825"/>
                    <a:pt x="431308" y="469141"/>
                    <a:pt x="431308" y="475406"/>
                  </a:cubicBezTo>
                  <a:moveTo>
                    <a:pt x="398123" y="442181"/>
                  </a:moveTo>
                  <a:cubicBezTo>
                    <a:pt x="398123" y="448446"/>
                    <a:pt x="403448" y="453762"/>
                    <a:pt x="409723" y="453762"/>
                  </a:cubicBezTo>
                  <a:cubicBezTo>
                    <a:pt x="415999" y="453762"/>
                    <a:pt x="421324" y="448826"/>
                    <a:pt x="421324" y="442181"/>
                  </a:cubicBezTo>
                  <a:cubicBezTo>
                    <a:pt x="421324" y="435536"/>
                    <a:pt x="415999" y="430599"/>
                    <a:pt x="409723" y="430599"/>
                  </a:cubicBezTo>
                  <a:cubicBezTo>
                    <a:pt x="403448" y="430599"/>
                    <a:pt x="398123" y="435915"/>
                    <a:pt x="398123" y="442181"/>
                  </a:cubicBezTo>
                  <a:moveTo>
                    <a:pt x="398123" y="409050"/>
                  </a:moveTo>
                  <a:cubicBezTo>
                    <a:pt x="398123" y="415316"/>
                    <a:pt x="403448" y="420632"/>
                    <a:pt x="409723" y="420632"/>
                  </a:cubicBezTo>
                  <a:cubicBezTo>
                    <a:pt x="415999" y="420632"/>
                    <a:pt x="421324" y="415695"/>
                    <a:pt x="421324" y="409050"/>
                  </a:cubicBezTo>
                  <a:cubicBezTo>
                    <a:pt x="421324" y="402785"/>
                    <a:pt x="415999" y="397469"/>
                    <a:pt x="409723" y="397469"/>
                  </a:cubicBezTo>
                  <a:cubicBezTo>
                    <a:pt x="403448" y="397469"/>
                    <a:pt x="398123" y="402785"/>
                    <a:pt x="398123" y="409050"/>
                  </a:cubicBezTo>
                  <a:moveTo>
                    <a:pt x="398123" y="375920"/>
                  </a:moveTo>
                  <a:cubicBezTo>
                    <a:pt x="398123" y="382185"/>
                    <a:pt x="403448" y="387501"/>
                    <a:pt x="409723" y="387501"/>
                  </a:cubicBezTo>
                  <a:cubicBezTo>
                    <a:pt x="415999" y="387501"/>
                    <a:pt x="421324" y="382565"/>
                    <a:pt x="421324" y="375920"/>
                  </a:cubicBezTo>
                  <a:cubicBezTo>
                    <a:pt x="421324" y="369275"/>
                    <a:pt x="415999" y="364339"/>
                    <a:pt x="409723" y="364339"/>
                  </a:cubicBezTo>
                  <a:cubicBezTo>
                    <a:pt x="403448" y="364339"/>
                    <a:pt x="398123" y="369655"/>
                    <a:pt x="398123" y="375920"/>
                  </a:cubicBezTo>
                  <a:moveTo>
                    <a:pt x="398123" y="342790"/>
                  </a:moveTo>
                  <a:cubicBezTo>
                    <a:pt x="398123" y="349055"/>
                    <a:pt x="403448" y="354371"/>
                    <a:pt x="409723" y="354371"/>
                  </a:cubicBezTo>
                  <a:cubicBezTo>
                    <a:pt x="415999" y="354371"/>
                    <a:pt x="421324" y="349435"/>
                    <a:pt x="421324" y="342790"/>
                  </a:cubicBezTo>
                  <a:cubicBezTo>
                    <a:pt x="421324" y="336145"/>
                    <a:pt x="415999" y="331208"/>
                    <a:pt x="409723" y="331208"/>
                  </a:cubicBezTo>
                  <a:cubicBezTo>
                    <a:pt x="403448" y="331208"/>
                    <a:pt x="398123" y="336524"/>
                    <a:pt x="398123" y="342790"/>
                  </a:cubicBezTo>
                  <a:moveTo>
                    <a:pt x="398123" y="309659"/>
                  </a:moveTo>
                  <a:cubicBezTo>
                    <a:pt x="398123" y="315925"/>
                    <a:pt x="403448" y="321241"/>
                    <a:pt x="409723" y="321241"/>
                  </a:cubicBezTo>
                  <a:cubicBezTo>
                    <a:pt x="415999" y="321241"/>
                    <a:pt x="421324" y="316304"/>
                    <a:pt x="421324" y="309659"/>
                  </a:cubicBezTo>
                  <a:cubicBezTo>
                    <a:pt x="421324" y="303394"/>
                    <a:pt x="415999" y="298078"/>
                    <a:pt x="409723" y="298078"/>
                  </a:cubicBezTo>
                  <a:cubicBezTo>
                    <a:pt x="403448" y="298078"/>
                    <a:pt x="398123" y="303394"/>
                    <a:pt x="398123" y="309659"/>
                  </a:cubicBezTo>
                  <a:moveTo>
                    <a:pt x="398123" y="276529"/>
                  </a:moveTo>
                  <a:cubicBezTo>
                    <a:pt x="398123" y="282794"/>
                    <a:pt x="403448" y="288110"/>
                    <a:pt x="409723" y="288110"/>
                  </a:cubicBezTo>
                  <a:cubicBezTo>
                    <a:pt x="415999" y="288110"/>
                    <a:pt x="421324" y="283174"/>
                    <a:pt x="421324" y="276529"/>
                  </a:cubicBezTo>
                  <a:cubicBezTo>
                    <a:pt x="421324" y="269884"/>
                    <a:pt x="415999" y="264948"/>
                    <a:pt x="409723" y="264948"/>
                  </a:cubicBezTo>
                  <a:cubicBezTo>
                    <a:pt x="403448" y="264948"/>
                    <a:pt x="398123" y="270264"/>
                    <a:pt x="398123" y="276529"/>
                  </a:cubicBezTo>
                  <a:moveTo>
                    <a:pt x="398123" y="243399"/>
                  </a:moveTo>
                  <a:cubicBezTo>
                    <a:pt x="398123" y="249664"/>
                    <a:pt x="403448" y="254980"/>
                    <a:pt x="409723" y="254980"/>
                  </a:cubicBezTo>
                  <a:cubicBezTo>
                    <a:pt x="415999" y="254980"/>
                    <a:pt x="421324" y="250044"/>
                    <a:pt x="421324" y="243399"/>
                  </a:cubicBezTo>
                  <a:cubicBezTo>
                    <a:pt x="421324" y="237133"/>
                    <a:pt x="415999" y="231817"/>
                    <a:pt x="409723" y="231817"/>
                  </a:cubicBezTo>
                  <a:cubicBezTo>
                    <a:pt x="403448" y="231817"/>
                    <a:pt x="398123" y="237133"/>
                    <a:pt x="398123" y="243399"/>
                  </a:cubicBezTo>
                  <a:moveTo>
                    <a:pt x="398123" y="210268"/>
                  </a:moveTo>
                  <a:cubicBezTo>
                    <a:pt x="398123" y="216534"/>
                    <a:pt x="403448" y="221850"/>
                    <a:pt x="409723" y="221850"/>
                  </a:cubicBezTo>
                  <a:cubicBezTo>
                    <a:pt x="415999" y="221850"/>
                    <a:pt x="421324" y="216913"/>
                    <a:pt x="421324" y="210268"/>
                  </a:cubicBezTo>
                  <a:cubicBezTo>
                    <a:pt x="421324" y="204003"/>
                    <a:pt x="415999" y="198687"/>
                    <a:pt x="409723" y="198687"/>
                  </a:cubicBezTo>
                  <a:cubicBezTo>
                    <a:pt x="403448" y="198687"/>
                    <a:pt x="398123" y="204003"/>
                    <a:pt x="398123" y="210268"/>
                  </a:cubicBezTo>
                  <a:moveTo>
                    <a:pt x="398123" y="177233"/>
                  </a:moveTo>
                  <a:cubicBezTo>
                    <a:pt x="398123" y="183498"/>
                    <a:pt x="403448" y="188814"/>
                    <a:pt x="409723" y="188814"/>
                  </a:cubicBezTo>
                  <a:cubicBezTo>
                    <a:pt x="415999" y="188814"/>
                    <a:pt x="421324" y="183878"/>
                    <a:pt x="421324" y="177233"/>
                  </a:cubicBezTo>
                  <a:cubicBezTo>
                    <a:pt x="421324" y="170968"/>
                    <a:pt x="415999" y="165652"/>
                    <a:pt x="409723" y="165652"/>
                  </a:cubicBezTo>
                  <a:cubicBezTo>
                    <a:pt x="403448" y="165652"/>
                    <a:pt x="398123" y="170968"/>
                    <a:pt x="398123" y="177233"/>
                  </a:cubicBezTo>
                  <a:moveTo>
                    <a:pt x="398123" y="144103"/>
                  </a:moveTo>
                  <a:cubicBezTo>
                    <a:pt x="398123" y="150368"/>
                    <a:pt x="403448" y="155684"/>
                    <a:pt x="409723" y="155684"/>
                  </a:cubicBezTo>
                  <a:cubicBezTo>
                    <a:pt x="415999" y="155684"/>
                    <a:pt x="421324" y="150748"/>
                    <a:pt x="421324" y="144103"/>
                  </a:cubicBezTo>
                  <a:cubicBezTo>
                    <a:pt x="421324" y="137458"/>
                    <a:pt x="415999" y="132521"/>
                    <a:pt x="409723" y="132521"/>
                  </a:cubicBezTo>
                  <a:cubicBezTo>
                    <a:pt x="403448" y="132521"/>
                    <a:pt x="398123" y="137837"/>
                    <a:pt x="398123" y="144103"/>
                  </a:cubicBezTo>
                  <a:moveTo>
                    <a:pt x="398123" y="110972"/>
                  </a:moveTo>
                  <a:cubicBezTo>
                    <a:pt x="398123" y="117238"/>
                    <a:pt x="403448" y="122554"/>
                    <a:pt x="409723" y="122554"/>
                  </a:cubicBezTo>
                  <a:cubicBezTo>
                    <a:pt x="415999" y="122554"/>
                    <a:pt x="421324" y="117617"/>
                    <a:pt x="421324" y="110972"/>
                  </a:cubicBezTo>
                  <a:cubicBezTo>
                    <a:pt x="421324" y="104327"/>
                    <a:pt x="415999" y="99391"/>
                    <a:pt x="409723" y="99391"/>
                  </a:cubicBezTo>
                  <a:cubicBezTo>
                    <a:pt x="403448" y="99391"/>
                    <a:pt x="398123" y="104707"/>
                    <a:pt x="398123" y="110972"/>
                  </a:cubicBezTo>
                  <a:moveTo>
                    <a:pt x="398123" y="77842"/>
                  </a:moveTo>
                  <a:cubicBezTo>
                    <a:pt x="398123" y="84107"/>
                    <a:pt x="403448" y="89423"/>
                    <a:pt x="409723" y="89423"/>
                  </a:cubicBezTo>
                  <a:cubicBezTo>
                    <a:pt x="415999" y="89423"/>
                    <a:pt x="421324" y="84487"/>
                    <a:pt x="421324" y="77842"/>
                  </a:cubicBezTo>
                  <a:cubicBezTo>
                    <a:pt x="421324" y="71577"/>
                    <a:pt x="415999" y="66261"/>
                    <a:pt x="409723" y="66261"/>
                  </a:cubicBezTo>
                  <a:cubicBezTo>
                    <a:pt x="403448" y="66261"/>
                    <a:pt x="398123" y="71577"/>
                    <a:pt x="398123" y="77842"/>
                  </a:cubicBezTo>
                  <a:moveTo>
                    <a:pt x="398123" y="44712"/>
                  </a:moveTo>
                  <a:cubicBezTo>
                    <a:pt x="398123" y="50977"/>
                    <a:pt x="403448" y="56293"/>
                    <a:pt x="409723" y="56293"/>
                  </a:cubicBezTo>
                  <a:cubicBezTo>
                    <a:pt x="415999" y="56293"/>
                    <a:pt x="421324" y="51357"/>
                    <a:pt x="421324" y="44712"/>
                  </a:cubicBezTo>
                  <a:cubicBezTo>
                    <a:pt x="421324" y="38067"/>
                    <a:pt x="415999" y="33130"/>
                    <a:pt x="409723" y="33130"/>
                  </a:cubicBezTo>
                  <a:cubicBezTo>
                    <a:pt x="403448" y="33130"/>
                    <a:pt x="398123" y="38446"/>
                    <a:pt x="398123" y="44712"/>
                  </a:cubicBezTo>
                  <a:moveTo>
                    <a:pt x="398123" y="11581"/>
                  </a:moveTo>
                  <a:cubicBezTo>
                    <a:pt x="398123" y="17847"/>
                    <a:pt x="403448" y="23163"/>
                    <a:pt x="409723" y="23163"/>
                  </a:cubicBezTo>
                  <a:cubicBezTo>
                    <a:pt x="415999" y="23163"/>
                    <a:pt x="421324" y="18226"/>
                    <a:pt x="421324" y="11581"/>
                  </a:cubicBezTo>
                  <a:cubicBezTo>
                    <a:pt x="421324" y="5316"/>
                    <a:pt x="415999" y="0"/>
                    <a:pt x="409723" y="0"/>
                  </a:cubicBezTo>
                  <a:cubicBezTo>
                    <a:pt x="403448" y="0"/>
                    <a:pt x="398123" y="5316"/>
                    <a:pt x="398123" y="11581"/>
                  </a:cubicBezTo>
                  <a:moveTo>
                    <a:pt x="398123" y="674093"/>
                  </a:moveTo>
                  <a:cubicBezTo>
                    <a:pt x="398123" y="680358"/>
                    <a:pt x="403448" y="685674"/>
                    <a:pt x="409723" y="685674"/>
                  </a:cubicBezTo>
                  <a:cubicBezTo>
                    <a:pt x="415999" y="685674"/>
                    <a:pt x="421324" y="680738"/>
                    <a:pt x="421324" y="674093"/>
                  </a:cubicBezTo>
                  <a:cubicBezTo>
                    <a:pt x="421324" y="667448"/>
                    <a:pt x="415999" y="662512"/>
                    <a:pt x="409723" y="662512"/>
                  </a:cubicBezTo>
                  <a:cubicBezTo>
                    <a:pt x="403448" y="662512"/>
                    <a:pt x="398123" y="667828"/>
                    <a:pt x="398123" y="674093"/>
                  </a:cubicBezTo>
                  <a:moveTo>
                    <a:pt x="398123" y="640963"/>
                  </a:moveTo>
                  <a:cubicBezTo>
                    <a:pt x="398123" y="647228"/>
                    <a:pt x="403448" y="652544"/>
                    <a:pt x="409723" y="652544"/>
                  </a:cubicBezTo>
                  <a:cubicBezTo>
                    <a:pt x="415999" y="652544"/>
                    <a:pt x="421324" y="647608"/>
                    <a:pt x="421324" y="640963"/>
                  </a:cubicBezTo>
                  <a:cubicBezTo>
                    <a:pt x="421324" y="634697"/>
                    <a:pt x="415999" y="629381"/>
                    <a:pt x="409723" y="629381"/>
                  </a:cubicBezTo>
                  <a:cubicBezTo>
                    <a:pt x="403448" y="629381"/>
                    <a:pt x="398123" y="634697"/>
                    <a:pt x="398123" y="640963"/>
                  </a:cubicBezTo>
                  <a:moveTo>
                    <a:pt x="398123" y="607832"/>
                  </a:moveTo>
                  <a:cubicBezTo>
                    <a:pt x="398123" y="614098"/>
                    <a:pt x="403448" y="619414"/>
                    <a:pt x="409723" y="619414"/>
                  </a:cubicBezTo>
                  <a:cubicBezTo>
                    <a:pt x="415999" y="619414"/>
                    <a:pt x="421324" y="614477"/>
                    <a:pt x="421324" y="607832"/>
                  </a:cubicBezTo>
                  <a:cubicBezTo>
                    <a:pt x="421324" y="601187"/>
                    <a:pt x="415999" y="596251"/>
                    <a:pt x="409723" y="596251"/>
                  </a:cubicBezTo>
                  <a:cubicBezTo>
                    <a:pt x="403448" y="596251"/>
                    <a:pt x="398123" y="601567"/>
                    <a:pt x="398123" y="607832"/>
                  </a:cubicBezTo>
                  <a:moveTo>
                    <a:pt x="398123" y="574702"/>
                  </a:moveTo>
                  <a:cubicBezTo>
                    <a:pt x="398123" y="580967"/>
                    <a:pt x="403448" y="586283"/>
                    <a:pt x="409723" y="586283"/>
                  </a:cubicBezTo>
                  <a:cubicBezTo>
                    <a:pt x="415999" y="586283"/>
                    <a:pt x="421324" y="581347"/>
                    <a:pt x="421324" y="574702"/>
                  </a:cubicBezTo>
                  <a:cubicBezTo>
                    <a:pt x="421324" y="568437"/>
                    <a:pt x="415999" y="563121"/>
                    <a:pt x="409723" y="563121"/>
                  </a:cubicBezTo>
                  <a:cubicBezTo>
                    <a:pt x="403448" y="563121"/>
                    <a:pt x="398123" y="568437"/>
                    <a:pt x="398123" y="574702"/>
                  </a:cubicBezTo>
                  <a:moveTo>
                    <a:pt x="398123" y="541572"/>
                  </a:moveTo>
                  <a:cubicBezTo>
                    <a:pt x="398123" y="547837"/>
                    <a:pt x="403448" y="553153"/>
                    <a:pt x="409723" y="553153"/>
                  </a:cubicBezTo>
                  <a:cubicBezTo>
                    <a:pt x="415999" y="553153"/>
                    <a:pt x="421324" y="548217"/>
                    <a:pt x="421324" y="541572"/>
                  </a:cubicBezTo>
                  <a:cubicBezTo>
                    <a:pt x="421324" y="535306"/>
                    <a:pt x="415999" y="529990"/>
                    <a:pt x="409723" y="529990"/>
                  </a:cubicBezTo>
                  <a:cubicBezTo>
                    <a:pt x="403448" y="529990"/>
                    <a:pt x="398123" y="535306"/>
                    <a:pt x="398123" y="541572"/>
                  </a:cubicBezTo>
                  <a:moveTo>
                    <a:pt x="398123" y="508536"/>
                  </a:moveTo>
                  <a:cubicBezTo>
                    <a:pt x="398123" y="514802"/>
                    <a:pt x="403448" y="520118"/>
                    <a:pt x="409723" y="520118"/>
                  </a:cubicBezTo>
                  <a:cubicBezTo>
                    <a:pt x="415999" y="520118"/>
                    <a:pt x="421324" y="515181"/>
                    <a:pt x="421324" y="508536"/>
                  </a:cubicBezTo>
                  <a:cubicBezTo>
                    <a:pt x="421324" y="501891"/>
                    <a:pt x="415999" y="496955"/>
                    <a:pt x="409723" y="496955"/>
                  </a:cubicBezTo>
                  <a:cubicBezTo>
                    <a:pt x="403448" y="496955"/>
                    <a:pt x="398123" y="502271"/>
                    <a:pt x="398123" y="508536"/>
                  </a:cubicBezTo>
                  <a:moveTo>
                    <a:pt x="398123" y="475406"/>
                  </a:moveTo>
                  <a:cubicBezTo>
                    <a:pt x="398123" y="481671"/>
                    <a:pt x="403448" y="486987"/>
                    <a:pt x="409723" y="486987"/>
                  </a:cubicBezTo>
                  <a:cubicBezTo>
                    <a:pt x="415999" y="486987"/>
                    <a:pt x="421324" y="482051"/>
                    <a:pt x="421324" y="475406"/>
                  </a:cubicBezTo>
                  <a:cubicBezTo>
                    <a:pt x="421324" y="469141"/>
                    <a:pt x="415999" y="463825"/>
                    <a:pt x="409723" y="463825"/>
                  </a:cubicBezTo>
                  <a:cubicBezTo>
                    <a:pt x="403448" y="463825"/>
                    <a:pt x="398123" y="469141"/>
                    <a:pt x="398123" y="475406"/>
                  </a:cubicBezTo>
                  <a:moveTo>
                    <a:pt x="364938" y="442181"/>
                  </a:moveTo>
                  <a:cubicBezTo>
                    <a:pt x="364938" y="448446"/>
                    <a:pt x="370263" y="453762"/>
                    <a:pt x="376539" y="453762"/>
                  </a:cubicBezTo>
                  <a:cubicBezTo>
                    <a:pt x="382814" y="453762"/>
                    <a:pt x="388139" y="448826"/>
                    <a:pt x="388139" y="442181"/>
                  </a:cubicBezTo>
                  <a:cubicBezTo>
                    <a:pt x="388139" y="435536"/>
                    <a:pt x="382814" y="430599"/>
                    <a:pt x="376539" y="430599"/>
                  </a:cubicBezTo>
                  <a:cubicBezTo>
                    <a:pt x="370263" y="430599"/>
                    <a:pt x="364938" y="435915"/>
                    <a:pt x="364938" y="442181"/>
                  </a:cubicBezTo>
                  <a:moveTo>
                    <a:pt x="364938" y="409050"/>
                  </a:moveTo>
                  <a:cubicBezTo>
                    <a:pt x="364938" y="415316"/>
                    <a:pt x="370263" y="420632"/>
                    <a:pt x="376539" y="420632"/>
                  </a:cubicBezTo>
                  <a:cubicBezTo>
                    <a:pt x="382814" y="420632"/>
                    <a:pt x="388139" y="415695"/>
                    <a:pt x="388139" y="409050"/>
                  </a:cubicBezTo>
                  <a:cubicBezTo>
                    <a:pt x="388139" y="402785"/>
                    <a:pt x="382814" y="397469"/>
                    <a:pt x="376539" y="397469"/>
                  </a:cubicBezTo>
                  <a:cubicBezTo>
                    <a:pt x="370263" y="397469"/>
                    <a:pt x="364938" y="402785"/>
                    <a:pt x="364938" y="409050"/>
                  </a:cubicBezTo>
                  <a:moveTo>
                    <a:pt x="364938" y="375920"/>
                  </a:moveTo>
                  <a:cubicBezTo>
                    <a:pt x="364938" y="382185"/>
                    <a:pt x="370263" y="387501"/>
                    <a:pt x="376539" y="387501"/>
                  </a:cubicBezTo>
                  <a:cubicBezTo>
                    <a:pt x="382814" y="387501"/>
                    <a:pt x="388139" y="382565"/>
                    <a:pt x="388139" y="375920"/>
                  </a:cubicBezTo>
                  <a:cubicBezTo>
                    <a:pt x="388139" y="369275"/>
                    <a:pt x="382814" y="364339"/>
                    <a:pt x="376539" y="364339"/>
                  </a:cubicBezTo>
                  <a:cubicBezTo>
                    <a:pt x="370263" y="364339"/>
                    <a:pt x="364938" y="369655"/>
                    <a:pt x="364938" y="375920"/>
                  </a:cubicBezTo>
                  <a:moveTo>
                    <a:pt x="364938" y="342790"/>
                  </a:moveTo>
                  <a:cubicBezTo>
                    <a:pt x="364938" y="349055"/>
                    <a:pt x="370263" y="354371"/>
                    <a:pt x="376539" y="354371"/>
                  </a:cubicBezTo>
                  <a:cubicBezTo>
                    <a:pt x="382814" y="354371"/>
                    <a:pt x="388139" y="349435"/>
                    <a:pt x="388139" y="342790"/>
                  </a:cubicBezTo>
                  <a:cubicBezTo>
                    <a:pt x="388139" y="336145"/>
                    <a:pt x="382814" y="331208"/>
                    <a:pt x="376539" y="331208"/>
                  </a:cubicBezTo>
                  <a:cubicBezTo>
                    <a:pt x="370263" y="331208"/>
                    <a:pt x="364938" y="336524"/>
                    <a:pt x="364938" y="342790"/>
                  </a:cubicBezTo>
                  <a:moveTo>
                    <a:pt x="364938" y="309659"/>
                  </a:moveTo>
                  <a:cubicBezTo>
                    <a:pt x="364938" y="315925"/>
                    <a:pt x="370263" y="321241"/>
                    <a:pt x="376539" y="321241"/>
                  </a:cubicBezTo>
                  <a:cubicBezTo>
                    <a:pt x="382814" y="321241"/>
                    <a:pt x="388139" y="316304"/>
                    <a:pt x="388139" y="309659"/>
                  </a:cubicBezTo>
                  <a:cubicBezTo>
                    <a:pt x="388139" y="303394"/>
                    <a:pt x="382814" y="298078"/>
                    <a:pt x="376539" y="298078"/>
                  </a:cubicBezTo>
                  <a:cubicBezTo>
                    <a:pt x="370263" y="298078"/>
                    <a:pt x="364938" y="303394"/>
                    <a:pt x="364938" y="309659"/>
                  </a:cubicBezTo>
                  <a:moveTo>
                    <a:pt x="364938" y="276529"/>
                  </a:moveTo>
                  <a:cubicBezTo>
                    <a:pt x="364938" y="282794"/>
                    <a:pt x="370263" y="288110"/>
                    <a:pt x="376539" y="288110"/>
                  </a:cubicBezTo>
                  <a:cubicBezTo>
                    <a:pt x="382814" y="288110"/>
                    <a:pt x="388139" y="283174"/>
                    <a:pt x="388139" y="276529"/>
                  </a:cubicBezTo>
                  <a:cubicBezTo>
                    <a:pt x="388139" y="269884"/>
                    <a:pt x="382814" y="264948"/>
                    <a:pt x="376539" y="264948"/>
                  </a:cubicBezTo>
                  <a:cubicBezTo>
                    <a:pt x="370263" y="264948"/>
                    <a:pt x="364938" y="270264"/>
                    <a:pt x="364938" y="276529"/>
                  </a:cubicBezTo>
                  <a:moveTo>
                    <a:pt x="364938" y="243399"/>
                  </a:moveTo>
                  <a:cubicBezTo>
                    <a:pt x="364938" y="249664"/>
                    <a:pt x="370263" y="254980"/>
                    <a:pt x="376539" y="254980"/>
                  </a:cubicBezTo>
                  <a:cubicBezTo>
                    <a:pt x="382814" y="254980"/>
                    <a:pt x="388139" y="250044"/>
                    <a:pt x="388139" y="243399"/>
                  </a:cubicBezTo>
                  <a:cubicBezTo>
                    <a:pt x="388139" y="237133"/>
                    <a:pt x="382814" y="231817"/>
                    <a:pt x="376539" y="231817"/>
                  </a:cubicBezTo>
                  <a:cubicBezTo>
                    <a:pt x="370263" y="231817"/>
                    <a:pt x="364938" y="237133"/>
                    <a:pt x="364938" y="243399"/>
                  </a:cubicBezTo>
                  <a:moveTo>
                    <a:pt x="364938" y="210268"/>
                  </a:moveTo>
                  <a:cubicBezTo>
                    <a:pt x="364938" y="216534"/>
                    <a:pt x="370263" y="221850"/>
                    <a:pt x="376539" y="221850"/>
                  </a:cubicBezTo>
                  <a:cubicBezTo>
                    <a:pt x="382814" y="221850"/>
                    <a:pt x="388139" y="216913"/>
                    <a:pt x="388139" y="210268"/>
                  </a:cubicBezTo>
                  <a:cubicBezTo>
                    <a:pt x="388139" y="204003"/>
                    <a:pt x="382814" y="198687"/>
                    <a:pt x="376539" y="198687"/>
                  </a:cubicBezTo>
                  <a:cubicBezTo>
                    <a:pt x="370263" y="198687"/>
                    <a:pt x="364938" y="204003"/>
                    <a:pt x="364938" y="210268"/>
                  </a:cubicBezTo>
                  <a:moveTo>
                    <a:pt x="364938" y="177233"/>
                  </a:moveTo>
                  <a:cubicBezTo>
                    <a:pt x="364938" y="183498"/>
                    <a:pt x="370263" y="188814"/>
                    <a:pt x="376539" y="188814"/>
                  </a:cubicBezTo>
                  <a:cubicBezTo>
                    <a:pt x="382814" y="188814"/>
                    <a:pt x="388139" y="183878"/>
                    <a:pt x="388139" y="177233"/>
                  </a:cubicBezTo>
                  <a:cubicBezTo>
                    <a:pt x="388139" y="170968"/>
                    <a:pt x="382814" y="165652"/>
                    <a:pt x="376539" y="165652"/>
                  </a:cubicBezTo>
                  <a:cubicBezTo>
                    <a:pt x="370263" y="165652"/>
                    <a:pt x="364938" y="170968"/>
                    <a:pt x="364938" y="177233"/>
                  </a:cubicBezTo>
                  <a:moveTo>
                    <a:pt x="364938" y="144103"/>
                  </a:moveTo>
                  <a:cubicBezTo>
                    <a:pt x="364938" y="150368"/>
                    <a:pt x="370263" y="155684"/>
                    <a:pt x="376539" y="155684"/>
                  </a:cubicBezTo>
                  <a:cubicBezTo>
                    <a:pt x="382814" y="155684"/>
                    <a:pt x="388139" y="150748"/>
                    <a:pt x="388139" y="144103"/>
                  </a:cubicBezTo>
                  <a:cubicBezTo>
                    <a:pt x="388139" y="137458"/>
                    <a:pt x="382814" y="132521"/>
                    <a:pt x="376539" y="132521"/>
                  </a:cubicBezTo>
                  <a:cubicBezTo>
                    <a:pt x="370263" y="132521"/>
                    <a:pt x="364938" y="137837"/>
                    <a:pt x="364938" y="144103"/>
                  </a:cubicBezTo>
                  <a:moveTo>
                    <a:pt x="364938" y="110972"/>
                  </a:moveTo>
                  <a:cubicBezTo>
                    <a:pt x="364938" y="117238"/>
                    <a:pt x="370263" y="122554"/>
                    <a:pt x="376539" y="122554"/>
                  </a:cubicBezTo>
                  <a:cubicBezTo>
                    <a:pt x="382814" y="122554"/>
                    <a:pt x="388139" y="117617"/>
                    <a:pt x="388139" y="110972"/>
                  </a:cubicBezTo>
                  <a:cubicBezTo>
                    <a:pt x="388139" y="104327"/>
                    <a:pt x="382814" y="99391"/>
                    <a:pt x="376539" y="99391"/>
                  </a:cubicBezTo>
                  <a:cubicBezTo>
                    <a:pt x="370263" y="99391"/>
                    <a:pt x="364938" y="104707"/>
                    <a:pt x="364938" y="110972"/>
                  </a:cubicBezTo>
                  <a:moveTo>
                    <a:pt x="364938" y="77842"/>
                  </a:moveTo>
                  <a:cubicBezTo>
                    <a:pt x="364938" y="84107"/>
                    <a:pt x="370263" y="89423"/>
                    <a:pt x="376539" y="89423"/>
                  </a:cubicBezTo>
                  <a:cubicBezTo>
                    <a:pt x="382814" y="89423"/>
                    <a:pt x="388139" y="84487"/>
                    <a:pt x="388139" y="77842"/>
                  </a:cubicBezTo>
                  <a:cubicBezTo>
                    <a:pt x="388139" y="71577"/>
                    <a:pt x="382814" y="66261"/>
                    <a:pt x="376539" y="66261"/>
                  </a:cubicBezTo>
                  <a:cubicBezTo>
                    <a:pt x="370263" y="66261"/>
                    <a:pt x="364938" y="71577"/>
                    <a:pt x="364938" y="77842"/>
                  </a:cubicBezTo>
                  <a:moveTo>
                    <a:pt x="364938" y="44712"/>
                  </a:moveTo>
                  <a:cubicBezTo>
                    <a:pt x="364938" y="50977"/>
                    <a:pt x="370263" y="56293"/>
                    <a:pt x="376539" y="56293"/>
                  </a:cubicBezTo>
                  <a:cubicBezTo>
                    <a:pt x="382814" y="56293"/>
                    <a:pt x="388139" y="51357"/>
                    <a:pt x="388139" y="44712"/>
                  </a:cubicBezTo>
                  <a:cubicBezTo>
                    <a:pt x="388139" y="38067"/>
                    <a:pt x="382814" y="33130"/>
                    <a:pt x="376539" y="33130"/>
                  </a:cubicBezTo>
                  <a:cubicBezTo>
                    <a:pt x="370263" y="33130"/>
                    <a:pt x="364938" y="38446"/>
                    <a:pt x="364938" y="44712"/>
                  </a:cubicBezTo>
                  <a:moveTo>
                    <a:pt x="364938" y="11581"/>
                  </a:moveTo>
                  <a:cubicBezTo>
                    <a:pt x="364938" y="17847"/>
                    <a:pt x="370263" y="23163"/>
                    <a:pt x="376539" y="23163"/>
                  </a:cubicBezTo>
                  <a:cubicBezTo>
                    <a:pt x="382814" y="23163"/>
                    <a:pt x="388139" y="18226"/>
                    <a:pt x="388139" y="11581"/>
                  </a:cubicBezTo>
                  <a:cubicBezTo>
                    <a:pt x="388139" y="5316"/>
                    <a:pt x="382814" y="0"/>
                    <a:pt x="376539" y="0"/>
                  </a:cubicBezTo>
                  <a:cubicBezTo>
                    <a:pt x="370263" y="0"/>
                    <a:pt x="364938" y="5316"/>
                    <a:pt x="364938" y="11581"/>
                  </a:cubicBezTo>
                  <a:moveTo>
                    <a:pt x="364938" y="674093"/>
                  </a:moveTo>
                  <a:cubicBezTo>
                    <a:pt x="364938" y="680358"/>
                    <a:pt x="370263" y="685674"/>
                    <a:pt x="376539" y="685674"/>
                  </a:cubicBezTo>
                  <a:cubicBezTo>
                    <a:pt x="382814" y="685674"/>
                    <a:pt x="388139" y="680738"/>
                    <a:pt x="388139" y="674093"/>
                  </a:cubicBezTo>
                  <a:cubicBezTo>
                    <a:pt x="388139" y="667448"/>
                    <a:pt x="382814" y="662512"/>
                    <a:pt x="376539" y="662512"/>
                  </a:cubicBezTo>
                  <a:cubicBezTo>
                    <a:pt x="370263" y="662512"/>
                    <a:pt x="364938" y="667828"/>
                    <a:pt x="364938" y="674093"/>
                  </a:cubicBezTo>
                  <a:moveTo>
                    <a:pt x="364938" y="640963"/>
                  </a:moveTo>
                  <a:cubicBezTo>
                    <a:pt x="364938" y="647228"/>
                    <a:pt x="370263" y="652544"/>
                    <a:pt x="376539" y="652544"/>
                  </a:cubicBezTo>
                  <a:cubicBezTo>
                    <a:pt x="382814" y="652544"/>
                    <a:pt x="388139" y="647608"/>
                    <a:pt x="388139" y="640963"/>
                  </a:cubicBezTo>
                  <a:cubicBezTo>
                    <a:pt x="388139" y="634697"/>
                    <a:pt x="382814" y="629381"/>
                    <a:pt x="376539" y="629381"/>
                  </a:cubicBezTo>
                  <a:cubicBezTo>
                    <a:pt x="370263" y="629381"/>
                    <a:pt x="364938" y="634697"/>
                    <a:pt x="364938" y="640963"/>
                  </a:cubicBezTo>
                  <a:moveTo>
                    <a:pt x="364938" y="607832"/>
                  </a:moveTo>
                  <a:cubicBezTo>
                    <a:pt x="364938" y="614098"/>
                    <a:pt x="370263" y="619414"/>
                    <a:pt x="376539" y="619414"/>
                  </a:cubicBezTo>
                  <a:cubicBezTo>
                    <a:pt x="382814" y="619414"/>
                    <a:pt x="388139" y="614477"/>
                    <a:pt x="388139" y="607832"/>
                  </a:cubicBezTo>
                  <a:cubicBezTo>
                    <a:pt x="388139" y="601187"/>
                    <a:pt x="382814" y="596251"/>
                    <a:pt x="376539" y="596251"/>
                  </a:cubicBezTo>
                  <a:cubicBezTo>
                    <a:pt x="370263" y="596251"/>
                    <a:pt x="364938" y="601567"/>
                    <a:pt x="364938" y="607832"/>
                  </a:cubicBezTo>
                  <a:moveTo>
                    <a:pt x="364938" y="574702"/>
                  </a:moveTo>
                  <a:cubicBezTo>
                    <a:pt x="364938" y="580967"/>
                    <a:pt x="370263" y="586283"/>
                    <a:pt x="376539" y="586283"/>
                  </a:cubicBezTo>
                  <a:cubicBezTo>
                    <a:pt x="382814" y="586283"/>
                    <a:pt x="388139" y="581347"/>
                    <a:pt x="388139" y="574702"/>
                  </a:cubicBezTo>
                  <a:cubicBezTo>
                    <a:pt x="388139" y="568437"/>
                    <a:pt x="382814" y="563121"/>
                    <a:pt x="376539" y="563121"/>
                  </a:cubicBezTo>
                  <a:cubicBezTo>
                    <a:pt x="370263" y="563121"/>
                    <a:pt x="364938" y="568437"/>
                    <a:pt x="364938" y="574702"/>
                  </a:cubicBezTo>
                  <a:moveTo>
                    <a:pt x="364938" y="541572"/>
                  </a:moveTo>
                  <a:cubicBezTo>
                    <a:pt x="364938" y="547837"/>
                    <a:pt x="370263" y="553153"/>
                    <a:pt x="376539" y="553153"/>
                  </a:cubicBezTo>
                  <a:cubicBezTo>
                    <a:pt x="382814" y="553153"/>
                    <a:pt x="388139" y="548217"/>
                    <a:pt x="388139" y="541572"/>
                  </a:cubicBezTo>
                  <a:cubicBezTo>
                    <a:pt x="388139" y="535306"/>
                    <a:pt x="382814" y="529990"/>
                    <a:pt x="376539" y="529990"/>
                  </a:cubicBezTo>
                  <a:cubicBezTo>
                    <a:pt x="370263" y="529990"/>
                    <a:pt x="364938" y="535306"/>
                    <a:pt x="364938" y="541572"/>
                  </a:cubicBezTo>
                  <a:moveTo>
                    <a:pt x="364938" y="508536"/>
                  </a:moveTo>
                  <a:cubicBezTo>
                    <a:pt x="364938" y="514802"/>
                    <a:pt x="370263" y="520118"/>
                    <a:pt x="376539" y="520118"/>
                  </a:cubicBezTo>
                  <a:cubicBezTo>
                    <a:pt x="382814" y="520118"/>
                    <a:pt x="388139" y="515181"/>
                    <a:pt x="388139" y="508536"/>
                  </a:cubicBezTo>
                  <a:cubicBezTo>
                    <a:pt x="388139" y="501891"/>
                    <a:pt x="382814" y="496955"/>
                    <a:pt x="376539" y="496955"/>
                  </a:cubicBezTo>
                  <a:cubicBezTo>
                    <a:pt x="370263" y="496955"/>
                    <a:pt x="364938" y="502271"/>
                    <a:pt x="364938" y="508536"/>
                  </a:cubicBezTo>
                  <a:moveTo>
                    <a:pt x="364938" y="475406"/>
                  </a:moveTo>
                  <a:cubicBezTo>
                    <a:pt x="364938" y="481671"/>
                    <a:pt x="370263" y="486987"/>
                    <a:pt x="376539" y="486987"/>
                  </a:cubicBezTo>
                  <a:cubicBezTo>
                    <a:pt x="382814" y="486987"/>
                    <a:pt x="388139" y="482051"/>
                    <a:pt x="388139" y="475406"/>
                  </a:cubicBezTo>
                  <a:cubicBezTo>
                    <a:pt x="388139" y="469141"/>
                    <a:pt x="382814" y="463825"/>
                    <a:pt x="376539" y="463825"/>
                  </a:cubicBezTo>
                  <a:cubicBezTo>
                    <a:pt x="370263" y="463825"/>
                    <a:pt x="364938" y="469141"/>
                    <a:pt x="364938" y="475406"/>
                  </a:cubicBezTo>
                  <a:moveTo>
                    <a:pt x="331848" y="442181"/>
                  </a:moveTo>
                  <a:cubicBezTo>
                    <a:pt x="331848" y="448446"/>
                    <a:pt x="337173" y="453762"/>
                    <a:pt x="343449" y="453762"/>
                  </a:cubicBezTo>
                  <a:cubicBezTo>
                    <a:pt x="349724" y="453762"/>
                    <a:pt x="355049" y="448826"/>
                    <a:pt x="355049" y="442181"/>
                  </a:cubicBezTo>
                  <a:cubicBezTo>
                    <a:pt x="355049" y="435536"/>
                    <a:pt x="349724" y="430599"/>
                    <a:pt x="343449" y="430599"/>
                  </a:cubicBezTo>
                  <a:cubicBezTo>
                    <a:pt x="337173" y="430599"/>
                    <a:pt x="331848" y="435915"/>
                    <a:pt x="331848" y="442181"/>
                  </a:cubicBezTo>
                  <a:moveTo>
                    <a:pt x="331848" y="409050"/>
                  </a:moveTo>
                  <a:cubicBezTo>
                    <a:pt x="331848" y="415316"/>
                    <a:pt x="337173" y="420632"/>
                    <a:pt x="343449" y="420632"/>
                  </a:cubicBezTo>
                  <a:cubicBezTo>
                    <a:pt x="349724" y="420632"/>
                    <a:pt x="355049" y="415695"/>
                    <a:pt x="355049" y="409050"/>
                  </a:cubicBezTo>
                  <a:cubicBezTo>
                    <a:pt x="355049" y="402785"/>
                    <a:pt x="349724" y="397469"/>
                    <a:pt x="343449" y="397469"/>
                  </a:cubicBezTo>
                  <a:cubicBezTo>
                    <a:pt x="337173" y="397469"/>
                    <a:pt x="331848" y="402785"/>
                    <a:pt x="331848" y="409050"/>
                  </a:cubicBezTo>
                  <a:moveTo>
                    <a:pt x="331848" y="375920"/>
                  </a:moveTo>
                  <a:cubicBezTo>
                    <a:pt x="331848" y="382185"/>
                    <a:pt x="337173" y="387501"/>
                    <a:pt x="343449" y="387501"/>
                  </a:cubicBezTo>
                  <a:cubicBezTo>
                    <a:pt x="349724" y="387501"/>
                    <a:pt x="355049" y="382565"/>
                    <a:pt x="355049" y="375920"/>
                  </a:cubicBezTo>
                  <a:cubicBezTo>
                    <a:pt x="355049" y="369275"/>
                    <a:pt x="349724" y="364339"/>
                    <a:pt x="343449" y="364339"/>
                  </a:cubicBezTo>
                  <a:cubicBezTo>
                    <a:pt x="337173" y="364339"/>
                    <a:pt x="331848" y="369655"/>
                    <a:pt x="331848" y="375920"/>
                  </a:cubicBezTo>
                  <a:moveTo>
                    <a:pt x="331848" y="342790"/>
                  </a:moveTo>
                  <a:cubicBezTo>
                    <a:pt x="331848" y="349055"/>
                    <a:pt x="337173" y="354371"/>
                    <a:pt x="343449" y="354371"/>
                  </a:cubicBezTo>
                  <a:cubicBezTo>
                    <a:pt x="349724" y="354371"/>
                    <a:pt x="355049" y="349435"/>
                    <a:pt x="355049" y="342790"/>
                  </a:cubicBezTo>
                  <a:cubicBezTo>
                    <a:pt x="355049" y="336145"/>
                    <a:pt x="349724" y="331208"/>
                    <a:pt x="343449" y="331208"/>
                  </a:cubicBezTo>
                  <a:cubicBezTo>
                    <a:pt x="337173" y="331208"/>
                    <a:pt x="331848" y="336524"/>
                    <a:pt x="331848" y="342790"/>
                  </a:cubicBezTo>
                  <a:moveTo>
                    <a:pt x="331848" y="309659"/>
                  </a:moveTo>
                  <a:cubicBezTo>
                    <a:pt x="331848" y="315925"/>
                    <a:pt x="337173" y="321241"/>
                    <a:pt x="343449" y="321241"/>
                  </a:cubicBezTo>
                  <a:cubicBezTo>
                    <a:pt x="349724" y="321241"/>
                    <a:pt x="355049" y="316304"/>
                    <a:pt x="355049" y="309659"/>
                  </a:cubicBezTo>
                  <a:cubicBezTo>
                    <a:pt x="355049" y="303394"/>
                    <a:pt x="349724" y="298078"/>
                    <a:pt x="343449" y="298078"/>
                  </a:cubicBezTo>
                  <a:cubicBezTo>
                    <a:pt x="337173" y="298078"/>
                    <a:pt x="331848" y="303394"/>
                    <a:pt x="331848" y="309659"/>
                  </a:cubicBezTo>
                  <a:moveTo>
                    <a:pt x="331848" y="276529"/>
                  </a:moveTo>
                  <a:cubicBezTo>
                    <a:pt x="331848" y="282794"/>
                    <a:pt x="337173" y="288110"/>
                    <a:pt x="343449" y="288110"/>
                  </a:cubicBezTo>
                  <a:cubicBezTo>
                    <a:pt x="349724" y="288110"/>
                    <a:pt x="355049" y="283174"/>
                    <a:pt x="355049" y="276529"/>
                  </a:cubicBezTo>
                  <a:cubicBezTo>
                    <a:pt x="355049" y="269884"/>
                    <a:pt x="349724" y="264948"/>
                    <a:pt x="343449" y="264948"/>
                  </a:cubicBezTo>
                  <a:cubicBezTo>
                    <a:pt x="337173" y="264948"/>
                    <a:pt x="331848" y="270264"/>
                    <a:pt x="331848" y="276529"/>
                  </a:cubicBezTo>
                  <a:moveTo>
                    <a:pt x="331848" y="243399"/>
                  </a:moveTo>
                  <a:cubicBezTo>
                    <a:pt x="331848" y="249664"/>
                    <a:pt x="337173" y="254980"/>
                    <a:pt x="343449" y="254980"/>
                  </a:cubicBezTo>
                  <a:cubicBezTo>
                    <a:pt x="349724" y="254980"/>
                    <a:pt x="355049" y="250044"/>
                    <a:pt x="355049" y="243399"/>
                  </a:cubicBezTo>
                  <a:cubicBezTo>
                    <a:pt x="355049" y="237133"/>
                    <a:pt x="349724" y="231817"/>
                    <a:pt x="343449" y="231817"/>
                  </a:cubicBezTo>
                  <a:cubicBezTo>
                    <a:pt x="337173" y="231817"/>
                    <a:pt x="331848" y="237133"/>
                    <a:pt x="331848" y="243399"/>
                  </a:cubicBezTo>
                  <a:moveTo>
                    <a:pt x="331848" y="210268"/>
                  </a:moveTo>
                  <a:cubicBezTo>
                    <a:pt x="331848" y="216534"/>
                    <a:pt x="337173" y="221850"/>
                    <a:pt x="343449" y="221850"/>
                  </a:cubicBezTo>
                  <a:cubicBezTo>
                    <a:pt x="349724" y="221850"/>
                    <a:pt x="355049" y="216913"/>
                    <a:pt x="355049" y="210268"/>
                  </a:cubicBezTo>
                  <a:cubicBezTo>
                    <a:pt x="355049" y="204003"/>
                    <a:pt x="349724" y="198687"/>
                    <a:pt x="343449" y="198687"/>
                  </a:cubicBezTo>
                  <a:cubicBezTo>
                    <a:pt x="337173" y="198687"/>
                    <a:pt x="331848" y="204003"/>
                    <a:pt x="331848" y="210268"/>
                  </a:cubicBezTo>
                  <a:moveTo>
                    <a:pt x="331848" y="177233"/>
                  </a:moveTo>
                  <a:cubicBezTo>
                    <a:pt x="331848" y="183498"/>
                    <a:pt x="337173" y="188814"/>
                    <a:pt x="343449" y="188814"/>
                  </a:cubicBezTo>
                  <a:cubicBezTo>
                    <a:pt x="349724" y="188814"/>
                    <a:pt x="355049" y="183878"/>
                    <a:pt x="355049" y="177233"/>
                  </a:cubicBezTo>
                  <a:cubicBezTo>
                    <a:pt x="355049" y="170968"/>
                    <a:pt x="349724" y="165652"/>
                    <a:pt x="343449" y="165652"/>
                  </a:cubicBezTo>
                  <a:cubicBezTo>
                    <a:pt x="337173" y="165652"/>
                    <a:pt x="331848" y="170968"/>
                    <a:pt x="331848" y="177233"/>
                  </a:cubicBezTo>
                  <a:moveTo>
                    <a:pt x="331848" y="144103"/>
                  </a:moveTo>
                  <a:cubicBezTo>
                    <a:pt x="331848" y="150368"/>
                    <a:pt x="337173" y="155684"/>
                    <a:pt x="343449" y="155684"/>
                  </a:cubicBezTo>
                  <a:cubicBezTo>
                    <a:pt x="349724" y="155684"/>
                    <a:pt x="355049" y="150748"/>
                    <a:pt x="355049" y="144103"/>
                  </a:cubicBezTo>
                  <a:cubicBezTo>
                    <a:pt x="355049" y="137458"/>
                    <a:pt x="349724" y="132521"/>
                    <a:pt x="343449" y="132521"/>
                  </a:cubicBezTo>
                  <a:cubicBezTo>
                    <a:pt x="337173" y="132521"/>
                    <a:pt x="331848" y="137837"/>
                    <a:pt x="331848" y="144103"/>
                  </a:cubicBezTo>
                  <a:moveTo>
                    <a:pt x="331848" y="110972"/>
                  </a:moveTo>
                  <a:cubicBezTo>
                    <a:pt x="331848" y="117238"/>
                    <a:pt x="337173" y="122554"/>
                    <a:pt x="343449" y="122554"/>
                  </a:cubicBezTo>
                  <a:cubicBezTo>
                    <a:pt x="349724" y="122554"/>
                    <a:pt x="355049" y="117617"/>
                    <a:pt x="355049" y="110972"/>
                  </a:cubicBezTo>
                  <a:cubicBezTo>
                    <a:pt x="355049" y="104327"/>
                    <a:pt x="349724" y="99391"/>
                    <a:pt x="343449" y="99391"/>
                  </a:cubicBezTo>
                  <a:cubicBezTo>
                    <a:pt x="337173" y="99391"/>
                    <a:pt x="331848" y="104707"/>
                    <a:pt x="331848" y="110972"/>
                  </a:cubicBezTo>
                  <a:moveTo>
                    <a:pt x="331848" y="77842"/>
                  </a:moveTo>
                  <a:cubicBezTo>
                    <a:pt x="331848" y="84107"/>
                    <a:pt x="337173" y="89423"/>
                    <a:pt x="343449" y="89423"/>
                  </a:cubicBezTo>
                  <a:cubicBezTo>
                    <a:pt x="349724" y="89423"/>
                    <a:pt x="355049" y="84487"/>
                    <a:pt x="355049" y="77842"/>
                  </a:cubicBezTo>
                  <a:cubicBezTo>
                    <a:pt x="355049" y="71577"/>
                    <a:pt x="349724" y="66261"/>
                    <a:pt x="343449" y="66261"/>
                  </a:cubicBezTo>
                  <a:cubicBezTo>
                    <a:pt x="337173" y="66261"/>
                    <a:pt x="331848" y="71577"/>
                    <a:pt x="331848" y="77842"/>
                  </a:cubicBezTo>
                  <a:moveTo>
                    <a:pt x="331848" y="44712"/>
                  </a:moveTo>
                  <a:cubicBezTo>
                    <a:pt x="331848" y="50977"/>
                    <a:pt x="337173" y="56293"/>
                    <a:pt x="343449" y="56293"/>
                  </a:cubicBezTo>
                  <a:cubicBezTo>
                    <a:pt x="349724" y="56293"/>
                    <a:pt x="355049" y="51357"/>
                    <a:pt x="355049" y="44712"/>
                  </a:cubicBezTo>
                  <a:cubicBezTo>
                    <a:pt x="355049" y="38067"/>
                    <a:pt x="349724" y="33130"/>
                    <a:pt x="343449" y="33130"/>
                  </a:cubicBezTo>
                  <a:cubicBezTo>
                    <a:pt x="337173" y="33130"/>
                    <a:pt x="331848" y="38446"/>
                    <a:pt x="331848" y="44712"/>
                  </a:cubicBezTo>
                  <a:moveTo>
                    <a:pt x="331848" y="11581"/>
                  </a:moveTo>
                  <a:cubicBezTo>
                    <a:pt x="331848" y="17847"/>
                    <a:pt x="337173" y="23163"/>
                    <a:pt x="343449" y="23163"/>
                  </a:cubicBezTo>
                  <a:cubicBezTo>
                    <a:pt x="349724" y="23163"/>
                    <a:pt x="355049" y="18226"/>
                    <a:pt x="355049" y="11581"/>
                  </a:cubicBezTo>
                  <a:cubicBezTo>
                    <a:pt x="355049" y="5316"/>
                    <a:pt x="349724" y="0"/>
                    <a:pt x="343449" y="0"/>
                  </a:cubicBezTo>
                  <a:cubicBezTo>
                    <a:pt x="337173" y="0"/>
                    <a:pt x="331848" y="5316"/>
                    <a:pt x="331848" y="11581"/>
                  </a:cubicBezTo>
                  <a:moveTo>
                    <a:pt x="331848" y="640963"/>
                  </a:moveTo>
                  <a:cubicBezTo>
                    <a:pt x="331848" y="647228"/>
                    <a:pt x="337173" y="652544"/>
                    <a:pt x="343449" y="652544"/>
                  </a:cubicBezTo>
                  <a:cubicBezTo>
                    <a:pt x="349724" y="652544"/>
                    <a:pt x="355049" y="647608"/>
                    <a:pt x="355049" y="640963"/>
                  </a:cubicBezTo>
                  <a:cubicBezTo>
                    <a:pt x="355049" y="634697"/>
                    <a:pt x="349724" y="629381"/>
                    <a:pt x="343449" y="629381"/>
                  </a:cubicBezTo>
                  <a:cubicBezTo>
                    <a:pt x="337173" y="629381"/>
                    <a:pt x="331848" y="634697"/>
                    <a:pt x="331848" y="640963"/>
                  </a:cubicBezTo>
                  <a:moveTo>
                    <a:pt x="331848" y="607832"/>
                  </a:moveTo>
                  <a:cubicBezTo>
                    <a:pt x="331848" y="614098"/>
                    <a:pt x="337173" y="619414"/>
                    <a:pt x="343449" y="619414"/>
                  </a:cubicBezTo>
                  <a:cubicBezTo>
                    <a:pt x="349724" y="619414"/>
                    <a:pt x="355049" y="614477"/>
                    <a:pt x="355049" y="607832"/>
                  </a:cubicBezTo>
                  <a:cubicBezTo>
                    <a:pt x="355049" y="601187"/>
                    <a:pt x="349724" y="596251"/>
                    <a:pt x="343449" y="596251"/>
                  </a:cubicBezTo>
                  <a:cubicBezTo>
                    <a:pt x="337173" y="596251"/>
                    <a:pt x="331848" y="601567"/>
                    <a:pt x="331848" y="607832"/>
                  </a:cubicBezTo>
                  <a:moveTo>
                    <a:pt x="331848" y="574702"/>
                  </a:moveTo>
                  <a:cubicBezTo>
                    <a:pt x="331848" y="580967"/>
                    <a:pt x="337173" y="586283"/>
                    <a:pt x="343449" y="586283"/>
                  </a:cubicBezTo>
                  <a:cubicBezTo>
                    <a:pt x="349724" y="586283"/>
                    <a:pt x="355049" y="581347"/>
                    <a:pt x="355049" y="574702"/>
                  </a:cubicBezTo>
                  <a:cubicBezTo>
                    <a:pt x="355049" y="568437"/>
                    <a:pt x="349724" y="563121"/>
                    <a:pt x="343449" y="563121"/>
                  </a:cubicBezTo>
                  <a:cubicBezTo>
                    <a:pt x="337173" y="563121"/>
                    <a:pt x="331848" y="568437"/>
                    <a:pt x="331848" y="574702"/>
                  </a:cubicBezTo>
                  <a:moveTo>
                    <a:pt x="331848" y="541572"/>
                  </a:moveTo>
                  <a:cubicBezTo>
                    <a:pt x="331848" y="547837"/>
                    <a:pt x="337173" y="553153"/>
                    <a:pt x="343449" y="553153"/>
                  </a:cubicBezTo>
                  <a:cubicBezTo>
                    <a:pt x="349724" y="553153"/>
                    <a:pt x="355049" y="548217"/>
                    <a:pt x="355049" y="541572"/>
                  </a:cubicBezTo>
                  <a:cubicBezTo>
                    <a:pt x="355049" y="535306"/>
                    <a:pt x="349724" y="529990"/>
                    <a:pt x="343449" y="529990"/>
                  </a:cubicBezTo>
                  <a:cubicBezTo>
                    <a:pt x="337173" y="529990"/>
                    <a:pt x="331848" y="535306"/>
                    <a:pt x="331848" y="541572"/>
                  </a:cubicBezTo>
                  <a:moveTo>
                    <a:pt x="331848" y="508536"/>
                  </a:moveTo>
                  <a:cubicBezTo>
                    <a:pt x="331848" y="514802"/>
                    <a:pt x="337173" y="520118"/>
                    <a:pt x="343449" y="520118"/>
                  </a:cubicBezTo>
                  <a:cubicBezTo>
                    <a:pt x="349724" y="520118"/>
                    <a:pt x="355049" y="515181"/>
                    <a:pt x="355049" y="508536"/>
                  </a:cubicBezTo>
                  <a:cubicBezTo>
                    <a:pt x="355049" y="501891"/>
                    <a:pt x="349724" y="496955"/>
                    <a:pt x="343449" y="496955"/>
                  </a:cubicBezTo>
                  <a:cubicBezTo>
                    <a:pt x="337173" y="496955"/>
                    <a:pt x="331848" y="502271"/>
                    <a:pt x="331848" y="508536"/>
                  </a:cubicBezTo>
                  <a:moveTo>
                    <a:pt x="331848" y="475406"/>
                  </a:moveTo>
                  <a:cubicBezTo>
                    <a:pt x="331848" y="481671"/>
                    <a:pt x="337173" y="486987"/>
                    <a:pt x="343449" y="486987"/>
                  </a:cubicBezTo>
                  <a:cubicBezTo>
                    <a:pt x="349724" y="486987"/>
                    <a:pt x="355049" y="482051"/>
                    <a:pt x="355049" y="475406"/>
                  </a:cubicBezTo>
                  <a:cubicBezTo>
                    <a:pt x="355049" y="469141"/>
                    <a:pt x="349724" y="463825"/>
                    <a:pt x="343449" y="463825"/>
                  </a:cubicBezTo>
                  <a:cubicBezTo>
                    <a:pt x="337173" y="463825"/>
                    <a:pt x="331848" y="469141"/>
                    <a:pt x="331848" y="475406"/>
                  </a:cubicBezTo>
                  <a:moveTo>
                    <a:pt x="298664" y="442181"/>
                  </a:moveTo>
                  <a:cubicBezTo>
                    <a:pt x="298664" y="448446"/>
                    <a:pt x="303988" y="453762"/>
                    <a:pt x="310264" y="453762"/>
                  </a:cubicBezTo>
                  <a:cubicBezTo>
                    <a:pt x="316540" y="453762"/>
                    <a:pt x="321864" y="448826"/>
                    <a:pt x="321864" y="442181"/>
                  </a:cubicBezTo>
                  <a:cubicBezTo>
                    <a:pt x="321864" y="435536"/>
                    <a:pt x="316540" y="430599"/>
                    <a:pt x="310264" y="430599"/>
                  </a:cubicBezTo>
                  <a:cubicBezTo>
                    <a:pt x="303988" y="430599"/>
                    <a:pt x="298664" y="435915"/>
                    <a:pt x="298664" y="442181"/>
                  </a:cubicBezTo>
                  <a:moveTo>
                    <a:pt x="298664" y="409050"/>
                  </a:moveTo>
                  <a:cubicBezTo>
                    <a:pt x="298664" y="415316"/>
                    <a:pt x="303988" y="420632"/>
                    <a:pt x="310264" y="420632"/>
                  </a:cubicBezTo>
                  <a:cubicBezTo>
                    <a:pt x="316540" y="420632"/>
                    <a:pt x="321864" y="415695"/>
                    <a:pt x="321864" y="409050"/>
                  </a:cubicBezTo>
                  <a:cubicBezTo>
                    <a:pt x="321864" y="402785"/>
                    <a:pt x="316540" y="397469"/>
                    <a:pt x="310264" y="397469"/>
                  </a:cubicBezTo>
                  <a:cubicBezTo>
                    <a:pt x="303988" y="397469"/>
                    <a:pt x="298664" y="402785"/>
                    <a:pt x="298664" y="409050"/>
                  </a:cubicBezTo>
                  <a:moveTo>
                    <a:pt x="298664" y="375920"/>
                  </a:moveTo>
                  <a:cubicBezTo>
                    <a:pt x="298664" y="382185"/>
                    <a:pt x="303988" y="387501"/>
                    <a:pt x="310264" y="387501"/>
                  </a:cubicBezTo>
                  <a:cubicBezTo>
                    <a:pt x="316540" y="387501"/>
                    <a:pt x="321864" y="382565"/>
                    <a:pt x="321864" y="375920"/>
                  </a:cubicBezTo>
                  <a:cubicBezTo>
                    <a:pt x="321864" y="369275"/>
                    <a:pt x="316540" y="364339"/>
                    <a:pt x="310264" y="364339"/>
                  </a:cubicBezTo>
                  <a:cubicBezTo>
                    <a:pt x="303988" y="364339"/>
                    <a:pt x="298664" y="369655"/>
                    <a:pt x="298664" y="375920"/>
                  </a:cubicBezTo>
                  <a:moveTo>
                    <a:pt x="298664" y="342790"/>
                  </a:moveTo>
                  <a:cubicBezTo>
                    <a:pt x="298664" y="349055"/>
                    <a:pt x="303988" y="354371"/>
                    <a:pt x="310264" y="354371"/>
                  </a:cubicBezTo>
                  <a:cubicBezTo>
                    <a:pt x="316540" y="354371"/>
                    <a:pt x="321864" y="349435"/>
                    <a:pt x="321864" y="342790"/>
                  </a:cubicBezTo>
                  <a:cubicBezTo>
                    <a:pt x="321864" y="336145"/>
                    <a:pt x="316540" y="331208"/>
                    <a:pt x="310264" y="331208"/>
                  </a:cubicBezTo>
                  <a:cubicBezTo>
                    <a:pt x="303988" y="331208"/>
                    <a:pt x="298664" y="336524"/>
                    <a:pt x="298664" y="342790"/>
                  </a:cubicBezTo>
                  <a:moveTo>
                    <a:pt x="298664" y="309659"/>
                  </a:moveTo>
                  <a:cubicBezTo>
                    <a:pt x="298664" y="315925"/>
                    <a:pt x="303988" y="321241"/>
                    <a:pt x="310264" y="321241"/>
                  </a:cubicBezTo>
                  <a:cubicBezTo>
                    <a:pt x="316540" y="321241"/>
                    <a:pt x="321864" y="316304"/>
                    <a:pt x="321864" y="309659"/>
                  </a:cubicBezTo>
                  <a:cubicBezTo>
                    <a:pt x="321864" y="303394"/>
                    <a:pt x="316540" y="298078"/>
                    <a:pt x="310264" y="298078"/>
                  </a:cubicBezTo>
                  <a:cubicBezTo>
                    <a:pt x="303988" y="298078"/>
                    <a:pt x="298664" y="303394"/>
                    <a:pt x="298664" y="309659"/>
                  </a:cubicBezTo>
                  <a:moveTo>
                    <a:pt x="298664" y="276529"/>
                  </a:moveTo>
                  <a:cubicBezTo>
                    <a:pt x="298664" y="282794"/>
                    <a:pt x="303988" y="288110"/>
                    <a:pt x="310264" y="288110"/>
                  </a:cubicBezTo>
                  <a:cubicBezTo>
                    <a:pt x="316540" y="288110"/>
                    <a:pt x="321864" y="283174"/>
                    <a:pt x="321864" y="276529"/>
                  </a:cubicBezTo>
                  <a:cubicBezTo>
                    <a:pt x="321864" y="269884"/>
                    <a:pt x="316540" y="264948"/>
                    <a:pt x="310264" y="264948"/>
                  </a:cubicBezTo>
                  <a:cubicBezTo>
                    <a:pt x="303988" y="264948"/>
                    <a:pt x="298664" y="270264"/>
                    <a:pt x="298664" y="276529"/>
                  </a:cubicBezTo>
                  <a:moveTo>
                    <a:pt x="298664" y="243399"/>
                  </a:moveTo>
                  <a:cubicBezTo>
                    <a:pt x="298664" y="249664"/>
                    <a:pt x="303988" y="254980"/>
                    <a:pt x="310264" y="254980"/>
                  </a:cubicBezTo>
                  <a:cubicBezTo>
                    <a:pt x="316540" y="254980"/>
                    <a:pt x="321864" y="250044"/>
                    <a:pt x="321864" y="243399"/>
                  </a:cubicBezTo>
                  <a:cubicBezTo>
                    <a:pt x="321864" y="237133"/>
                    <a:pt x="316540" y="231817"/>
                    <a:pt x="310264" y="231817"/>
                  </a:cubicBezTo>
                  <a:cubicBezTo>
                    <a:pt x="303988" y="231817"/>
                    <a:pt x="298664" y="237133"/>
                    <a:pt x="298664" y="243399"/>
                  </a:cubicBezTo>
                  <a:moveTo>
                    <a:pt x="298664" y="210268"/>
                  </a:moveTo>
                  <a:cubicBezTo>
                    <a:pt x="298664" y="216534"/>
                    <a:pt x="303988" y="221850"/>
                    <a:pt x="310264" y="221850"/>
                  </a:cubicBezTo>
                  <a:cubicBezTo>
                    <a:pt x="316540" y="221850"/>
                    <a:pt x="321864" y="216913"/>
                    <a:pt x="321864" y="210268"/>
                  </a:cubicBezTo>
                  <a:cubicBezTo>
                    <a:pt x="321864" y="204003"/>
                    <a:pt x="316540" y="198687"/>
                    <a:pt x="310264" y="198687"/>
                  </a:cubicBezTo>
                  <a:cubicBezTo>
                    <a:pt x="303988" y="198687"/>
                    <a:pt x="298664" y="204003"/>
                    <a:pt x="298664" y="210268"/>
                  </a:cubicBezTo>
                  <a:moveTo>
                    <a:pt x="298664" y="177233"/>
                  </a:moveTo>
                  <a:cubicBezTo>
                    <a:pt x="298664" y="183498"/>
                    <a:pt x="303988" y="188814"/>
                    <a:pt x="310264" y="188814"/>
                  </a:cubicBezTo>
                  <a:cubicBezTo>
                    <a:pt x="316540" y="188814"/>
                    <a:pt x="321864" y="183878"/>
                    <a:pt x="321864" y="177233"/>
                  </a:cubicBezTo>
                  <a:cubicBezTo>
                    <a:pt x="321864" y="170968"/>
                    <a:pt x="316540" y="165652"/>
                    <a:pt x="310264" y="165652"/>
                  </a:cubicBezTo>
                  <a:cubicBezTo>
                    <a:pt x="303988" y="165652"/>
                    <a:pt x="298664" y="170968"/>
                    <a:pt x="298664" y="177233"/>
                  </a:cubicBezTo>
                  <a:moveTo>
                    <a:pt x="298664" y="144103"/>
                  </a:moveTo>
                  <a:cubicBezTo>
                    <a:pt x="298664" y="150368"/>
                    <a:pt x="303988" y="155684"/>
                    <a:pt x="310264" y="155684"/>
                  </a:cubicBezTo>
                  <a:cubicBezTo>
                    <a:pt x="316540" y="155684"/>
                    <a:pt x="321864" y="150748"/>
                    <a:pt x="321864" y="144103"/>
                  </a:cubicBezTo>
                  <a:cubicBezTo>
                    <a:pt x="321864" y="137458"/>
                    <a:pt x="316540" y="132521"/>
                    <a:pt x="310264" y="132521"/>
                  </a:cubicBezTo>
                  <a:cubicBezTo>
                    <a:pt x="303988" y="132521"/>
                    <a:pt x="298664" y="137837"/>
                    <a:pt x="298664" y="144103"/>
                  </a:cubicBezTo>
                  <a:moveTo>
                    <a:pt x="298664" y="110972"/>
                  </a:moveTo>
                  <a:cubicBezTo>
                    <a:pt x="298664" y="117238"/>
                    <a:pt x="303988" y="122554"/>
                    <a:pt x="310264" y="122554"/>
                  </a:cubicBezTo>
                  <a:cubicBezTo>
                    <a:pt x="316540" y="122554"/>
                    <a:pt x="321864" y="117617"/>
                    <a:pt x="321864" y="110972"/>
                  </a:cubicBezTo>
                  <a:cubicBezTo>
                    <a:pt x="321864" y="104327"/>
                    <a:pt x="316540" y="99391"/>
                    <a:pt x="310264" y="99391"/>
                  </a:cubicBezTo>
                  <a:cubicBezTo>
                    <a:pt x="303988" y="99391"/>
                    <a:pt x="298664" y="104707"/>
                    <a:pt x="298664" y="110972"/>
                  </a:cubicBezTo>
                  <a:moveTo>
                    <a:pt x="298664" y="77842"/>
                  </a:moveTo>
                  <a:cubicBezTo>
                    <a:pt x="298664" y="84107"/>
                    <a:pt x="303988" y="89423"/>
                    <a:pt x="310264" y="89423"/>
                  </a:cubicBezTo>
                  <a:cubicBezTo>
                    <a:pt x="316540" y="89423"/>
                    <a:pt x="321864" y="84487"/>
                    <a:pt x="321864" y="77842"/>
                  </a:cubicBezTo>
                  <a:cubicBezTo>
                    <a:pt x="321864" y="71577"/>
                    <a:pt x="316540" y="66261"/>
                    <a:pt x="310264" y="66261"/>
                  </a:cubicBezTo>
                  <a:cubicBezTo>
                    <a:pt x="303988" y="66261"/>
                    <a:pt x="298664" y="71577"/>
                    <a:pt x="298664" y="77842"/>
                  </a:cubicBezTo>
                  <a:moveTo>
                    <a:pt x="298664" y="44712"/>
                  </a:moveTo>
                  <a:cubicBezTo>
                    <a:pt x="298664" y="50977"/>
                    <a:pt x="303988" y="56293"/>
                    <a:pt x="310264" y="56293"/>
                  </a:cubicBezTo>
                  <a:cubicBezTo>
                    <a:pt x="316540" y="56293"/>
                    <a:pt x="321864" y="51357"/>
                    <a:pt x="321864" y="44712"/>
                  </a:cubicBezTo>
                  <a:cubicBezTo>
                    <a:pt x="321864" y="38067"/>
                    <a:pt x="316540" y="33130"/>
                    <a:pt x="310264" y="33130"/>
                  </a:cubicBezTo>
                  <a:cubicBezTo>
                    <a:pt x="303988" y="33130"/>
                    <a:pt x="298664" y="38446"/>
                    <a:pt x="298664" y="44712"/>
                  </a:cubicBezTo>
                  <a:moveTo>
                    <a:pt x="298664" y="11581"/>
                  </a:moveTo>
                  <a:cubicBezTo>
                    <a:pt x="298664" y="17847"/>
                    <a:pt x="303988" y="23163"/>
                    <a:pt x="310264" y="23163"/>
                  </a:cubicBezTo>
                  <a:cubicBezTo>
                    <a:pt x="316540" y="23163"/>
                    <a:pt x="321864" y="18226"/>
                    <a:pt x="321864" y="11581"/>
                  </a:cubicBezTo>
                  <a:cubicBezTo>
                    <a:pt x="321864" y="5316"/>
                    <a:pt x="316540" y="0"/>
                    <a:pt x="310264" y="0"/>
                  </a:cubicBezTo>
                  <a:cubicBezTo>
                    <a:pt x="303988" y="0"/>
                    <a:pt x="298664" y="5316"/>
                    <a:pt x="298664" y="11581"/>
                  </a:cubicBezTo>
                  <a:moveTo>
                    <a:pt x="298664" y="640963"/>
                  </a:moveTo>
                  <a:cubicBezTo>
                    <a:pt x="298664" y="647228"/>
                    <a:pt x="303988" y="652544"/>
                    <a:pt x="310264" y="652544"/>
                  </a:cubicBezTo>
                  <a:cubicBezTo>
                    <a:pt x="316540" y="652544"/>
                    <a:pt x="321864" y="647608"/>
                    <a:pt x="321864" y="640963"/>
                  </a:cubicBezTo>
                  <a:cubicBezTo>
                    <a:pt x="321864" y="634697"/>
                    <a:pt x="316540" y="629381"/>
                    <a:pt x="310264" y="629381"/>
                  </a:cubicBezTo>
                  <a:cubicBezTo>
                    <a:pt x="303988" y="629381"/>
                    <a:pt x="298664" y="634697"/>
                    <a:pt x="298664" y="640963"/>
                  </a:cubicBezTo>
                  <a:moveTo>
                    <a:pt x="298664" y="607832"/>
                  </a:moveTo>
                  <a:cubicBezTo>
                    <a:pt x="298664" y="614098"/>
                    <a:pt x="303988" y="619414"/>
                    <a:pt x="310264" y="619414"/>
                  </a:cubicBezTo>
                  <a:cubicBezTo>
                    <a:pt x="316540" y="619414"/>
                    <a:pt x="321864" y="614477"/>
                    <a:pt x="321864" y="607832"/>
                  </a:cubicBezTo>
                  <a:cubicBezTo>
                    <a:pt x="321864" y="601187"/>
                    <a:pt x="316540" y="596251"/>
                    <a:pt x="310264" y="596251"/>
                  </a:cubicBezTo>
                  <a:cubicBezTo>
                    <a:pt x="303988" y="596251"/>
                    <a:pt x="298664" y="601567"/>
                    <a:pt x="298664" y="607832"/>
                  </a:cubicBezTo>
                  <a:moveTo>
                    <a:pt x="298664" y="574702"/>
                  </a:moveTo>
                  <a:cubicBezTo>
                    <a:pt x="298664" y="580967"/>
                    <a:pt x="303988" y="586283"/>
                    <a:pt x="310264" y="586283"/>
                  </a:cubicBezTo>
                  <a:cubicBezTo>
                    <a:pt x="316540" y="586283"/>
                    <a:pt x="321864" y="581347"/>
                    <a:pt x="321864" y="574702"/>
                  </a:cubicBezTo>
                  <a:cubicBezTo>
                    <a:pt x="321864" y="568437"/>
                    <a:pt x="316540" y="563121"/>
                    <a:pt x="310264" y="563121"/>
                  </a:cubicBezTo>
                  <a:cubicBezTo>
                    <a:pt x="303988" y="563121"/>
                    <a:pt x="298664" y="568437"/>
                    <a:pt x="298664" y="574702"/>
                  </a:cubicBezTo>
                  <a:moveTo>
                    <a:pt x="298664" y="541572"/>
                  </a:moveTo>
                  <a:cubicBezTo>
                    <a:pt x="298664" y="547837"/>
                    <a:pt x="303988" y="553153"/>
                    <a:pt x="310264" y="553153"/>
                  </a:cubicBezTo>
                  <a:cubicBezTo>
                    <a:pt x="316540" y="553153"/>
                    <a:pt x="321864" y="548217"/>
                    <a:pt x="321864" y="541572"/>
                  </a:cubicBezTo>
                  <a:cubicBezTo>
                    <a:pt x="321864" y="535306"/>
                    <a:pt x="316540" y="529990"/>
                    <a:pt x="310264" y="529990"/>
                  </a:cubicBezTo>
                  <a:cubicBezTo>
                    <a:pt x="303988" y="529990"/>
                    <a:pt x="298664" y="535306"/>
                    <a:pt x="298664" y="541572"/>
                  </a:cubicBezTo>
                  <a:moveTo>
                    <a:pt x="298664" y="508536"/>
                  </a:moveTo>
                  <a:cubicBezTo>
                    <a:pt x="298664" y="514802"/>
                    <a:pt x="303988" y="520118"/>
                    <a:pt x="310264" y="520118"/>
                  </a:cubicBezTo>
                  <a:cubicBezTo>
                    <a:pt x="316540" y="520118"/>
                    <a:pt x="321864" y="515181"/>
                    <a:pt x="321864" y="508536"/>
                  </a:cubicBezTo>
                  <a:cubicBezTo>
                    <a:pt x="321864" y="501891"/>
                    <a:pt x="316540" y="496955"/>
                    <a:pt x="310264" y="496955"/>
                  </a:cubicBezTo>
                  <a:cubicBezTo>
                    <a:pt x="303988" y="496955"/>
                    <a:pt x="298664" y="502271"/>
                    <a:pt x="298664" y="508536"/>
                  </a:cubicBezTo>
                  <a:moveTo>
                    <a:pt x="298664" y="475406"/>
                  </a:moveTo>
                  <a:cubicBezTo>
                    <a:pt x="298664" y="481671"/>
                    <a:pt x="303988" y="486987"/>
                    <a:pt x="310264" y="486987"/>
                  </a:cubicBezTo>
                  <a:cubicBezTo>
                    <a:pt x="316540" y="486987"/>
                    <a:pt x="321864" y="482051"/>
                    <a:pt x="321864" y="475406"/>
                  </a:cubicBezTo>
                  <a:cubicBezTo>
                    <a:pt x="321864" y="469141"/>
                    <a:pt x="316540" y="463825"/>
                    <a:pt x="310264" y="463825"/>
                  </a:cubicBezTo>
                  <a:cubicBezTo>
                    <a:pt x="303988" y="463825"/>
                    <a:pt x="298664" y="469141"/>
                    <a:pt x="298664" y="475406"/>
                  </a:cubicBezTo>
                  <a:moveTo>
                    <a:pt x="265479" y="442181"/>
                  </a:moveTo>
                  <a:cubicBezTo>
                    <a:pt x="265479" y="448446"/>
                    <a:pt x="270803" y="453762"/>
                    <a:pt x="277079" y="453762"/>
                  </a:cubicBezTo>
                  <a:cubicBezTo>
                    <a:pt x="283355" y="453762"/>
                    <a:pt x="288680" y="448826"/>
                    <a:pt x="288680" y="442181"/>
                  </a:cubicBezTo>
                  <a:cubicBezTo>
                    <a:pt x="288680" y="435536"/>
                    <a:pt x="283355" y="430599"/>
                    <a:pt x="277079" y="430599"/>
                  </a:cubicBezTo>
                  <a:cubicBezTo>
                    <a:pt x="270803" y="430599"/>
                    <a:pt x="265479" y="435915"/>
                    <a:pt x="265479" y="442181"/>
                  </a:cubicBezTo>
                  <a:moveTo>
                    <a:pt x="265479" y="409050"/>
                  </a:moveTo>
                  <a:cubicBezTo>
                    <a:pt x="265479" y="415316"/>
                    <a:pt x="270803" y="420632"/>
                    <a:pt x="277079" y="420632"/>
                  </a:cubicBezTo>
                  <a:cubicBezTo>
                    <a:pt x="283355" y="420632"/>
                    <a:pt x="288680" y="415695"/>
                    <a:pt x="288680" y="409050"/>
                  </a:cubicBezTo>
                  <a:cubicBezTo>
                    <a:pt x="288680" y="402785"/>
                    <a:pt x="283355" y="397469"/>
                    <a:pt x="277079" y="397469"/>
                  </a:cubicBezTo>
                  <a:cubicBezTo>
                    <a:pt x="270803" y="397469"/>
                    <a:pt x="265479" y="402785"/>
                    <a:pt x="265479" y="409050"/>
                  </a:cubicBezTo>
                  <a:moveTo>
                    <a:pt x="265479" y="375920"/>
                  </a:moveTo>
                  <a:cubicBezTo>
                    <a:pt x="265479" y="382185"/>
                    <a:pt x="270803" y="387501"/>
                    <a:pt x="277079" y="387501"/>
                  </a:cubicBezTo>
                  <a:cubicBezTo>
                    <a:pt x="283355" y="387501"/>
                    <a:pt x="288680" y="382565"/>
                    <a:pt x="288680" y="375920"/>
                  </a:cubicBezTo>
                  <a:cubicBezTo>
                    <a:pt x="288680" y="369275"/>
                    <a:pt x="283355" y="364339"/>
                    <a:pt x="277079" y="364339"/>
                  </a:cubicBezTo>
                  <a:cubicBezTo>
                    <a:pt x="270803" y="364339"/>
                    <a:pt x="265479" y="369655"/>
                    <a:pt x="265479" y="375920"/>
                  </a:cubicBezTo>
                  <a:moveTo>
                    <a:pt x="265479" y="342790"/>
                  </a:moveTo>
                  <a:cubicBezTo>
                    <a:pt x="265479" y="349055"/>
                    <a:pt x="270803" y="354371"/>
                    <a:pt x="277079" y="354371"/>
                  </a:cubicBezTo>
                  <a:cubicBezTo>
                    <a:pt x="283355" y="354371"/>
                    <a:pt x="288680" y="349435"/>
                    <a:pt x="288680" y="342790"/>
                  </a:cubicBezTo>
                  <a:cubicBezTo>
                    <a:pt x="288680" y="336145"/>
                    <a:pt x="283355" y="331208"/>
                    <a:pt x="277079" y="331208"/>
                  </a:cubicBezTo>
                  <a:cubicBezTo>
                    <a:pt x="270803" y="331208"/>
                    <a:pt x="265479" y="336524"/>
                    <a:pt x="265479" y="342790"/>
                  </a:cubicBezTo>
                  <a:moveTo>
                    <a:pt x="265479" y="309659"/>
                  </a:moveTo>
                  <a:cubicBezTo>
                    <a:pt x="265479" y="315925"/>
                    <a:pt x="270803" y="321241"/>
                    <a:pt x="277079" y="321241"/>
                  </a:cubicBezTo>
                  <a:cubicBezTo>
                    <a:pt x="283355" y="321241"/>
                    <a:pt x="288680" y="316304"/>
                    <a:pt x="288680" y="309659"/>
                  </a:cubicBezTo>
                  <a:cubicBezTo>
                    <a:pt x="288680" y="303394"/>
                    <a:pt x="283355" y="298078"/>
                    <a:pt x="277079" y="298078"/>
                  </a:cubicBezTo>
                  <a:cubicBezTo>
                    <a:pt x="270803" y="298078"/>
                    <a:pt x="265479" y="303394"/>
                    <a:pt x="265479" y="309659"/>
                  </a:cubicBezTo>
                  <a:moveTo>
                    <a:pt x="265479" y="276529"/>
                  </a:moveTo>
                  <a:cubicBezTo>
                    <a:pt x="265479" y="282794"/>
                    <a:pt x="270803" y="288110"/>
                    <a:pt x="277079" y="288110"/>
                  </a:cubicBezTo>
                  <a:cubicBezTo>
                    <a:pt x="283355" y="288110"/>
                    <a:pt x="288680" y="283174"/>
                    <a:pt x="288680" y="276529"/>
                  </a:cubicBezTo>
                  <a:cubicBezTo>
                    <a:pt x="288680" y="269884"/>
                    <a:pt x="283355" y="264948"/>
                    <a:pt x="277079" y="264948"/>
                  </a:cubicBezTo>
                  <a:cubicBezTo>
                    <a:pt x="270803" y="264948"/>
                    <a:pt x="265479" y="270264"/>
                    <a:pt x="265479" y="276529"/>
                  </a:cubicBezTo>
                  <a:moveTo>
                    <a:pt x="265479" y="243399"/>
                  </a:moveTo>
                  <a:cubicBezTo>
                    <a:pt x="265479" y="249664"/>
                    <a:pt x="270803" y="254980"/>
                    <a:pt x="277079" y="254980"/>
                  </a:cubicBezTo>
                  <a:cubicBezTo>
                    <a:pt x="283355" y="254980"/>
                    <a:pt x="288680" y="250044"/>
                    <a:pt x="288680" y="243399"/>
                  </a:cubicBezTo>
                  <a:cubicBezTo>
                    <a:pt x="288680" y="237133"/>
                    <a:pt x="283355" y="231817"/>
                    <a:pt x="277079" y="231817"/>
                  </a:cubicBezTo>
                  <a:cubicBezTo>
                    <a:pt x="270803" y="231817"/>
                    <a:pt x="265479" y="237133"/>
                    <a:pt x="265479" y="243399"/>
                  </a:cubicBezTo>
                  <a:moveTo>
                    <a:pt x="265479" y="210268"/>
                  </a:moveTo>
                  <a:cubicBezTo>
                    <a:pt x="265479" y="216534"/>
                    <a:pt x="270803" y="221850"/>
                    <a:pt x="277079" y="221850"/>
                  </a:cubicBezTo>
                  <a:cubicBezTo>
                    <a:pt x="283355" y="221850"/>
                    <a:pt x="288680" y="216913"/>
                    <a:pt x="288680" y="210268"/>
                  </a:cubicBezTo>
                  <a:cubicBezTo>
                    <a:pt x="288680" y="204003"/>
                    <a:pt x="283355" y="198687"/>
                    <a:pt x="277079" y="198687"/>
                  </a:cubicBezTo>
                  <a:cubicBezTo>
                    <a:pt x="270803" y="198687"/>
                    <a:pt x="265479" y="204003"/>
                    <a:pt x="265479" y="210268"/>
                  </a:cubicBezTo>
                  <a:moveTo>
                    <a:pt x="265479" y="177233"/>
                  </a:moveTo>
                  <a:cubicBezTo>
                    <a:pt x="265479" y="183498"/>
                    <a:pt x="270803" y="188814"/>
                    <a:pt x="277079" y="188814"/>
                  </a:cubicBezTo>
                  <a:cubicBezTo>
                    <a:pt x="283355" y="188814"/>
                    <a:pt x="288680" y="183878"/>
                    <a:pt x="288680" y="177233"/>
                  </a:cubicBezTo>
                  <a:cubicBezTo>
                    <a:pt x="288680" y="170968"/>
                    <a:pt x="283355" y="165652"/>
                    <a:pt x="277079" y="165652"/>
                  </a:cubicBezTo>
                  <a:cubicBezTo>
                    <a:pt x="270803" y="165652"/>
                    <a:pt x="265479" y="170968"/>
                    <a:pt x="265479" y="177233"/>
                  </a:cubicBezTo>
                  <a:moveTo>
                    <a:pt x="265479" y="144103"/>
                  </a:moveTo>
                  <a:cubicBezTo>
                    <a:pt x="265479" y="150368"/>
                    <a:pt x="270803" y="155684"/>
                    <a:pt x="277079" y="155684"/>
                  </a:cubicBezTo>
                  <a:cubicBezTo>
                    <a:pt x="283355" y="155684"/>
                    <a:pt x="288680" y="150748"/>
                    <a:pt x="288680" y="144103"/>
                  </a:cubicBezTo>
                  <a:cubicBezTo>
                    <a:pt x="288680" y="137458"/>
                    <a:pt x="283355" y="132521"/>
                    <a:pt x="277079" y="132521"/>
                  </a:cubicBezTo>
                  <a:cubicBezTo>
                    <a:pt x="270803" y="132521"/>
                    <a:pt x="265479" y="137837"/>
                    <a:pt x="265479" y="144103"/>
                  </a:cubicBezTo>
                  <a:moveTo>
                    <a:pt x="265479" y="110972"/>
                  </a:moveTo>
                  <a:cubicBezTo>
                    <a:pt x="265479" y="117238"/>
                    <a:pt x="270803" y="122554"/>
                    <a:pt x="277079" y="122554"/>
                  </a:cubicBezTo>
                  <a:cubicBezTo>
                    <a:pt x="283355" y="122554"/>
                    <a:pt x="288680" y="117617"/>
                    <a:pt x="288680" y="110972"/>
                  </a:cubicBezTo>
                  <a:cubicBezTo>
                    <a:pt x="288680" y="104327"/>
                    <a:pt x="283355" y="99391"/>
                    <a:pt x="277079" y="99391"/>
                  </a:cubicBezTo>
                  <a:cubicBezTo>
                    <a:pt x="270803" y="99391"/>
                    <a:pt x="265479" y="104707"/>
                    <a:pt x="265479" y="110972"/>
                  </a:cubicBezTo>
                  <a:moveTo>
                    <a:pt x="265479" y="77842"/>
                  </a:moveTo>
                  <a:cubicBezTo>
                    <a:pt x="265479" y="84107"/>
                    <a:pt x="270803" y="89423"/>
                    <a:pt x="277079" y="89423"/>
                  </a:cubicBezTo>
                  <a:cubicBezTo>
                    <a:pt x="283355" y="89423"/>
                    <a:pt x="288680" y="84487"/>
                    <a:pt x="288680" y="77842"/>
                  </a:cubicBezTo>
                  <a:cubicBezTo>
                    <a:pt x="288680" y="71577"/>
                    <a:pt x="283355" y="66261"/>
                    <a:pt x="277079" y="66261"/>
                  </a:cubicBezTo>
                  <a:cubicBezTo>
                    <a:pt x="270803" y="66261"/>
                    <a:pt x="265479" y="71577"/>
                    <a:pt x="265479" y="77842"/>
                  </a:cubicBezTo>
                  <a:moveTo>
                    <a:pt x="265479" y="44712"/>
                  </a:moveTo>
                  <a:cubicBezTo>
                    <a:pt x="265479" y="50977"/>
                    <a:pt x="270803" y="56293"/>
                    <a:pt x="277079" y="56293"/>
                  </a:cubicBezTo>
                  <a:cubicBezTo>
                    <a:pt x="283355" y="56293"/>
                    <a:pt x="288680" y="51357"/>
                    <a:pt x="288680" y="44712"/>
                  </a:cubicBezTo>
                  <a:cubicBezTo>
                    <a:pt x="288680" y="38067"/>
                    <a:pt x="283355" y="33130"/>
                    <a:pt x="277079" y="33130"/>
                  </a:cubicBezTo>
                  <a:cubicBezTo>
                    <a:pt x="270803" y="33130"/>
                    <a:pt x="265479" y="38446"/>
                    <a:pt x="265479" y="44712"/>
                  </a:cubicBezTo>
                  <a:moveTo>
                    <a:pt x="265479" y="11581"/>
                  </a:moveTo>
                  <a:cubicBezTo>
                    <a:pt x="265479" y="17847"/>
                    <a:pt x="270803" y="23163"/>
                    <a:pt x="277079" y="23163"/>
                  </a:cubicBezTo>
                  <a:cubicBezTo>
                    <a:pt x="283355" y="23163"/>
                    <a:pt x="288680" y="18226"/>
                    <a:pt x="288680" y="11581"/>
                  </a:cubicBezTo>
                  <a:cubicBezTo>
                    <a:pt x="288680" y="5316"/>
                    <a:pt x="283355" y="0"/>
                    <a:pt x="277079" y="0"/>
                  </a:cubicBezTo>
                  <a:cubicBezTo>
                    <a:pt x="270803" y="0"/>
                    <a:pt x="265479" y="5316"/>
                    <a:pt x="265479" y="11581"/>
                  </a:cubicBezTo>
                  <a:moveTo>
                    <a:pt x="265479" y="607832"/>
                  </a:moveTo>
                  <a:cubicBezTo>
                    <a:pt x="265479" y="614098"/>
                    <a:pt x="270803" y="619414"/>
                    <a:pt x="277079" y="619414"/>
                  </a:cubicBezTo>
                  <a:cubicBezTo>
                    <a:pt x="283355" y="619414"/>
                    <a:pt x="288680" y="614477"/>
                    <a:pt x="288680" y="607832"/>
                  </a:cubicBezTo>
                  <a:cubicBezTo>
                    <a:pt x="288680" y="601187"/>
                    <a:pt x="283355" y="596251"/>
                    <a:pt x="277079" y="596251"/>
                  </a:cubicBezTo>
                  <a:cubicBezTo>
                    <a:pt x="270803" y="596251"/>
                    <a:pt x="265479" y="601567"/>
                    <a:pt x="265479" y="607832"/>
                  </a:cubicBezTo>
                  <a:moveTo>
                    <a:pt x="265479" y="574702"/>
                  </a:moveTo>
                  <a:cubicBezTo>
                    <a:pt x="265479" y="580967"/>
                    <a:pt x="270803" y="586283"/>
                    <a:pt x="277079" y="586283"/>
                  </a:cubicBezTo>
                  <a:cubicBezTo>
                    <a:pt x="283355" y="586283"/>
                    <a:pt x="288680" y="581347"/>
                    <a:pt x="288680" y="574702"/>
                  </a:cubicBezTo>
                  <a:cubicBezTo>
                    <a:pt x="288680" y="568437"/>
                    <a:pt x="283355" y="563121"/>
                    <a:pt x="277079" y="563121"/>
                  </a:cubicBezTo>
                  <a:cubicBezTo>
                    <a:pt x="270803" y="563121"/>
                    <a:pt x="265479" y="568437"/>
                    <a:pt x="265479" y="574702"/>
                  </a:cubicBezTo>
                  <a:moveTo>
                    <a:pt x="265479" y="541572"/>
                  </a:moveTo>
                  <a:cubicBezTo>
                    <a:pt x="265479" y="547837"/>
                    <a:pt x="270803" y="553153"/>
                    <a:pt x="277079" y="553153"/>
                  </a:cubicBezTo>
                  <a:cubicBezTo>
                    <a:pt x="283355" y="553153"/>
                    <a:pt x="288680" y="548217"/>
                    <a:pt x="288680" y="541572"/>
                  </a:cubicBezTo>
                  <a:cubicBezTo>
                    <a:pt x="288680" y="535306"/>
                    <a:pt x="283355" y="529990"/>
                    <a:pt x="277079" y="529990"/>
                  </a:cubicBezTo>
                  <a:cubicBezTo>
                    <a:pt x="270803" y="529990"/>
                    <a:pt x="265479" y="535306"/>
                    <a:pt x="265479" y="541572"/>
                  </a:cubicBezTo>
                  <a:moveTo>
                    <a:pt x="265479" y="508536"/>
                  </a:moveTo>
                  <a:cubicBezTo>
                    <a:pt x="265479" y="514802"/>
                    <a:pt x="270803" y="520118"/>
                    <a:pt x="277079" y="520118"/>
                  </a:cubicBezTo>
                  <a:cubicBezTo>
                    <a:pt x="283355" y="520118"/>
                    <a:pt x="288680" y="515181"/>
                    <a:pt x="288680" y="508536"/>
                  </a:cubicBezTo>
                  <a:cubicBezTo>
                    <a:pt x="288680" y="501891"/>
                    <a:pt x="283355" y="496955"/>
                    <a:pt x="277079" y="496955"/>
                  </a:cubicBezTo>
                  <a:cubicBezTo>
                    <a:pt x="270803" y="496955"/>
                    <a:pt x="265479" y="502271"/>
                    <a:pt x="265479" y="508536"/>
                  </a:cubicBezTo>
                  <a:moveTo>
                    <a:pt x="265479" y="475406"/>
                  </a:moveTo>
                  <a:cubicBezTo>
                    <a:pt x="265479" y="481671"/>
                    <a:pt x="270803" y="486987"/>
                    <a:pt x="277079" y="486987"/>
                  </a:cubicBezTo>
                  <a:cubicBezTo>
                    <a:pt x="283355" y="486987"/>
                    <a:pt x="288680" y="482051"/>
                    <a:pt x="288680" y="475406"/>
                  </a:cubicBezTo>
                  <a:cubicBezTo>
                    <a:pt x="288680" y="469141"/>
                    <a:pt x="283355" y="463825"/>
                    <a:pt x="277079" y="463825"/>
                  </a:cubicBezTo>
                  <a:cubicBezTo>
                    <a:pt x="270803" y="463825"/>
                    <a:pt x="265479" y="469141"/>
                    <a:pt x="265479" y="475406"/>
                  </a:cubicBezTo>
                  <a:moveTo>
                    <a:pt x="232294" y="442181"/>
                  </a:moveTo>
                  <a:cubicBezTo>
                    <a:pt x="232294" y="448446"/>
                    <a:pt x="237619" y="453762"/>
                    <a:pt x="243894" y="453762"/>
                  </a:cubicBezTo>
                  <a:cubicBezTo>
                    <a:pt x="250170" y="453762"/>
                    <a:pt x="255495" y="448826"/>
                    <a:pt x="255495" y="442181"/>
                  </a:cubicBezTo>
                  <a:cubicBezTo>
                    <a:pt x="255495" y="435536"/>
                    <a:pt x="250170" y="430599"/>
                    <a:pt x="243894" y="430599"/>
                  </a:cubicBezTo>
                  <a:cubicBezTo>
                    <a:pt x="237619" y="430599"/>
                    <a:pt x="232294" y="435915"/>
                    <a:pt x="232294" y="442181"/>
                  </a:cubicBezTo>
                  <a:moveTo>
                    <a:pt x="232294" y="409050"/>
                  </a:moveTo>
                  <a:cubicBezTo>
                    <a:pt x="232294" y="415316"/>
                    <a:pt x="237619" y="420632"/>
                    <a:pt x="243894" y="420632"/>
                  </a:cubicBezTo>
                  <a:cubicBezTo>
                    <a:pt x="250170" y="420632"/>
                    <a:pt x="255495" y="415695"/>
                    <a:pt x="255495" y="409050"/>
                  </a:cubicBezTo>
                  <a:cubicBezTo>
                    <a:pt x="255495" y="402785"/>
                    <a:pt x="250170" y="397469"/>
                    <a:pt x="243894" y="397469"/>
                  </a:cubicBezTo>
                  <a:cubicBezTo>
                    <a:pt x="237619" y="397469"/>
                    <a:pt x="232294" y="402785"/>
                    <a:pt x="232294" y="409050"/>
                  </a:cubicBezTo>
                  <a:moveTo>
                    <a:pt x="232294" y="375920"/>
                  </a:moveTo>
                  <a:cubicBezTo>
                    <a:pt x="232294" y="382185"/>
                    <a:pt x="237619" y="387501"/>
                    <a:pt x="243894" y="387501"/>
                  </a:cubicBezTo>
                  <a:cubicBezTo>
                    <a:pt x="250170" y="387501"/>
                    <a:pt x="255495" y="382565"/>
                    <a:pt x="255495" y="375920"/>
                  </a:cubicBezTo>
                  <a:cubicBezTo>
                    <a:pt x="255495" y="369275"/>
                    <a:pt x="250170" y="364339"/>
                    <a:pt x="243894" y="364339"/>
                  </a:cubicBezTo>
                  <a:cubicBezTo>
                    <a:pt x="237619" y="364339"/>
                    <a:pt x="232294" y="369655"/>
                    <a:pt x="232294" y="375920"/>
                  </a:cubicBezTo>
                  <a:moveTo>
                    <a:pt x="232294" y="342790"/>
                  </a:moveTo>
                  <a:cubicBezTo>
                    <a:pt x="232294" y="349055"/>
                    <a:pt x="237619" y="354371"/>
                    <a:pt x="243894" y="354371"/>
                  </a:cubicBezTo>
                  <a:cubicBezTo>
                    <a:pt x="250170" y="354371"/>
                    <a:pt x="255495" y="349435"/>
                    <a:pt x="255495" y="342790"/>
                  </a:cubicBezTo>
                  <a:cubicBezTo>
                    <a:pt x="255495" y="336145"/>
                    <a:pt x="250170" y="331208"/>
                    <a:pt x="243894" y="331208"/>
                  </a:cubicBezTo>
                  <a:cubicBezTo>
                    <a:pt x="237619" y="331208"/>
                    <a:pt x="232294" y="336524"/>
                    <a:pt x="232294" y="342790"/>
                  </a:cubicBezTo>
                  <a:moveTo>
                    <a:pt x="232294" y="309659"/>
                  </a:moveTo>
                  <a:cubicBezTo>
                    <a:pt x="232294" y="315925"/>
                    <a:pt x="237619" y="321241"/>
                    <a:pt x="243894" y="321241"/>
                  </a:cubicBezTo>
                  <a:cubicBezTo>
                    <a:pt x="250170" y="321241"/>
                    <a:pt x="255495" y="316304"/>
                    <a:pt x="255495" y="309659"/>
                  </a:cubicBezTo>
                  <a:cubicBezTo>
                    <a:pt x="255495" y="303394"/>
                    <a:pt x="250170" y="298078"/>
                    <a:pt x="243894" y="298078"/>
                  </a:cubicBezTo>
                  <a:cubicBezTo>
                    <a:pt x="237619" y="298078"/>
                    <a:pt x="232294" y="303394"/>
                    <a:pt x="232294" y="309659"/>
                  </a:cubicBezTo>
                  <a:moveTo>
                    <a:pt x="232294" y="276529"/>
                  </a:moveTo>
                  <a:cubicBezTo>
                    <a:pt x="232294" y="282794"/>
                    <a:pt x="237619" y="288110"/>
                    <a:pt x="243894" y="288110"/>
                  </a:cubicBezTo>
                  <a:cubicBezTo>
                    <a:pt x="250170" y="288110"/>
                    <a:pt x="255495" y="283174"/>
                    <a:pt x="255495" y="276529"/>
                  </a:cubicBezTo>
                  <a:cubicBezTo>
                    <a:pt x="255495" y="269884"/>
                    <a:pt x="250170" y="264948"/>
                    <a:pt x="243894" y="264948"/>
                  </a:cubicBezTo>
                  <a:cubicBezTo>
                    <a:pt x="237619" y="264948"/>
                    <a:pt x="232294" y="270264"/>
                    <a:pt x="232294" y="276529"/>
                  </a:cubicBezTo>
                  <a:moveTo>
                    <a:pt x="232294" y="243399"/>
                  </a:moveTo>
                  <a:cubicBezTo>
                    <a:pt x="232294" y="249664"/>
                    <a:pt x="237619" y="254980"/>
                    <a:pt x="243894" y="254980"/>
                  </a:cubicBezTo>
                  <a:cubicBezTo>
                    <a:pt x="250170" y="254980"/>
                    <a:pt x="255495" y="250044"/>
                    <a:pt x="255495" y="243399"/>
                  </a:cubicBezTo>
                  <a:cubicBezTo>
                    <a:pt x="255495" y="237133"/>
                    <a:pt x="250170" y="231817"/>
                    <a:pt x="243894" y="231817"/>
                  </a:cubicBezTo>
                  <a:cubicBezTo>
                    <a:pt x="237619" y="231817"/>
                    <a:pt x="232294" y="237133"/>
                    <a:pt x="232294" y="243399"/>
                  </a:cubicBezTo>
                  <a:moveTo>
                    <a:pt x="232294" y="210268"/>
                  </a:moveTo>
                  <a:cubicBezTo>
                    <a:pt x="232294" y="216534"/>
                    <a:pt x="237619" y="221850"/>
                    <a:pt x="243894" y="221850"/>
                  </a:cubicBezTo>
                  <a:cubicBezTo>
                    <a:pt x="250170" y="221850"/>
                    <a:pt x="255495" y="216913"/>
                    <a:pt x="255495" y="210268"/>
                  </a:cubicBezTo>
                  <a:cubicBezTo>
                    <a:pt x="255495" y="204003"/>
                    <a:pt x="250170" y="198687"/>
                    <a:pt x="243894" y="198687"/>
                  </a:cubicBezTo>
                  <a:cubicBezTo>
                    <a:pt x="237619" y="198687"/>
                    <a:pt x="232294" y="204003"/>
                    <a:pt x="232294" y="210268"/>
                  </a:cubicBezTo>
                  <a:moveTo>
                    <a:pt x="232294" y="177233"/>
                  </a:moveTo>
                  <a:cubicBezTo>
                    <a:pt x="232294" y="183498"/>
                    <a:pt x="237619" y="188814"/>
                    <a:pt x="243894" y="188814"/>
                  </a:cubicBezTo>
                  <a:cubicBezTo>
                    <a:pt x="250170" y="188814"/>
                    <a:pt x="255495" y="183878"/>
                    <a:pt x="255495" y="177233"/>
                  </a:cubicBezTo>
                  <a:cubicBezTo>
                    <a:pt x="255495" y="170968"/>
                    <a:pt x="250170" y="165652"/>
                    <a:pt x="243894" y="165652"/>
                  </a:cubicBezTo>
                  <a:cubicBezTo>
                    <a:pt x="237619" y="165652"/>
                    <a:pt x="232294" y="170968"/>
                    <a:pt x="232294" y="177233"/>
                  </a:cubicBezTo>
                  <a:moveTo>
                    <a:pt x="232294" y="144103"/>
                  </a:moveTo>
                  <a:cubicBezTo>
                    <a:pt x="232294" y="150368"/>
                    <a:pt x="237619" y="155684"/>
                    <a:pt x="243894" y="155684"/>
                  </a:cubicBezTo>
                  <a:cubicBezTo>
                    <a:pt x="250170" y="155684"/>
                    <a:pt x="255495" y="150748"/>
                    <a:pt x="255495" y="144103"/>
                  </a:cubicBezTo>
                  <a:cubicBezTo>
                    <a:pt x="255495" y="137458"/>
                    <a:pt x="250170" y="132521"/>
                    <a:pt x="243894" y="132521"/>
                  </a:cubicBezTo>
                  <a:cubicBezTo>
                    <a:pt x="237619" y="132521"/>
                    <a:pt x="232294" y="137837"/>
                    <a:pt x="232294" y="144103"/>
                  </a:cubicBezTo>
                  <a:moveTo>
                    <a:pt x="232294" y="110972"/>
                  </a:moveTo>
                  <a:cubicBezTo>
                    <a:pt x="232294" y="117238"/>
                    <a:pt x="237619" y="122554"/>
                    <a:pt x="243894" y="122554"/>
                  </a:cubicBezTo>
                  <a:cubicBezTo>
                    <a:pt x="250170" y="122554"/>
                    <a:pt x="255495" y="117617"/>
                    <a:pt x="255495" y="110972"/>
                  </a:cubicBezTo>
                  <a:cubicBezTo>
                    <a:pt x="255495" y="104327"/>
                    <a:pt x="250170" y="99391"/>
                    <a:pt x="243894" y="99391"/>
                  </a:cubicBezTo>
                  <a:cubicBezTo>
                    <a:pt x="237619" y="99391"/>
                    <a:pt x="232294" y="104707"/>
                    <a:pt x="232294" y="110972"/>
                  </a:cubicBezTo>
                  <a:moveTo>
                    <a:pt x="232294" y="77842"/>
                  </a:moveTo>
                  <a:cubicBezTo>
                    <a:pt x="232294" y="84107"/>
                    <a:pt x="237619" y="89423"/>
                    <a:pt x="243894" y="89423"/>
                  </a:cubicBezTo>
                  <a:cubicBezTo>
                    <a:pt x="250170" y="89423"/>
                    <a:pt x="255495" y="84487"/>
                    <a:pt x="255495" y="77842"/>
                  </a:cubicBezTo>
                  <a:cubicBezTo>
                    <a:pt x="255495" y="71577"/>
                    <a:pt x="250170" y="66261"/>
                    <a:pt x="243894" y="66261"/>
                  </a:cubicBezTo>
                  <a:cubicBezTo>
                    <a:pt x="237619" y="66261"/>
                    <a:pt x="232294" y="71577"/>
                    <a:pt x="232294" y="77842"/>
                  </a:cubicBezTo>
                  <a:moveTo>
                    <a:pt x="232294" y="44712"/>
                  </a:moveTo>
                  <a:cubicBezTo>
                    <a:pt x="232294" y="50977"/>
                    <a:pt x="237619" y="56293"/>
                    <a:pt x="243894" y="56293"/>
                  </a:cubicBezTo>
                  <a:cubicBezTo>
                    <a:pt x="250170" y="56293"/>
                    <a:pt x="255495" y="51357"/>
                    <a:pt x="255495" y="44712"/>
                  </a:cubicBezTo>
                  <a:cubicBezTo>
                    <a:pt x="255495" y="38067"/>
                    <a:pt x="250170" y="33130"/>
                    <a:pt x="243894" y="33130"/>
                  </a:cubicBezTo>
                  <a:cubicBezTo>
                    <a:pt x="237619" y="33130"/>
                    <a:pt x="232294" y="38446"/>
                    <a:pt x="232294" y="44712"/>
                  </a:cubicBezTo>
                  <a:moveTo>
                    <a:pt x="232294" y="11581"/>
                  </a:moveTo>
                  <a:cubicBezTo>
                    <a:pt x="232294" y="17847"/>
                    <a:pt x="237619" y="23163"/>
                    <a:pt x="243894" y="23163"/>
                  </a:cubicBezTo>
                  <a:cubicBezTo>
                    <a:pt x="250170" y="23163"/>
                    <a:pt x="255495" y="18226"/>
                    <a:pt x="255495" y="11581"/>
                  </a:cubicBezTo>
                  <a:cubicBezTo>
                    <a:pt x="255495" y="5316"/>
                    <a:pt x="250170" y="0"/>
                    <a:pt x="243894" y="0"/>
                  </a:cubicBezTo>
                  <a:cubicBezTo>
                    <a:pt x="237619" y="0"/>
                    <a:pt x="232294" y="5316"/>
                    <a:pt x="232294" y="11581"/>
                  </a:cubicBezTo>
                  <a:moveTo>
                    <a:pt x="232294" y="607832"/>
                  </a:moveTo>
                  <a:cubicBezTo>
                    <a:pt x="232294" y="614098"/>
                    <a:pt x="237619" y="619414"/>
                    <a:pt x="243894" y="619414"/>
                  </a:cubicBezTo>
                  <a:cubicBezTo>
                    <a:pt x="250170" y="619414"/>
                    <a:pt x="255495" y="614477"/>
                    <a:pt x="255495" y="607832"/>
                  </a:cubicBezTo>
                  <a:cubicBezTo>
                    <a:pt x="255495" y="601187"/>
                    <a:pt x="250170" y="596251"/>
                    <a:pt x="243894" y="596251"/>
                  </a:cubicBezTo>
                  <a:cubicBezTo>
                    <a:pt x="237619" y="596251"/>
                    <a:pt x="232294" y="601567"/>
                    <a:pt x="232294" y="607832"/>
                  </a:cubicBezTo>
                  <a:moveTo>
                    <a:pt x="232294" y="574702"/>
                  </a:moveTo>
                  <a:cubicBezTo>
                    <a:pt x="232294" y="580967"/>
                    <a:pt x="237619" y="586283"/>
                    <a:pt x="243894" y="586283"/>
                  </a:cubicBezTo>
                  <a:cubicBezTo>
                    <a:pt x="250170" y="586283"/>
                    <a:pt x="255495" y="581347"/>
                    <a:pt x="255495" y="574702"/>
                  </a:cubicBezTo>
                  <a:cubicBezTo>
                    <a:pt x="255495" y="568437"/>
                    <a:pt x="250170" y="563121"/>
                    <a:pt x="243894" y="563121"/>
                  </a:cubicBezTo>
                  <a:cubicBezTo>
                    <a:pt x="237619" y="563121"/>
                    <a:pt x="232294" y="568437"/>
                    <a:pt x="232294" y="574702"/>
                  </a:cubicBezTo>
                  <a:moveTo>
                    <a:pt x="232294" y="541572"/>
                  </a:moveTo>
                  <a:cubicBezTo>
                    <a:pt x="232294" y="547837"/>
                    <a:pt x="237619" y="553153"/>
                    <a:pt x="243894" y="553153"/>
                  </a:cubicBezTo>
                  <a:cubicBezTo>
                    <a:pt x="250170" y="553153"/>
                    <a:pt x="255495" y="548217"/>
                    <a:pt x="255495" y="541572"/>
                  </a:cubicBezTo>
                  <a:cubicBezTo>
                    <a:pt x="255495" y="535306"/>
                    <a:pt x="250170" y="529990"/>
                    <a:pt x="243894" y="529990"/>
                  </a:cubicBezTo>
                  <a:cubicBezTo>
                    <a:pt x="237619" y="529990"/>
                    <a:pt x="232294" y="535306"/>
                    <a:pt x="232294" y="541572"/>
                  </a:cubicBezTo>
                  <a:moveTo>
                    <a:pt x="232294" y="508536"/>
                  </a:moveTo>
                  <a:cubicBezTo>
                    <a:pt x="232294" y="514802"/>
                    <a:pt x="237619" y="520118"/>
                    <a:pt x="243894" y="520118"/>
                  </a:cubicBezTo>
                  <a:cubicBezTo>
                    <a:pt x="250170" y="520118"/>
                    <a:pt x="255495" y="515181"/>
                    <a:pt x="255495" y="508536"/>
                  </a:cubicBezTo>
                  <a:cubicBezTo>
                    <a:pt x="255495" y="501891"/>
                    <a:pt x="250170" y="496955"/>
                    <a:pt x="243894" y="496955"/>
                  </a:cubicBezTo>
                  <a:cubicBezTo>
                    <a:pt x="237619" y="496955"/>
                    <a:pt x="232294" y="502271"/>
                    <a:pt x="232294" y="508536"/>
                  </a:cubicBezTo>
                  <a:moveTo>
                    <a:pt x="232294" y="475406"/>
                  </a:moveTo>
                  <a:cubicBezTo>
                    <a:pt x="232294" y="481671"/>
                    <a:pt x="237619" y="486987"/>
                    <a:pt x="243894" y="486987"/>
                  </a:cubicBezTo>
                  <a:cubicBezTo>
                    <a:pt x="250170" y="486987"/>
                    <a:pt x="255495" y="482051"/>
                    <a:pt x="255495" y="475406"/>
                  </a:cubicBezTo>
                  <a:cubicBezTo>
                    <a:pt x="255495" y="469141"/>
                    <a:pt x="250170" y="463825"/>
                    <a:pt x="243894" y="463825"/>
                  </a:cubicBezTo>
                  <a:cubicBezTo>
                    <a:pt x="237619" y="463825"/>
                    <a:pt x="232294" y="469141"/>
                    <a:pt x="232294" y="475406"/>
                  </a:cubicBezTo>
                  <a:moveTo>
                    <a:pt x="199109" y="442181"/>
                  </a:moveTo>
                  <a:cubicBezTo>
                    <a:pt x="199109" y="448446"/>
                    <a:pt x="204434" y="453762"/>
                    <a:pt x="210709" y="453762"/>
                  </a:cubicBezTo>
                  <a:cubicBezTo>
                    <a:pt x="216985" y="453762"/>
                    <a:pt x="222310" y="448826"/>
                    <a:pt x="222310" y="442181"/>
                  </a:cubicBezTo>
                  <a:cubicBezTo>
                    <a:pt x="222310" y="435536"/>
                    <a:pt x="216985" y="430599"/>
                    <a:pt x="210709" y="430599"/>
                  </a:cubicBezTo>
                  <a:cubicBezTo>
                    <a:pt x="204434" y="430599"/>
                    <a:pt x="199109" y="435915"/>
                    <a:pt x="199109" y="442181"/>
                  </a:cubicBezTo>
                  <a:moveTo>
                    <a:pt x="199109" y="409050"/>
                  </a:moveTo>
                  <a:cubicBezTo>
                    <a:pt x="199109" y="415316"/>
                    <a:pt x="204434" y="420632"/>
                    <a:pt x="210709" y="420632"/>
                  </a:cubicBezTo>
                  <a:cubicBezTo>
                    <a:pt x="216985" y="420632"/>
                    <a:pt x="222310" y="415695"/>
                    <a:pt x="222310" y="409050"/>
                  </a:cubicBezTo>
                  <a:cubicBezTo>
                    <a:pt x="222310" y="402785"/>
                    <a:pt x="216985" y="397469"/>
                    <a:pt x="210709" y="397469"/>
                  </a:cubicBezTo>
                  <a:cubicBezTo>
                    <a:pt x="204434" y="397469"/>
                    <a:pt x="199109" y="402785"/>
                    <a:pt x="199109" y="409050"/>
                  </a:cubicBezTo>
                  <a:moveTo>
                    <a:pt x="199109" y="375920"/>
                  </a:moveTo>
                  <a:cubicBezTo>
                    <a:pt x="199109" y="382185"/>
                    <a:pt x="204434" y="387501"/>
                    <a:pt x="210709" y="387501"/>
                  </a:cubicBezTo>
                  <a:cubicBezTo>
                    <a:pt x="216985" y="387501"/>
                    <a:pt x="222310" y="382565"/>
                    <a:pt x="222310" y="375920"/>
                  </a:cubicBezTo>
                  <a:cubicBezTo>
                    <a:pt x="222310" y="369275"/>
                    <a:pt x="216985" y="364339"/>
                    <a:pt x="210709" y="364339"/>
                  </a:cubicBezTo>
                  <a:cubicBezTo>
                    <a:pt x="204434" y="364339"/>
                    <a:pt x="199109" y="369655"/>
                    <a:pt x="199109" y="375920"/>
                  </a:cubicBezTo>
                  <a:moveTo>
                    <a:pt x="199109" y="342790"/>
                  </a:moveTo>
                  <a:cubicBezTo>
                    <a:pt x="199109" y="349055"/>
                    <a:pt x="204434" y="354371"/>
                    <a:pt x="210709" y="354371"/>
                  </a:cubicBezTo>
                  <a:cubicBezTo>
                    <a:pt x="216985" y="354371"/>
                    <a:pt x="222310" y="349435"/>
                    <a:pt x="222310" y="342790"/>
                  </a:cubicBezTo>
                  <a:cubicBezTo>
                    <a:pt x="222310" y="336145"/>
                    <a:pt x="216985" y="331208"/>
                    <a:pt x="210709" y="331208"/>
                  </a:cubicBezTo>
                  <a:cubicBezTo>
                    <a:pt x="204434" y="331208"/>
                    <a:pt x="199109" y="336524"/>
                    <a:pt x="199109" y="342790"/>
                  </a:cubicBezTo>
                  <a:moveTo>
                    <a:pt x="199109" y="309659"/>
                  </a:moveTo>
                  <a:cubicBezTo>
                    <a:pt x="199109" y="315925"/>
                    <a:pt x="204434" y="321241"/>
                    <a:pt x="210709" y="321241"/>
                  </a:cubicBezTo>
                  <a:cubicBezTo>
                    <a:pt x="216985" y="321241"/>
                    <a:pt x="222310" y="316304"/>
                    <a:pt x="222310" y="309659"/>
                  </a:cubicBezTo>
                  <a:cubicBezTo>
                    <a:pt x="222310" y="303394"/>
                    <a:pt x="216985" y="298078"/>
                    <a:pt x="210709" y="298078"/>
                  </a:cubicBezTo>
                  <a:cubicBezTo>
                    <a:pt x="204434" y="298078"/>
                    <a:pt x="199109" y="303394"/>
                    <a:pt x="199109" y="309659"/>
                  </a:cubicBezTo>
                  <a:moveTo>
                    <a:pt x="199109" y="276529"/>
                  </a:moveTo>
                  <a:cubicBezTo>
                    <a:pt x="199109" y="282794"/>
                    <a:pt x="204434" y="288110"/>
                    <a:pt x="210709" y="288110"/>
                  </a:cubicBezTo>
                  <a:cubicBezTo>
                    <a:pt x="216985" y="288110"/>
                    <a:pt x="222310" y="283174"/>
                    <a:pt x="222310" y="276529"/>
                  </a:cubicBezTo>
                  <a:cubicBezTo>
                    <a:pt x="222310" y="269884"/>
                    <a:pt x="216985" y="264948"/>
                    <a:pt x="210709" y="264948"/>
                  </a:cubicBezTo>
                  <a:cubicBezTo>
                    <a:pt x="204434" y="264948"/>
                    <a:pt x="199109" y="270264"/>
                    <a:pt x="199109" y="276529"/>
                  </a:cubicBezTo>
                  <a:moveTo>
                    <a:pt x="199109" y="243399"/>
                  </a:moveTo>
                  <a:cubicBezTo>
                    <a:pt x="199109" y="249664"/>
                    <a:pt x="204434" y="254980"/>
                    <a:pt x="210709" y="254980"/>
                  </a:cubicBezTo>
                  <a:cubicBezTo>
                    <a:pt x="216985" y="254980"/>
                    <a:pt x="222310" y="250044"/>
                    <a:pt x="222310" y="243399"/>
                  </a:cubicBezTo>
                  <a:cubicBezTo>
                    <a:pt x="222310" y="237133"/>
                    <a:pt x="216985" y="231817"/>
                    <a:pt x="210709" y="231817"/>
                  </a:cubicBezTo>
                  <a:cubicBezTo>
                    <a:pt x="204434" y="231817"/>
                    <a:pt x="199109" y="237133"/>
                    <a:pt x="199109" y="243399"/>
                  </a:cubicBezTo>
                  <a:moveTo>
                    <a:pt x="199109" y="210268"/>
                  </a:moveTo>
                  <a:cubicBezTo>
                    <a:pt x="199109" y="216534"/>
                    <a:pt x="204434" y="221850"/>
                    <a:pt x="210709" y="221850"/>
                  </a:cubicBezTo>
                  <a:cubicBezTo>
                    <a:pt x="216985" y="221850"/>
                    <a:pt x="222310" y="216913"/>
                    <a:pt x="222310" y="210268"/>
                  </a:cubicBezTo>
                  <a:cubicBezTo>
                    <a:pt x="222310" y="204003"/>
                    <a:pt x="216985" y="198687"/>
                    <a:pt x="210709" y="198687"/>
                  </a:cubicBezTo>
                  <a:cubicBezTo>
                    <a:pt x="204434" y="198687"/>
                    <a:pt x="199109" y="204003"/>
                    <a:pt x="199109" y="210268"/>
                  </a:cubicBezTo>
                  <a:moveTo>
                    <a:pt x="199109" y="177233"/>
                  </a:moveTo>
                  <a:cubicBezTo>
                    <a:pt x="199109" y="183498"/>
                    <a:pt x="204434" y="188814"/>
                    <a:pt x="210709" y="188814"/>
                  </a:cubicBezTo>
                  <a:cubicBezTo>
                    <a:pt x="216985" y="188814"/>
                    <a:pt x="222310" y="183878"/>
                    <a:pt x="222310" y="177233"/>
                  </a:cubicBezTo>
                  <a:cubicBezTo>
                    <a:pt x="222310" y="170968"/>
                    <a:pt x="216985" y="165652"/>
                    <a:pt x="210709" y="165652"/>
                  </a:cubicBezTo>
                  <a:cubicBezTo>
                    <a:pt x="204434" y="165652"/>
                    <a:pt x="199109" y="170968"/>
                    <a:pt x="199109" y="177233"/>
                  </a:cubicBezTo>
                  <a:moveTo>
                    <a:pt x="199109" y="144103"/>
                  </a:moveTo>
                  <a:cubicBezTo>
                    <a:pt x="199109" y="150368"/>
                    <a:pt x="204434" y="155684"/>
                    <a:pt x="210709" y="155684"/>
                  </a:cubicBezTo>
                  <a:cubicBezTo>
                    <a:pt x="216985" y="155684"/>
                    <a:pt x="222310" y="150748"/>
                    <a:pt x="222310" y="144103"/>
                  </a:cubicBezTo>
                  <a:cubicBezTo>
                    <a:pt x="222310" y="137458"/>
                    <a:pt x="216985" y="132521"/>
                    <a:pt x="210709" y="132521"/>
                  </a:cubicBezTo>
                  <a:cubicBezTo>
                    <a:pt x="204434" y="132521"/>
                    <a:pt x="199109" y="137837"/>
                    <a:pt x="199109" y="144103"/>
                  </a:cubicBezTo>
                  <a:moveTo>
                    <a:pt x="199109" y="110972"/>
                  </a:moveTo>
                  <a:cubicBezTo>
                    <a:pt x="199109" y="117238"/>
                    <a:pt x="204434" y="122554"/>
                    <a:pt x="210709" y="122554"/>
                  </a:cubicBezTo>
                  <a:cubicBezTo>
                    <a:pt x="216985" y="122554"/>
                    <a:pt x="222310" y="117617"/>
                    <a:pt x="222310" y="110972"/>
                  </a:cubicBezTo>
                  <a:cubicBezTo>
                    <a:pt x="222310" y="104327"/>
                    <a:pt x="216985" y="99391"/>
                    <a:pt x="210709" y="99391"/>
                  </a:cubicBezTo>
                  <a:cubicBezTo>
                    <a:pt x="204434" y="99391"/>
                    <a:pt x="199109" y="104707"/>
                    <a:pt x="199109" y="110972"/>
                  </a:cubicBezTo>
                  <a:moveTo>
                    <a:pt x="199109" y="77842"/>
                  </a:moveTo>
                  <a:cubicBezTo>
                    <a:pt x="199109" y="84107"/>
                    <a:pt x="204434" y="89423"/>
                    <a:pt x="210709" y="89423"/>
                  </a:cubicBezTo>
                  <a:cubicBezTo>
                    <a:pt x="216985" y="89423"/>
                    <a:pt x="222310" y="84487"/>
                    <a:pt x="222310" y="77842"/>
                  </a:cubicBezTo>
                  <a:cubicBezTo>
                    <a:pt x="222310" y="71577"/>
                    <a:pt x="216985" y="66261"/>
                    <a:pt x="210709" y="66261"/>
                  </a:cubicBezTo>
                  <a:cubicBezTo>
                    <a:pt x="204434" y="66261"/>
                    <a:pt x="199109" y="71577"/>
                    <a:pt x="199109" y="77842"/>
                  </a:cubicBezTo>
                  <a:moveTo>
                    <a:pt x="199109" y="44712"/>
                  </a:moveTo>
                  <a:cubicBezTo>
                    <a:pt x="199109" y="50977"/>
                    <a:pt x="204434" y="56293"/>
                    <a:pt x="210709" y="56293"/>
                  </a:cubicBezTo>
                  <a:cubicBezTo>
                    <a:pt x="216985" y="56293"/>
                    <a:pt x="222310" y="51357"/>
                    <a:pt x="222310" y="44712"/>
                  </a:cubicBezTo>
                  <a:cubicBezTo>
                    <a:pt x="222310" y="38067"/>
                    <a:pt x="216985" y="33130"/>
                    <a:pt x="210709" y="33130"/>
                  </a:cubicBezTo>
                  <a:cubicBezTo>
                    <a:pt x="204434" y="33130"/>
                    <a:pt x="199109" y="38446"/>
                    <a:pt x="199109" y="44712"/>
                  </a:cubicBezTo>
                  <a:moveTo>
                    <a:pt x="199109" y="11581"/>
                  </a:moveTo>
                  <a:cubicBezTo>
                    <a:pt x="199109" y="17847"/>
                    <a:pt x="204434" y="23163"/>
                    <a:pt x="210709" y="23163"/>
                  </a:cubicBezTo>
                  <a:cubicBezTo>
                    <a:pt x="216985" y="23163"/>
                    <a:pt x="222310" y="18226"/>
                    <a:pt x="222310" y="11581"/>
                  </a:cubicBezTo>
                  <a:cubicBezTo>
                    <a:pt x="222310" y="5316"/>
                    <a:pt x="216985" y="0"/>
                    <a:pt x="210709" y="0"/>
                  </a:cubicBezTo>
                  <a:cubicBezTo>
                    <a:pt x="204434" y="0"/>
                    <a:pt x="199109" y="5316"/>
                    <a:pt x="199109" y="11581"/>
                  </a:cubicBezTo>
                  <a:moveTo>
                    <a:pt x="199109" y="607832"/>
                  </a:moveTo>
                  <a:cubicBezTo>
                    <a:pt x="199109" y="614098"/>
                    <a:pt x="204434" y="619414"/>
                    <a:pt x="210709" y="619414"/>
                  </a:cubicBezTo>
                  <a:cubicBezTo>
                    <a:pt x="216985" y="619414"/>
                    <a:pt x="222310" y="614477"/>
                    <a:pt x="222310" y="607832"/>
                  </a:cubicBezTo>
                  <a:cubicBezTo>
                    <a:pt x="222310" y="601187"/>
                    <a:pt x="216985" y="596251"/>
                    <a:pt x="210709" y="596251"/>
                  </a:cubicBezTo>
                  <a:cubicBezTo>
                    <a:pt x="204434" y="596251"/>
                    <a:pt x="199109" y="601567"/>
                    <a:pt x="199109" y="607832"/>
                  </a:cubicBezTo>
                  <a:moveTo>
                    <a:pt x="199109" y="574702"/>
                  </a:moveTo>
                  <a:cubicBezTo>
                    <a:pt x="199109" y="580967"/>
                    <a:pt x="204434" y="586283"/>
                    <a:pt x="210709" y="586283"/>
                  </a:cubicBezTo>
                  <a:cubicBezTo>
                    <a:pt x="216985" y="586283"/>
                    <a:pt x="222310" y="581347"/>
                    <a:pt x="222310" y="574702"/>
                  </a:cubicBezTo>
                  <a:cubicBezTo>
                    <a:pt x="222310" y="568437"/>
                    <a:pt x="216985" y="563121"/>
                    <a:pt x="210709" y="563121"/>
                  </a:cubicBezTo>
                  <a:cubicBezTo>
                    <a:pt x="204434" y="563121"/>
                    <a:pt x="199109" y="568437"/>
                    <a:pt x="199109" y="574702"/>
                  </a:cubicBezTo>
                  <a:moveTo>
                    <a:pt x="199109" y="541572"/>
                  </a:moveTo>
                  <a:cubicBezTo>
                    <a:pt x="199109" y="547837"/>
                    <a:pt x="204434" y="553153"/>
                    <a:pt x="210709" y="553153"/>
                  </a:cubicBezTo>
                  <a:cubicBezTo>
                    <a:pt x="216985" y="553153"/>
                    <a:pt x="222310" y="548217"/>
                    <a:pt x="222310" y="541572"/>
                  </a:cubicBezTo>
                  <a:cubicBezTo>
                    <a:pt x="222310" y="535306"/>
                    <a:pt x="216985" y="529990"/>
                    <a:pt x="210709" y="529990"/>
                  </a:cubicBezTo>
                  <a:cubicBezTo>
                    <a:pt x="204434" y="529990"/>
                    <a:pt x="199109" y="535306"/>
                    <a:pt x="199109" y="541572"/>
                  </a:cubicBezTo>
                  <a:moveTo>
                    <a:pt x="199109" y="508536"/>
                  </a:moveTo>
                  <a:cubicBezTo>
                    <a:pt x="199109" y="514802"/>
                    <a:pt x="204434" y="520118"/>
                    <a:pt x="210709" y="520118"/>
                  </a:cubicBezTo>
                  <a:cubicBezTo>
                    <a:pt x="216985" y="520118"/>
                    <a:pt x="222310" y="515181"/>
                    <a:pt x="222310" y="508536"/>
                  </a:cubicBezTo>
                  <a:cubicBezTo>
                    <a:pt x="222310" y="501891"/>
                    <a:pt x="216985" y="496955"/>
                    <a:pt x="210709" y="496955"/>
                  </a:cubicBezTo>
                  <a:cubicBezTo>
                    <a:pt x="204434" y="496955"/>
                    <a:pt x="199109" y="502271"/>
                    <a:pt x="199109" y="508536"/>
                  </a:cubicBezTo>
                  <a:moveTo>
                    <a:pt x="199109" y="475406"/>
                  </a:moveTo>
                  <a:cubicBezTo>
                    <a:pt x="199109" y="481671"/>
                    <a:pt x="204434" y="486987"/>
                    <a:pt x="210709" y="486987"/>
                  </a:cubicBezTo>
                  <a:cubicBezTo>
                    <a:pt x="216985" y="486987"/>
                    <a:pt x="222310" y="482051"/>
                    <a:pt x="222310" y="475406"/>
                  </a:cubicBezTo>
                  <a:cubicBezTo>
                    <a:pt x="222310" y="469141"/>
                    <a:pt x="216985" y="463825"/>
                    <a:pt x="210709" y="463825"/>
                  </a:cubicBezTo>
                  <a:cubicBezTo>
                    <a:pt x="204434" y="463825"/>
                    <a:pt x="199109" y="469141"/>
                    <a:pt x="199109" y="475406"/>
                  </a:cubicBezTo>
                  <a:moveTo>
                    <a:pt x="165924" y="442181"/>
                  </a:moveTo>
                  <a:cubicBezTo>
                    <a:pt x="165924" y="448446"/>
                    <a:pt x="171249" y="453762"/>
                    <a:pt x="177525" y="453762"/>
                  </a:cubicBezTo>
                  <a:cubicBezTo>
                    <a:pt x="183800" y="453762"/>
                    <a:pt x="189125" y="448826"/>
                    <a:pt x="189125" y="442181"/>
                  </a:cubicBezTo>
                  <a:cubicBezTo>
                    <a:pt x="189125" y="435536"/>
                    <a:pt x="183800" y="430599"/>
                    <a:pt x="177525" y="430599"/>
                  </a:cubicBezTo>
                  <a:cubicBezTo>
                    <a:pt x="171249" y="430599"/>
                    <a:pt x="165924" y="435915"/>
                    <a:pt x="165924" y="442181"/>
                  </a:cubicBezTo>
                  <a:moveTo>
                    <a:pt x="165924" y="409050"/>
                  </a:moveTo>
                  <a:cubicBezTo>
                    <a:pt x="165924" y="415316"/>
                    <a:pt x="171249" y="420632"/>
                    <a:pt x="177525" y="420632"/>
                  </a:cubicBezTo>
                  <a:cubicBezTo>
                    <a:pt x="183800" y="420632"/>
                    <a:pt x="189125" y="415695"/>
                    <a:pt x="189125" y="409050"/>
                  </a:cubicBezTo>
                  <a:cubicBezTo>
                    <a:pt x="189125" y="402785"/>
                    <a:pt x="183800" y="397469"/>
                    <a:pt x="177525" y="397469"/>
                  </a:cubicBezTo>
                  <a:cubicBezTo>
                    <a:pt x="171249" y="397469"/>
                    <a:pt x="165924" y="402785"/>
                    <a:pt x="165924" y="409050"/>
                  </a:cubicBezTo>
                  <a:moveTo>
                    <a:pt x="165924" y="375920"/>
                  </a:moveTo>
                  <a:cubicBezTo>
                    <a:pt x="165924" y="382185"/>
                    <a:pt x="171249" y="387501"/>
                    <a:pt x="177525" y="387501"/>
                  </a:cubicBezTo>
                  <a:cubicBezTo>
                    <a:pt x="183800" y="387501"/>
                    <a:pt x="189125" y="382565"/>
                    <a:pt x="189125" y="375920"/>
                  </a:cubicBezTo>
                  <a:cubicBezTo>
                    <a:pt x="189125" y="369275"/>
                    <a:pt x="183800" y="364339"/>
                    <a:pt x="177525" y="364339"/>
                  </a:cubicBezTo>
                  <a:cubicBezTo>
                    <a:pt x="171249" y="364339"/>
                    <a:pt x="165924" y="369655"/>
                    <a:pt x="165924" y="375920"/>
                  </a:cubicBezTo>
                  <a:moveTo>
                    <a:pt x="165924" y="342790"/>
                  </a:moveTo>
                  <a:cubicBezTo>
                    <a:pt x="165924" y="349055"/>
                    <a:pt x="171249" y="354371"/>
                    <a:pt x="177525" y="354371"/>
                  </a:cubicBezTo>
                  <a:cubicBezTo>
                    <a:pt x="183800" y="354371"/>
                    <a:pt x="189125" y="349435"/>
                    <a:pt x="189125" y="342790"/>
                  </a:cubicBezTo>
                  <a:cubicBezTo>
                    <a:pt x="189125" y="336145"/>
                    <a:pt x="183800" y="331208"/>
                    <a:pt x="177525" y="331208"/>
                  </a:cubicBezTo>
                  <a:cubicBezTo>
                    <a:pt x="171249" y="331208"/>
                    <a:pt x="165924" y="336524"/>
                    <a:pt x="165924" y="342790"/>
                  </a:cubicBezTo>
                  <a:moveTo>
                    <a:pt x="165924" y="309659"/>
                  </a:moveTo>
                  <a:cubicBezTo>
                    <a:pt x="165924" y="315925"/>
                    <a:pt x="171249" y="321241"/>
                    <a:pt x="177525" y="321241"/>
                  </a:cubicBezTo>
                  <a:cubicBezTo>
                    <a:pt x="183800" y="321241"/>
                    <a:pt x="189125" y="316304"/>
                    <a:pt x="189125" y="309659"/>
                  </a:cubicBezTo>
                  <a:cubicBezTo>
                    <a:pt x="189125" y="303394"/>
                    <a:pt x="183800" y="298078"/>
                    <a:pt x="177525" y="298078"/>
                  </a:cubicBezTo>
                  <a:cubicBezTo>
                    <a:pt x="171249" y="298078"/>
                    <a:pt x="165924" y="303394"/>
                    <a:pt x="165924" y="309659"/>
                  </a:cubicBezTo>
                  <a:moveTo>
                    <a:pt x="165924" y="276529"/>
                  </a:moveTo>
                  <a:cubicBezTo>
                    <a:pt x="165924" y="282794"/>
                    <a:pt x="171249" y="288110"/>
                    <a:pt x="177525" y="288110"/>
                  </a:cubicBezTo>
                  <a:cubicBezTo>
                    <a:pt x="183800" y="288110"/>
                    <a:pt x="189125" y="283174"/>
                    <a:pt x="189125" y="276529"/>
                  </a:cubicBezTo>
                  <a:cubicBezTo>
                    <a:pt x="189125" y="269884"/>
                    <a:pt x="183800" y="264948"/>
                    <a:pt x="177525" y="264948"/>
                  </a:cubicBezTo>
                  <a:cubicBezTo>
                    <a:pt x="171249" y="264948"/>
                    <a:pt x="165924" y="270264"/>
                    <a:pt x="165924" y="276529"/>
                  </a:cubicBezTo>
                  <a:moveTo>
                    <a:pt x="165924" y="243399"/>
                  </a:moveTo>
                  <a:cubicBezTo>
                    <a:pt x="165924" y="249664"/>
                    <a:pt x="171249" y="254980"/>
                    <a:pt x="177525" y="254980"/>
                  </a:cubicBezTo>
                  <a:cubicBezTo>
                    <a:pt x="183800" y="254980"/>
                    <a:pt x="189125" y="250044"/>
                    <a:pt x="189125" y="243399"/>
                  </a:cubicBezTo>
                  <a:cubicBezTo>
                    <a:pt x="189125" y="237133"/>
                    <a:pt x="183800" y="231817"/>
                    <a:pt x="177525" y="231817"/>
                  </a:cubicBezTo>
                  <a:cubicBezTo>
                    <a:pt x="171249" y="231817"/>
                    <a:pt x="165924" y="237133"/>
                    <a:pt x="165924" y="243399"/>
                  </a:cubicBezTo>
                  <a:moveTo>
                    <a:pt x="165924" y="210268"/>
                  </a:moveTo>
                  <a:cubicBezTo>
                    <a:pt x="165924" y="216534"/>
                    <a:pt x="171249" y="221850"/>
                    <a:pt x="177525" y="221850"/>
                  </a:cubicBezTo>
                  <a:cubicBezTo>
                    <a:pt x="183800" y="221850"/>
                    <a:pt x="189125" y="216913"/>
                    <a:pt x="189125" y="210268"/>
                  </a:cubicBezTo>
                  <a:cubicBezTo>
                    <a:pt x="189125" y="204003"/>
                    <a:pt x="183800" y="198687"/>
                    <a:pt x="177525" y="198687"/>
                  </a:cubicBezTo>
                  <a:cubicBezTo>
                    <a:pt x="171249" y="198687"/>
                    <a:pt x="165924" y="204003"/>
                    <a:pt x="165924" y="210268"/>
                  </a:cubicBezTo>
                  <a:moveTo>
                    <a:pt x="165924" y="177233"/>
                  </a:moveTo>
                  <a:cubicBezTo>
                    <a:pt x="165924" y="183498"/>
                    <a:pt x="171249" y="188814"/>
                    <a:pt x="177525" y="188814"/>
                  </a:cubicBezTo>
                  <a:cubicBezTo>
                    <a:pt x="183800" y="188814"/>
                    <a:pt x="189125" y="183878"/>
                    <a:pt x="189125" y="177233"/>
                  </a:cubicBezTo>
                  <a:cubicBezTo>
                    <a:pt x="189125" y="170968"/>
                    <a:pt x="183800" y="165652"/>
                    <a:pt x="177525" y="165652"/>
                  </a:cubicBezTo>
                  <a:cubicBezTo>
                    <a:pt x="171249" y="165652"/>
                    <a:pt x="165924" y="170968"/>
                    <a:pt x="165924" y="177233"/>
                  </a:cubicBezTo>
                  <a:moveTo>
                    <a:pt x="165924" y="144103"/>
                  </a:moveTo>
                  <a:cubicBezTo>
                    <a:pt x="165924" y="150368"/>
                    <a:pt x="171249" y="155684"/>
                    <a:pt x="177525" y="155684"/>
                  </a:cubicBezTo>
                  <a:cubicBezTo>
                    <a:pt x="183800" y="155684"/>
                    <a:pt x="189125" y="150748"/>
                    <a:pt x="189125" y="144103"/>
                  </a:cubicBezTo>
                  <a:cubicBezTo>
                    <a:pt x="189125" y="137458"/>
                    <a:pt x="183800" y="132521"/>
                    <a:pt x="177525" y="132521"/>
                  </a:cubicBezTo>
                  <a:cubicBezTo>
                    <a:pt x="171249" y="132521"/>
                    <a:pt x="165924" y="137837"/>
                    <a:pt x="165924" y="144103"/>
                  </a:cubicBezTo>
                  <a:moveTo>
                    <a:pt x="165924" y="110972"/>
                  </a:moveTo>
                  <a:cubicBezTo>
                    <a:pt x="165924" y="117238"/>
                    <a:pt x="171249" y="122554"/>
                    <a:pt x="177525" y="122554"/>
                  </a:cubicBezTo>
                  <a:cubicBezTo>
                    <a:pt x="183800" y="122554"/>
                    <a:pt x="189125" y="117617"/>
                    <a:pt x="189125" y="110972"/>
                  </a:cubicBezTo>
                  <a:cubicBezTo>
                    <a:pt x="189125" y="104327"/>
                    <a:pt x="183800" y="99391"/>
                    <a:pt x="177525" y="99391"/>
                  </a:cubicBezTo>
                  <a:cubicBezTo>
                    <a:pt x="171249" y="99391"/>
                    <a:pt x="165924" y="104707"/>
                    <a:pt x="165924" y="110972"/>
                  </a:cubicBezTo>
                  <a:moveTo>
                    <a:pt x="165924" y="77842"/>
                  </a:moveTo>
                  <a:cubicBezTo>
                    <a:pt x="165924" y="84107"/>
                    <a:pt x="171249" y="89423"/>
                    <a:pt x="177525" y="89423"/>
                  </a:cubicBezTo>
                  <a:cubicBezTo>
                    <a:pt x="183800" y="89423"/>
                    <a:pt x="189125" y="84487"/>
                    <a:pt x="189125" y="77842"/>
                  </a:cubicBezTo>
                  <a:cubicBezTo>
                    <a:pt x="189125" y="71577"/>
                    <a:pt x="183800" y="66261"/>
                    <a:pt x="177525" y="66261"/>
                  </a:cubicBezTo>
                  <a:cubicBezTo>
                    <a:pt x="171249" y="66261"/>
                    <a:pt x="165924" y="71577"/>
                    <a:pt x="165924" y="77842"/>
                  </a:cubicBezTo>
                  <a:moveTo>
                    <a:pt x="165924" y="44712"/>
                  </a:moveTo>
                  <a:cubicBezTo>
                    <a:pt x="165924" y="50977"/>
                    <a:pt x="171249" y="56293"/>
                    <a:pt x="177525" y="56293"/>
                  </a:cubicBezTo>
                  <a:cubicBezTo>
                    <a:pt x="183800" y="56293"/>
                    <a:pt x="189125" y="51357"/>
                    <a:pt x="189125" y="44712"/>
                  </a:cubicBezTo>
                  <a:cubicBezTo>
                    <a:pt x="189125" y="38067"/>
                    <a:pt x="183800" y="33130"/>
                    <a:pt x="177525" y="33130"/>
                  </a:cubicBezTo>
                  <a:cubicBezTo>
                    <a:pt x="171249" y="33130"/>
                    <a:pt x="165924" y="38446"/>
                    <a:pt x="165924" y="44712"/>
                  </a:cubicBezTo>
                  <a:moveTo>
                    <a:pt x="165924" y="11581"/>
                  </a:moveTo>
                  <a:cubicBezTo>
                    <a:pt x="165924" y="17847"/>
                    <a:pt x="171249" y="23163"/>
                    <a:pt x="177525" y="23163"/>
                  </a:cubicBezTo>
                  <a:cubicBezTo>
                    <a:pt x="183800" y="23163"/>
                    <a:pt x="189125" y="18226"/>
                    <a:pt x="189125" y="11581"/>
                  </a:cubicBezTo>
                  <a:cubicBezTo>
                    <a:pt x="189125" y="5316"/>
                    <a:pt x="183800" y="0"/>
                    <a:pt x="177525" y="0"/>
                  </a:cubicBezTo>
                  <a:cubicBezTo>
                    <a:pt x="171249" y="0"/>
                    <a:pt x="165924" y="5316"/>
                    <a:pt x="165924" y="11581"/>
                  </a:cubicBezTo>
                  <a:moveTo>
                    <a:pt x="165924" y="574702"/>
                  </a:moveTo>
                  <a:cubicBezTo>
                    <a:pt x="165924" y="580967"/>
                    <a:pt x="171249" y="586283"/>
                    <a:pt x="177525" y="586283"/>
                  </a:cubicBezTo>
                  <a:cubicBezTo>
                    <a:pt x="183800" y="586283"/>
                    <a:pt x="189125" y="581347"/>
                    <a:pt x="189125" y="574702"/>
                  </a:cubicBezTo>
                  <a:cubicBezTo>
                    <a:pt x="189125" y="568437"/>
                    <a:pt x="183800" y="563121"/>
                    <a:pt x="177525" y="563121"/>
                  </a:cubicBezTo>
                  <a:cubicBezTo>
                    <a:pt x="171249" y="563121"/>
                    <a:pt x="165924" y="568437"/>
                    <a:pt x="165924" y="574702"/>
                  </a:cubicBezTo>
                  <a:moveTo>
                    <a:pt x="165924" y="541572"/>
                  </a:moveTo>
                  <a:cubicBezTo>
                    <a:pt x="165924" y="547837"/>
                    <a:pt x="171249" y="553153"/>
                    <a:pt x="177525" y="553153"/>
                  </a:cubicBezTo>
                  <a:cubicBezTo>
                    <a:pt x="183800" y="553153"/>
                    <a:pt x="189125" y="548217"/>
                    <a:pt x="189125" y="541572"/>
                  </a:cubicBezTo>
                  <a:cubicBezTo>
                    <a:pt x="189125" y="535306"/>
                    <a:pt x="183800" y="529990"/>
                    <a:pt x="177525" y="529990"/>
                  </a:cubicBezTo>
                  <a:cubicBezTo>
                    <a:pt x="171249" y="529990"/>
                    <a:pt x="165924" y="535306"/>
                    <a:pt x="165924" y="541572"/>
                  </a:cubicBezTo>
                  <a:moveTo>
                    <a:pt x="165924" y="508536"/>
                  </a:moveTo>
                  <a:cubicBezTo>
                    <a:pt x="165924" y="514802"/>
                    <a:pt x="171249" y="520118"/>
                    <a:pt x="177525" y="520118"/>
                  </a:cubicBezTo>
                  <a:cubicBezTo>
                    <a:pt x="183800" y="520118"/>
                    <a:pt x="189125" y="515181"/>
                    <a:pt x="189125" y="508536"/>
                  </a:cubicBezTo>
                  <a:cubicBezTo>
                    <a:pt x="189125" y="501891"/>
                    <a:pt x="183800" y="496955"/>
                    <a:pt x="177525" y="496955"/>
                  </a:cubicBezTo>
                  <a:cubicBezTo>
                    <a:pt x="171249" y="496955"/>
                    <a:pt x="165924" y="502271"/>
                    <a:pt x="165924" y="508536"/>
                  </a:cubicBezTo>
                  <a:moveTo>
                    <a:pt x="165924" y="475406"/>
                  </a:moveTo>
                  <a:cubicBezTo>
                    <a:pt x="165924" y="481671"/>
                    <a:pt x="171249" y="486987"/>
                    <a:pt x="177525" y="486987"/>
                  </a:cubicBezTo>
                  <a:cubicBezTo>
                    <a:pt x="183800" y="486987"/>
                    <a:pt x="189125" y="482051"/>
                    <a:pt x="189125" y="475406"/>
                  </a:cubicBezTo>
                  <a:cubicBezTo>
                    <a:pt x="189125" y="469141"/>
                    <a:pt x="183800" y="463825"/>
                    <a:pt x="177525" y="463825"/>
                  </a:cubicBezTo>
                  <a:cubicBezTo>
                    <a:pt x="171249" y="463825"/>
                    <a:pt x="165924" y="469141"/>
                    <a:pt x="165924" y="475406"/>
                  </a:cubicBezTo>
                  <a:moveTo>
                    <a:pt x="132739" y="442181"/>
                  </a:moveTo>
                  <a:cubicBezTo>
                    <a:pt x="132739" y="448446"/>
                    <a:pt x="138064" y="453762"/>
                    <a:pt x="144340" y="453762"/>
                  </a:cubicBezTo>
                  <a:cubicBezTo>
                    <a:pt x="150615" y="453762"/>
                    <a:pt x="155940" y="448826"/>
                    <a:pt x="155940" y="442181"/>
                  </a:cubicBezTo>
                  <a:cubicBezTo>
                    <a:pt x="155940" y="435536"/>
                    <a:pt x="150615" y="430599"/>
                    <a:pt x="144340" y="430599"/>
                  </a:cubicBezTo>
                  <a:cubicBezTo>
                    <a:pt x="138064" y="430599"/>
                    <a:pt x="132739" y="435915"/>
                    <a:pt x="132739" y="442181"/>
                  </a:cubicBezTo>
                  <a:moveTo>
                    <a:pt x="132739" y="409050"/>
                  </a:moveTo>
                  <a:cubicBezTo>
                    <a:pt x="132739" y="415316"/>
                    <a:pt x="138064" y="420632"/>
                    <a:pt x="144340" y="420632"/>
                  </a:cubicBezTo>
                  <a:cubicBezTo>
                    <a:pt x="150615" y="420632"/>
                    <a:pt x="155940" y="415695"/>
                    <a:pt x="155940" y="409050"/>
                  </a:cubicBezTo>
                  <a:cubicBezTo>
                    <a:pt x="155940" y="402785"/>
                    <a:pt x="150615" y="397469"/>
                    <a:pt x="144340" y="397469"/>
                  </a:cubicBezTo>
                  <a:cubicBezTo>
                    <a:pt x="138064" y="397469"/>
                    <a:pt x="132739" y="402785"/>
                    <a:pt x="132739" y="409050"/>
                  </a:cubicBezTo>
                  <a:moveTo>
                    <a:pt x="132739" y="375920"/>
                  </a:moveTo>
                  <a:cubicBezTo>
                    <a:pt x="132739" y="382185"/>
                    <a:pt x="138064" y="387501"/>
                    <a:pt x="144340" y="387501"/>
                  </a:cubicBezTo>
                  <a:cubicBezTo>
                    <a:pt x="150615" y="387501"/>
                    <a:pt x="155940" y="382565"/>
                    <a:pt x="155940" y="375920"/>
                  </a:cubicBezTo>
                  <a:cubicBezTo>
                    <a:pt x="155940" y="369275"/>
                    <a:pt x="150615" y="364339"/>
                    <a:pt x="144340" y="364339"/>
                  </a:cubicBezTo>
                  <a:cubicBezTo>
                    <a:pt x="138064" y="364339"/>
                    <a:pt x="132739" y="369655"/>
                    <a:pt x="132739" y="375920"/>
                  </a:cubicBezTo>
                  <a:moveTo>
                    <a:pt x="132739" y="342790"/>
                  </a:moveTo>
                  <a:cubicBezTo>
                    <a:pt x="132739" y="349055"/>
                    <a:pt x="138064" y="354371"/>
                    <a:pt x="144340" y="354371"/>
                  </a:cubicBezTo>
                  <a:cubicBezTo>
                    <a:pt x="150615" y="354371"/>
                    <a:pt x="155940" y="349435"/>
                    <a:pt x="155940" y="342790"/>
                  </a:cubicBezTo>
                  <a:cubicBezTo>
                    <a:pt x="155940" y="336145"/>
                    <a:pt x="150615" y="331208"/>
                    <a:pt x="144340" y="331208"/>
                  </a:cubicBezTo>
                  <a:cubicBezTo>
                    <a:pt x="138064" y="331208"/>
                    <a:pt x="132739" y="336524"/>
                    <a:pt x="132739" y="342790"/>
                  </a:cubicBezTo>
                  <a:moveTo>
                    <a:pt x="132739" y="309659"/>
                  </a:moveTo>
                  <a:cubicBezTo>
                    <a:pt x="132739" y="315925"/>
                    <a:pt x="138064" y="321241"/>
                    <a:pt x="144340" y="321241"/>
                  </a:cubicBezTo>
                  <a:cubicBezTo>
                    <a:pt x="150615" y="321241"/>
                    <a:pt x="155940" y="316304"/>
                    <a:pt x="155940" y="309659"/>
                  </a:cubicBezTo>
                  <a:cubicBezTo>
                    <a:pt x="155940" y="303394"/>
                    <a:pt x="150615" y="298078"/>
                    <a:pt x="144340" y="298078"/>
                  </a:cubicBezTo>
                  <a:cubicBezTo>
                    <a:pt x="138064" y="298078"/>
                    <a:pt x="132739" y="303394"/>
                    <a:pt x="132739" y="309659"/>
                  </a:cubicBezTo>
                  <a:moveTo>
                    <a:pt x="132739" y="276529"/>
                  </a:moveTo>
                  <a:cubicBezTo>
                    <a:pt x="132739" y="282794"/>
                    <a:pt x="138064" y="288110"/>
                    <a:pt x="144340" y="288110"/>
                  </a:cubicBezTo>
                  <a:cubicBezTo>
                    <a:pt x="150615" y="288110"/>
                    <a:pt x="155940" y="283174"/>
                    <a:pt x="155940" y="276529"/>
                  </a:cubicBezTo>
                  <a:cubicBezTo>
                    <a:pt x="155940" y="269884"/>
                    <a:pt x="150615" y="264948"/>
                    <a:pt x="144340" y="264948"/>
                  </a:cubicBezTo>
                  <a:cubicBezTo>
                    <a:pt x="138064" y="264948"/>
                    <a:pt x="132739" y="270264"/>
                    <a:pt x="132739" y="276529"/>
                  </a:cubicBezTo>
                  <a:moveTo>
                    <a:pt x="132739" y="243399"/>
                  </a:moveTo>
                  <a:cubicBezTo>
                    <a:pt x="132739" y="249664"/>
                    <a:pt x="138064" y="254980"/>
                    <a:pt x="144340" y="254980"/>
                  </a:cubicBezTo>
                  <a:cubicBezTo>
                    <a:pt x="150615" y="254980"/>
                    <a:pt x="155940" y="250044"/>
                    <a:pt x="155940" y="243399"/>
                  </a:cubicBezTo>
                  <a:cubicBezTo>
                    <a:pt x="155940" y="237133"/>
                    <a:pt x="150615" y="231817"/>
                    <a:pt x="144340" y="231817"/>
                  </a:cubicBezTo>
                  <a:cubicBezTo>
                    <a:pt x="138064" y="231817"/>
                    <a:pt x="132739" y="237133"/>
                    <a:pt x="132739" y="243399"/>
                  </a:cubicBezTo>
                  <a:moveTo>
                    <a:pt x="132739" y="210268"/>
                  </a:moveTo>
                  <a:cubicBezTo>
                    <a:pt x="132739" y="216534"/>
                    <a:pt x="138064" y="221850"/>
                    <a:pt x="144340" y="221850"/>
                  </a:cubicBezTo>
                  <a:cubicBezTo>
                    <a:pt x="150615" y="221850"/>
                    <a:pt x="155940" y="216913"/>
                    <a:pt x="155940" y="210268"/>
                  </a:cubicBezTo>
                  <a:cubicBezTo>
                    <a:pt x="155940" y="204003"/>
                    <a:pt x="150615" y="198687"/>
                    <a:pt x="144340" y="198687"/>
                  </a:cubicBezTo>
                  <a:cubicBezTo>
                    <a:pt x="138064" y="198687"/>
                    <a:pt x="132739" y="204003"/>
                    <a:pt x="132739" y="210268"/>
                  </a:cubicBezTo>
                  <a:moveTo>
                    <a:pt x="132739" y="177233"/>
                  </a:moveTo>
                  <a:cubicBezTo>
                    <a:pt x="132739" y="183498"/>
                    <a:pt x="138064" y="188814"/>
                    <a:pt x="144340" y="188814"/>
                  </a:cubicBezTo>
                  <a:cubicBezTo>
                    <a:pt x="150615" y="188814"/>
                    <a:pt x="155940" y="183878"/>
                    <a:pt x="155940" y="177233"/>
                  </a:cubicBezTo>
                  <a:cubicBezTo>
                    <a:pt x="155940" y="170968"/>
                    <a:pt x="150615" y="165652"/>
                    <a:pt x="144340" y="165652"/>
                  </a:cubicBezTo>
                  <a:cubicBezTo>
                    <a:pt x="138064" y="165652"/>
                    <a:pt x="132739" y="170968"/>
                    <a:pt x="132739" y="177233"/>
                  </a:cubicBezTo>
                  <a:moveTo>
                    <a:pt x="132739" y="144103"/>
                  </a:moveTo>
                  <a:cubicBezTo>
                    <a:pt x="132739" y="150368"/>
                    <a:pt x="138064" y="155684"/>
                    <a:pt x="144340" y="155684"/>
                  </a:cubicBezTo>
                  <a:cubicBezTo>
                    <a:pt x="150615" y="155684"/>
                    <a:pt x="155940" y="150748"/>
                    <a:pt x="155940" y="144103"/>
                  </a:cubicBezTo>
                  <a:cubicBezTo>
                    <a:pt x="155940" y="137458"/>
                    <a:pt x="150615" y="132521"/>
                    <a:pt x="144340" y="132521"/>
                  </a:cubicBezTo>
                  <a:cubicBezTo>
                    <a:pt x="138064" y="132521"/>
                    <a:pt x="132739" y="137837"/>
                    <a:pt x="132739" y="144103"/>
                  </a:cubicBezTo>
                  <a:moveTo>
                    <a:pt x="132739" y="110972"/>
                  </a:moveTo>
                  <a:cubicBezTo>
                    <a:pt x="132739" y="117238"/>
                    <a:pt x="138064" y="122554"/>
                    <a:pt x="144340" y="122554"/>
                  </a:cubicBezTo>
                  <a:cubicBezTo>
                    <a:pt x="150615" y="122554"/>
                    <a:pt x="155940" y="117617"/>
                    <a:pt x="155940" y="110972"/>
                  </a:cubicBezTo>
                  <a:cubicBezTo>
                    <a:pt x="155940" y="104327"/>
                    <a:pt x="150615" y="99391"/>
                    <a:pt x="144340" y="99391"/>
                  </a:cubicBezTo>
                  <a:cubicBezTo>
                    <a:pt x="138064" y="99391"/>
                    <a:pt x="132739" y="104707"/>
                    <a:pt x="132739" y="110972"/>
                  </a:cubicBezTo>
                  <a:moveTo>
                    <a:pt x="132739" y="77842"/>
                  </a:moveTo>
                  <a:cubicBezTo>
                    <a:pt x="132739" y="84107"/>
                    <a:pt x="138064" y="89423"/>
                    <a:pt x="144340" y="89423"/>
                  </a:cubicBezTo>
                  <a:cubicBezTo>
                    <a:pt x="150615" y="89423"/>
                    <a:pt x="155940" y="84487"/>
                    <a:pt x="155940" y="77842"/>
                  </a:cubicBezTo>
                  <a:cubicBezTo>
                    <a:pt x="155940" y="71577"/>
                    <a:pt x="150615" y="66261"/>
                    <a:pt x="144340" y="66261"/>
                  </a:cubicBezTo>
                  <a:cubicBezTo>
                    <a:pt x="138064" y="66261"/>
                    <a:pt x="132739" y="71577"/>
                    <a:pt x="132739" y="77842"/>
                  </a:cubicBezTo>
                  <a:moveTo>
                    <a:pt x="132739" y="44712"/>
                  </a:moveTo>
                  <a:cubicBezTo>
                    <a:pt x="132739" y="50977"/>
                    <a:pt x="138064" y="56293"/>
                    <a:pt x="144340" y="56293"/>
                  </a:cubicBezTo>
                  <a:cubicBezTo>
                    <a:pt x="150615" y="56293"/>
                    <a:pt x="155940" y="51357"/>
                    <a:pt x="155940" y="44712"/>
                  </a:cubicBezTo>
                  <a:cubicBezTo>
                    <a:pt x="155940" y="38067"/>
                    <a:pt x="150615" y="33130"/>
                    <a:pt x="144340" y="33130"/>
                  </a:cubicBezTo>
                  <a:cubicBezTo>
                    <a:pt x="138064" y="33130"/>
                    <a:pt x="132739" y="38446"/>
                    <a:pt x="132739" y="44712"/>
                  </a:cubicBezTo>
                  <a:moveTo>
                    <a:pt x="132739" y="11581"/>
                  </a:moveTo>
                  <a:cubicBezTo>
                    <a:pt x="132739" y="17847"/>
                    <a:pt x="138064" y="23163"/>
                    <a:pt x="144340" y="23163"/>
                  </a:cubicBezTo>
                  <a:cubicBezTo>
                    <a:pt x="150615" y="23163"/>
                    <a:pt x="155940" y="18226"/>
                    <a:pt x="155940" y="11581"/>
                  </a:cubicBezTo>
                  <a:cubicBezTo>
                    <a:pt x="155940" y="5316"/>
                    <a:pt x="150615" y="0"/>
                    <a:pt x="144340" y="0"/>
                  </a:cubicBezTo>
                  <a:cubicBezTo>
                    <a:pt x="138064" y="0"/>
                    <a:pt x="132739" y="5316"/>
                    <a:pt x="132739" y="11581"/>
                  </a:cubicBezTo>
                  <a:moveTo>
                    <a:pt x="132739" y="574702"/>
                  </a:moveTo>
                  <a:cubicBezTo>
                    <a:pt x="132739" y="580967"/>
                    <a:pt x="138064" y="586283"/>
                    <a:pt x="144340" y="586283"/>
                  </a:cubicBezTo>
                  <a:cubicBezTo>
                    <a:pt x="150615" y="586283"/>
                    <a:pt x="155940" y="581347"/>
                    <a:pt x="155940" y="574702"/>
                  </a:cubicBezTo>
                  <a:cubicBezTo>
                    <a:pt x="155940" y="568437"/>
                    <a:pt x="150615" y="563121"/>
                    <a:pt x="144340" y="563121"/>
                  </a:cubicBezTo>
                  <a:cubicBezTo>
                    <a:pt x="138064" y="563121"/>
                    <a:pt x="132739" y="568437"/>
                    <a:pt x="132739" y="574702"/>
                  </a:cubicBezTo>
                  <a:moveTo>
                    <a:pt x="132739" y="541572"/>
                  </a:moveTo>
                  <a:cubicBezTo>
                    <a:pt x="132739" y="547837"/>
                    <a:pt x="138064" y="553153"/>
                    <a:pt x="144340" y="553153"/>
                  </a:cubicBezTo>
                  <a:cubicBezTo>
                    <a:pt x="150615" y="553153"/>
                    <a:pt x="155940" y="548217"/>
                    <a:pt x="155940" y="541572"/>
                  </a:cubicBezTo>
                  <a:cubicBezTo>
                    <a:pt x="155940" y="535306"/>
                    <a:pt x="150615" y="529990"/>
                    <a:pt x="144340" y="529990"/>
                  </a:cubicBezTo>
                  <a:cubicBezTo>
                    <a:pt x="138064" y="529990"/>
                    <a:pt x="132739" y="535306"/>
                    <a:pt x="132739" y="541572"/>
                  </a:cubicBezTo>
                  <a:moveTo>
                    <a:pt x="132739" y="508536"/>
                  </a:moveTo>
                  <a:cubicBezTo>
                    <a:pt x="132739" y="514802"/>
                    <a:pt x="138064" y="520118"/>
                    <a:pt x="144340" y="520118"/>
                  </a:cubicBezTo>
                  <a:cubicBezTo>
                    <a:pt x="150615" y="520118"/>
                    <a:pt x="155940" y="515181"/>
                    <a:pt x="155940" y="508536"/>
                  </a:cubicBezTo>
                  <a:cubicBezTo>
                    <a:pt x="155940" y="501891"/>
                    <a:pt x="150615" y="496955"/>
                    <a:pt x="144340" y="496955"/>
                  </a:cubicBezTo>
                  <a:cubicBezTo>
                    <a:pt x="138064" y="496955"/>
                    <a:pt x="132739" y="502271"/>
                    <a:pt x="132739" y="508536"/>
                  </a:cubicBezTo>
                  <a:moveTo>
                    <a:pt x="132739" y="475406"/>
                  </a:moveTo>
                  <a:cubicBezTo>
                    <a:pt x="132739" y="481671"/>
                    <a:pt x="138064" y="486987"/>
                    <a:pt x="144340" y="486987"/>
                  </a:cubicBezTo>
                  <a:cubicBezTo>
                    <a:pt x="150615" y="486987"/>
                    <a:pt x="155940" y="482051"/>
                    <a:pt x="155940" y="475406"/>
                  </a:cubicBezTo>
                  <a:cubicBezTo>
                    <a:pt x="155940" y="469141"/>
                    <a:pt x="150615" y="463825"/>
                    <a:pt x="144340" y="463825"/>
                  </a:cubicBezTo>
                  <a:cubicBezTo>
                    <a:pt x="138064" y="463825"/>
                    <a:pt x="132739" y="469141"/>
                    <a:pt x="132739" y="475406"/>
                  </a:cubicBezTo>
                  <a:moveTo>
                    <a:pt x="99555" y="442181"/>
                  </a:moveTo>
                  <a:cubicBezTo>
                    <a:pt x="99555" y="448446"/>
                    <a:pt x="104879" y="453762"/>
                    <a:pt x="111155" y="453762"/>
                  </a:cubicBezTo>
                  <a:cubicBezTo>
                    <a:pt x="117431" y="453762"/>
                    <a:pt x="122755" y="448826"/>
                    <a:pt x="122755" y="442181"/>
                  </a:cubicBezTo>
                  <a:cubicBezTo>
                    <a:pt x="122755" y="435536"/>
                    <a:pt x="117431" y="430599"/>
                    <a:pt x="111155" y="430599"/>
                  </a:cubicBezTo>
                  <a:cubicBezTo>
                    <a:pt x="104879" y="430599"/>
                    <a:pt x="99555" y="435915"/>
                    <a:pt x="99555" y="442181"/>
                  </a:cubicBezTo>
                  <a:moveTo>
                    <a:pt x="99555" y="409050"/>
                  </a:moveTo>
                  <a:cubicBezTo>
                    <a:pt x="99555" y="415316"/>
                    <a:pt x="104879" y="420632"/>
                    <a:pt x="111155" y="420632"/>
                  </a:cubicBezTo>
                  <a:cubicBezTo>
                    <a:pt x="117431" y="420632"/>
                    <a:pt x="122755" y="415695"/>
                    <a:pt x="122755" y="409050"/>
                  </a:cubicBezTo>
                  <a:cubicBezTo>
                    <a:pt x="122755" y="402785"/>
                    <a:pt x="117431" y="397469"/>
                    <a:pt x="111155" y="397469"/>
                  </a:cubicBezTo>
                  <a:cubicBezTo>
                    <a:pt x="104879" y="397469"/>
                    <a:pt x="99555" y="402785"/>
                    <a:pt x="99555" y="409050"/>
                  </a:cubicBezTo>
                  <a:moveTo>
                    <a:pt x="99555" y="375920"/>
                  </a:moveTo>
                  <a:cubicBezTo>
                    <a:pt x="99555" y="382185"/>
                    <a:pt x="104879" y="387501"/>
                    <a:pt x="111155" y="387501"/>
                  </a:cubicBezTo>
                  <a:cubicBezTo>
                    <a:pt x="117431" y="387501"/>
                    <a:pt x="122755" y="382565"/>
                    <a:pt x="122755" y="375920"/>
                  </a:cubicBezTo>
                  <a:cubicBezTo>
                    <a:pt x="122755" y="369275"/>
                    <a:pt x="117431" y="364339"/>
                    <a:pt x="111155" y="364339"/>
                  </a:cubicBezTo>
                  <a:cubicBezTo>
                    <a:pt x="104879" y="364339"/>
                    <a:pt x="99555" y="369655"/>
                    <a:pt x="99555" y="375920"/>
                  </a:cubicBezTo>
                  <a:moveTo>
                    <a:pt x="99555" y="342790"/>
                  </a:moveTo>
                  <a:cubicBezTo>
                    <a:pt x="99555" y="349055"/>
                    <a:pt x="104879" y="354371"/>
                    <a:pt x="111155" y="354371"/>
                  </a:cubicBezTo>
                  <a:cubicBezTo>
                    <a:pt x="117431" y="354371"/>
                    <a:pt x="122755" y="349435"/>
                    <a:pt x="122755" y="342790"/>
                  </a:cubicBezTo>
                  <a:cubicBezTo>
                    <a:pt x="122755" y="336145"/>
                    <a:pt x="117431" y="331208"/>
                    <a:pt x="111155" y="331208"/>
                  </a:cubicBezTo>
                  <a:cubicBezTo>
                    <a:pt x="104879" y="331208"/>
                    <a:pt x="99555" y="336524"/>
                    <a:pt x="99555" y="342790"/>
                  </a:cubicBezTo>
                  <a:moveTo>
                    <a:pt x="99555" y="309659"/>
                  </a:moveTo>
                  <a:cubicBezTo>
                    <a:pt x="99555" y="315925"/>
                    <a:pt x="104879" y="321241"/>
                    <a:pt x="111155" y="321241"/>
                  </a:cubicBezTo>
                  <a:cubicBezTo>
                    <a:pt x="117431" y="321241"/>
                    <a:pt x="122755" y="316304"/>
                    <a:pt x="122755" y="309659"/>
                  </a:cubicBezTo>
                  <a:cubicBezTo>
                    <a:pt x="122755" y="303394"/>
                    <a:pt x="117431" y="298078"/>
                    <a:pt x="111155" y="298078"/>
                  </a:cubicBezTo>
                  <a:cubicBezTo>
                    <a:pt x="104879" y="298078"/>
                    <a:pt x="99555" y="303394"/>
                    <a:pt x="99555" y="309659"/>
                  </a:cubicBezTo>
                  <a:moveTo>
                    <a:pt x="99555" y="276529"/>
                  </a:moveTo>
                  <a:cubicBezTo>
                    <a:pt x="99555" y="282794"/>
                    <a:pt x="104879" y="288110"/>
                    <a:pt x="111155" y="288110"/>
                  </a:cubicBezTo>
                  <a:cubicBezTo>
                    <a:pt x="117431" y="288110"/>
                    <a:pt x="122755" y="283174"/>
                    <a:pt x="122755" y="276529"/>
                  </a:cubicBezTo>
                  <a:cubicBezTo>
                    <a:pt x="122755" y="269884"/>
                    <a:pt x="117431" y="264948"/>
                    <a:pt x="111155" y="264948"/>
                  </a:cubicBezTo>
                  <a:cubicBezTo>
                    <a:pt x="104879" y="264948"/>
                    <a:pt x="99555" y="270264"/>
                    <a:pt x="99555" y="276529"/>
                  </a:cubicBezTo>
                  <a:moveTo>
                    <a:pt x="99555" y="243399"/>
                  </a:moveTo>
                  <a:cubicBezTo>
                    <a:pt x="99555" y="249664"/>
                    <a:pt x="104879" y="254980"/>
                    <a:pt x="111155" y="254980"/>
                  </a:cubicBezTo>
                  <a:cubicBezTo>
                    <a:pt x="117431" y="254980"/>
                    <a:pt x="122755" y="250044"/>
                    <a:pt x="122755" y="243399"/>
                  </a:cubicBezTo>
                  <a:cubicBezTo>
                    <a:pt x="122755" y="237133"/>
                    <a:pt x="117431" y="231817"/>
                    <a:pt x="111155" y="231817"/>
                  </a:cubicBezTo>
                  <a:cubicBezTo>
                    <a:pt x="104879" y="231817"/>
                    <a:pt x="99555" y="237133"/>
                    <a:pt x="99555" y="243399"/>
                  </a:cubicBezTo>
                  <a:moveTo>
                    <a:pt x="99555" y="210268"/>
                  </a:moveTo>
                  <a:cubicBezTo>
                    <a:pt x="99555" y="216534"/>
                    <a:pt x="104879" y="221850"/>
                    <a:pt x="111155" y="221850"/>
                  </a:cubicBezTo>
                  <a:cubicBezTo>
                    <a:pt x="117431" y="221850"/>
                    <a:pt x="122755" y="216913"/>
                    <a:pt x="122755" y="210268"/>
                  </a:cubicBezTo>
                  <a:cubicBezTo>
                    <a:pt x="122755" y="204003"/>
                    <a:pt x="117431" y="198687"/>
                    <a:pt x="111155" y="198687"/>
                  </a:cubicBezTo>
                  <a:cubicBezTo>
                    <a:pt x="104879" y="198687"/>
                    <a:pt x="99555" y="204003"/>
                    <a:pt x="99555" y="210268"/>
                  </a:cubicBezTo>
                  <a:moveTo>
                    <a:pt x="99555" y="177233"/>
                  </a:moveTo>
                  <a:cubicBezTo>
                    <a:pt x="99555" y="183498"/>
                    <a:pt x="104879" y="188814"/>
                    <a:pt x="111155" y="188814"/>
                  </a:cubicBezTo>
                  <a:cubicBezTo>
                    <a:pt x="117431" y="188814"/>
                    <a:pt x="122755" y="183878"/>
                    <a:pt x="122755" y="177233"/>
                  </a:cubicBezTo>
                  <a:cubicBezTo>
                    <a:pt x="122755" y="170968"/>
                    <a:pt x="117431" y="165652"/>
                    <a:pt x="111155" y="165652"/>
                  </a:cubicBezTo>
                  <a:cubicBezTo>
                    <a:pt x="104879" y="165652"/>
                    <a:pt x="99555" y="170968"/>
                    <a:pt x="99555" y="177233"/>
                  </a:cubicBezTo>
                  <a:moveTo>
                    <a:pt x="99555" y="144103"/>
                  </a:moveTo>
                  <a:cubicBezTo>
                    <a:pt x="99555" y="150368"/>
                    <a:pt x="104879" y="155684"/>
                    <a:pt x="111155" y="155684"/>
                  </a:cubicBezTo>
                  <a:cubicBezTo>
                    <a:pt x="117431" y="155684"/>
                    <a:pt x="122755" y="150748"/>
                    <a:pt x="122755" y="144103"/>
                  </a:cubicBezTo>
                  <a:cubicBezTo>
                    <a:pt x="122755" y="137458"/>
                    <a:pt x="117431" y="132521"/>
                    <a:pt x="111155" y="132521"/>
                  </a:cubicBezTo>
                  <a:cubicBezTo>
                    <a:pt x="104879" y="132521"/>
                    <a:pt x="99555" y="137837"/>
                    <a:pt x="99555" y="144103"/>
                  </a:cubicBezTo>
                  <a:moveTo>
                    <a:pt x="99555" y="110972"/>
                  </a:moveTo>
                  <a:cubicBezTo>
                    <a:pt x="99555" y="117238"/>
                    <a:pt x="104879" y="122554"/>
                    <a:pt x="111155" y="122554"/>
                  </a:cubicBezTo>
                  <a:cubicBezTo>
                    <a:pt x="117431" y="122554"/>
                    <a:pt x="122755" y="117617"/>
                    <a:pt x="122755" y="110972"/>
                  </a:cubicBezTo>
                  <a:cubicBezTo>
                    <a:pt x="122755" y="104327"/>
                    <a:pt x="117431" y="99391"/>
                    <a:pt x="111155" y="99391"/>
                  </a:cubicBezTo>
                  <a:cubicBezTo>
                    <a:pt x="104879" y="99391"/>
                    <a:pt x="99555" y="104707"/>
                    <a:pt x="99555" y="110972"/>
                  </a:cubicBezTo>
                  <a:moveTo>
                    <a:pt x="99555" y="77842"/>
                  </a:moveTo>
                  <a:cubicBezTo>
                    <a:pt x="99555" y="84107"/>
                    <a:pt x="104879" y="89423"/>
                    <a:pt x="111155" y="89423"/>
                  </a:cubicBezTo>
                  <a:cubicBezTo>
                    <a:pt x="117431" y="89423"/>
                    <a:pt x="122755" y="84487"/>
                    <a:pt x="122755" y="77842"/>
                  </a:cubicBezTo>
                  <a:cubicBezTo>
                    <a:pt x="122755" y="71577"/>
                    <a:pt x="117431" y="66261"/>
                    <a:pt x="111155" y="66261"/>
                  </a:cubicBezTo>
                  <a:cubicBezTo>
                    <a:pt x="104879" y="66261"/>
                    <a:pt x="99555" y="71577"/>
                    <a:pt x="99555" y="77842"/>
                  </a:cubicBezTo>
                  <a:moveTo>
                    <a:pt x="99555" y="44712"/>
                  </a:moveTo>
                  <a:cubicBezTo>
                    <a:pt x="99555" y="50977"/>
                    <a:pt x="104879" y="56293"/>
                    <a:pt x="111155" y="56293"/>
                  </a:cubicBezTo>
                  <a:cubicBezTo>
                    <a:pt x="117431" y="56293"/>
                    <a:pt x="122755" y="51357"/>
                    <a:pt x="122755" y="44712"/>
                  </a:cubicBezTo>
                  <a:cubicBezTo>
                    <a:pt x="122755" y="38067"/>
                    <a:pt x="117431" y="33130"/>
                    <a:pt x="111155" y="33130"/>
                  </a:cubicBezTo>
                  <a:cubicBezTo>
                    <a:pt x="104879" y="33130"/>
                    <a:pt x="99555" y="38446"/>
                    <a:pt x="99555" y="44712"/>
                  </a:cubicBezTo>
                  <a:moveTo>
                    <a:pt x="99555" y="11581"/>
                  </a:moveTo>
                  <a:cubicBezTo>
                    <a:pt x="99555" y="17847"/>
                    <a:pt x="104879" y="23163"/>
                    <a:pt x="111155" y="23163"/>
                  </a:cubicBezTo>
                  <a:cubicBezTo>
                    <a:pt x="117431" y="23163"/>
                    <a:pt x="122755" y="18226"/>
                    <a:pt x="122755" y="11581"/>
                  </a:cubicBezTo>
                  <a:cubicBezTo>
                    <a:pt x="122755" y="5316"/>
                    <a:pt x="117431" y="0"/>
                    <a:pt x="111155" y="0"/>
                  </a:cubicBezTo>
                  <a:cubicBezTo>
                    <a:pt x="104879" y="0"/>
                    <a:pt x="99555" y="5316"/>
                    <a:pt x="99555" y="11581"/>
                  </a:cubicBezTo>
                  <a:moveTo>
                    <a:pt x="99555" y="541572"/>
                  </a:moveTo>
                  <a:cubicBezTo>
                    <a:pt x="99555" y="547837"/>
                    <a:pt x="104879" y="553153"/>
                    <a:pt x="111155" y="553153"/>
                  </a:cubicBezTo>
                  <a:cubicBezTo>
                    <a:pt x="117431" y="553153"/>
                    <a:pt x="122755" y="548217"/>
                    <a:pt x="122755" y="541572"/>
                  </a:cubicBezTo>
                  <a:cubicBezTo>
                    <a:pt x="122755" y="535306"/>
                    <a:pt x="117431" y="529990"/>
                    <a:pt x="111155" y="529990"/>
                  </a:cubicBezTo>
                  <a:cubicBezTo>
                    <a:pt x="104879" y="529990"/>
                    <a:pt x="99555" y="535306"/>
                    <a:pt x="99555" y="541572"/>
                  </a:cubicBezTo>
                  <a:moveTo>
                    <a:pt x="99555" y="508536"/>
                  </a:moveTo>
                  <a:cubicBezTo>
                    <a:pt x="99555" y="514802"/>
                    <a:pt x="104879" y="520118"/>
                    <a:pt x="111155" y="520118"/>
                  </a:cubicBezTo>
                  <a:cubicBezTo>
                    <a:pt x="117431" y="520118"/>
                    <a:pt x="122755" y="515181"/>
                    <a:pt x="122755" y="508536"/>
                  </a:cubicBezTo>
                  <a:cubicBezTo>
                    <a:pt x="122755" y="501891"/>
                    <a:pt x="117431" y="496955"/>
                    <a:pt x="111155" y="496955"/>
                  </a:cubicBezTo>
                  <a:cubicBezTo>
                    <a:pt x="104879" y="496955"/>
                    <a:pt x="99555" y="502271"/>
                    <a:pt x="99555" y="508536"/>
                  </a:cubicBezTo>
                  <a:moveTo>
                    <a:pt x="99555" y="475406"/>
                  </a:moveTo>
                  <a:cubicBezTo>
                    <a:pt x="99555" y="481671"/>
                    <a:pt x="104879" y="486987"/>
                    <a:pt x="111155" y="486987"/>
                  </a:cubicBezTo>
                  <a:cubicBezTo>
                    <a:pt x="117431" y="486987"/>
                    <a:pt x="122755" y="482051"/>
                    <a:pt x="122755" y="475406"/>
                  </a:cubicBezTo>
                  <a:cubicBezTo>
                    <a:pt x="122755" y="469141"/>
                    <a:pt x="117431" y="463825"/>
                    <a:pt x="111155" y="463825"/>
                  </a:cubicBezTo>
                  <a:cubicBezTo>
                    <a:pt x="104879" y="463825"/>
                    <a:pt x="99555" y="469141"/>
                    <a:pt x="99555" y="475406"/>
                  </a:cubicBezTo>
                  <a:moveTo>
                    <a:pt x="66370" y="442181"/>
                  </a:moveTo>
                  <a:cubicBezTo>
                    <a:pt x="66370" y="448446"/>
                    <a:pt x="71694" y="453762"/>
                    <a:pt x="77970" y="453762"/>
                  </a:cubicBezTo>
                  <a:cubicBezTo>
                    <a:pt x="84246" y="453762"/>
                    <a:pt x="89571" y="448826"/>
                    <a:pt x="89571" y="442181"/>
                  </a:cubicBezTo>
                  <a:cubicBezTo>
                    <a:pt x="89571" y="435536"/>
                    <a:pt x="84246" y="430599"/>
                    <a:pt x="77970" y="430599"/>
                  </a:cubicBezTo>
                  <a:cubicBezTo>
                    <a:pt x="71694" y="430599"/>
                    <a:pt x="66370" y="435915"/>
                    <a:pt x="66370" y="442181"/>
                  </a:cubicBezTo>
                  <a:moveTo>
                    <a:pt x="66370" y="409050"/>
                  </a:moveTo>
                  <a:cubicBezTo>
                    <a:pt x="66370" y="415316"/>
                    <a:pt x="71694" y="420632"/>
                    <a:pt x="77970" y="420632"/>
                  </a:cubicBezTo>
                  <a:cubicBezTo>
                    <a:pt x="84246" y="420632"/>
                    <a:pt x="89571" y="415695"/>
                    <a:pt x="89571" y="409050"/>
                  </a:cubicBezTo>
                  <a:cubicBezTo>
                    <a:pt x="89571" y="402785"/>
                    <a:pt x="84246" y="397469"/>
                    <a:pt x="77970" y="397469"/>
                  </a:cubicBezTo>
                  <a:cubicBezTo>
                    <a:pt x="71694" y="397469"/>
                    <a:pt x="66370" y="402785"/>
                    <a:pt x="66370" y="409050"/>
                  </a:cubicBezTo>
                  <a:moveTo>
                    <a:pt x="66370" y="375920"/>
                  </a:moveTo>
                  <a:cubicBezTo>
                    <a:pt x="66370" y="382185"/>
                    <a:pt x="71694" y="387501"/>
                    <a:pt x="77970" y="387501"/>
                  </a:cubicBezTo>
                  <a:cubicBezTo>
                    <a:pt x="84246" y="387501"/>
                    <a:pt x="89571" y="382565"/>
                    <a:pt x="89571" y="375920"/>
                  </a:cubicBezTo>
                  <a:cubicBezTo>
                    <a:pt x="89571" y="369275"/>
                    <a:pt x="84246" y="364339"/>
                    <a:pt x="77970" y="364339"/>
                  </a:cubicBezTo>
                  <a:cubicBezTo>
                    <a:pt x="71694" y="364339"/>
                    <a:pt x="66370" y="369655"/>
                    <a:pt x="66370" y="375920"/>
                  </a:cubicBezTo>
                  <a:moveTo>
                    <a:pt x="66370" y="342790"/>
                  </a:moveTo>
                  <a:cubicBezTo>
                    <a:pt x="66370" y="349055"/>
                    <a:pt x="71694" y="354371"/>
                    <a:pt x="77970" y="354371"/>
                  </a:cubicBezTo>
                  <a:cubicBezTo>
                    <a:pt x="84246" y="354371"/>
                    <a:pt x="89571" y="349435"/>
                    <a:pt x="89571" y="342790"/>
                  </a:cubicBezTo>
                  <a:cubicBezTo>
                    <a:pt x="89571" y="336145"/>
                    <a:pt x="84246" y="331208"/>
                    <a:pt x="77970" y="331208"/>
                  </a:cubicBezTo>
                  <a:cubicBezTo>
                    <a:pt x="71694" y="331208"/>
                    <a:pt x="66370" y="336524"/>
                    <a:pt x="66370" y="342790"/>
                  </a:cubicBezTo>
                  <a:moveTo>
                    <a:pt x="66370" y="309659"/>
                  </a:moveTo>
                  <a:cubicBezTo>
                    <a:pt x="66370" y="315925"/>
                    <a:pt x="71694" y="321241"/>
                    <a:pt x="77970" y="321241"/>
                  </a:cubicBezTo>
                  <a:cubicBezTo>
                    <a:pt x="84246" y="321241"/>
                    <a:pt x="89571" y="316304"/>
                    <a:pt x="89571" y="309659"/>
                  </a:cubicBezTo>
                  <a:cubicBezTo>
                    <a:pt x="89571" y="303394"/>
                    <a:pt x="84246" y="298078"/>
                    <a:pt x="77970" y="298078"/>
                  </a:cubicBezTo>
                  <a:cubicBezTo>
                    <a:pt x="71694" y="298078"/>
                    <a:pt x="66370" y="303394"/>
                    <a:pt x="66370" y="309659"/>
                  </a:cubicBezTo>
                  <a:moveTo>
                    <a:pt x="66370" y="276529"/>
                  </a:moveTo>
                  <a:cubicBezTo>
                    <a:pt x="66370" y="282794"/>
                    <a:pt x="71694" y="288110"/>
                    <a:pt x="77970" y="288110"/>
                  </a:cubicBezTo>
                  <a:cubicBezTo>
                    <a:pt x="84246" y="288110"/>
                    <a:pt x="89571" y="283174"/>
                    <a:pt x="89571" y="276529"/>
                  </a:cubicBezTo>
                  <a:cubicBezTo>
                    <a:pt x="89571" y="269884"/>
                    <a:pt x="84246" y="264948"/>
                    <a:pt x="77970" y="264948"/>
                  </a:cubicBezTo>
                  <a:cubicBezTo>
                    <a:pt x="71694" y="264948"/>
                    <a:pt x="66370" y="270264"/>
                    <a:pt x="66370" y="276529"/>
                  </a:cubicBezTo>
                  <a:moveTo>
                    <a:pt x="66370" y="243399"/>
                  </a:moveTo>
                  <a:cubicBezTo>
                    <a:pt x="66370" y="249664"/>
                    <a:pt x="71694" y="254980"/>
                    <a:pt x="77970" y="254980"/>
                  </a:cubicBezTo>
                  <a:cubicBezTo>
                    <a:pt x="84246" y="254980"/>
                    <a:pt x="89571" y="250044"/>
                    <a:pt x="89571" y="243399"/>
                  </a:cubicBezTo>
                  <a:cubicBezTo>
                    <a:pt x="89571" y="237133"/>
                    <a:pt x="84246" y="231817"/>
                    <a:pt x="77970" y="231817"/>
                  </a:cubicBezTo>
                  <a:cubicBezTo>
                    <a:pt x="71694" y="231817"/>
                    <a:pt x="66370" y="237133"/>
                    <a:pt x="66370" y="243399"/>
                  </a:cubicBezTo>
                  <a:moveTo>
                    <a:pt x="66370" y="210268"/>
                  </a:moveTo>
                  <a:cubicBezTo>
                    <a:pt x="66370" y="216534"/>
                    <a:pt x="71694" y="221850"/>
                    <a:pt x="77970" y="221850"/>
                  </a:cubicBezTo>
                  <a:cubicBezTo>
                    <a:pt x="84246" y="221850"/>
                    <a:pt x="89571" y="216913"/>
                    <a:pt x="89571" y="210268"/>
                  </a:cubicBezTo>
                  <a:cubicBezTo>
                    <a:pt x="89571" y="204003"/>
                    <a:pt x="84246" y="198687"/>
                    <a:pt x="77970" y="198687"/>
                  </a:cubicBezTo>
                  <a:cubicBezTo>
                    <a:pt x="71694" y="198687"/>
                    <a:pt x="66370" y="204003"/>
                    <a:pt x="66370" y="210268"/>
                  </a:cubicBezTo>
                  <a:moveTo>
                    <a:pt x="66370" y="177233"/>
                  </a:moveTo>
                  <a:cubicBezTo>
                    <a:pt x="66370" y="183498"/>
                    <a:pt x="71694" y="188814"/>
                    <a:pt x="77970" y="188814"/>
                  </a:cubicBezTo>
                  <a:cubicBezTo>
                    <a:pt x="84246" y="188814"/>
                    <a:pt x="89571" y="183878"/>
                    <a:pt x="89571" y="177233"/>
                  </a:cubicBezTo>
                  <a:cubicBezTo>
                    <a:pt x="89571" y="170968"/>
                    <a:pt x="84246" y="165652"/>
                    <a:pt x="77970" y="165652"/>
                  </a:cubicBezTo>
                  <a:cubicBezTo>
                    <a:pt x="71694" y="165652"/>
                    <a:pt x="66370" y="170968"/>
                    <a:pt x="66370" y="177233"/>
                  </a:cubicBezTo>
                  <a:moveTo>
                    <a:pt x="66370" y="144103"/>
                  </a:moveTo>
                  <a:cubicBezTo>
                    <a:pt x="66370" y="150368"/>
                    <a:pt x="71694" y="155684"/>
                    <a:pt x="77970" y="155684"/>
                  </a:cubicBezTo>
                  <a:cubicBezTo>
                    <a:pt x="84246" y="155684"/>
                    <a:pt x="89571" y="150748"/>
                    <a:pt x="89571" y="144103"/>
                  </a:cubicBezTo>
                  <a:cubicBezTo>
                    <a:pt x="89571" y="137458"/>
                    <a:pt x="84246" y="132521"/>
                    <a:pt x="77970" y="132521"/>
                  </a:cubicBezTo>
                  <a:cubicBezTo>
                    <a:pt x="71694" y="132521"/>
                    <a:pt x="66370" y="137837"/>
                    <a:pt x="66370" y="144103"/>
                  </a:cubicBezTo>
                  <a:moveTo>
                    <a:pt x="66370" y="110972"/>
                  </a:moveTo>
                  <a:cubicBezTo>
                    <a:pt x="66370" y="117238"/>
                    <a:pt x="71694" y="122554"/>
                    <a:pt x="77970" y="122554"/>
                  </a:cubicBezTo>
                  <a:cubicBezTo>
                    <a:pt x="84246" y="122554"/>
                    <a:pt x="89571" y="117617"/>
                    <a:pt x="89571" y="110972"/>
                  </a:cubicBezTo>
                  <a:cubicBezTo>
                    <a:pt x="89571" y="104327"/>
                    <a:pt x="84246" y="99391"/>
                    <a:pt x="77970" y="99391"/>
                  </a:cubicBezTo>
                  <a:cubicBezTo>
                    <a:pt x="71694" y="99391"/>
                    <a:pt x="66370" y="104707"/>
                    <a:pt x="66370" y="110972"/>
                  </a:cubicBezTo>
                  <a:moveTo>
                    <a:pt x="66370" y="77842"/>
                  </a:moveTo>
                  <a:cubicBezTo>
                    <a:pt x="66370" y="84107"/>
                    <a:pt x="71694" y="89423"/>
                    <a:pt x="77970" y="89423"/>
                  </a:cubicBezTo>
                  <a:cubicBezTo>
                    <a:pt x="84246" y="89423"/>
                    <a:pt x="89571" y="84487"/>
                    <a:pt x="89571" y="77842"/>
                  </a:cubicBezTo>
                  <a:cubicBezTo>
                    <a:pt x="89571" y="71577"/>
                    <a:pt x="84246" y="66261"/>
                    <a:pt x="77970" y="66261"/>
                  </a:cubicBezTo>
                  <a:cubicBezTo>
                    <a:pt x="71694" y="66261"/>
                    <a:pt x="66370" y="71577"/>
                    <a:pt x="66370" y="77842"/>
                  </a:cubicBezTo>
                  <a:moveTo>
                    <a:pt x="66370" y="44712"/>
                  </a:moveTo>
                  <a:cubicBezTo>
                    <a:pt x="66370" y="50977"/>
                    <a:pt x="71694" y="56293"/>
                    <a:pt x="77970" y="56293"/>
                  </a:cubicBezTo>
                  <a:cubicBezTo>
                    <a:pt x="84246" y="56293"/>
                    <a:pt x="89571" y="51357"/>
                    <a:pt x="89571" y="44712"/>
                  </a:cubicBezTo>
                  <a:cubicBezTo>
                    <a:pt x="89571" y="38067"/>
                    <a:pt x="84246" y="33130"/>
                    <a:pt x="77970" y="33130"/>
                  </a:cubicBezTo>
                  <a:cubicBezTo>
                    <a:pt x="71694" y="33130"/>
                    <a:pt x="66370" y="38446"/>
                    <a:pt x="66370" y="44712"/>
                  </a:cubicBezTo>
                  <a:moveTo>
                    <a:pt x="66370" y="11581"/>
                  </a:moveTo>
                  <a:cubicBezTo>
                    <a:pt x="66370" y="17847"/>
                    <a:pt x="71694" y="23163"/>
                    <a:pt x="77970" y="23163"/>
                  </a:cubicBezTo>
                  <a:cubicBezTo>
                    <a:pt x="84246" y="23163"/>
                    <a:pt x="89571" y="18226"/>
                    <a:pt x="89571" y="11581"/>
                  </a:cubicBezTo>
                  <a:cubicBezTo>
                    <a:pt x="89571" y="5316"/>
                    <a:pt x="84246" y="0"/>
                    <a:pt x="77970" y="0"/>
                  </a:cubicBezTo>
                  <a:cubicBezTo>
                    <a:pt x="71694" y="0"/>
                    <a:pt x="66370" y="5316"/>
                    <a:pt x="66370" y="11581"/>
                  </a:cubicBezTo>
                  <a:moveTo>
                    <a:pt x="66370" y="475406"/>
                  </a:moveTo>
                  <a:cubicBezTo>
                    <a:pt x="66370" y="481671"/>
                    <a:pt x="71694" y="486987"/>
                    <a:pt x="77970" y="486987"/>
                  </a:cubicBezTo>
                  <a:cubicBezTo>
                    <a:pt x="84246" y="486987"/>
                    <a:pt x="89571" y="482051"/>
                    <a:pt x="89571" y="475406"/>
                  </a:cubicBezTo>
                  <a:cubicBezTo>
                    <a:pt x="89571" y="469141"/>
                    <a:pt x="84246" y="463825"/>
                    <a:pt x="77970" y="463825"/>
                  </a:cubicBezTo>
                  <a:cubicBezTo>
                    <a:pt x="71694" y="463825"/>
                    <a:pt x="66370" y="469141"/>
                    <a:pt x="66370" y="475406"/>
                  </a:cubicBezTo>
                  <a:moveTo>
                    <a:pt x="33185" y="409050"/>
                  </a:moveTo>
                  <a:cubicBezTo>
                    <a:pt x="33185" y="415316"/>
                    <a:pt x="38510" y="420632"/>
                    <a:pt x="44785" y="420632"/>
                  </a:cubicBezTo>
                  <a:cubicBezTo>
                    <a:pt x="51061" y="420632"/>
                    <a:pt x="56386" y="415695"/>
                    <a:pt x="56386" y="409050"/>
                  </a:cubicBezTo>
                  <a:cubicBezTo>
                    <a:pt x="56386" y="402785"/>
                    <a:pt x="51061" y="397469"/>
                    <a:pt x="44785" y="397469"/>
                  </a:cubicBezTo>
                  <a:cubicBezTo>
                    <a:pt x="38510" y="397469"/>
                    <a:pt x="33185" y="402785"/>
                    <a:pt x="33185" y="409050"/>
                  </a:cubicBezTo>
                  <a:moveTo>
                    <a:pt x="33185" y="375920"/>
                  </a:moveTo>
                  <a:cubicBezTo>
                    <a:pt x="33185" y="382185"/>
                    <a:pt x="38510" y="387501"/>
                    <a:pt x="44785" y="387501"/>
                  </a:cubicBezTo>
                  <a:cubicBezTo>
                    <a:pt x="51061" y="387501"/>
                    <a:pt x="56386" y="382565"/>
                    <a:pt x="56386" y="375920"/>
                  </a:cubicBezTo>
                  <a:cubicBezTo>
                    <a:pt x="56386" y="369275"/>
                    <a:pt x="51061" y="364339"/>
                    <a:pt x="44785" y="364339"/>
                  </a:cubicBezTo>
                  <a:cubicBezTo>
                    <a:pt x="38510" y="364339"/>
                    <a:pt x="33185" y="369655"/>
                    <a:pt x="33185" y="375920"/>
                  </a:cubicBezTo>
                  <a:moveTo>
                    <a:pt x="33185" y="342790"/>
                  </a:moveTo>
                  <a:cubicBezTo>
                    <a:pt x="33185" y="349055"/>
                    <a:pt x="38510" y="354371"/>
                    <a:pt x="44785" y="354371"/>
                  </a:cubicBezTo>
                  <a:cubicBezTo>
                    <a:pt x="51061" y="354371"/>
                    <a:pt x="56386" y="349435"/>
                    <a:pt x="56386" y="342790"/>
                  </a:cubicBezTo>
                  <a:cubicBezTo>
                    <a:pt x="56386" y="336145"/>
                    <a:pt x="51061" y="331208"/>
                    <a:pt x="44785" y="331208"/>
                  </a:cubicBezTo>
                  <a:cubicBezTo>
                    <a:pt x="38510" y="331208"/>
                    <a:pt x="33185" y="336524"/>
                    <a:pt x="33185" y="342790"/>
                  </a:cubicBezTo>
                  <a:moveTo>
                    <a:pt x="33185" y="309659"/>
                  </a:moveTo>
                  <a:cubicBezTo>
                    <a:pt x="33185" y="315925"/>
                    <a:pt x="38510" y="321241"/>
                    <a:pt x="44785" y="321241"/>
                  </a:cubicBezTo>
                  <a:cubicBezTo>
                    <a:pt x="51061" y="321241"/>
                    <a:pt x="56386" y="316304"/>
                    <a:pt x="56386" y="309659"/>
                  </a:cubicBezTo>
                  <a:cubicBezTo>
                    <a:pt x="56386" y="303394"/>
                    <a:pt x="51061" y="298078"/>
                    <a:pt x="44785" y="298078"/>
                  </a:cubicBezTo>
                  <a:cubicBezTo>
                    <a:pt x="38510" y="298078"/>
                    <a:pt x="33185" y="303394"/>
                    <a:pt x="33185" y="309659"/>
                  </a:cubicBezTo>
                  <a:moveTo>
                    <a:pt x="33185" y="276529"/>
                  </a:moveTo>
                  <a:cubicBezTo>
                    <a:pt x="33185" y="282794"/>
                    <a:pt x="38510" y="288110"/>
                    <a:pt x="44785" y="288110"/>
                  </a:cubicBezTo>
                  <a:cubicBezTo>
                    <a:pt x="51061" y="288110"/>
                    <a:pt x="56386" y="283174"/>
                    <a:pt x="56386" y="276529"/>
                  </a:cubicBezTo>
                  <a:cubicBezTo>
                    <a:pt x="56386" y="269884"/>
                    <a:pt x="51061" y="264948"/>
                    <a:pt x="44785" y="264948"/>
                  </a:cubicBezTo>
                  <a:cubicBezTo>
                    <a:pt x="38510" y="264948"/>
                    <a:pt x="33185" y="270264"/>
                    <a:pt x="33185" y="276529"/>
                  </a:cubicBezTo>
                  <a:moveTo>
                    <a:pt x="33185" y="243399"/>
                  </a:moveTo>
                  <a:cubicBezTo>
                    <a:pt x="33185" y="249664"/>
                    <a:pt x="38510" y="254980"/>
                    <a:pt x="44785" y="254980"/>
                  </a:cubicBezTo>
                  <a:cubicBezTo>
                    <a:pt x="51061" y="254980"/>
                    <a:pt x="56386" y="250044"/>
                    <a:pt x="56386" y="243399"/>
                  </a:cubicBezTo>
                  <a:cubicBezTo>
                    <a:pt x="56386" y="237133"/>
                    <a:pt x="51061" y="231817"/>
                    <a:pt x="44785" y="231817"/>
                  </a:cubicBezTo>
                  <a:cubicBezTo>
                    <a:pt x="38510" y="231817"/>
                    <a:pt x="33185" y="237133"/>
                    <a:pt x="33185" y="243399"/>
                  </a:cubicBezTo>
                  <a:moveTo>
                    <a:pt x="33185" y="210268"/>
                  </a:moveTo>
                  <a:cubicBezTo>
                    <a:pt x="33185" y="216534"/>
                    <a:pt x="38510" y="221850"/>
                    <a:pt x="44785" y="221850"/>
                  </a:cubicBezTo>
                  <a:cubicBezTo>
                    <a:pt x="51061" y="221850"/>
                    <a:pt x="56386" y="216913"/>
                    <a:pt x="56386" y="210268"/>
                  </a:cubicBezTo>
                  <a:cubicBezTo>
                    <a:pt x="56386" y="204003"/>
                    <a:pt x="51061" y="198687"/>
                    <a:pt x="44785" y="198687"/>
                  </a:cubicBezTo>
                  <a:cubicBezTo>
                    <a:pt x="38510" y="198687"/>
                    <a:pt x="33185" y="204003"/>
                    <a:pt x="33185" y="210268"/>
                  </a:cubicBezTo>
                  <a:moveTo>
                    <a:pt x="33185" y="177233"/>
                  </a:moveTo>
                  <a:cubicBezTo>
                    <a:pt x="33185" y="183498"/>
                    <a:pt x="38510" y="188814"/>
                    <a:pt x="44785" y="188814"/>
                  </a:cubicBezTo>
                  <a:cubicBezTo>
                    <a:pt x="51061" y="188814"/>
                    <a:pt x="56386" y="183878"/>
                    <a:pt x="56386" y="177233"/>
                  </a:cubicBezTo>
                  <a:cubicBezTo>
                    <a:pt x="56386" y="170968"/>
                    <a:pt x="51061" y="165652"/>
                    <a:pt x="44785" y="165652"/>
                  </a:cubicBezTo>
                  <a:cubicBezTo>
                    <a:pt x="38510" y="165652"/>
                    <a:pt x="33185" y="170968"/>
                    <a:pt x="33185" y="177233"/>
                  </a:cubicBezTo>
                  <a:moveTo>
                    <a:pt x="33185" y="144103"/>
                  </a:moveTo>
                  <a:cubicBezTo>
                    <a:pt x="33185" y="150368"/>
                    <a:pt x="38510" y="155684"/>
                    <a:pt x="44785" y="155684"/>
                  </a:cubicBezTo>
                  <a:cubicBezTo>
                    <a:pt x="51061" y="155684"/>
                    <a:pt x="56386" y="150748"/>
                    <a:pt x="56386" y="144103"/>
                  </a:cubicBezTo>
                  <a:cubicBezTo>
                    <a:pt x="56386" y="137458"/>
                    <a:pt x="51061" y="132521"/>
                    <a:pt x="44785" y="132521"/>
                  </a:cubicBezTo>
                  <a:cubicBezTo>
                    <a:pt x="38510" y="132521"/>
                    <a:pt x="33185" y="137837"/>
                    <a:pt x="33185" y="144103"/>
                  </a:cubicBezTo>
                  <a:moveTo>
                    <a:pt x="33185" y="110972"/>
                  </a:moveTo>
                  <a:cubicBezTo>
                    <a:pt x="33185" y="117238"/>
                    <a:pt x="38510" y="122554"/>
                    <a:pt x="44785" y="122554"/>
                  </a:cubicBezTo>
                  <a:cubicBezTo>
                    <a:pt x="51061" y="122554"/>
                    <a:pt x="56386" y="117617"/>
                    <a:pt x="56386" y="110972"/>
                  </a:cubicBezTo>
                  <a:cubicBezTo>
                    <a:pt x="56386" y="104327"/>
                    <a:pt x="51061" y="99391"/>
                    <a:pt x="44785" y="99391"/>
                  </a:cubicBezTo>
                  <a:cubicBezTo>
                    <a:pt x="38510" y="99391"/>
                    <a:pt x="33185" y="104707"/>
                    <a:pt x="33185" y="110972"/>
                  </a:cubicBezTo>
                  <a:moveTo>
                    <a:pt x="33185" y="77842"/>
                  </a:moveTo>
                  <a:cubicBezTo>
                    <a:pt x="33185" y="84107"/>
                    <a:pt x="38510" y="89423"/>
                    <a:pt x="44785" y="89423"/>
                  </a:cubicBezTo>
                  <a:cubicBezTo>
                    <a:pt x="51061" y="89423"/>
                    <a:pt x="56386" y="84487"/>
                    <a:pt x="56386" y="77842"/>
                  </a:cubicBezTo>
                  <a:cubicBezTo>
                    <a:pt x="56386" y="71577"/>
                    <a:pt x="51061" y="66261"/>
                    <a:pt x="44785" y="66261"/>
                  </a:cubicBezTo>
                  <a:cubicBezTo>
                    <a:pt x="38510" y="66261"/>
                    <a:pt x="33185" y="71577"/>
                    <a:pt x="33185" y="77842"/>
                  </a:cubicBezTo>
                  <a:moveTo>
                    <a:pt x="33185" y="44712"/>
                  </a:moveTo>
                  <a:cubicBezTo>
                    <a:pt x="33185" y="50977"/>
                    <a:pt x="38510" y="56293"/>
                    <a:pt x="44785" y="56293"/>
                  </a:cubicBezTo>
                  <a:cubicBezTo>
                    <a:pt x="51061" y="56293"/>
                    <a:pt x="56386" y="51357"/>
                    <a:pt x="56386" y="44712"/>
                  </a:cubicBezTo>
                  <a:cubicBezTo>
                    <a:pt x="56386" y="38067"/>
                    <a:pt x="51061" y="33130"/>
                    <a:pt x="44785" y="33130"/>
                  </a:cubicBezTo>
                  <a:cubicBezTo>
                    <a:pt x="38510" y="33130"/>
                    <a:pt x="33185" y="38446"/>
                    <a:pt x="33185" y="44712"/>
                  </a:cubicBezTo>
                  <a:moveTo>
                    <a:pt x="0" y="342790"/>
                  </a:moveTo>
                  <a:cubicBezTo>
                    <a:pt x="0" y="349055"/>
                    <a:pt x="5325" y="354371"/>
                    <a:pt x="11600" y="354371"/>
                  </a:cubicBezTo>
                  <a:cubicBezTo>
                    <a:pt x="17876" y="354371"/>
                    <a:pt x="23201" y="349435"/>
                    <a:pt x="23201" y="342790"/>
                  </a:cubicBezTo>
                  <a:cubicBezTo>
                    <a:pt x="23201" y="336145"/>
                    <a:pt x="17876" y="331208"/>
                    <a:pt x="11600" y="331208"/>
                  </a:cubicBezTo>
                  <a:cubicBezTo>
                    <a:pt x="5325" y="331208"/>
                    <a:pt x="0" y="336524"/>
                    <a:pt x="0" y="342790"/>
                  </a:cubicBezTo>
                  <a:moveTo>
                    <a:pt x="0" y="276529"/>
                  </a:moveTo>
                  <a:cubicBezTo>
                    <a:pt x="0" y="282794"/>
                    <a:pt x="5325" y="288110"/>
                    <a:pt x="11600" y="288110"/>
                  </a:cubicBezTo>
                  <a:cubicBezTo>
                    <a:pt x="17876" y="288110"/>
                    <a:pt x="23201" y="283174"/>
                    <a:pt x="23201" y="276529"/>
                  </a:cubicBezTo>
                  <a:cubicBezTo>
                    <a:pt x="23201" y="269884"/>
                    <a:pt x="17876" y="264948"/>
                    <a:pt x="11600" y="264948"/>
                  </a:cubicBezTo>
                  <a:cubicBezTo>
                    <a:pt x="5325" y="264948"/>
                    <a:pt x="0" y="270264"/>
                    <a:pt x="0" y="276529"/>
                  </a:cubicBezTo>
                  <a:moveTo>
                    <a:pt x="0" y="243399"/>
                  </a:moveTo>
                  <a:cubicBezTo>
                    <a:pt x="0" y="249664"/>
                    <a:pt x="5325" y="254980"/>
                    <a:pt x="11600" y="254980"/>
                  </a:cubicBezTo>
                  <a:cubicBezTo>
                    <a:pt x="17876" y="254980"/>
                    <a:pt x="23201" y="250044"/>
                    <a:pt x="23201" y="243399"/>
                  </a:cubicBezTo>
                  <a:cubicBezTo>
                    <a:pt x="23201" y="237133"/>
                    <a:pt x="17876" y="231817"/>
                    <a:pt x="11600" y="231817"/>
                  </a:cubicBezTo>
                  <a:cubicBezTo>
                    <a:pt x="5325" y="231817"/>
                    <a:pt x="0" y="237133"/>
                    <a:pt x="0" y="243399"/>
                  </a:cubicBezTo>
                  <a:moveTo>
                    <a:pt x="0" y="77842"/>
                  </a:moveTo>
                  <a:cubicBezTo>
                    <a:pt x="0" y="84107"/>
                    <a:pt x="5325" y="89423"/>
                    <a:pt x="11600" y="89423"/>
                  </a:cubicBezTo>
                  <a:cubicBezTo>
                    <a:pt x="17876" y="89423"/>
                    <a:pt x="23201" y="84487"/>
                    <a:pt x="23201" y="77842"/>
                  </a:cubicBezTo>
                  <a:cubicBezTo>
                    <a:pt x="23201" y="71577"/>
                    <a:pt x="17876" y="66261"/>
                    <a:pt x="11600" y="66261"/>
                  </a:cubicBezTo>
                  <a:cubicBezTo>
                    <a:pt x="5325" y="66261"/>
                    <a:pt x="0" y="71577"/>
                    <a:pt x="0" y="77842"/>
                  </a:cubicBezTo>
                  <a:moveTo>
                    <a:pt x="0" y="44712"/>
                  </a:moveTo>
                  <a:cubicBezTo>
                    <a:pt x="0" y="50977"/>
                    <a:pt x="5325" y="56293"/>
                    <a:pt x="11600" y="56293"/>
                  </a:cubicBezTo>
                  <a:cubicBezTo>
                    <a:pt x="17876" y="56293"/>
                    <a:pt x="23201" y="51357"/>
                    <a:pt x="23201" y="44712"/>
                  </a:cubicBezTo>
                  <a:cubicBezTo>
                    <a:pt x="23201" y="38067"/>
                    <a:pt x="17876" y="33130"/>
                    <a:pt x="11600" y="33130"/>
                  </a:cubicBezTo>
                  <a:cubicBezTo>
                    <a:pt x="5325" y="33130"/>
                    <a:pt x="0" y="38446"/>
                    <a:pt x="0" y="44712"/>
                  </a:cubicBezTo>
                </a:path>
              </a:pathLst>
            </a:custGeom>
            <a:solidFill>
              <a:srgbClr val="C4EAF4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2" name="Google Shape;392;p74"/>
            <p:cNvSpPr/>
            <p:nvPr/>
          </p:nvSpPr>
          <p:spPr>
            <a:xfrm>
              <a:off x="4393589" y="3489090"/>
              <a:ext cx="1217664" cy="354465"/>
            </a:xfrm>
            <a:custGeom>
              <a:rect b="b" l="l" r="r" t="t"/>
              <a:pathLst>
                <a:path extrusionOk="0" h="354465" w="1217664">
                  <a:moveTo>
                    <a:pt x="1094910" y="11581"/>
                  </a:moveTo>
                  <a:cubicBezTo>
                    <a:pt x="1094910" y="17847"/>
                    <a:pt x="1100234" y="23163"/>
                    <a:pt x="1106510" y="23163"/>
                  </a:cubicBezTo>
                  <a:cubicBezTo>
                    <a:pt x="1112786" y="23163"/>
                    <a:pt x="1118110" y="18226"/>
                    <a:pt x="1118110" y="11581"/>
                  </a:cubicBezTo>
                  <a:cubicBezTo>
                    <a:pt x="1118110" y="5316"/>
                    <a:pt x="1112786" y="0"/>
                    <a:pt x="1106510" y="0"/>
                  </a:cubicBezTo>
                  <a:cubicBezTo>
                    <a:pt x="1100234" y="0"/>
                    <a:pt x="1094910" y="5316"/>
                    <a:pt x="1094910" y="11581"/>
                  </a:cubicBezTo>
                  <a:moveTo>
                    <a:pt x="962170" y="11581"/>
                  </a:moveTo>
                  <a:cubicBezTo>
                    <a:pt x="962170" y="17847"/>
                    <a:pt x="967495" y="23163"/>
                    <a:pt x="973771" y="23163"/>
                  </a:cubicBezTo>
                  <a:cubicBezTo>
                    <a:pt x="980046" y="23163"/>
                    <a:pt x="985371" y="18226"/>
                    <a:pt x="985371" y="11581"/>
                  </a:cubicBezTo>
                  <a:cubicBezTo>
                    <a:pt x="985371" y="5316"/>
                    <a:pt x="980046" y="0"/>
                    <a:pt x="973771" y="0"/>
                  </a:cubicBezTo>
                  <a:cubicBezTo>
                    <a:pt x="967495" y="0"/>
                    <a:pt x="962170" y="5316"/>
                    <a:pt x="962170" y="11581"/>
                  </a:cubicBezTo>
                  <a:moveTo>
                    <a:pt x="829431" y="11581"/>
                  </a:moveTo>
                  <a:cubicBezTo>
                    <a:pt x="829431" y="17847"/>
                    <a:pt x="834756" y="23163"/>
                    <a:pt x="841031" y="23163"/>
                  </a:cubicBezTo>
                  <a:cubicBezTo>
                    <a:pt x="847307" y="23163"/>
                    <a:pt x="852632" y="18226"/>
                    <a:pt x="852632" y="11581"/>
                  </a:cubicBezTo>
                  <a:cubicBezTo>
                    <a:pt x="852632" y="5316"/>
                    <a:pt x="847307" y="0"/>
                    <a:pt x="841031" y="0"/>
                  </a:cubicBezTo>
                  <a:cubicBezTo>
                    <a:pt x="834756" y="0"/>
                    <a:pt x="829431" y="5316"/>
                    <a:pt x="829431" y="11581"/>
                  </a:cubicBezTo>
                  <a:moveTo>
                    <a:pt x="696786" y="11581"/>
                  </a:moveTo>
                  <a:cubicBezTo>
                    <a:pt x="696786" y="17847"/>
                    <a:pt x="702111" y="23163"/>
                    <a:pt x="708387" y="23163"/>
                  </a:cubicBezTo>
                  <a:cubicBezTo>
                    <a:pt x="714663" y="23163"/>
                    <a:pt x="719987" y="18226"/>
                    <a:pt x="719987" y="11581"/>
                  </a:cubicBezTo>
                  <a:cubicBezTo>
                    <a:pt x="719987" y="5316"/>
                    <a:pt x="714663" y="0"/>
                    <a:pt x="708387" y="0"/>
                  </a:cubicBezTo>
                  <a:cubicBezTo>
                    <a:pt x="702111" y="0"/>
                    <a:pt x="696786" y="5316"/>
                    <a:pt x="696786" y="11581"/>
                  </a:cubicBezTo>
                  <a:moveTo>
                    <a:pt x="564047" y="11581"/>
                  </a:moveTo>
                  <a:cubicBezTo>
                    <a:pt x="564047" y="17847"/>
                    <a:pt x="569372" y="23163"/>
                    <a:pt x="575648" y="23163"/>
                  </a:cubicBezTo>
                  <a:cubicBezTo>
                    <a:pt x="581923" y="23163"/>
                    <a:pt x="587248" y="18226"/>
                    <a:pt x="587248" y="11581"/>
                  </a:cubicBezTo>
                  <a:cubicBezTo>
                    <a:pt x="587248" y="5316"/>
                    <a:pt x="581923" y="0"/>
                    <a:pt x="575648" y="0"/>
                  </a:cubicBezTo>
                  <a:cubicBezTo>
                    <a:pt x="569372" y="0"/>
                    <a:pt x="564047" y="5316"/>
                    <a:pt x="564047" y="11581"/>
                  </a:cubicBezTo>
                  <a:moveTo>
                    <a:pt x="431308" y="11581"/>
                  </a:moveTo>
                  <a:cubicBezTo>
                    <a:pt x="431308" y="17847"/>
                    <a:pt x="436633" y="23163"/>
                    <a:pt x="442908" y="23163"/>
                  </a:cubicBezTo>
                  <a:cubicBezTo>
                    <a:pt x="449184" y="23163"/>
                    <a:pt x="454509" y="18226"/>
                    <a:pt x="454509" y="11581"/>
                  </a:cubicBezTo>
                  <a:cubicBezTo>
                    <a:pt x="454509" y="5316"/>
                    <a:pt x="449184" y="0"/>
                    <a:pt x="442908" y="0"/>
                  </a:cubicBezTo>
                  <a:cubicBezTo>
                    <a:pt x="436633" y="0"/>
                    <a:pt x="431308" y="5316"/>
                    <a:pt x="431308" y="11581"/>
                  </a:cubicBezTo>
                  <a:moveTo>
                    <a:pt x="298568" y="11581"/>
                  </a:moveTo>
                  <a:cubicBezTo>
                    <a:pt x="298568" y="17847"/>
                    <a:pt x="303893" y="23163"/>
                    <a:pt x="310169" y="23163"/>
                  </a:cubicBezTo>
                  <a:cubicBezTo>
                    <a:pt x="316445" y="23163"/>
                    <a:pt x="321769" y="18226"/>
                    <a:pt x="321769" y="11581"/>
                  </a:cubicBezTo>
                  <a:cubicBezTo>
                    <a:pt x="321769" y="5316"/>
                    <a:pt x="316445" y="0"/>
                    <a:pt x="310169" y="0"/>
                  </a:cubicBezTo>
                  <a:cubicBezTo>
                    <a:pt x="303893" y="0"/>
                    <a:pt x="298568" y="5316"/>
                    <a:pt x="298568" y="11581"/>
                  </a:cubicBezTo>
                  <a:moveTo>
                    <a:pt x="165829" y="11581"/>
                  </a:moveTo>
                  <a:cubicBezTo>
                    <a:pt x="165829" y="17847"/>
                    <a:pt x="171154" y="23163"/>
                    <a:pt x="177430" y="23163"/>
                  </a:cubicBezTo>
                  <a:cubicBezTo>
                    <a:pt x="183705" y="23163"/>
                    <a:pt x="189030" y="18226"/>
                    <a:pt x="189030" y="11581"/>
                  </a:cubicBezTo>
                  <a:cubicBezTo>
                    <a:pt x="189030" y="5316"/>
                    <a:pt x="183705" y="0"/>
                    <a:pt x="177430" y="0"/>
                  </a:cubicBezTo>
                  <a:cubicBezTo>
                    <a:pt x="171154" y="0"/>
                    <a:pt x="165829" y="5316"/>
                    <a:pt x="165829" y="11581"/>
                  </a:cubicBezTo>
                  <a:moveTo>
                    <a:pt x="1194464" y="77842"/>
                  </a:moveTo>
                  <a:cubicBezTo>
                    <a:pt x="1194464" y="84107"/>
                    <a:pt x="1199789" y="89423"/>
                    <a:pt x="1206064" y="89423"/>
                  </a:cubicBezTo>
                  <a:cubicBezTo>
                    <a:pt x="1212340" y="89423"/>
                    <a:pt x="1217665" y="84487"/>
                    <a:pt x="1217665" y="77842"/>
                  </a:cubicBezTo>
                  <a:cubicBezTo>
                    <a:pt x="1217665" y="71197"/>
                    <a:pt x="1212340" y="66261"/>
                    <a:pt x="1206064" y="66261"/>
                  </a:cubicBezTo>
                  <a:cubicBezTo>
                    <a:pt x="1199789" y="66261"/>
                    <a:pt x="1194464" y="71577"/>
                    <a:pt x="1194464" y="77842"/>
                  </a:cubicBezTo>
                  <a:moveTo>
                    <a:pt x="1194464" y="44712"/>
                  </a:moveTo>
                  <a:cubicBezTo>
                    <a:pt x="1194464" y="50977"/>
                    <a:pt x="1199789" y="56293"/>
                    <a:pt x="1206064" y="56293"/>
                  </a:cubicBezTo>
                  <a:cubicBezTo>
                    <a:pt x="1212340" y="56293"/>
                    <a:pt x="1217665" y="51357"/>
                    <a:pt x="1217665" y="44712"/>
                  </a:cubicBezTo>
                  <a:cubicBezTo>
                    <a:pt x="1217665" y="38446"/>
                    <a:pt x="1212340" y="33130"/>
                    <a:pt x="1206064" y="33130"/>
                  </a:cubicBezTo>
                  <a:cubicBezTo>
                    <a:pt x="1199789" y="33130"/>
                    <a:pt x="1194464" y="38446"/>
                    <a:pt x="1194464" y="44712"/>
                  </a:cubicBezTo>
                  <a:moveTo>
                    <a:pt x="1161279" y="342885"/>
                  </a:moveTo>
                  <a:cubicBezTo>
                    <a:pt x="1161279" y="349150"/>
                    <a:pt x="1166604" y="354466"/>
                    <a:pt x="1172880" y="354466"/>
                  </a:cubicBezTo>
                  <a:cubicBezTo>
                    <a:pt x="1179155" y="354466"/>
                    <a:pt x="1184480" y="349150"/>
                    <a:pt x="1184480" y="342885"/>
                  </a:cubicBezTo>
                  <a:cubicBezTo>
                    <a:pt x="1184480" y="336619"/>
                    <a:pt x="1179155" y="331303"/>
                    <a:pt x="1172880" y="331303"/>
                  </a:cubicBezTo>
                  <a:cubicBezTo>
                    <a:pt x="1166224" y="331303"/>
                    <a:pt x="1161279" y="336619"/>
                    <a:pt x="1161279" y="342885"/>
                  </a:cubicBezTo>
                  <a:moveTo>
                    <a:pt x="1161279" y="309754"/>
                  </a:moveTo>
                  <a:cubicBezTo>
                    <a:pt x="1161279" y="316020"/>
                    <a:pt x="1166604" y="321336"/>
                    <a:pt x="1172880" y="321336"/>
                  </a:cubicBezTo>
                  <a:cubicBezTo>
                    <a:pt x="1179155" y="321336"/>
                    <a:pt x="1184480" y="316020"/>
                    <a:pt x="1184480" y="309754"/>
                  </a:cubicBezTo>
                  <a:cubicBezTo>
                    <a:pt x="1184480" y="303489"/>
                    <a:pt x="1179155" y="298173"/>
                    <a:pt x="1172880" y="298173"/>
                  </a:cubicBezTo>
                  <a:cubicBezTo>
                    <a:pt x="1166224" y="298173"/>
                    <a:pt x="1161279" y="303489"/>
                    <a:pt x="1161279" y="309754"/>
                  </a:cubicBezTo>
                  <a:moveTo>
                    <a:pt x="1161279" y="276624"/>
                  </a:moveTo>
                  <a:cubicBezTo>
                    <a:pt x="1161279" y="282889"/>
                    <a:pt x="1166604" y="288205"/>
                    <a:pt x="1172880" y="288205"/>
                  </a:cubicBezTo>
                  <a:cubicBezTo>
                    <a:pt x="1179155" y="288205"/>
                    <a:pt x="1184480" y="282889"/>
                    <a:pt x="1184480" y="276624"/>
                  </a:cubicBezTo>
                  <a:cubicBezTo>
                    <a:pt x="1184480" y="270359"/>
                    <a:pt x="1179155" y="265043"/>
                    <a:pt x="1172880" y="265043"/>
                  </a:cubicBezTo>
                  <a:cubicBezTo>
                    <a:pt x="1166224" y="265043"/>
                    <a:pt x="1161279" y="270359"/>
                    <a:pt x="1161279" y="276624"/>
                  </a:cubicBezTo>
                  <a:moveTo>
                    <a:pt x="1161279" y="110972"/>
                  </a:moveTo>
                  <a:cubicBezTo>
                    <a:pt x="1161279" y="117238"/>
                    <a:pt x="1166604" y="122554"/>
                    <a:pt x="1172880" y="122554"/>
                  </a:cubicBezTo>
                  <a:cubicBezTo>
                    <a:pt x="1179155" y="122554"/>
                    <a:pt x="1184480" y="117617"/>
                    <a:pt x="1184480" y="110972"/>
                  </a:cubicBezTo>
                  <a:cubicBezTo>
                    <a:pt x="1184480" y="104707"/>
                    <a:pt x="1179155" y="99391"/>
                    <a:pt x="1172880" y="99391"/>
                  </a:cubicBezTo>
                  <a:cubicBezTo>
                    <a:pt x="1166604" y="99391"/>
                    <a:pt x="1161279" y="104707"/>
                    <a:pt x="1161279" y="110972"/>
                  </a:cubicBezTo>
                  <a:moveTo>
                    <a:pt x="1161279" y="77842"/>
                  </a:moveTo>
                  <a:cubicBezTo>
                    <a:pt x="1161279" y="84107"/>
                    <a:pt x="1166604" y="89423"/>
                    <a:pt x="1172880" y="89423"/>
                  </a:cubicBezTo>
                  <a:cubicBezTo>
                    <a:pt x="1179155" y="89423"/>
                    <a:pt x="1184480" y="84487"/>
                    <a:pt x="1184480" y="77842"/>
                  </a:cubicBezTo>
                  <a:cubicBezTo>
                    <a:pt x="1184480" y="71197"/>
                    <a:pt x="1179155" y="66261"/>
                    <a:pt x="1172880" y="66261"/>
                  </a:cubicBezTo>
                  <a:cubicBezTo>
                    <a:pt x="1166604" y="66261"/>
                    <a:pt x="1161279" y="71577"/>
                    <a:pt x="1161279" y="77842"/>
                  </a:cubicBezTo>
                  <a:moveTo>
                    <a:pt x="1128094" y="309754"/>
                  </a:moveTo>
                  <a:cubicBezTo>
                    <a:pt x="1128094" y="316020"/>
                    <a:pt x="1133419" y="321336"/>
                    <a:pt x="1139695" y="321336"/>
                  </a:cubicBezTo>
                  <a:cubicBezTo>
                    <a:pt x="1145970" y="321336"/>
                    <a:pt x="1151295" y="316020"/>
                    <a:pt x="1151295" y="309754"/>
                  </a:cubicBezTo>
                  <a:cubicBezTo>
                    <a:pt x="1151295" y="303489"/>
                    <a:pt x="1145970" y="298173"/>
                    <a:pt x="1139695" y="298173"/>
                  </a:cubicBezTo>
                  <a:cubicBezTo>
                    <a:pt x="1133039" y="298173"/>
                    <a:pt x="1128094" y="303489"/>
                    <a:pt x="1128094" y="309754"/>
                  </a:cubicBezTo>
                  <a:moveTo>
                    <a:pt x="1128094" y="276624"/>
                  </a:moveTo>
                  <a:cubicBezTo>
                    <a:pt x="1128094" y="282889"/>
                    <a:pt x="1133419" y="288205"/>
                    <a:pt x="1139695" y="288205"/>
                  </a:cubicBezTo>
                  <a:cubicBezTo>
                    <a:pt x="1145970" y="288205"/>
                    <a:pt x="1151295" y="282889"/>
                    <a:pt x="1151295" y="276624"/>
                  </a:cubicBezTo>
                  <a:cubicBezTo>
                    <a:pt x="1151295" y="270359"/>
                    <a:pt x="1145970" y="265043"/>
                    <a:pt x="1139695" y="265043"/>
                  </a:cubicBezTo>
                  <a:cubicBezTo>
                    <a:pt x="1133039" y="265043"/>
                    <a:pt x="1128094" y="270359"/>
                    <a:pt x="1128094" y="276624"/>
                  </a:cubicBezTo>
                  <a:moveTo>
                    <a:pt x="1128094" y="243494"/>
                  </a:moveTo>
                  <a:cubicBezTo>
                    <a:pt x="1128094" y="249759"/>
                    <a:pt x="1133419" y="255075"/>
                    <a:pt x="1139695" y="255075"/>
                  </a:cubicBezTo>
                  <a:cubicBezTo>
                    <a:pt x="1145970" y="255075"/>
                    <a:pt x="1151295" y="250139"/>
                    <a:pt x="1151295" y="243494"/>
                  </a:cubicBezTo>
                  <a:cubicBezTo>
                    <a:pt x="1151295" y="237228"/>
                    <a:pt x="1145970" y="231912"/>
                    <a:pt x="1139695" y="231912"/>
                  </a:cubicBezTo>
                  <a:cubicBezTo>
                    <a:pt x="1133419" y="231912"/>
                    <a:pt x="1128094" y="237228"/>
                    <a:pt x="1128094" y="243494"/>
                  </a:cubicBezTo>
                  <a:moveTo>
                    <a:pt x="1128094" y="210363"/>
                  </a:moveTo>
                  <a:cubicBezTo>
                    <a:pt x="1128094" y="216629"/>
                    <a:pt x="1133419" y="221945"/>
                    <a:pt x="1139695" y="221945"/>
                  </a:cubicBezTo>
                  <a:cubicBezTo>
                    <a:pt x="1145970" y="221945"/>
                    <a:pt x="1151295" y="217008"/>
                    <a:pt x="1151295" y="210363"/>
                  </a:cubicBezTo>
                  <a:cubicBezTo>
                    <a:pt x="1151295" y="203718"/>
                    <a:pt x="1145970" y="198782"/>
                    <a:pt x="1139695" y="198782"/>
                  </a:cubicBezTo>
                  <a:cubicBezTo>
                    <a:pt x="1133419" y="198782"/>
                    <a:pt x="1128094" y="204098"/>
                    <a:pt x="1128094" y="210363"/>
                  </a:cubicBezTo>
                  <a:moveTo>
                    <a:pt x="1128094" y="177233"/>
                  </a:moveTo>
                  <a:cubicBezTo>
                    <a:pt x="1128094" y="183498"/>
                    <a:pt x="1133419" y="188814"/>
                    <a:pt x="1139695" y="188814"/>
                  </a:cubicBezTo>
                  <a:cubicBezTo>
                    <a:pt x="1145970" y="188814"/>
                    <a:pt x="1151295" y="183878"/>
                    <a:pt x="1151295" y="177233"/>
                  </a:cubicBezTo>
                  <a:cubicBezTo>
                    <a:pt x="1151295" y="170968"/>
                    <a:pt x="1145970" y="165652"/>
                    <a:pt x="1139695" y="165652"/>
                  </a:cubicBezTo>
                  <a:cubicBezTo>
                    <a:pt x="1133419" y="165652"/>
                    <a:pt x="1128094" y="170968"/>
                    <a:pt x="1128094" y="177233"/>
                  </a:cubicBezTo>
                  <a:moveTo>
                    <a:pt x="1128094" y="144103"/>
                  </a:moveTo>
                  <a:cubicBezTo>
                    <a:pt x="1128094" y="150368"/>
                    <a:pt x="1133419" y="155684"/>
                    <a:pt x="1139695" y="155684"/>
                  </a:cubicBezTo>
                  <a:cubicBezTo>
                    <a:pt x="1145970" y="155684"/>
                    <a:pt x="1151295" y="150748"/>
                    <a:pt x="1151295" y="144103"/>
                  </a:cubicBezTo>
                  <a:cubicBezTo>
                    <a:pt x="1151295" y="137458"/>
                    <a:pt x="1145970" y="132521"/>
                    <a:pt x="1139695" y="132521"/>
                  </a:cubicBezTo>
                  <a:cubicBezTo>
                    <a:pt x="1133419" y="132521"/>
                    <a:pt x="1128094" y="137837"/>
                    <a:pt x="1128094" y="144103"/>
                  </a:cubicBezTo>
                  <a:moveTo>
                    <a:pt x="1128094" y="110972"/>
                  </a:moveTo>
                  <a:cubicBezTo>
                    <a:pt x="1128094" y="117238"/>
                    <a:pt x="1133419" y="122554"/>
                    <a:pt x="1139695" y="122554"/>
                  </a:cubicBezTo>
                  <a:cubicBezTo>
                    <a:pt x="1145970" y="122554"/>
                    <a:pt x="1151295" y="117617"/>
                    <a:pt x="1151295" y="110972"/>
                  </a:cubicBezTo>
                  <a:cubicBezTo>
                    <a:pt x="1151295" y="104707"/>
                    <a:pt x="1145970" y="99391"/>
                    <a:pt x="1139695" y="99391"/>
                  </a:cubicBezTo>
                  <a:cubicBezTo>
                    <a:pt x="1133419" y="99391"/>
                    <a:pt x="1128094" y="104707"/>
                    <a:pt x="1128094" y="110972"/>
                  </a:cubicBezTo>
                  <a:moveTo>
                    <a:pt x="1128094" y="77842"/>
                  </a:moveTo>
                  <a:cubicBezTo>
                    <a:pt x="1128094" y="84107"/>
                    <a:pt x="1133419" y="89423"/>
                    <a:pt x="1139695" y="89423"/>
                  </a:cubicBezTo>
                  <a:cubicBezTo>
                    <a:pt x="1145970" y="89423"/>
                    <a:pt x="1151295" y="84487"/>
                    <a:pt x="1151295" y="77842"/>
                  </a:cubicBezTo>
                  <a:cubicBezTo>
                    <a:pt x="1151295" y="71197"/>
                    <a:pt x="1145970" y="66261"/>
                    <a:pt x="1139695" y="66261"/>
                  </a:cubicBezTo>
                  <a:cubicBezTo>
                    <a:pt x="1133419" y="66261"/>
                    <a:pt x="1128094" y="71577"/>
                    <a:pt x="1128094" y="77842"/>
                  </a:cubicBezTo>
                  <a:moveTo>
                    <a:pt x="1128094" y="44712"/>
                  </a:moveTo>
                  <a:cubicBezTo>
                    <a:pt x="1128094" y="50977"/>
                    <a:pt x="1133419" y="56293"/>
                    <a:pt x="1139695" y="56293"/>
                  </a:cubicBezTo>
                  <a:cubicBezTo>
                    <a:pt x="1145970" y="56293"/>
                    <a:pt x="1151295" y="51357"/>
                    <a:pt x="1151295" y="44712"/>
                  </a:cubicBezTo>
                  <a:cubicBezTo>
                    <a:pt x="1151295" y="38446"/>
                    <a:pt x="1145970" y="33130"/>
                    <a:pt x="1139695" y="33130"/>
                  </a:cubicBezTo>
                  <a:cubicBezTo>
                    <a:pt x="1133419" y="33130"/>
                    <a:pt x="1128094" y="38446"/>
                    <a:pt x="1128094" y="44712"/>
                  </a:cubicBezTo>
                  <a:moveTo>
                    <a:pt x="1094910" y="276624"/>
                  </a:moveTo>
                  <a:cubicBezTo>
                    <a:pt x="1094910" y="282889"/>
                    <a:pt x="1100234" y="288205"/>
                    <a:pt x="1106510" y="288205"/>
                  </a:cubicBezTo>
                  <a:cubicBezTo>
                    <a:pt x="1112786" y="288205"/>
                    <a:pt x="1118110" y="282889"/>
                    <a:pt x="1118110" y="276624"/>
                  </a:cubicBezTo>
                  <a:cubicBezTo>
                    <a:pt x="1118110" y="270359"/>
                    <a:pt x="1112786" y="265043"/>
                    <a:pt x="1106510" y="265043"/>
                  </a:cubicBezTo>
                  <a:cubicBezTo>
                    <a:pt x="1099854" y="265043"/>
                    <a:pt x="1094910" y="270359"/>
                    <a:pt x="1094910" y="276624"/>
                  </a:cubicBezTo>
                  <a:moveTo>
                    <a:pt x="1094910" y="243494"/>
                  </a:moveTo>
                  <a:cubicBezTo>
                    <a:pt x="1094910" y="249759"/>
                    <a:pt x="1100234" y="255075"/>
                    <a:pt x="1106510" y="255075"/>
                  </a:cubicBezTo>
                  <a:cubicBezTo>
                    <a:pt x="1112786" y="255075"/>
                    <a:pt x="1118110" y="250139"/>
                    <a:pt x="1118110" y="243494"/>
                  </a:cubicBezTo>
                  <a:cubicBezTo>
                    <a:pt x="1118110" y="237228"/>
                    <a:pt x="1112786" y="231912"/>
                    <a:pt x="1106510" y="231912"/>
                  </a:cubicBezTo>
                  <a:cubicBezTo>
                    <a:pt x="1100234" y="231912"/>
                    <a:pt x="1094910" y="237228"/>
                    <a:pt x="1094910" y="243494"/>
                  </a:cubicBezTo>
                  <a:moveTo>
                    <a:pt x="1094910" y="210363"/>
                  </a:moveTo>
                  <a:cubicBezTo>
                    <a:pt x="1094910" y="216629"/>
                    <a:pt x="1100234" y="221945"/>
                    <a:pt x="1106510" y="221945"/>
                  </a:cubicBezTo>
                  <a:cubicBezTo>
                    <a:pt x="1112786" y="221945"/>
                    <a:pt x="1118110" y="217008"/>
                    <a:pt x="1118110" y="210363"/>
                  </a:cubicBezTo>
                  <a:cubicBezTo>
                    <a:pt x="1118110" y="203718"/>
                    <a:pt x="1112786" y="198782"/>
                    <a:pt x="1106510" y="198782"/>
                  </a:cubicBezTo>
                  <a:cubicBezTo>
                    <a:pt x="1100234" y="198782"/>
                    <a:pt x="1094910" y="204098"/>
                    <a:pt x="1094910" y="210363"/>
                  </a:cubicBezTo>
                  <a:moveTo>
                    <a:pt x="1094910" y="177233"/>
                  </a:moveTo>
                  <a:cubicBezTo>
                    <a:pt x="1094910" y="183498"/>
                    <a:pt x="1100234" y="188814"/>
                    <a:pt x="1106510" y="188814"/>
                  </a:cubicBezTo>
                  <a:cubicBezTo>
                    <a:pt x="1112786" y="188814"/>
                    <a:pt x="1118110" y="183878"/>
                    <a:pt x="1118110" y="177233"/>
                  </a:cubicBezTo>
                  <a:cubicBezTo>
                    <a:pt x="1118110" y="170968"/>
                    <a:pt x="1112786" y="165652"/>
                    <a:pt x="1106510" y="165652"/>
                  </a:cubicBezTo>
                  <a:cubicBezTo>
                    <a:pt x="1100234" y="165652"/>
                    <a:pt x="1094910" y="170968"/>
                    <a:pt x="1094910" y="177233"/>
                  </a:cubicBezTo>
                  <a:moveTo>
                    <a:pt x="1094910" y="144103"/>
                  </a:moveTo>
                  <a:cubicBezTo>
                    <a:pt x="1094910" y="150368"/>
                    <a:pt x="1100234" y="155684"/>
                    <a:pt x="1106510" y="155684"/>
                  </a:cubicBezTo>
                  <a:cubicBezTo>
                    <a:pt x="1112786" y="155684"/>
                    <a:pt x="1118110" y="150748"/>
                    <a:pt x="1118110" y="144103"/>
                  </a:cubicBezTo>
                  <a:cubicBezTo>
                    <a:pt x="1118110" y="137458"/>
                    <a:pt x="1112786" y="132521"/>
                    <a:pt x="1106510" y="132521"/>
                  </a:cubicBezTo>
                  <a:cubicBezTo>
                    <a:pt x="1100234" y="132521"/>
                    <a:pt x="1094910" y="137837"/>
                    <a:pt x="1094910" y="144103"/>
                  </a:cubicBezTo>
                  <a:moveTo>
                    <a:pt x="1094910" y="110972"/>
                  </a:moveTo>
                  <a:cubicBezTo>
                    <a:pt x="1094910" y="117238"/>
                    <a:pt x="1100234" y="122554"/>
                    <a:pt x="1106510" y="122554"/>
                  </a:cubicBezTo>
                  <a:cubicBezTo>
                    <a:pt x="1112786" y="122554"/>
                    <a:pt x="1118110" y="117617"/>
                    <a:pt x="1118110" y="110972"/>
                  </a:cubicBezTo>
                  <a:cubicBezTo>
                    <a:pt x="1118110" y="104707"/>
                    <a:pt x="1112786" y="99391"/>
                    <a:pt x="1106510" y="99391"/>
                  </a:cubicBezTo>
                  <a:cubicBezTo>
                    <a:pt x="1100234" y="99391"/>
                    <a:pt x="1094910" y="104707"/>
                    <a:pt x="1094910" y="110972"/>
                  </a:cubicBezTo>
                  <a:moveTo>
                    <a:pt x="1094910" y="77842"/>
                  </a:moveTo>
                  <a:cubicBezTo>
                    <a:pt x="1094910" y="84107"/>
                    <a:pt x="1100234" y="89423"/>
                    <a:pt x="1106510" y="89423"/>
                  </a:cubicBezTo>
                  <a:cubicBezTo>
                    <a:pt x="1112786" y="89423"/>
                    <a:pt x="1118110" y="84487"/>
                    <a:pt x="1118110" y="77842"/>
                  </a:cubicBezTo>
                  <a:cubicBezTo>
                    <a:pt x="1118110" y="71197"/>
                    <a:pt x="1112786" y="66261"/>
                    <a:pt x="1106510" y="66261"/>
                  </a:cubicBezTo>
                  <a:cubicBezTo>
                    <a:pt x="1100234" y="66261"/>
                    <a:pt x="1094910" y="71577"/>
                    <a:pt x="1094910" y="77842"/>
                  </a:cubicBezTo>
                  <a:moveTo>
                    <a:pt x="1061725" y="177233"/>
                  </a:moveTo>
                  <a:cubicBezTo>
                    <a:pt x="1061725" y="183498"/>
                    <a:pt x="1067049" y="188814"/>
                    <a:pt x="1073325" y="188814"/>
                  </a:cubicBezTo>
                  <a:cubicBezTo>
                    <a:pt x="1079601" y="188814"/>
                    <a:pt x="1084926" y="183878"/>
                    <a:pt x="1084926" y="177233"/>
                  </a:cubicBezTo>
                  <a:cubicBezTo>
                    <a:pt x="1084926" y="170968"/>
                    <a:pt x="1079601" y="165652"/>
                    <a:pt x="1073325" y="165652"/>
                  </a:cubicBezTo>
                  <a:cubicBezTo>
                    <a:pt x="1067049" y="165652"/>
                    <a:pt x="1061725" y="170968"/>
                    <a:pt x="1061725" y="177233"/>
                  </a:cubicBezTo>
                  <a:moveTo>
                    <a:pt x="1061725" y="144103"/>
                  </a:moveTo>
                  <a:cubicBezTo>
                    <a:pt x="1061725" y="150368"/>
                    <a:pt x="1067049" y="155684"/>
                    <a:pt x="1073325" y="155684"/>
                  </a:cubicBezTo>
                  <a:cubicBezTo>
                    <a:pt x="1079601" y="155684"/>
                    <a:pt x="1084926" y="150748"/>
                    <a:pt x="1084926" y="144103"/>
                  </a:cubicBezTo>
                  <a:cubicBezTo>
                    <a:pt x="1084926" y="137458"/>
                    <a:pt x="1079601" y="132521"/>
                    <a:pt x="1073325" y="132521"/>
                  </a:cubicBezTo>
                  <a:cubicBezTo>
                    <a:pt x="1067049" y="132521"/>
                    <a:pt x="1061725" y="137837"/>
                    <a:pt x="1061725" y="144103"/>
                  </a:cubicBezTo>
                  <a:moveTo>
                    <a:pt x="1061725" y="110972"/>
                  </a:moveTo>
                  <a:cubicBezTo>
                    <a:pt x="1061725" y="117238"/>
                    <a:pt x="1067049" y="122554"/>
                    <a:pt x="1073325" y="122554"/>
                  </a:cubicBezTo>
                  <a:cubicBezTo>
                    <a:pt x="1079601" y="122554"/>
                    <a:pt x="1084926" y="117617"/>
                    <a:pt x="1084926" y="110972"/>
                  </a:cubicBezTo>
                  <a:cubicBezTo>
                    <a:pt x="1084926" y="104707"/>
                    <a:pt x="1079601" y="99391"/>
                    <a:pt x="1073325" y="99391"/>
                  </a:cubicBezTo>
                  <a:cubicBezTo>
                    <a:pt x="1067049" y="99391"/>
                    <a:pt x="1061725" y="104707"/>
                    <a:pt x="1061725" y="110972"/>
                  </a:cubicBezTo>
                  <a:moveTo>
                    <a:pt x="1061725" y="77842"/>
                  </a:moveTo>
                  <a:cubicBezTo>
                    <a:pt x="1061725" y="84107"/>
                    <a:pt x="1067049" y="89423"/>
                    <a:pt x="1073325" y="89423"/>
                  </a:cubicBezTo>
                  <a:cubicBezTo>
                    <a:pt x="1079601" y="89423"/>
                    <a:pt x="1084926" y="84487"/>
                    <a:pt x="1084926" y="77842"/>
                  </a:cubicBezTo>
                  <a:cubicBezTo>
                    <a:pt x="1084926" y="71197"/>
                    <a:pt x="1079601" y="66261"/>
                    <a:pt x="1073325" y="66261"/>
                  </a:cubicBezTo>
                  <a:cubicBezTo>
                    <a:pt x="1067049" y="66261"/>
                    <a:pt x="1061725" y="71577"/>
                    <a:pt x="1061725" y="77842"/>
                  </a:cubicBezTo>
                  <a:moveTo>
                    <a:pt x="1061725" y="44712"/>
                  </a:moveTo>
                  <a:cubicBezTo>
                    <a:pt x="1061725" y="50977"/>
                    <a:pt x="1067049" y="56293"/>
                    <a:pt x="1073325" y="56293"/>
                  </a:cubicBezTo>
                  <a:cubicBezTo>
                    <a:pt x="1079601" y="56293"/>
                    <a:pt x="1084926" y="51357"/>
                    <a:pt x="1084926" y="44712"/>
                  </a:cubicBezTo>
                  <a:cubicBezTo>
                    <a:pt x="1084926" y="38446"/>
                    <a:pt x="1079601" y="33130"/>
                    <a:pt x="1073325" y="33130"/>
                  </a:cubicBezTo>
                  <a:cubicBezTo>
                    <a:pt x="1067049" y="33130"/>
                    <a:pt x="1061725" y="38446"/>
                    <a:pt x="1061725" y="44712"/>
                  </a:cubicBezTo>
                  <a:moveTo>
                    <a:pt x="1028540" y="177233"/>
                  </a:moveTo>
                  <a:cubicBezTo>
                    <a:pt x="1028540" y="183498"/>
                    <a:pt x="1033865" y="188814"/>
                    <a:pt x="1040140" y="188814"/>
                  </a:cubicBezTo>
                  <a:cubicBezTo>
                    <a:pt x="1046416" y="188814"/>
                    <a:pt x="1051741" y="183878"/>
                    <a:pt x="1051741" y="177233"/>
                  </a:cubicBezTo>
                  <a:cubicBezTo>
                    <a:pt x="1051741" y="170968"/>
                    <a:pt x="1046416" y="165652"/>
                    <a:pt x="1040140" y="165652"/>
                  </a:cubicBezTo>
                  <a:cubicBezTo>
                    <a:pt x="1033865" y="165652"/>
                    <a:pt x="1028540" y="170968"/>
                    <a:pt x="1028540" y="177233"/>
                  </a:cubicBezTo>
                  <a:moveTo>
                    <a:pt x="1028540" y="144103"/>
                  </a:moveTo>
                  <a:cubicBezTo>
                    <a:pt x="1028540" y="150368"/>
                    <a:pt x="1033865" y="155684"/>
                    <a:pt x="1040140" y="155684"/>
                  </a:cubicBezTo>
                  <a:cubicBezTo>
                    <a:pt x="1046416" y="155684"/>
                    <a:pt x="1051741" y="150748"/>
                    <a:pt x="1051741" y="144103"/>
                  </a:cubicBezTo>
                  <a:cubicBezTo>
                    <a:pt x="1051741" y="137458"/>
                    <a:pt x="1046416" y="132521"/>
                    <a:pt x="1040140" y="132521"/>
                  </a:cubicBezTo>
                  <a:cubicBezTo>
                    <a:pt x="1033865" y="132521"/>
                    <a:pt x="1028540" y="137837"/>
                    <a:pt x="1028540" y="144103"/>
                  </a:cubicBezTo>
                  <a:moveTo>
                    <a:pt x="1028540" y="110972"/>
                  </a:moveTo>
                  <a:cubicBezTo>
                    <a:pt x="1028540" y="117238"/>
                    <a:pt x="1033865" y="122554"/>
                    <a:pt x="1040140" y="122554"/>
                  </a:cubicBezTo>
                  <a:cubicBezTo>
                    <a:pt x="1046416" y="122554"/>
                    <a:pt x="1051741" y="117617"/>
                    <a:pt x="1051741" y="110972"/>
                  </a:cubicBezTo>
                  <a:cubicBezTo>
                    <a:pt x="1051741" y="104707"/>
                    <a:pt x="1046416" y="99391"/>
                    <a:pt x="1040140" y="99391"/>
                  </a:cubicBezTo>
                  <a:cubicBezTo>
                    <a:pt x="1033865" y="99391"/>
                    <a:pt x="1028540" y="104707"/>
                    <a:pt x="1028540" y="110972"/>
                  </a:cubicBezTo>
                  <a:moveTo>
                    <a:pt x="1028540" y="77842"/>
                  </a:moveTo>
                  <a:cubicBezTo>
                    <a:pt x="1028540" y="84107"/>
                    <a:pt x="1033865" y="89423"/>
                    <a:pt x="1040140" y="89423"/>
                  </a:cubicBezTo>
                  <a:cubicBezTo>
                    <a:pt x="1046416" y="89423"/>
                    <a:pt x="1051741" y="84487"/>
                    <a:pt x="1051741" y="77842"/>
                  </a:cubicBezTo>
                  <a:cubicBezTo>
                    <a:pt x="1051741" y="71197"/>
                    <a:pt x="1046416" y="66261"/>
                    <a:pt x="1040140" y="66261"/>
                  </a:cubicBezTo>
                  <a:cubicBezTo>
                    <a:pt x="1033865" y="66261"/>
                    <a:pt x="1028540" y="71577"/>
                    <a:pt x="1028540" y="77842"/>
                  </a:cubicBezTo>
                  <a:moveTo>
                    <a:pt x="995355" y="177233"/>
                  </a:moveTo>
                  <a:cubicBezTo>
                    <a:pt x="995355" y="183498"/>
                    <a:pt x="1000680" y="188814"/>
                    <a:pt x="1006955" y="188814"/>
                  </a:cubicBezTo>
                  <a:cubicBezTo>
                    <a:pt x="1013231" y="188814"/>
                    <a:pt x="1018556" y="183878"/>
                    <a:pt x="1018556" y="177233"/>
                  </a:cubicBezTo>
                  <a:cubicBezTo>
                    <a:pt x="1018556" y="170968"/>
                    <a:pt x="1013231" y="165652"/>
                    <a:pt x="1006955" y="165652"/>
                  </a:cubicBezTo>
                  <a:cubicBezTo>
                    <a:pt x="1000680" y="165652"/>
                    <a:pt x="995355" y="170968"/>
                    <a:pt x="995355" y="177233"/>
                  </a:cubicBezTo>
                  <a:moveTo>
                    <a:pt x="995355" y="144103"/>
                  </a:moveTo>
                  <a:cubicBezTo>
                    <a:pt x="995355" y="150368"/>
                    <a:pt x="1000680" y="155684"/>
                    <a:pt x="1006955" y="155684"/>
                  </a:cubicBezTo>
                  <a:cubicBezTo>
                    <a:pt x="1013231" y="155684"/>
                    <a:pt x="1018556" y="150748"/>
                    <a:pt x="1018556" y="144103"/>
                  </a:cubicBezTo>
                  <a:cubicBezTo>
                    <a:pt x="1018556" y="137458"/>
                    <a:pt x="1013231" y="132521"/>
                    <a:pt x="1006955" y="132521"/>
                  </a:cubicBezTo>
                  <a:cubicBezTo>
                    <a:pt x="1000680" y="132521"/>
                    <a:pt x="995355" y="137837"/>
                    <a:pt x="995355" y="144103"/>
                  </a:cubicBezTo>
                  <a:moveTo>
                    <a:pt x="995355" y="110972"/>
                  </a:moveTo>
                  <a:cubicBezTo>
                    <a:pt x="995355" y="117238"/>
                    <a:pt x="1000680" y="122554"/>
                    <a:pt x="1006955" y="122554"/>
                  </a:cubicBezTo>
                  <a:cubicBezTo>
                    <a:pt x="1013231" y="122554"/>
                    <a:pt x="1018556" y="117617"/>
                    <a:pt x="1018556" y="110972"/>
                  </a:cubicBezTo>
                  <a:cubicBezTo>
                    <a:pt x="1018556" y="104707"/>
                    <a:pt x="1013231" y="99391"/>
                    <a:pt x="1006955" y="99391"/>
                  </a:cubicBezTo>
                  <a:cubicBezTo>
                    <a:pt x="1000680" y="99391"/>
                    <a:pt x="995355" y="104707"/>
                    <a:pt x="995355" y="110972"/>
                  </a:cubicBezTo>
                  <a:moveTo>
                    <a:pt x="995355" y="77842"/>
                  </a:moveTo>
                  <a:cubicBezTo>
                    <a:pt x="995355" y="84107"/>
                    <a:pt x="1000680" y="89423"/>
                    <a:pt x="1006955" y="89423"/>
                  </a:cubicBezTo>
                  <a:cubicBezTo>
                    <a:pt x="1013231" y="89423"/>
                    <a:pt x="1018556" y="84487"/>
                    <a:pt x="1018556" y="77842"/>
                  </a:cubicBezTo>
                  <a:cubicBezTo>
                    <a:pt x="1018556" y="71197"/>
                    <a:pt x="1013231" y="66261"/>
                    <a:pt x="1006955" y="66261"/>
                  </a:cubicBezTo>
                  <a:cubicBezTo>
                    <a:pt x="1000680" y="66261"/>
                    <a:pt x="995355" y="71577"/>
                    <a:pt x="995355" y="77842"/>
                  </a:cubicBezTo>
                  <a:moveTo>
                    <a:pt x="995355" y="44712"/>
                  </a:moveTo>
                  <a:cubicBezTo>
                    <a:pt x="995355" y="50977"/>
                    <a:pt x="1000680" y="56293"/>
                    <a:pt x="1006955" y="56293"/>
                  </a:cubicBezTo>
                  <a:cubicBezTo>
                    <a:pt x="1013231" y="56293"/>
                    <a:pt x="1018556" y="51357"/>
                    <a:pt x="1018556" y="44712"/>
                  </a:cubicBezTo>
                  <a:cubicBezTo>
                    <a:pt x="1018556" y="38446"/>
                    <a:pt x="1013231" y="33130"/>
                    <a:pt x="1006955" y="33130"/>
                  </a:cubicBezTo>
                  <a:cubicBezTo>
                    <a:pt x="1000680" y="33130"/>
                    <a:pt x="995355" y="38446"/>
                    <a:pt x="995355" y="44712"/>
                  </a:cubicBezTo>
                  <a:moveTo>
                    <a:pt x="962170" y="177233"/>
                  </a:moveTo>
                  <a:cubicBezTo>
                    <a:pt x="962170" y="183498"/>
                    <a:pt x="967495" y="188814"/>
                    <a:pt x="973771" y="188814"/>
                  </a:cubicBezTo>
                  <a:cubicBezTo>
                    <a:pt x="980046" y="188814"/>
                    <a:pt x="985371" y="183878"/>
                    <a:pt x="985371" y="177233"/>
                  </a:cubicBezTo>
                  <a:cubicBezTo>
                    <a:pt x="985371" y="170968"/>
                    <a:pt x="980046" y="165652"/>
                    <a:pt x="973771" y="165652"/>
                  </a:cubicBezTo>
                  <a:cubicBezTo>
                    <a:pt x="967495" y="165652"/>
                    <a:pt x="962170" y="170968"/>
                    <a:pt x="962170" y="177233"/>
                  </a:cubicBezTo>
                  <a:moveTo>
                    <a:pt x="962170" y="144103"/>
                  </a:moveTo>
                  <a:cubicBezTo>
                    <a:pt x="962170" y="150368"/>
                    <a:pt x="967495" y="155684"/>
                    <a:pt x="973771" y="155684"/>
                  </a:cubicBezTo>
                  <a:cubicBezTo>
                    <a:pt x="980046" y="155684"/>
                    <a:pt x="985371" y="150748"/>
                    <a:pt x="985371" y="144103"/>
                  </a:cubicBezTo>
                  <a:cubicBezTo>
                    <a:pt x="985371" y="137458"/>
                    <a:pt x="980046" y="132521"/>
                    <a:pt x="973771" y="132521"/>
                  </a:cubicBezTo>
                  <a:cubicBezTo>
                    <a:pt x="967495" y="132521"/>
                    <a:pt x="962170" y="137837"/>
                    <a:pt x="962170" y="144103"/>
                  </a:cubicBezTo>
                  <a:moveTo>
                    <a:pt x="962170" y="110972"/>
                  </a:moveTo>
                  <a:cubicBezTo>
                    <a:pt x="962170" y="117238"/>
                    <a:pt x="967495" y="122554"/>
                    <a:pt x="973771" y="122554"/>
                  </a:cubicBezTo>
                  <a:cubicBezTo>
                    <a:pt x="980046" y="122554"/>
                    <a:pt x="985371" y="117617"/>
                    <a:pt x="985371" y="110972"/>
                  </a:cubicBezTo>
                  <a:cubicBezTo>
                    <a:pt x="985371" y="104707"/>
                    <a:pt x="980046" y="99391"/>
                    <a:pt x="973771" y="99391"/>
                  </a:cubicBezTo>
                  <a:cubicBezTo>
                    <a:pt x="967495" y="99391"/>
                    <a:pt x="962170" y="104707"/>
                    <a:pt x="962170" y="110972"/>
                  </a:cubicBezTo>
                  <a:moveTo>
                    <a:pt x="962170" y="77842"/>
                  </a:moveTo>
                  <a:cubicBezTo>
                    <a:pt x="962170" y="84107"/>
                    <a:pt x="967495" y="89423"/>
                    <a:pt x="973771" y="89423"/>
                  </a:cubicBezTo>
                  <a:cubicBezTo>
                    <a:pt x="980046" y="89423"/>
                    <a:pt x="985371" y="84487"/>
                    <a:pt x="985371" y="77842"/>
                  </a:cubicBezTo>
                  <a:cubicBezTo>
                    <a:pt x="985371" y="71197"/>
                    <a:pt x="980046" y="66261"/>
                    <a:pt x="973771" y="66261"/>
                  </a:cubicBezTo>
                  <a:cubicBezTo>
                    <a:pt x="967495" y="66261"/>
                    <a:pt x="962170" y="71577"/>
                    <a:pt x="962170" y="77842"/>
                  </a:cubicBezTo>
                  <a:moveTo>
                    <a:pt x="928985" y="177233"/>
                  </a:moveTo>
                  <a:cubicBezTo>
                    <a:pt x="928985" y="183498"/>
                    <a:pt x="934310" y="188814"/>
                    <a:pt x="940586" y="188814"/>
                  </a:cubicBezTo>
                  <a:cubicBezTo>
                    <a:pt x="946861" y="188814"/>
                    <a:pt x="952186" y="183878"/>
                    <a:pt x="952186" y="177233"/>
                  </a:cubicBezTo>
                  <a:cubicBezTo>
                    <a:pt x="952186" y="170968"/>
                    <a:pt x="946861" y="165652"/>
                    <a:pt x="940586" y="165652"/>
                  </a:cubicBezTo>
                  <a:cubicBezTo>
                    <a:pt x="934310" y="165652"/>
                    <a:pt x="928985" y="170968"/>
                    <a:pt x="928985" y="177233"/>
                  </a:cubicBezTo>
                  <a:moveTo>
                    <a:pt x="928985" y="144103"/>
                  </a:moveTo>
                  <a:cubicBezTo>
                    <a:pt x="928985" y="150368"/>
                    <a:pt x="934310" y="155684"/>
                    <a:pt x="940586" y="155684"/>
                  </a:cubicBezTo>
                  <a:cubicBezTo>
                    <a:pt x="946861" y="155684"/>
                    <a:pt x="952186" y="150748"/>
                    <a:pt x="952186" y="144103"/>
                  </a:cubicBezTo>
                  <a:cubicBezTo>
                    <a:pt x="952186" y="137458"/>
                    <a:pt x="946861" y="132521"/>
                    <a:pt x="940586" y="132521"/>
                  </a:cubicBezTo>
                  <a:cubicBezTo>
                    <a:pt x="934310" y="132521"/>
                    <a:pt x="928985" y="137837"/>
                    <a:pt x="928985" y="144103"/>
                  </a:cubicBezTo>
                  <a:moveTo>
                    <a:pt x="928985" y="110972"/>
                  </a:moveTo>
                  <a:cubicBezTo>
                    <a:pt x="928985" y="117238"/>
                    <a:pt x="934310" y="122554"/>
                    <a:pt x="940586" y="122554"/>
                  </a:cubicBezTo>
                  <a:cubicBezTo>
                    <a:pt x="946861" y="122554"/>
                    <a:pt x="952186" y="117617"/>
                    <a:pt x="952186" y="110972"/>
                  </a:cubicBezTo>
                  <a:cubicBezTo>
                    <a:pt x="952186" y="104707"/>
                    <a:pt x="946861" y="99391"/>
                    <a:pt x="940586" y="99391"/>
                  </a:cubicBezTo>
                  <a:cubicBezTo>
                    <a:pt x="934310" y="99391"/>
                    <a:pt x="928985" y="104707"/>
                    <a:pt x="928985" y="110972"/>
                  </a:cubicBezTo>
                  <a:moveTo>
                    <a:pt x="928985" y="77842"/>
                  </a:moveTo>
                  <a:cubicBezTo>
                    <a:pt x="928985" y="84107"/>
                    <a:pt x="934310" y="89423"/>
                    <a:pt x="940586" y="89423"/>
                  </a:cubicBezTo>
                  <a:cubicBezTo>
                    <a:pt x="946861" y="89423"/>
                    <a:pt x="952186" y="84487"/>
                    <a:pt x="952186" y="77842"/>
                  </a:cubicBezTo>
                  <a:cubicBezTo>
                    <a:pt x="952186" y="71197"/>
                    <a:pt x="946861" y="66261"/>
                    <a:pt x="940586" y="66261"/>
                  </a:cubicBezTo>
                  <a:cubicBezTo>
                    <a:pt x="934310" y="66261"/>
                    <a:pt x="928985" y="71577"/>
                    <a:pt x="928985" y="77842"/>
                  </a:cubicBezTo>
                  <a:moveTo>
                    <a:pt x="928985" y="44712"/>
                  </a:moveTo>
                  <a:cubicBezTo>
                    <a:pt x="928985" y="50977"/>
                    <a:pt x="934310" y="56293"/>
                    <a:pt x="940586" y="56293"/>
                  </a:cubicBezTo>
                  <a:cubicBezTo>
                    <a:pt x="946861" y="56293"/>
                    <a:pt x="952186" y="51357"/>
                    <a:pt x="952186" y="44712"/>
                  </a:cubicBezTo>
                  <a:cubicBezTo>
                    <a:pt x="952186" y="38446"/>
                    <a:pt x="946861" y="33130"/>
                    <a:pt x="940586" y="33130"/>
                  </a:cubicBezTo>
                  <a:cubicBezTo>
                    <a:pt x="934310" y="33130"/>
                    <a:pt x="928985" y="38446"/>
                    <a:pt x="928985" y="44712"/>
                  </a:cubicBezTo>
                  <a:moveTo>
                    <a:pt x="895800" y="210363"/>
                  </a:moveTo>
                  <a:cubicBezTo>
                    <a:pt x="895800" y="216629"/>
                    <a:pt x="901125" y="221945"/>
                    <a:pt x="907401" y="221945"/>
                  </a:cubicBezTo>
                  <a:cubicBezTo>
                    <a:pt x="913677" y="221945"/>
                    <a:pt x="919001" y="217008"/>
                    <a:pt x="919001" y="210363"/>
                  </a:cubicBezTo>
                  <a:cubicBezTo>
                    <a:pt x="919001" y="203718"/>
                    <a:pt x="913677" y="198782"/>
                    <a:pt x="907401" y="198782"/>
                  </a:cubicBezTo>
                  <a:cubicBezTo>
                    <a:pt x="901125" y="198782"/>
                    <a:pt x="895800" y="204098"/>
                    <a:pt x="895800" y="210363"/>
                  </a:cubicBezTo>
                  <a:moveTo>
                    <a:pt x="895800" y="177233"/>
                  </a:moveTo>
                  <a:cubicBezTo>
                    <a:pt x="895800" y="183498"/>
                    <a:pt x="901125" y="188814"/>
                    <a:pt x="907401" y="188814"/>
                  </a:cubicBezTo>
                  <a:cubicBezTo>
                    <a:pt x="913677" y="188814"/>
                    <a:pt x="919001" y="183878"/>
                    <a:pt x="919001" y="177233"/>
                  </a:cubicBezTo>
                  <a:cubicBezTo>
                    <a:pt x="919001" y="170968"/>
                    <a:pt x="913677" y="165652"/>
                    <a:pt x="907401" y="165652"/>
                  </a:cubicBezTo>
                  <a:cubicBezTo>
                    <a:pt x="901125" y="165652"/>
                    <a:pt x="895800" y="170968"/>
                    <a:pt x="895800" y="177233"/>
                  </a:cubicBezTo>
                  <a:moveTo>
                    <a:pt x="895800" y="144103"/>
                  </a:moveTo>
                  <a:cubicBezTo>
                    <a:pt x="895800" y="150368"/>
                    <a:pt x="901125" y="155684"/>
                    <a:pt x="907401" y="155684"/>
                  </a:cubicBezTo>
                  <a:cubicBezTo>
                    <a:pt x="913677" y="155684"/>
                    <a:pt x="919001" y="150748"/>
                    <a:pt x="919001" y="144103"/>
                  </a:cubicBezTo>
                  <a:cubicBezTo>
                    <a:pt x="919001" y="137458"/>
                    <a:pt x="913677" y="132521"/>
                    <a:pt x="907401" y="132521"/>
                  </a:cubicBezTo>
                  <a:cubicBezTo>
                    <a:pt x="901125" y="132521"/>
                    <a:pt x="895800" y="137837"/>
                    <a:pt x="895800" y="144103"/>
                  </a:cubicBezTo>
                  <a:moveTo>
                    <a:pt x="895800" y="110972"/>
                  </a:moveTo>
                  <a:cubicBezTo>
                    <a:pt x="895800" y="117238"/>
                    <a:pt x="901125" y="122554"/>
                    <a:pt x="907401" y="122554"/>
                  </a:cubicBezTo>
                  <a:cubicBezTo>
                    <a:pt x="913677" y="122554"/>
                    <a:pt x="919001" y="117617"/>
                    <a:pt x="919001" y="110972"/>
                  </a:cubicBezTo>
                  <a:cubicBezTo>
                    <a:pt x="919001" y="104707"/>
                    <a:pt x="913677" y="99391"/>
                    <a:pt x="907401" y="99391"/>
                  </a:cubicBezTo>
                  <a:cubicBezTo>
                    <a:pt x="901125" y="99391"/>
                    <a:pt x="895800" y="104707"/>
                    <a:pt x="895800" y="110972"/>
                  </a:cubicBezTo>
                  <a:moveTo>
                    <a:pt x="895800" y="77842"/>
                  </a:moveTo>
                  <a:cubicBezTo>
                    <a:pt x="895800" y="84107"/>
                    <a:pt x="901125" y="89423"/>
                    <a:pt x="907401" y="89423"/>
                  </a:cubicBezTo>
                  <a:cubicBezTo>
                    <a:pt x="913677" y="89423"/>
                    <a:pt x="919001" y="84487"/>
                    <a:pt x="919001" y="77842"/>
                  </a:cubicBezTo>
                  <a:cubicBezTo>
                    <a:pt x="919001" y="71197"/>
                    <a:pt x="913677" y="66261"/>
                    <a:pt x="907401" y="66261"/>
                  </a:cubicBezTo>
                  <a:cubicBezTo>
                    <a:pt x="901125" y="66261"/>
                    <a:pt x="895800" y="71577"/>
                    <a:pt x="895800" y="77842"/>
                  </a:cubicBezTo>
                  <a:moveTo>
                    <a:pt x="862616" y="210363"/>
                  </a:moveTo>
                  <a:cubicBezTo>
                    <a:pt x="862616" y="216629"/>
                    <a:pt x="867940" y="221945"/>
                    <a:pt x="874216" y="221945"/>
                  </a:cubicBezTo>
                  <a:cubicBezTo>
                    <a:pt x="880492" y="221945"/>
                    <a:pt x="885817" y="217008"/>
                    <a:pt x="885817" y="210363"/>
                  </a:cubicBezTo>
                  <a:cubicBezTo>
                    <a:pt x="885817" y="203718"/>
                    <a:pt x="880492" y="198782"/>
                    <a:pt x="874216" y="198782"/>
                  </a:cubicBezTo>
                  <a:cubicBezTo>
                    <a:pt x="867940" y="198782"/>
                    <a:pt x="862616" y="204098"/>
                    <a:pt x="862616" y="210363"/>
                  </a:cubicBezTo>
                  <a:moveTo>
                    <a:pt x="862616" y="177233"/>
                  </a:moveTo>
                  <a:cubicBezTo>
                    <a:pt x="862616" y="183498"/>
                    <a:pt x="867940" y="188814"/>
                    <a:pt x="874216" y="188814"/>
                  </a:cubicBezTo>
                  <a:cubicBezTo>
                    <a:pt x="880492" y="188814"/>
                    <a:pt x="885817" y="183878"/>
                    <a:pt x="885817" y="177233"/>
                  </a:cubicBezTo>
                  <a:cubicBezTo>
                    <a:pt x="885817" y="170968"/>
                    <a:pt x="880492" y="165652"/>
                    <a:pt x="874216" y="165652"/>
                  </a:cubicBezTo>
                  <a:cubicBezTo>
                    <a:pt x="867940" y="165652"/>
                    <a:pt x="862616" y="170968"/>
                    <a:pt x="862616" y="177233"/>
                  </a:cubicBezTo>
                  <a:moveTo>
                    <a:pt x="862616" y="144103"/>
                  </a:moveTo>
                  <a:cubicBezTo>
                    <a:pt x="862616" y="150368"/>
                    <a:pt x="867940" y="155684"/>
                    <a:pt x="874216" y="155684"/>
                  </a:cubicBezTo>
                  <a:cubicBezTo>
                    <a:pt x="880492" y="155684"/>
                    <a:pt x="885817" y="150748"/>
                    <a:pt x="885817" y="144103"/>
                  </a:cubicBezTo>
                  <a:cubicBezTo>
                    <a:pt x="885817" y="137458"/>
                    <a:pt x="880492" y="132521"/>
                    <a:pt x="874216" y="132521"/>
                  </a:cubicBezTo>
                  <a:cubicBezTo>
                    <a:pt x="867940" y="132521"/>
                    <a:pt x="862616" y="137837"/>
                    <a:pt x="862616" y="144103"/>
                  </a:cubicBezTo>
                  <a:moveTo>
                    <a:pt x="862616" y="110972"/>
                  </a:moveTo>
                  <a:cubicBezTo>
                    <a:pt x="862616" y="117238"/>
                    <a:pt x="867940" y="122554"/>
                    <a:pt x="874216" y="122554"/>
                  </a:cubicBezTo>
                  <a:cubicBezTo>
                    <a:pt x="880492" y="122554"/>
                    <a:pt x="885817" y="117617"/>
                    <a:pt x="885817" y="110972"/>
                  </a:cubicBezTo>
                  <a:cubicBezTo>
                    <a:pt x="885817" y="104707"/>
                    <a:pt x="880492" y="99391"/>
                    <a:pt x="874216" y="99391"/>
                  </a:cubicBezTo>
                  <a:cubicBezTo>
                    <a:pt x="867940" y="99391"/>
                    <a:pt x="862616" y="104707"/>
                    <a:pt x="862616" y="110972"/>
                  </a:cubicBezTo>
                  <a:moveTo>
                    <a:pt x="862616" y="77842"/>
                  </a:moveTo>
                  <a:cubicBezTo>
                    <a:pt x="862616" y="84107"/>
                    <a:pt x="867940" y="89423"/>
                    <a:pt x="874216" y="89423"/>
                  </a:cubicBezTo>
                  <a:cubicBezTo>
                    <a:pt x="880492" y="89423"/>
                    <a:pt x="885817" y="84487"/>
                    <a:pt x="885817" y="77842"/>
                  </a:cubicBezTo>
                  <a:cubicBezTo>
                    <a:pt x="885817" y="71197"/>
                    <a:pt x="880492" y="66261"/>
                    <a:pt x="874216" y="66261"/>
                  </a:cubicBezTo>
                  <a:cubicBezTo>
                    <a:pt x="867940" y="66261"/>
                    <a:pt x="862616" y="71577"/>
                    <a:pt x="862616" y="77842"/>
                  </a:cubicBezTo>
                  <a:moveTo>
                    <a:pt x="862616" y="44712"/>
                  </a:moveTo>
                  <a:cubicBezTo>
                    <a:pt x="862616" y="50977"/>
                    <a:pt x="867940" y="56293"/>
                    <a:pt x="874216" y="56293"/>
                  </a:cubicBezTo>
                  <a:cubicBezTo>
                    <a:pt x="880492" y="56293"/>
                    <a:pt x="885817" y="51357"/>
                    <a:pt x="885817" y="44712"/>
                  </a:cubicBezTo>
                  <a:cubicBezTo>
                    <a:pt x="885817" y="38446"/>
                    <a:pt x="880492" y="33130"/>
                    <a:pt x="874216" y="33130"/>
                  </a:cubicBezTo>
                  <a:cubicBezTo>
                    <a:pt x="867940" y="33130"/>
                    <a:pt x="862616" y="38446"/>
                    <a:pt x="862616" y="44712"/>
                  </a:cubicBezTo>
                  <a:moveTo>
                    <a:pt x="829431" y="210363"/>
                  </a:moveTo>
                  <a:cubicBezTo>
                    <a:pt x="829431" y="216629"/>
                    <a:pt x="834756" y="221945"/>
                    <a:pt x="841031" y="221945"/>
                  </a:cubicBezTo>
                  <a:cubicBezTo>
                    <a:pt x="847307" y="221945"/>
                    <a:pt x="852632" y="217008"/>
                    <a:pt x="852632" y="210363"/>
                  </a:cubicBezTo>
                  <a:cubicBezTo>
                    <a:pt x="852632" y="203718"/>
                    <a:pt x="847307" y="198782"/>
                    <a:pt x="841031" y="198782"/>
                  </a:cubicBezTo>
                  <a:cubicBezTo>
                    <a:pt x="834756" y="198782"/>
                    <a:pt x="829431" y="204098"/>
                    <a:pt x="829431" y="210363"/>
                  </a:cubicBezTo>
                  <a:moveTo>
                    <a:pt x="829431" y="177233"/>
                  </a:moveTo>
                  <a:cubicBezTo>
                    <a:pt x="829431" y="183498"/>
                    <a:pt x="834756" y="188814"/>
                    <a:pt x="841031" y="188814"/>
                  </a:cubicBezTo>
                  <a:cubicBezTo>
                    <a:pt x="847307" y="188814"/>
                    <a:pt x="852632" y="183878"/>
                    <a:pt x="852632" y="177233"/>
                  </a:cubicBezTo>
                  <a:cubicBezTo>
                    <a:pt x="852632" y="170968"/>
                    <a:pt x="847307" y="165652"/>
                    <a:pt x="841031" y="165652"/>
                  </a:cubicBezTo>
                  <a:cubicBezTo>
                    <a:pt x="834756" y="165652"/>
                    <a:pt x="829431" y="170968"/>
                    <a:pt x="829431" y="177233"/>
                  </a:cubicBezTo>
                  <a:moveTo>
                    <a:pt x="829431" y="144103"/>
                  </a:moveTo>
                  <a:cubicBezTo>
                    <a:pt x="829431" y="150368"/>
                    <a:pt x="834756" y="155684"/>
                    <a:pt x="841031" y="155684"/>
                  </a:cubicBezTo>
                  <a:cubicBezTo>
                    <a:pt x="847307" y="155684"/>
                    <a:pt x="852632" y="150748"/>
                    <a:pt x="852632" y="144103"/>
                  </a:cubicBezTo>
                  <a:cubicBezTo>
                    <a:pt x="852632" y="137458"/>
                    <a:pt x="847307" y="132521"/>
                    <a:pt x="841031" y="132521"/>
                  </a:cubicBezTo>
                  <a:cubicBezTo>
                    <a:pt x="834756" y="132521"/>
                    <a:pt x="829431" y="137837"/>
                    <a:pt x="829431" y="144103"/>
                  </a:cubicBezTo>
                  <a:moveTo>
                    <a:pt x="829431" y="110972"/>
                  </a:moveTo>
                  <a:cubicBezTo>
                    <a:pt x="829431" y="117238"/>
                    <a:pt x="834756" y="122554"/>
                    <a:pt x="841031" y="122554"/>
                  </a:cubicBezTo>
                  <a:cubicBezTo>
                    <a:pt x="847307" y="122554"/>
                    <a:pt x="852632" y="117617"/>
                    <a:pt x="852632" y="110972"/>
                  </a:cubicBezTo>
                  <a:cubicBezTo>
                    <a:pt x="852632" y="104707"/>
                    <a:pt x="847307" y="99391"/>
                    <a:pt x="841031" y="99391"/>
                  </a:cubicBezTo>
                  <a:cubicBezTo>
                    <a:pt x="834756" y="99391"/>
                    <a:pt x="829431" y="104707"/>
                    <a:pt x="829431" y="110972"/>
                  </a:cubicBezTo>
                  <a:moveTo>
                    <a:pt x="829431" y="77842"/>
                  </a:moveTo>
                  <a:cubicBezTo>
                    <a:pt x="829431" y="84107"/>
                    <a:pt x="834756" y="89423"/>
                    <a:pt x="841031" y="89423"/>
                  </a:cubicBezTo>
                  <a:cubicBezTo>
                    <a:pt x="847307" y="89423"/>
                    <a:pt x="852632" y="84487"/>
                    <a:pt x="852632" y="77842"/>
                  </a:cubicBezTo>
                  <a:cubicBezTo>
                    <a:pt x="852632" y="71197"/>
                    <a:pt x="847307" y="66261"/>
                    <a:pt x="841031" y="66261"/>
                  </a:cubicBezTo>
                  <a:cubicBezTo>
                    <a:pt x="834756" y="66261"/>
                    <a:pt x="829431" y="71577"/>
                    <a:pt x="829431" y="77842"/>
                  </a:cubicBezTo>
                  <a:moveTo>
                    <a:pt x="796246" y="210363"/>
                  </a:moveTo>
                  <a:cubicBezTo>
                    <a:pt x="796246" y="216629"/>
                    <a:pt x="801571" y="221945"/>
                    <a:pt x="807846" y="221945"/>
                  </a:cubicBezTo>
                  <a:cubicBezTo>
                    <a:pt x="814122" y="221945"/>
                    <a:pt x="819447" y="217008"/>
                    <a:pt x="819447" y="210363"/>
                  </a:cubicBezTo>
                  <a:cubicBezTo>
                    <a:pt x="819447" y="203718"/>
                    <a:pt x="814122" y="198782"/>
                    <a:pt x="807846" y="198782"/>
                  </a:cubicBezTo>
                  <a:cubicBezTo>
                    <a:pt x="801571" y="198782"/>
                    <a:pt x="796246" y="204098"/>
                    <a:pt x="796246" y="210363"/>
                  </a:cubicBezTo>
                  <a:moveTo>
                    <a:pt x="796246" y="177233"/>
                  </a:moveTo>
                  <a:cubicBezTo>
                    <a:pt x="796246" y="183498"/>
                    <a:pt x="801571" y="188814"/>
                    <a:pt x="807846" y="188814"/>
                  </a:cubicBezTo>
                  <a:cubicBezTo>
                    <a:pt x="814122" y="188814"/>
                    <a:pt x="819447" y="183878"/>
                    <a:pt x="819447" y="177233"/>
                  </a:cubicBezTo>
                  <a:cubicBezTo>
                    <a:pt x="819447" y="170968"/>
                    <a:pt x="814122" y="165652"/>
                    <a:pt x="807846" y="165652"/>
                  </a:cubicBezTo>
                  <a:cubicBezTo>
                    <a:pt x="801571" y="165652"/>
                    <a:pt x="796246" y="170968"/>
                    <a:pt x="796246" y="177233"/>
                  </a:cubicBezTo>
                  <a:moveTo>
                    <a:pt x="796246" y="144103"/>
                  </a:moveTo>
                  <a:cubicBezTo>
                    <a:pt x="796246" y="150368"/>
                    <a:pt x="801571" y="155684"/>
                    <a:pt x="807846" y="155684"/>
                  </a:cubicBezTo>
                  <a:cubicBezTo>
                    <a:pt x="814122" y="155684"/>
                    <a:pt x="819447" y="150748"/>
                    <a:pt x="819447" y="144103"/>
                  </a:cubicBezTo>
                  <a:cubicBezTo>
                    <a:pt x="819447" y="137458"/>
                    <a:pt x="814122" y="132521"/>
                    <a:pt x="807846" y="132521"/>
                  </a:cubicBezTo>
                  <a:cubicBezTo>
                    <a:pt x="801571" y="132521"/>
                    <a:pt x="796246" y="137837"/>
                    <a:pt x="796246" y="144103"/>
                  </a:cubicBezTo>
                  <a:moveTo>
                    <a:pt x="796246" y="110972"/>
                  </a:moveTo>
                  <a:cubicBezTo>
                    <a:pt x="796246" y="117238"/>
                    <a:pt x="801571" y="122554"/>
                    <a:pt x="807846" y="122554"/>
                  </a:cubicBezTo>
                  <a:cubicBezTo>
                    <a:pt x="814122" y="122554"/>
                    <a:pt x="819447" y="117617"/>
                    <a:pt x="819447" y="110972"/>
                  </a:cubicBezTo>
                  <a:cubicBezTo>
                    <a:pt x="819447" y="104707"/>
                    <a:pt x="814122" y="99391"/>
                    <a:pt x="807846" y="99391"/>
                  </a:cubicBezTo>
                  <a:cubicBezTo>
                    <a:pt x="801571" y="99391"/>
                    <a:pt x="796246" y="104707"/>
                    <a:pt x="796246" y="110972"/>
                  </a:cubicBezTo>
                  <a:moveTo>
                    <a:pt x="796246" y="77842"/>
                  </a:moveTo>
                  <a:cubicBezTo>
                    <a:pt x="796246" y="84107"/>
                    <a:pt x="801571" y="89423"/>
                    <a:pt x="807846" y="89423"/>
                  </a:cubicBezTo>
                  <a:cubicBezTo>
                    <a:pt x="814122" y="89423"/>
                    <a:pt x="819447" y="84487"/>
                    <a:pt x="819447" y="77842"/>
                  </a:cubicBezTo>
                  <a:cubicBezTo>
                    <a:pt x="819447" y="71197"/>
                    <a:pt x="814122" y="66261"/>
                    <a:pt x="807846" y="66261"/>
                  </a:cubicBezTo>
                  <a:cubicBezTo>
                    <a:pt x="801571" y="66261"/>
                    <a:pt x="796246" y="71577"/>
                    <a:pt x="796246" y="77842"/>
                  </a:cubicBezTo>
                  <a:moveTo>
                    <a:pt x="796246" y="44712"/>
                  </a:moveTo>
                  <a:cubicBezTo>
                    <a:pt x="796246" y="50977"/>
                    <a:pt x="801571" y="56293"/>
                    <a:pt x="807846" y="56293"/>
                  </a:cubicBezTo>
                  <a:cubicBezTo>
                    <a:pt x="814122" y="56293"/>
                    <a:pt x="819447" y="51357"/>
                    <a:pt x="819447" y="44712"/>
                  </a:cubicBezTo>
                  <a:cubicBezTo>
                    <a:pt x="819447" y="38446"/>
                    <a:pt x="814122" y="33130"/>
                    <a:pt x="807846" y="33130"/>
                  </a:cubicBezTo>
                  <a:cubicBezTo>
                    <a:pt x="801571" y="33130"/>
                    <a:pt x="796246" y="38446"/>
                    <a:pt x="796246" y="44712"/>
                  </a:cubicBezTo>
                  <a:moveTo>
                    <a:pt x="763156" y="210363"/>
                  </a:moveTo>
                  <a:cubicBezTo>
                    <a:pt x="763156" y="216629"/>
                    <a:pt x="768481" y="221945"/>
                    <a:pt x="774757" y="221945"/>
                  </a:cubicBezTo>
                  <a:cubicBezTo>
                    <a:pt x="781032" y="221945"/>
                    <a:pt x="786357" y="217008"/>
                    <a:pt x="786357" y="210363"/>
                  </a:cubicBezTo>
                  <a:cubicBezTo>
                    <a:pt x="786357" y="203718"/>
                    <a:pt x="781032" y="198782"/>
                    <a:pt x="774757" y="198782"/>
                  </a:cubicBezTo>
                  <a:cubicBezTo>
                    <a:pt x="768481" y="198782"/>
                    <a:pt x="763156" y="204098"/>
                    <a:pt x="763156" y="210363"/>
                  </a:cubicBezTo>
                  <a:moveTo>
                    <a:pt x="763156" y="177233"/>
                  </a:moveTo>
                  <a:cubicBezTo>
                    <a:pt x="763156" y="183498"/>
                    <a:pt x="768481" y="188814"/>
                    <a:pt x="774757" y="188814"/>
                  </a:cubicBezTo>
                  <a:cubicBezTo>
                    <a:pt x="781032" y="188814"/>
                    <a:pt x="786357" y="183878"/>
                    <a:pt x="786357" y="177233"/>
                  </a:cubicBezTo>
                  <a:cubicBezTo>
                    <a:pt x="786357" y="170968"/>
                    <a:pt x="781032" y="165652"/>
                    <a:pt x="774757" y="165652"/>
                  </a:cubicBezTo>
                  <a:cubicBezTo>
                    <a:pt x="768481" y="165652"/>
                    <a:pt x="763156" y="170968"/>
                    <a:pt x="763156" y="177233"/>
                  </a:cubicBezTo>
                  <a:moveTo>
                    <a:pt x="763156" y="144103"/>
                  </a:moveTo>
                  <a:cubicBezTo>
                    <a:pt x="763156" y="150368"/>
                    <a:pt x="768481" y="155684"/>
                    <a:pt x="774757" y="155684"/>
                  </a:cubicBezTo>
                  <a:cubicBezTo>
                    <a:pt x="781032" y="155684"/>
                    <a:pt x="786357" y="150748"/>
                    <a:pt x="786357" y="144103"/>
                  </a:cubicBezTo>
                  <a:cubicBezTo>
                    <a:pt x="786357" y="137458"/>
                    <a:pt x="781032" y="132521"/>
                    <a:pt x="774757" y="132521"/>
                  </a:cubicBezTo>
                  <a:cubicBezTo>
                    <a:pt x="768481" y="132521"/>
                    <a:pt x="763156" y="137837"/>
                    <a:pt x="763156" y="144103"/>
                  </a:cubicBezTo>
                  <a:moveTo>
                    <a:pt x="763156" y="110972"/>
                  </a:moveTo>
                  <a:cubicBezTo>
                    <a:pt x="763156" y="117238"/>
                    <a:pt x="768481" y="122554"/>
                    <a:pt x="774757" y="122554"/>
                  </a:cubicBezTo>
                  <a:cubicBezTo>
                    <a:pt x="781032" y="122554"/>
                    <a:pt x="786357" y="117617"/>
                    <a:pt x="786357" y="110972"/>
                  </a:cubicBezTo>
                  <a:cubicBezTo>
                    <a:pt x="786357" y="104707"/>
                    <a:pt x="781032" y="99391"/>
                    <a:pt x="774757" y="99391"/>
                  </a:cubicBezTo>
                  <a:cubicBezTo>
                    <a:pt x="768481" y="99391"/>
                    <a:pt x="763156" y="104707"/>
                    <a:pt x="763156" y="110972"/>
                  </a:cubicBezTo>
                  <a:moveTo>
                    <a:pt x="763156" y="77842"/>
                  </a:moveTo>
                  <a:cubicBezTo>
                    <a:pt x="763156" y="84107"/>
                    <a:pt x="768481" y="89423"/>
                    <a:pt x="774757" y="89423"/>
                  </a:cubicBezTo>
                  <a:cubicBezTo>
                    <a:pt x="781032" y="89423"/>
                    <a:pt x="786357" y="84487"/>
                    <a:pt x="786357" y="77842"/>
                  </a:cubicBezTo>
                  <a:cubicBezTo>
                    <a:pt x="786357" y="71197"/>
                    <a:pt x="781032" y="66261"/>
                    <a:pt x="774757" y="66261"/>
                  </a:cubicBezTo>
                  <a:cubicBezTo>
                    <a:pt x="768481" y="66261"/>
                    <a:pt x="763156" y="71577"/>
                    <a:pt x="763156" y="77842"/>
                  </a:cubicBezTo>
                  <a:moveTo>
                    <a:pt x="729971" y="210363"/>
                  </a:moveTo>
                  <a:cubicBezTo>
                    <a:pt x="729971" y="216629"/>
                    <a:pt x="735296" y="221945"/>
                    <a:pt x="741572" y="221945"/>
                  </a:cubicBezTo>
                  <a:cubicBezTo>
                    <a:pt x="747847" y="221945"/>
                    <a:pt x="753172" y="217008"/>
                    <a:pt x="753172" y="210363"/>
                  </a:cubicBezTo>
                  <a:cubicBezTo>
                    <a:pt x="753172" y="203718"/>
                    <a:pt x="747847" y="198782"/>
                    <a:pt x="741572" y="198782"/>
                  </a:cubicBezTo>
                  <a:cubicBezTo>
                    <a:pt x="735296" y="198782"/>
                    <a:pt x="729971" y="204098"/>
                    <a:pt x="729971" y="210363"/>
                  </a:cubicBezTo>
                  <a:moveTo>
                    <a:pt x="729971" y="177233"/>
                  </a:moveTo>
                  <a:cubicBezTo>
                    <a:pt x="729971" y="183498"/>
                    <a:pt x="735296" y="188814"/>
                    <a:pt x="741572" y="188814"/>
                  </a:cubicBezTo>
                  <a:cubicBezTo>
                    <a:pt x="747847" y="188814"/>
                    <a:pt x="753172" y="183878"/>
                    <a:pt x="753172" y="177233"/>
                  </a:cubicBezTo>
                  <a:cubicBezTo>
                    <a:pt x="753172" y="170968"/>
                    <a:pt x="747847" y="165652"/>
                    <a:pt x="741572" y="165652"/>
                  </a:cubicBezTo>
                  <a:cubicBezTo>
                    <a:pt x="735296" y="165652"/>
                    <a:pt x="729971" y="170968"/>
                    <a:pt x="729971" y="177233"/>
                  </a:cubicBezTo>
                  <a:moveTo>
                    <a:pt x="729971" y="144103"/>
                  </a:moveTo>
                  <a:cubicBezTo>
                    <a:pt x="729971" y="150368"/>
                    <a:pt x="735296" y="155684"/>
                    <a:pt x="741572" y="155684"/>
                  </a:cubicBezTo>
                  <a:cubicBezTo>
                    <a:pt x="747847" y="155684"/>
                    <a:pt x="753172" y="150748"/>
                    <a:pt x="753172" y="144103"/>
                  </a:cubicBezTo>
                  <a:cubicBezTo>
                    <a:pt x="753172" y="137458"/>
                    <a:pt x="747847" y="132521"/>
                    <a:pt x="741572" y="132521"/>
                  </a:cubicBezTo>
                  <a:cubicBezTo>
                    <a:pt x="735296" y="132521"/>
                    <a:pt x="729971" y="137837"/>
                    <a:pt x="729971" y="144103"/>
                  </a:cubicBezTo>
                  <a:moveTo>
                    <a:pt x="729971" y="110972"/>
                  </a:moveTo>
                  <a:cubicBezTo>
                    <a:pt x="729971" y="117238"/>
                    <a:pt x="735296" y="122554"/>
                    <a:pt x="741572" y="122554"/>
                  </a:cubicBezTo>
                  <a:cubicBezTo>
                    <a:pt x="747847" y="122554"/>
                    <a:pt x="753172" y="117617"/>
                    <a:pt x="753172" y="110972"/>
                  </a:cubicBezTo>
                  <a:cubicBezTo>
                    <a:pt x="753172" y="104707"/>
                    <a:pt x="747847" y="99391"/>
                    <a:pt x="741572" y="99391"/>
                  </a:cubicBezTo>
                  <a:cubicBezTo>
                    <a:pt x="735296" y="99391"/>
                    <a:pt x="729971" y="104707"/>
                    <a:pt x="729971" y="110972"/>
                  </a:cubicBezTo>
                  <a:moveTo>
                    <a:pt x="729971" y="77842"/>
                  </a:moveTo>
                  <a:cubicBezTo>
                    <a:pt x="729971" y="84107"/>
                    <a:pt x="735296" y="89423"/>
                    <a:pt x="741572" y="89423"/>
                  </a:cubicBezTo>
                  <a:cubicBezTo>
                    <a:pt x="747847" y="89423"/>
                    <a:pt x="753172" y="84487"/>
                    <a:pt x="753172" y="77842"/>
                  </a:cubicBezTo>
                  <a:cubicBezTo>
                    <a:pt x="753172" y="71197"/>
                    <a:pt x="747847" y="66261"/>
                    <a:pt x="741572" y="66261"/>
                  </a:cubicBezTo>
                  <a:cubicBezTo>
                    <a:pt x="735296" y="66261"/>
                    <a:pt x="729971" y="71577"/>
                    <a:pt x="729971" y="77842"/>
                  </a:cubicBezTo>
                  <a:moveTo>
                    <a:pt x="729971" y="44712"/>
                  </a:moveTo>
                  <a:cubicBezTo>
                    <a:pt x="729971" y="50977"/>
                    <a:pt x="735296" y="56293"/>
                    <a:pt x="741572" y="56293"/>
                  </a:cubicBezTo>
                  <a:cubicBezTo>
                    <a:pt x="747847" y="56293"/>
                    <a:pt x="753172" y="51357"/>
                    <a:pt x="753172" y="44712"/>
                  </a:cubicBezTo>
                  <a:cubicBezTo>
                    <a:pt x="753172" y="38446"/>
                    <a:pt x="747847" y="33130"/>
                    <a:pt x="741572" y="33130"/>
                  </a:cubicBezTo>
                  <a:cubicBezTo>
                    <a:pt x="735296" y="33130"/>
                    <a:pt x="729971" y="38446"/>
                    <a:pt x="729971" y="44712"/>
                  </a:cubicBezTo>
                  <a:moveTo>
                    <a:pt x="696786" y="210363"/>
                  </a:moveTo>
                  <a:cubicBezTo>
                    <a:pt x="696786" y="216629"/>
                    <a:pt x="702111" y="221945"/>
                    <a:pt x="708387" y="221945"/>
                  </a:cubicBezTo>
                  <a:cubicBezTo>
                    <a:pt x="714663" y="221945"/>
                    <a:pt x="719987" y="217008"/>
                    <a:pt x="719987" y="210363"/>
                  </a:cubicBezTo>
                  <a:cubicBezTo>
                    <a:pt x="719987" y="203718"/>
                    <a:pt x="714663" y="198782"/>
                    <a:pt x="708387" y="198782"/>
                  </a:cubicBezTo>
                  <a:cubicBezTo>
                    <a:pt x="702111" y="198782"/>
                    <a:pt x="696786" y="204098"/>
                    <a:pt x="696786" y="210363"/>
                  </a:cubicBezTo>
                  <a:moveTo>
                    <a:pt x="696786" y="177233"/>
                  </a:moveTo>
                  <a:cubicBezTo>
                    <a:pt x="696786" y="183498"/>
                    <a:pt x="702111" y="188814"/>
                    <a:pt x="708387" y="188814"/>
                  </a:cubicBezTo>
                  <a:cubicBezTo>
                    <a:pt x="714663" y="188814"/>
                    <a:pt x="719987" y="183878"/>
                    <a:pt x="719987" y="177233"/>
                  </a:cubicBezTo>
                  <a:cubicBezTo>
                    <a:pt x="719987" y="170968"/>
                    <a:pt x="714663" y="165652"/>
                    <a:pt x="708387" y="165652"/>
                  </a:cubicBezTo>
                  <a:cubicBezTo>
                    <a:pt x="702111" y="165652"/>
                    <a:pt x="696786" y="170968"/>
                    <a:pt x="696786" y="177233"/>
                  </a:cubicBezTo>
                  <a:moveTo>
                    <a:pt x="696786" y="144103"/>
                  </a:moveTo>
                  <a:cubicBezTo>
                    <a:pt x="696786" y="150368"/>
                    <a:pt x="702111" y="155684"/>
                    <a:pt x="708387" y="155684"/>
                  </a:cubicBezTo>
                  <a:cubicBezTo>
                    <a:pt x="714663" y="155684"/>
                    <a:pt x="719987" y="150748"/>
                    <a:pt x="719987" y="144103"/>
                  </a:cubicBezTo>
                  <a:cubicBezTo>
                    <a:pt x="719987" y="137458"/>
                    <a:pt x="714663" y="132521"/>
                    <a:pt x="708387" y="132521"/>
                  </a:cubicBezTo>
                  <a:cubicBezTo>
                    <a:pt x="702111" y="132521"/>
                    <a:pt x="696786" y="137837"/>
                    <a:pt x="696786" y="144103"/>
                  </a:cubicBezTo>
                  <a:moveTo>
                    <a:pt x="696786" y="110972"/>
                  </a:moveTo>
                  <a:cubicBezTo>
                    <a:pt x="696786" y="117238"/>
                    <a:pt x="702111" y="122554"/>
                    <a:pt x="708387" y="122554"/>
                  </a:cubicBezTo>
                  <a:cubicBezTo>
                    <a:pt x="714663" y="122554"/>
                    <a:pt x="719987" y="117617"/>
                    <a:pt x="719987" y="110972"/>
                  </a:cubicBezTo>
                  <a:cubicBezTo>
                    <a:pt x="719987" y="104707"/>
                    <a:pt x="714663" y="99391"/>
                    <a:pt x="708387" y="99391"/>
                  </a:cubicBezTo>
                  <a:cubicBezTo>
                    <a:pt x="702111" y="99391"/>
                    <a:pt x="696786" y="104707"/>
                    <a:pt x="696786" y="110972"/>
                  </a:cubicBezTo>
                  <a:moveTo>
                    <a:pt x="696786" y="77842"/>
                  </a:moveTo>
                  <a:cubicBezTo>
                    <a:pt x="696786" y="84107"/>
                    <a:pt x="702111" y="89423"/>
                    <a:pt x="708387" y="89423"/>
                  </a:cubicBezTo>
                  <a:cubicBezTo>
                    <a:pt x="714663" y="89423"/>
                    <a:pt x="719987" y="84487"/>
                    <a:pt x="719987" y="77842"/>
                  </a:cubicBezTo>
                  <a:cubicBezTo>
                    <a:pt x="719987" y="71197"/>
                    <a:pt x="714663" y="66261"/>
                    <a:pt x="708387" y="66261"/>
                  </a:cubicBezTo>
                  <a:cubicBezTo>
                    <a:pt x="702111" y="66261"/>
                    <a:pt x="696786" y="71577"/>
                    <a:pt x="696786" y="77842"/>
                  </a:cubicBezTo>
                  <a:moveTo>
                    <a:pt x="663602" y="243494"/>
                  </a:moveTo>
                  <a:cubicBezTo>
                    <a:pt x="663602" y="249759"/>
                    <a:pt x="668926" y="255075"/>
                    <a:pt x="675202" y="255075"/>
                  </a:cubicBezTo>
                  <a:cubicBezTo>
                    <a:pt x="681478" y="255075"/>
                    <a:pt x="686803" y="250139"/>
                    <a:pt x="686803" y="243494"/>
                  </a:cubicBezTo>
                  <a:cubicBezTo>
                    <a:pt x="686803" y="237228"/>
                    <a:pt x="681478" y="231912"/>
                    <a:pt x="675202" y="231912"/>
                  </a:cubicBezTo>
                  <a:cubicBezTo>
                    <a:pt x="668926" y="231912"/>
                    <a:pt x="663602" y="237228"/>
                    <a:pt x="663602" y="243494"/>
                  </a:cubicBezTo>
                  <a:moveTo>
                    <a:pt x="663602" y="210363"/>
                  </a:moveTo>
                  <a:cubicBezTo>
                    <a:pt x="663602" y="216629"/>
                    <a:pt x="668926" y="221945"/>
                    <a:pt x="675202" y="221945"/>
                  </a:cubicBezTo>
                  <a:cubicBezTo>
                    <a:pt x="681478" y="221945"/>
                    <a:pt x="686803" y="217008"/>
                    <a:pt x="686803" y="210363"/>
                  </a:cubicBezTo>
                  <a:cubicBezTo>
                    <a:pt x="686803" y="203718"/>
                    <a:pt x="681478" y="198782"/>
                    <a:pt x="675202" y="198782"/>
                  </a:cubicBezTo>
                  <a:cubicBezTo>
                    <a:pt x="668926" y="198782"/>
                    <a:pt x="663602" y="204098"/>
                    <a:pt x="663602" y="210363"/>
                  </a:cubicBezTo>
                  <a:moveTo>
                    <a:pt x="663602" y="177233"/>
                  </a:moveTo>
                  <a:cubicBezTo>
                    <a:pt x="663602" y="183498"/>
                    <a:pt x="668926" y="188814"/>
                    <a:pt x="675202" y="188814"/>
                  </a:cubicBezTo>
                  <a:cubicBezTo>
                    <a:pt x="681478" y="188814"/>
                    <a:pt x="686803" y="183878"/>
                    <a:pt x="686803" y="177233"/>
                  </a:cubicBezTo>
                  <a:cubicBezTo>
                    <a:pt x="686803" y="170968"/>
                    <a:pt x="681478" y="165652"/>
                    <a:pt x="675202" y="165652"/>
                  </a:cubicBezTo>
                  <a:cubicBezTo>
                    <a:pt x="668926" y="165652"/>
                    <a:pt x="663602" y="170968"/>
                    <a:pt x="663602" y="177233"/>
                  </a:cubicBezTo>
                  <a:moveTo>
                    <a:pt x="663602" y="144103"/>
                  </a:moveTo>
                  <a:cubicBezTo>
                    <a:pt x="663602" y="150368"/>
                    <a:pt x="668926" y="155684"/>
                    <a:pt x="675202" y="155684"/>
                  </a:cubicBezTo>
                  <a:cubicBezTo>
                    <a:pt x="681478" y="155684"/>
                    <a:pt x="686803" y="150748"/>
                    <a:pt x="686803" y="144103"/>
                  </a:cubicBezTo>
                  <a:cubicBezTo>
                    <a:pt x="686803" y="137458"/>
                    <a:pt x="681478" y="132521"/>
                    <a:pt x="675202" y="132521"/>
                  </a:cubicBezTo>
                  <a:cubicBezTo>
                    <a:pt x="668926" y="132521"/>
                    <a:pt x="663602" y="137837"/>
                    <a:pt x="663602" y="144103"/>
                  </a:cubicBezTo>
                  <a:moveTo>
                    <a:pt x="663602" y="110972"/>
                  </a:moveTo>
                  <a:cubicBezTo>
                    <a:pt x="663602" y="117238"/>
                    <a:pt x="668926" y="122554"/>
                    <a:pt x="675202" y="122554"/>
                  </a:cubicBezTo>
                  <a:cubicBezTo>
                    <a:pt x="681478" y="122554"/>
                    <a:pt x="686803" y="117617"/>
                    <a:pt x="686803" y="110972"/>
                  </a:cubicBezTo>
                  <a:cubicBezTo>
                    <a:pt x="686803" y="104707"/>
                    <a:pt x="681478" y="99391"/>
                    <a:pt x="675202" y="99391"/>
                  </a:cubicBezTo>
                  <a:cubicBezTo>
                    <a:pt x="668926" y="99391"/>
                    <a:pt x="663602" y="104707"/>
                    <a:pt x="663602" y="110972"/>
                  </a:cubicBezTo>
                  <a:moveTo>
                    <a:pt x="663602" y="77842"/>
                  </a:moveTo>
                  <a:cubicBezTo>
                    <a:pt x="663602" y="84107"/>
                    <a:pt x="668926" y="89423"/>
                    <a:pt x="675202" y="89423"/>
                  </a:cubicBezTo>
                  <a:cubicBezTo>
                    <a:pt x="681478" y="89423"/>
                    <a:pt x="686803" y="84487"/>
                    <a:pt x="686803" y="77842"/>
                  </a:cubicBezTo>
                  <a:cubicBezTo>
                    <a:pt x="686803" y="71197"/>
                    <a:pt x="681478" y="66261"/>
                    <a:pt x="675202" y="66261"/>
                  </a:cubicBezTo>
                  <a:cubicBezTo>
                    <a:pt x="668926" y="66261"/>
                    <a:pt x="663602" y="71577"/>
                    <a:pt x="663602" y="77842"/>
                  </a:cubicBezTo>
                  <a:moveTo>
                    <a:pt x="663602" y="44712"/>
                  </a:moveTo>
                  <a:cubicBezTo>
                    <a:pt x="663602" y="50977"/>
                    <a:pt x="668926" y="56293"/>
                    <a:pt x="675202" y="56293"/>
                  </a:cubicBezTo>
                  <a:cubicBezTo>
                    <a:pt x="681478" y="56293"/>
                    <a:pt x="686803" y="51357"/>
                    <a:pt x="686803" y="44712"/>
                  </a:cubicBezTo>
                  <a:cubicBezTo>
                    <a:pt x="686803" y="38446"/>
                    <a:pt x="681478" y="33130"/>
                    <a:pt x="675202" y="33130"/>
                  </a:cubicBezTo>
                  <a:cubicBezTo>
                    <a:pt x="668926" y="33130"/>
                    <a:pt x="663602" y="38446"/>
                    <a:pt x="663602" y="44712"/>
                  </a:cubicBezTo>
                  <a:moveTo>
                    <a:pt x="630417" y="309754"/>
                  </a:moveTo>
                  <a:cubicBezTo>
                    <a:pt x="630417" y="316020"/>
                    <a:pt x="635742" y="321336"/>
                    <a:pt x="642017" y="321336"/>
                  </a:cubicBezTo>
                  <a:cubicBezTo>
                    <a:pt x="648293" y="321336"/>
                    <a:pt x="653618" y="316020"/>
                    <a:pt x="653618" y="309754"/>
                  </a:cubicBezTo>
                  <a:cubicBezTo>
                    <a:pt x="653618" y="303489"/>
                    <a:pt x="648293" y="298173"/>
                    <a:pt x="642017" y="298173"/>
                  </a:cubicBezTo>
                  <a:cubicBezTo>
                    <a:pt x="635361" y="298173"/>
                    <a:pt x="630417" y="303489"/>
                    <a:pt x="630417" y="309754"/>
                  </a:cubicBezTo>
                  <a:moveTo>
                    <a:pt x="630417" y="276624"/>
                  </a:moveTo>
                  <a:cubicBezTo>
                    <a:pt x="630417" y="282889"/>
                    <a:pt x="635742" y="288205"/>
                    <a:pt x="642017" y="288205"/>
                  </a:cubicBezTo>
                  <a:cubicBezTo>
                    <a:pt x="648293" y="288205"/>
                    <a:pt x="653618" y="282889"/>
                    <a:pt x="653618" y="276624"/>
                  </a:cubicBezTo>
                  <a:cubicBezTo>
                    <a:pt x="653618" y="270359"/>
                    <a:pt x="648293" y="265043"/>
                    <a:pt x="642017" y="265043"/>
                  </a:cubicBezTo>
                  <a:cubicBezTo>
                    <a:pt x="635361" y="265043"/>
                    <a:pt x="630417" y="270359"/>
                    <a:pt x="630417" y="276624"/>
                  </a:cubicBezTo>
                  <a:moveTo>
                    <a:pt x="630417" y="243494"/>
                  </a:moveTo>
                  <a:cubicBezTo>
                    <a:pt x="630417" y="249759"/>
                    <a:pt x="635742" y="255075"/>
                    <a:pt x="642017" y="255075"/>
                  </a:cubicBezTo>
                  <a:cubicBezTo>
                    <a:pt x="648293" y="255075"/>
                    <a:pt x="653618" y="250139"/>
                    <a:pt x="653618" y="243494"/>
                  </a:cubicBezTo>
                  <a:cubicBezTo>
                    <a:pt x="653618" y="237228"/>
                    <a:pt x="648293" y="231912"/>
                    <a:pt x="642017" y="231912"/>
                  </a:cubicBezTo>
                  <a:cubicBezTo>
                    <a:pt x="635742" y="231912"/>
                    <a:pt x="630417" y="237228"/>
                    <a:pt x="630417" y="243494"/>
                  </a:cubicBezTo>
                  <a:moveTo>
                    <a:pt x="630417" y="210363"/>
                  </a:moveTo>
                  <a:cubicBezTo>
                    <a:pt x="630417" y="216629"/>
                    <a:pt x="635742" y="221945"/>
                    <a:pt x="642017" y="221945"/>
                  </a:cubicBezTo>
                  <a:cubicBezTo>
                    <a:pt x="648293" y="221945"/>
                    <a:pt x="653618" y="217008"/>
                    <a:pt x="653618" y="210363"/>
                  </a:cubicBezTo>
                  <a:cubicBezTo>
                    <a:pt x="653618" y="203718"/>
                    <a:pt x="648293" y="198782"/>
                    <a:pt x="642017" y="198782"/>
                  </a:cubicBezTo>
                  <a:cubicBezTo>
                    <a:pt x="635742" y="198782"/>
                    <a:pt x="630417" y="204098"/>
                    <a:pt x="630417" y="210363"/>
                  </a:cubicBezTo>
                  <a:moveTo>
                    <a:pt x="630417" y="177233"/>
                  </a:moveTo>
                  <a:cubicBezTo>
                    <a:pt x="630417" y="183498"/>
                    <a:pt x="635742" y="188814"/>
                    <a:pt x="642017" y="188814"/>
                  </a:cubicBezTo>
                  <a:cubicBezTo>
                    <a:pt x="648293" y="188814"/>
                    <a:pt x="653618" y="183878"/>
                    <a:pt x="653618" y="177233"/>
                  </a:cubicBezTo>
                  <a:cubicBezTo>
                    <a:pt x="653618" y="170968"/>
                    <a:pt x="648293" y="165652"/>
                    <a:pt x="642017" y="165652"/>
                  </a:cubicBezTo>
                  <a:cubicBezTo>
                    <a:pt x="635742" y="165652"/>
                    <a:pt x="630417" y="170968"/>
                    <a:pt x="630417" y="177233"/>
                  </a:cubicBezTo>
                  <a:moveTo>
                    <a:pt x="630417" y="144103"/>
                  </a:moveTo>
                  <a:cubicBezTo>
                    <a:pt x="630417" y="150368"/>
                    <a:pt x="635742" y="155684"/>
                    <a:pt x="642017" y="155684"/>
                  </a:cubicBezTo>
                  <a:cubicBezTo>
                    <a:pt x="648293" y="155684"/>
                    <a:pt x="653618" y="150748"/>
                    <a:pt x="653618" y="144103"/>
                  </a:cubicBezTo>
                  <a:cubicBezTo>
                    <a:pt x="653618" y="137458"/>
                    <a:pt x="648293" y="132521"/>
                    <a:pt x="642017" y="132521"/>
                  </a:cubicBezTo>
                  <a:cubicBezTo>
                    <a:pt x="635742" y="132521"/>
                    <a:pt x="630417" y="137837"/>
                    <a:pt x="630417" y="144103"/>
                  </a:cubicBezTo>
                  <a:moveTo>
                    <a:pt x="630417" y="110972"/>
                  </a:moveTo>
                  <a:cubicBezTo>
                    <a:pt x="630417" y="117238"/>
                    <a:pt x="635742" y="122554"/>
                    <a:pt x="642017" y="122554"/>
                  </a:cubicBezTo>
                  <a:cubicBezTo>
                    <a:pt x="648293" y="122554"/>
                    <a:pt x="653618" y="117617"/>
                    <a:pt x="653618" y="110972"/>
                  </a:cubicBezTo>
                  <a:cubicBezTo>
                    <a:pt x="653618" y="104707"/>
                    <a:pt x="648293" y="99391"/>
                    <a:pt x="642017" y="99391"/>
                  </a:cubicBezTo>
                  <a:cubicBezTo>
                    <a:pt x="635742" y="99391"/>
                    <a:pt x="630417" y="104707"/>
                    <a:pt x="630417" y="110972"/>
                  </a:cubicBezTo>
                  <a:moveTo>
                    <a:pt x="630417" y="77842"/>
                  </a:moveTo>
                  <a:cubicBezTo>
                    <a:pt x="630417" y="84107"/>
                    <a:pt x="635742" y="89423"/>
                    <a:pt x="642017" y="89423"/>
                  </a:cubicBezTo>
                  <a:cubicBezTo>
                    <a:pt x="648293" y="89423"/>
                    <a:pt x="653618" y="84487"/>
                    <a:pt x="653618" y="77842"/>
                  </a:cubicBezTo>
                  <a:cubicBezTo>
                    <a:pt x="653618" y="71197"/>
                    <a:pt x="648293" y="66261"/>
                    <a:pt x="642017" y="66261"/>
                  </a:cubicBezTo>
                  <a:cubicBezTo>
                    <a:pt x="635742" y="66261"/>
                    <a:pt x="630417" y="71577"/>
                    <a:pt x="630417" y="77842"/>
                  </a:cubicBezTo>
                  <a:moveTo>
                    <a:pt x="597232" y="276624"/>
                  </a:moveTo>
                  <a:cubicBezTo>
                    <a:pt x="597232" y="282889"/>
                    <a:pt x="602557" y="288205"/>
                    <a:pt x="608832" y="288205"/>
                  </a:cubicBezTo>
                  <a:cubicBezTo>
                    <a:pt x="615108" y="288205"/>
                    <a:pt x="620433" y="282889"/>
                    <a:pt x="620433" y="276624"/>
                  </a:cubicBezTo>
                  <a:cubicBezTo>
                    <a:pt x="620433" y="270359"/>
                    <a:pt x="615108" y="265043"/>
                    <a:pt x="608832" y="265043"/>
                  </a:cubicBezTo>
                  <a:cubicBezTo>
                    <a:pt x="602176" y="265043"/>
                    <a:pt x="597232" y="270359"/>
                    <a:pt x="597232" y="276624"/>
                  </a:cubicBezTo>
                  <a:moveTo>
                    <a:pt x="597232" y="243494"/>
                  </a:moveTo>
                  <a:cubicBezTo>
                    <a:pt x="597232" y="249759"/>
                    <a:pt x="602557" y="255075"/>
                    <a:pt x="608832" y="255075"/>
                  </a:cubicBezTo>
                  <a:cubicBezTo>
                    <a:pt x="615108" y="255075"/>
                    <a:pt x="620433" y="250139"/>
                    <a:pt x="620433" y="243494"/>
                  </a:cubicBezTo>
                  <a:cubicBezTo>
                    <a:pt x="620433" y="237228"/>
                    <a:pt x="615108" y="231912"/>
                    <a:pt x="608832" y="231912"/>
                  </a:cubicBezTo>
                  <a:cubicBezTo>
                    <a:pt x="602557" y="231912"/>
                    <a:pt x="597232" y="237228"/>
                    <a:pt x="597232" y="243494"/>
                  </a:cubicBezTo>
                  <a:moveTo>
                    <a:pt x="597232" y="210363"/>
                  </a:moveTo>
                  <a:cubicBezTo>
                    <a:pt x="597232" y="216629"/>
                    <a:pt x="602557" y="221945"/>
                    <a:pt x="608832" y="221945"/>
                  </a:cubicBezTo>
                  <a:cubicBezTo>
                    <a:pt x="615108" y="221945"/>
                    <a:pt x="620433" y="217008"/>
                    <a:pt x="620433" y="210363"/>
                  </a:cubicBezTo>
                  <a:cubicBezTo>
                    <a:pt x="620433" y="203718"/>
                    <a:pt x="615108" y="198782"/>
                    <a:pt x="608832" y="198782"/>
                  </a:cubicBezTo>
                  <a:cubicBezTo>
                    <a:pt x="602557" y="198782"/>
                    <a:pt x="597232" y="204098"/>
                    <a:pt x="597232" y="210363"/>
                  </a:cubicBezTo>
                  <a:moveTo>
                    <a:pt x="597232" y="177233"/>
                  </a:moveTo>
                  <a:cubicBezTo>
                    <a:pt x="597232" y="183498"/>
                    <a:pt x="602557" y="188814"/>
                    <a:pt x="608832" y="188814"/>
                  </a:cubicBezTo>
                  <a:cubicBezTo>
                    <a:pt x="615108" y="188814"/>
                    <a:pt x="620433" y="183878"/>
                    <a:pt x="620433" y="177233"/>
                  </a:cubicBezTo>
                  <a:cubicBezTo>
                    <a:pt x="620433" y="170968"/>
                    <a:pt x="615108" y="165652"/>
                    <a:pt x="608832" y="165652"/>
                  </a:cubicBezTo>
                  <a:cubicBezTo>
                    <a:pt x="602557" y="165652"/>
                    <a:pt x="597232" y="170968"/>
                    <a:pt x="597232" y="177233"/>
                  </a:cubicBezTo>
                  <a:moveTo>
                    <a:pt x="597232" y="144103"/>
                  </a:moveTo>
                  <a:cubicBezTo>
                    <a:pt x="597232" y="150368"/>
                    <a:pt x="602557" y="155684"/>
                    <a:pt x="608832" y="155684"/>
                  </a:cubicBezTo>
                  <a:cubicBezTo>
                    <a:pt x="615108" y="155684"/>
                    <a:pt x="620433" y="150748"/>
                    <a:pt x="620433" y="144103"/>
                  </a:cubicBezTo>
                  <a:cubicBezTo>
                    <a:pt x="620433" y="137458"/>
                    <a:pt x="615108" y="132521"/>
                    <a:pt x="608832" y="132521"/>
                  </a:cubicBezTo>
                  <a:cubicBezTo>
                    <a:pt x="602557" y="132521"/>
                    <a:pt x="597232" y="137837"/>
                    <a:pt x="597232" y="144103"/>
                  </a:cubicBezTo>
                  <a:moveTo>
                    <a:pt x="597232" y="110972"/>
                  </a:moveTo>
                  <a:cubicBezTo>
                    <a:pt x="597232" y="117238"/>
                    <a:pt x="602557" y="122554"/>
                    <a:pt x="608832" y="122554"/>
                  </a:cubicBezTo>
                  <a:cubicBezTo>
                    <a:pt x="615108" y="122554"/>
                    <a:pt x="620433" y="117617"/>
                    <a:pt x="620433" y="110972"/>
                  </a:cubicBezTo>
                  <a:cubicBezTo>
                    <a:pt x="620433" y="104707"/>
                    <a:pt x="615108" y="99391"/>
                    <a:pt x="608832" y="99391"/>
                  </a:cubicBezTo>
                  <a:cubicBezTo>
                    <a:pt x="602557" y="99391"/>
                    <a:pt x="597232" y="104707"/>
                    <a:pt x="597232" y="110972"/>
                  </a:cubicBezTo>
                  <a:moveTo>
                    <a:pt x="597232" y="77842"/>
                  </a:moveTo>
                  <a:cubicBezTo>
                    <a:pt x="597232" y="84107"/>
                    <a:pt x="602557" y="89423"/>
                    <a:pt x="608832" y="89423"/>
                  </a:cubicBezTo>
                  <a:cubicBezTo>
                    <a:pt x="615108" y="89423"/>
                    <a:pt x="620433" y="84487"/>
                    <a:pt x="620433" y="77842"/>
                  </a:cubicBezTo>
                  <a:cubicBezTo>
                    <a:pt x="620433" y="71197"/>
                    <a:pt x="615108" y="66261"/>
                    <a:pt x="608832" y="66261"/>
                  </a:cubicBezTo>
                  <a:cubicBezTo>
                    <a:pt x="602557" y="66261"/>
                    <a:pt x="597232" y="71577"/>
                    <a:pt x="597232" y="77842"/>
                  </a:cubicBezTo>
                  <a:moveTo>
                    <a:pt x="597232" y="44712"/>
                  </a:moveTo>
                  <a:cubicBezTo>
                    <a:pt x="597232" y="50977"/>
                    <a:pt x="602557" y="56293"/>
                    <a:pt x="608832" y="56293"/>
                  </a:cubicBezTo>
                  <a:cubicBezTo>
                    <a:pt x="615108" y="56293"/>
                    <a:pt x="620433" y="51357"/>
                    <a:pt x="620433" y="44712"/>
                  </a:cubicBezTo>
                  <a:cubicBezTo>
                    <a:pt x="620433" y="38446"/>
                    <a:pt x="615108" y="33130"/>
                    <a:pt x="608832" y="33130"/>
                  </a:cubicBezTo>
                  <a:cubicBezTo>
                    <a:pt x="602557" y="33130"/>
                    <a:pt x="597232" y="38446"/>
                    <a:pt x="597232" y="44712"/>
                  </a:cubicBezTo>
                  <a:moveTo>
                    <a:pt x="564047" y="243494"/>
                  </a:moveTo>
                  <a:cubicBezTo>
                    <a:pt x="564047" y="249759"/>
                    <a:pt x="569372" y="255075"/>
                    <a:pt x="575648" y="255075"/>
                  </a:cubicBezTo>
                  <a:cubicBezTo>
                    <a:pt x="581923" y="255075"/>
                    <a:pt x="587248" y="250139"/>
                    <a:pt x="587248" y="243494"/>
                  </a:cubicBezTo>
                  <a:cubicBezTo>
                    <a:pt x="587248" y="237228"/>
                    <a:pt x="581923" y="231912"/>
                    <a:pt x="575648" y="231912"/>
                  </a:cubicBezTo>
                  <a:cubicBezTo>
                    <a:pt x="569372" y="231912"/>
                    <a:pt x="564047" y="237228"/>
                    <a:pt x="564047" y="243494"/>
                  </a:cubicBezTo>
                  <a:moveTo>
                    <a:pt x="564047" y="210363"/>
                  </a:moveTo>
                  <a:cubicBezTo>
                    <a:pt x="564047" y="216629"/>
                    <a:pt x="569372" y="221945"/>
                    <a:pt x="575648" y="221945"/>
                  </a:cubicBezTo>
                  <a:cubicBezTo>
                    <a:pt x="581923" y="221945"/>
                    <a:pt x="587248" y="217008"/>
                    <a:pt x="587248" y="210363"/>
                  </a:cubicBezTo>
                  <a:cubicBezTo>
                    <a:pt x="587248" y="203718"/>
                    <a:pt x="581923" y="198782"/>
                    <a:pt x="575648" y="198782"/>
                  </a:cubicBezTo>
                  <a:cubicBezTo>
                    <a:pt x="569372" y="198782"/>
                    <a:pt x="564047" y="204098"/>
                    <a:pt x="564047" y="210363"/>
                  </a:cubicBezTo>
                  <a:moveTo>
                    <a:pt x="564047" y="177233"/>
                  </a:moveTo>
                  <a:cubicBezTo>
                    <a:pt x="564047" y="183498"/>
                    <a:pt x="569372" y="188814"/>
                    <a:pt x="575648" y="188814"/>
                  </a:cubicBezTo>
                  <a:cubicBezTo>
                    <a:pt x="581923" y="188814"/>
                    <a:pt x="587248" y="183878"/>
                    <a:pt x="587248" y="177233"/>
                  </a:cubicBezTo>
                  <a:cubicBezTo>
                    <a:pt x="587248" y="170968"/>
                    <a:pt x="581923" y="165652"/>
                    <a:pt x="575648" y="165652"/>
                  </a:cubicBezTo>
                  <a:cubicBezTo>
                    <a:pt x="569372" y="165652"/>
                    <a:pt x="564047" y="170968"/>
                    <a:pt x="564047" y="177233"/>
                  </a:cubicBezTo>
                  <a:moveTo>
                    <a:pt x="564047" y="144103"/>
                  </a:moveTo>
                  <a:cubicBezTo>
                    <a:pt x="564047" y="150368"/>
                    <a:pt x="569372" y="155684"/>
                    <a:pt x="575648" y="155684"/>
                  </a:cubicBezTo>
                  <a:cubicBezTo>
                    <a:pt x="581923" y="155684"/>
                    <a:pt x="587248" y="150748"/>
                    <a:pt x="587248" y="144103"/>
                  </a:cubicBezTo>
                  <a:cubicBezTo>
                    <a:pt x="587248" y="137458"/>
                    <a:pt x="581923" y="132521"/>
                    <a:pt x="575648" y="132521"/>
                  </a:cubicBezTo>
                  <a:cubicBezTo>
                    <a:pt x="569372" y="132521"/>
                    <a:pt x="564047" y="137837"/>
                    <a:pt x="564047" y="144103"/>
                  </a:cubicBezTo>
                  <a:moveTo>
                    <a:pt x="564047" y="110972"/>
                  </a:moveTo>
                  <a:cubicBezTo>
                    <a:pt x="564047" y="117238"/>
                    <a:pt x="569372" y="122554"/>
                    <a:pt x="575648" y="122554"/>
                  </a:cubicBezTo>
                  <a:cubicBezTo>
                    <a:pt x="581923" y="122554"/>
                    <a:pt x="587248" y="117617"/>
                    <a:pt x="587248" y="110972"/>
                  </a:cubicBezTo>
                  <a:cubicBezTo>
                    <a:pt x="587248" y="104707"/>
                    <a:pt x="581923" y="99391"/>
                    <a:pt x="575648" y="99391"/>
                  </a:cubicBezTo>
                  <a:cubicBezTo>
                    <a:pt x="569372" y="99391"/>
                    <a:pt x="564047" y="104707"/>
                    <a:pt x="564047" y="110972"/>
                  </a:cubicBezTo>
                  <a:moveTo>
                    <a:pt x="564047" y="77842"/>
                  </a:moveTo>
                  <a:cubicBezTo>
                    <a:pt x="564047" y="84107"/>
                    <a:pt x="569372" y="89423"/>
                    <a:pt x="575648" y="89423"/>
                  </a:cubicBezTo>
                  <a:cubicBezTo>
                    <a:pt x="581923" y="89423"/>
                    <a:pt x="587248" y="84487"/>
                    <a:pt x="587248" y="77842"/>
                  </a:cubicBezTo>
                  <a:cubicBezTo>
                    <a:pt x="587248" y="71197"/>
                    <a:pt x="581923" y="66261"/>
                    <a:pt x="575648" y="66261"/>
                  </a:cubicBezTo>
                  <a:cubicBezTo>
                    <a:pt x="569372" y="66261"/>
                    <a:pt x="564047" y="71577"/>
                    <a:pt x="564047" y="77842"/>
                  </a:cubicBezTo>
                  <a:moveTo>
                    <a:pt x="530862" y="177233"/>
                  </a:moveTo>
                  <a:cubicBezTo>
                    <a:pt x="530862" y="183498"/>
                    <a:pt x="536187" y="188814"/>
                    <a:pt x="542463" y="188814"/>
                  </a:cubicBezTo>
                  <a:cubicBezTo>
                    <a:pt x="548738" y="188814"/>
                    <a:pt x="554063" y="183878"/>
                    <a:pt x="554063" y="177233"/>
                  </a:cubicBezTo>
                  <a:cubicBezTo>
                    <a:pt x="554063" y="170968"/>
                    <a:pt x="548738" y="165652"/>
                    <a:pt x="542463" y="165652"/>
                  </a:cubicBezTo>
                  <a:cubicBezTo>
                    <a:pt x="536187" y="165652"/>
                    <a:pt x="530862" y="170968"/>
                    <a:pt x="530862" y="177233"/>
                  </a:cubicBezTo>
                  <a:moveTo>
                    <a:pt x="530862" y="144103"/>
                  </a:moveTo>
                  <a:cubicBezTo>
                    <a:pt x="530862" y="150368"/>
                    <a:pt x="536187" y="155684"/>
                    <a:pt x="542463" y="155684"/>
                  </a:cubicBezTo>
                  <a:cubicBezTo>
                    <a:pt x="548738" y="155684"/>
                    <a:pt x="554063" y="150748"/>
                    <a:pt x="554063" y="144103"/>
                  </a:cubicBezTo>
                  <a:cubicBezTo>
                    <a:pt x="554063" y="137458"/>
                    <a:pt x="548738" y="132521"/>
                    <a:pt x="542463" y="132521"/>
                  </a:cubicBezTo>
                  <a:cubicBezTo>
                    <a:pt x="536187" y="132521"/>
                    <a:pt x="530862" y="137837"/>
                    <a:pt x="530862" y="144103"/>
                  </a:cubicBezTo>
                  <a:moveTo>
                    <a:pt x="530862" y="110972"/>
                  </a:moveTo>
                  <a:cubicBezTo>
                    <a:pt x="530862" y="117238"/>
                    <a:pt x="536187" y="122554"/>
                    <a:pt x="542463" y="122554"/>
                  </a:cubicBezTo>
                  <a:cubicBezTo>
                    <a:pt x="548738" y="122554"/>
                    <a:pt x="554063" y="117617"/>
                    <a:pt x="554063" y="110972"/>
                  </a:cubicBezTo>
                  <a:cubicBezTo>
                    <a:pt x="554063" y="104707"/>
                    <a:pt x="548738" y="99391"/>
                    <a:pt x="542463" y="99391"/>
                  </a:cubicBezTo>
                  <a:cubicBezTo>
                    <a:pt x="536187" y="99391"/>
                    <a:pt x="530862" y="104707"/>
                    <a:pt x="530862" y="110972"/>
                  </a:cubicBezTo>
                  <a:moveTo>
                    <a:pt x="530862" y="77842"/>
                  </a:moveTo>
                  <a:cubicBezTo>
                    <a:pt x="530862" y="84107"/>
                    <a:pt x="536187" y="89423"/>
                    <a:pt x="542463" y="89423"/>
                  </a:cubicBezTo>
                  <a:cubicBezTo>
                    <a:pt x="548738" y="89423"/>
                    <a:pt x="554063" y="84487"/>
                    <a:pt x="554063" y="77842"/>
                  </a:cubicBezTo>
                  <a:cubicBezTo>
                    <a:pt x="554063" y="71197"/>
                    <a:pt x="548738" y="66261"/>
                    <a:pt x="542463" y="66261"/>
                  </a:cubicBezTo>
                  <a:cubicBezTo>
                    <a:pt x="536187" y="66261"/>
                    <a:pt x="530862" y="71577"/>
                    <a:pt x="530862" y="77842"/>
                  </a:cubicBezTo>
                  <a:moveTo>
                    <a:pt x="530862" y="44712"/>
                  </a:moveTo>
                  <a:cubicBezTo>
                    <a:pt x="530862" y="50977"/>
                    <a:pt x="536187" y="56293"/>
                    <a:pt x="542463" y="56293"/>
                  </a:cubicBezTo>
                  <a:cubicBezTo>
                    <a:pt x="548738" y="56293"/>
                    <a:pt x="554063" y="51357"/>
                    <a:pt x="554063" y="44712"/>
                  </a:cubicBezTo>
                  <a:cubicBezTo>
                    <a:pt x="554063" y="38446"/>
                    <a:pt x="548738" y="33130"/>
                    <a:pt x="542463" y="33130"/>
                  </a:cubicBezTo>
                  <a:cubicBezTo>
                    <a:pt x="536187" y="33130"/>
                    <a:pt x="530862" y="38446"/>
                    <a:pt x="530862" y="44712"/>
                  </a:cubicBezTo>
                  <a:moveTo>
                    <a:pt x="497678" y="210363"/>
                  </a:moveTo>
                  <a:cubicBezTo>
                    <a:pt x="497678" y="216629"/>
                    <a:pt x="503002" y="221945"/>
                    <a:pt x="509278" y="221945"/>
                  </a:cubicBezTo>
                  <a:cubicBezTo>
                    <a:pt x="515554" y="221945"/>
                    <a:pt x="520878" y="217008"/>
                    <a:pt x="520878" y="210363"/>
                  </a:cubicBezTo>
                  <a:cubicBezTo>
                    <a:pt x="520878" y="203718"/>
                    <a:pt x="515554" y="198782"/>
                    <a:pt x="509278" y="198782"/>
                  </a:cubicBezTo>
                  <a:cubicBezTo>
                    <a:pt x="503002" y="198782"/>
                    <a:pt x="497678" y="204098"/>
                    <a:pt x="497678" y="210363"/>
                  </a:cubicBezTo>
                  <a:moveTo>
                    <a:pt x="497678" y="177233"/>
                  </a:moveTo>
                  <a:cubicBezTo>
                    <a:pt x="497678" y="183498"/>
                    <a:pt x="503002" y="188814"/>
                    <a:pt x="509278" y="188814"/>
                  </a:cubicBezTo>
                  <a:cubicBezTo>
                    <a:pt x="515554" y="188814"/>
                    <a:pt x="520878" y="183878"/>
                    <a:pt x="520878" y="177233"/>
                  </a:cubicBezTo>
                  <a:cubicBezTo>
                    <a:pt x="520878" y="170968"/>
                    <a:pt x="515554" y="165652"/>
                    <a:pt x="509278" y="165652"/>
                  </a:cubicBezTo>
                  <a:cubicBezTo>
                    <a:pt x="503002" y="165652"/>
                    <a:pt x="497678" y="170968"/>
                    <a:pt x="497678" y="177233"/>
                  </a:cubicBezTo>
                  <a:moveTo>
                    <a:pt x="497678" y="144103"/>
                  </a:moveTo>
                  <a:cubicBezTo>
                    <a:pt x="497678" y="150368"/>
                    <a:pt x="503002" y="155684"/>
                    <a:pt x="509278" y="155684"/>
                  </a:cubicBezTo>
                  <a:cubicBezTo>
                    <a:pt x="515554" y="155684"/>
                    <a:pt x="520878" y="150748"/>
                    <a:pt x="520878" y="144103"/>
                  </a:cubicBezTo>
                  <a:cubicBezTo>
                    <a:pt x="520878" y="137458"/>
                    <a:pt x="515554" y="132521"/>
                    <a:pt x="509278" y="132521"/>
                  </a:cubicBezTo>
                  <a:cubicBezTo>
                    <a:pt x="503002" y="132521"/>
                    <a:pt x="497678" y="137837"/>
                    <a:pt x="497678" y="144103"/>
                  </a:cubicBezTo>
                  <a:moveTo>
                    <a:pt x="497678" y="110972"/>
                  </a:moveTo>
                  <a:cubicBezTo>
                    <a:pt x="497678" y="117238"/>
                    <a:pt x="503002" y="122554"/>
                    <a:pt x="509278" y="122554"/>
                  </a:cubicBezTo>
                  <a:cubicBezTo>
                    <a:pt x="515554" y="122554"/>
                    <a:pt x="520878" y="117617"/>
                    <a:pt x="520878" y="110972"/>
                  </a:cubicBezTo>
                  <a:cubicBezTo>
                    <a:pt x="520878" y="104707"/>
                    <a:pt x="515554" y="99391"/>
                    <a:pt x="509278" y="99391"/>
                  </a:cubicBezTo>
                  <a:cubicBezTo>
                    <a:pt x="503002" y="99391"/>
                    <a:pt x="497678" y="104707"/>
                    <a:pt x="497678" y="110972"/>
                  </a:cubicBezTo>
                  <a:moveTo>
                    <a:pt x="497678" y="77842"/>
                  </a:moveTo>
                  <a:cubicBezTo>
                    <a:pt x="497678" y="84107"/>
                    <a:pt x="503002" y="89423"/>
                    <a:pt x="509278" y="89423"/>
                  </a:cubicBezTo>
                  <a:cubicBezTo>
                    <a:pt x="515554" y="89423"/>
                    <a:pt x="520878" y="84487"/>
                    <a:pt x="520878" y="77842"/>
                  </a:cubicBezTo>
                  <a:cubicBezTo>
                    <a:pt x="520878" y="71197"/>
                    <a:pt x="515554" y="66261"/>
                    <a:pt x="509278" y="66261"/>
                  </a:cubicBezTo>
                  <a:cubicBezTo>
                    <a:pt x="503002" y="66261"/>
                    <a:pt x="497678" y="71577"/>
                    <a:pt x="497678" y="77842"/>
                  </a:cubicBezTo>
                  <a:moveTo>
                    <a:pt x="464493" y="210363"/>
                  </a:moveTo>
                  <a:cubicBezTo>
                    <a:pt x="464493" y="216629"/>
                    <a:pt x="469817" y="221945"/>
                    <a:pt x="476093" y="221945"/>
                  </a:cubicBezTo>
                  <a:cubicBezTo>
                    <a:pt x="482369" y="221945"/>
                    <a:pt x="487694" y="217008"/>
                    <a:pt x="487694" y="210363"/>
                  </a:cubicBezTo>
                  <a:cubicBezTo>
                    <a:pt x="487694" y="203718"/>
                    <a:pt x="482369" y="198782"/>
                    <a:pt x="476093" y="198782"/>
                  </a:cubicBezTo>
                  <a:cubicBezTo>
                    <a:pt x="469817" y="198782"/>
                    <a:pt x="464493" y="204098"/>
                    <a:pt x="464493" y="210363"/>
                  </a:cubicBezTo>
                  <a:moveTo>
                    <a:pt x="464493" y="177233"/>
                  </a:moveTo>
                  <a:cubicBezTo>
                    <a:pt x="464493" y="183498"/>
                    <a:pt x="469817" y="188814"/>
                    <a:pt x="476093" y="188814"/>
                  </a:cubicBezTo>
                  <a:cubicBezTo>
                    <a:pt x="482369" y="188814"/>
                    <a:pt x="487694" y="183878"/>
                    <a:pt x="487694" y="177233"/>
                  </a:cubicBezTo>
                  <a:cubicBezTo>
                    <a:pt x="487694" y="170968"/>
                    <a:pt x="482369" y="165652"/>
                    <a:pt x="476093" y="165652"/>
                  </a:cubicBezTo>
                  <a:cubicBezTo>
                    <a:pt x="469817" y="165652"/>
                    <a:pt x="464493" y="170968"/>
                    <a:pt x="464493" y="177233"/>
                  </a:cubicBezTo>
                  <a:moveTo>
                    <a:pt x="464493" y="144103"/>
                  </a:moveTo>
                  <a:cubicBezTo>
                    <a:pt x="464493" y="150368"/>
                    <a:pt x="469817" y="155684"/>
                    <a:pt x="476093" y="155684"/>
                  </a:cubicBezTo>
                  <a:cubicBezTo>
                    <a:pt x="482369" y="155684"/>
                    <a:pt x="487694" y="150748"/>
                    <a:pt x="487694" y="144103"/>
                  </a:cubicBezTo>
                  <a:cubicBezTo>
                    <a:pt x="487694" y="137458"/>
                    <a:pt x="482369" y="132521"/>
                    <a:pt x="476093" y="132521"/>
                  </a:cubicBezTo>
                  <a:cubicBezTo>
                    <a:pt x="469817" y="132521"/>
                    <a:pt x="464493" y="137837"/>
                    <a:pt x="464493" y="144103"/>
                  </a:cubicBezTo>
                  <a:moveTo>
                    <a:pt x="464493" y="110972"/>
                  </a:moveTo>
                  <a:cubicBezTo>
                    <a:pt x="464493" y="117238"/>
                    <a:pt x="469817" y="122554"/>
                    <a:pt x="476093" y="122554"/>
                  </a:cubicBezTo>
                  <a:cubicBezTo>
                    <a:pt x="482369" y="122554"/>
                    <a:pt x="487694" y="117617"/>
                    <a:pt x="487694" y="110972"/>
                  </a:cubicBezTo>
                  <a:cubicBezTo>
                    <a:pt x="487694" y="104707"/>
                    <a:pt x="482369" y="99391"/>
                    <a:pt x="476093" y="99391"/>
                  </a:cubicBezTo>
                  <a:cubicBezTo>
                    <a:pt x="469817" y="99391"/>
                    <a:pt x="464493" y="104707"/>
                    <a:pt x="464493" y="110972"/>
                  </a:cubicBezTo>
                  <a:moveTo>
                    <a:pt x="464493" y="77842"/>
                  </a:moveTo>
                  <a:cubicBezTo>
                    <a:pt x="464493" y="84107"/>
                    <a:pt x="469817" y="89423"/>
                    <a:pt x="476093" y="89423"/>
                  </a:cubicBezTo>
                  <a:cubicBezTo>
                    <a:pt x="482369" y="89423"/>
                    <a:pt x="487694" y="84487"/>
                    <a:pt x="487694" y="77842"/>
                  </a:cubicBezTo>
                  <a:cubicBezTo>
                    <a:pt x="487694" y="71197"/>
                    <a:pt x="482369" y="66261"/>
                    <a:pt x="476093" y="66261"/>
                  </a:cubicBezTo>
                  <a:cubicBezTo>
                    <a:pt x="469817" y="66261"/>
                    <a:pt x="464493" y="71577"/>
                    <a:pt x="464493" y="77842"/>
                  </a:cubicBezTo>
                  <a:moveTo>
                    <a:pt x="464493" y="44712"/>
                  </a:moveTo>
                  <a:cubicBezTo>
                    <a:pt x="464493" y="50977"/>
                    <a:pt x="469817" y="56293"/>
                    <a:pt x="476093" y="56293"/>
                  </a:cubicBezTo>
                  <a:cubicBezTo>
                    <a:pt x="482369" y="56293"/>
                    <a:pt x="487694" y="51357"/>
                    <a:pt x="487694" y="44712"/>
                  </a:cubicBezTo>
                  <a:cubicBezTo>
                    <a:pt x="487694" y="38446"/>
                    <a:pt x="482369" y="33130"/>
                    <a:pt x="476093" y="33130"/>
                  </a:cubicBezTo>
                  <a:cubicBezTo>
                    <a:pt x="469817" y="33130"/>
                    <a:pt x="464493" y="38446"/>
                    <a:pt x="464493" y="44712"/>
                  </a:cubicBezTo>
                  <a:moveTo>
                    <a:pt x="431308" y="177233"/>
                  </a:moveTo>
                  <a:cubicBezTo>
                    <a:pt x="431308" y="183498"/>
                    <a:pt x="436633" y="188814"/>
                    <a:pt x="442908" y="188814"/>
                  </a:cubicBezTo>
                  <a:cubicBezTo>
                    <a:pt x="449184" y="188814"/>
                    <a:pt x="454509" y="183878"/>
                    <a:pt x="454509" y="177233"/>
                  </a:cubicBezTo>
                  <a:cubicBezTo>
                    <a:pt x="454509" y="170968"/>
                    <a:pt x="449184" y="165652"/>
                    <a:pt x="442908" y="165652"/>
                  </a:cubicBezTo>
                  <a:cubicBezTo>
                    <a:pt x="436633" y="165652"/>
                    <a:pt x="431308" y="170968"/>
                    <a:pt x="431308" y="177233"/>
                  </a:cubicBezTo>
                  <a:moveTo>
                    <a:pt x="431308" y="144103"/>
                  </a:moveTo>
                  <a:cubicBezTo>
                    <a:pt x="431308" y="150368"/>
                    <a:pt x="436633" y="155684"/>
                    <a:pt x="442908" y="155684"/>
                  </a:cubicBezTo>
                  <a:cubicBezTo>
                    <a:pt x="449184" y="155684"/>
                    <a:pt x="454509" y="150748"/>
                    <a:pt x="454509" y="144103"/>
                  </a:cubicBezTo>
                  <a:cubicBezTo>
                    <a:pt x="454509" y="137458"/>
                    <a:pt x="449184" y="132521"/>
                    <a:pt x="442908" y="132521"/>
                  </a:cubicBezTo>
                  <a:cubicBezTo>
                    <a:pt x="436633" y="132521"/>
                    <a:pt x="431308" y="137837"/>
                    <a:pt x="431308" y="144103"/>
                  </a:cubicBezTo>
                  <a:moveTo>
                    <a:pt x="431308" y="110972"/>
                  </a:moveTo>
                  <a:cubicBezTo>
                    <a:pt x="431308" y="117238"/>
                    <a:pt x="436633" y="122554"/>
                    <a:pt x="442908" y="122554"/>
                  </a:cubicBezTo>
                  <a:cubicBezTo>
                    <a:pt x="449184" y="122554"/>
                    <a:pt x="454509" y="117617"/>
                    <a:pt x="454509" y="110972"/>
                  </a:cubicBezTo>
                  <a:cubicBezTo>
                    <a:pt x="454509" y="104707"/>
                    <a:pt x="449184" y="99391"/>
                    <a:pt x="442908" y="99391"/>
                  </a:cubicBezTo>
                  <a:cubicBezTo>
                    <a:pt x="436633" y="99391"/>
                    <a:pt x="431308" y="104707"/>
                    <a:pt x="431308" y="110972"/>
                  </a:cubicBezTo>
                  <a:moveTo>
                    <a:pt x="431308" y="77842"/>
                  </a:moveTo>
                  <a:cubicBezTo>
                    <a:pt x="431308" y="84107"/>
                    <a:pt x="436633" y="89423"/>
                    <a:pt x="442908" y="89423"/>
                  </a:cubicBezTo>
                  <a:cubicBezTo>
                    <a:pt x="449184" y="89423"/>
                    <a:pt x="454509" y="84487"/>
                    <a:pt x="454509" y="77842"/>
                  </a:cubicBezTo>
                  <a:cubicBezTo>
                    <a:pt x="454509" y="71197"/>
                    <a:pt x="449184" y="66261"/>
                    <a:pt x="442908" y="66261"/>
                  </a:cubicBezTo>
                  <a:cubicBezTo>
                    <a:pt x="436633" y="66261"/>
                    <a:pt x="431308" y="71577"/>
                    <a:pt x="431308" y="77842"/>
                  </a:cubicBezTo>
                  <a:moveTo>
                    <a:pt x="398123" y="144103"/>
                  </a:moveTo>
                  <a:cubicBezTo>
                    <a:pt x="398123" y="150368"/>
                    <a:pt x="403448" y="155684"/>
                    <a:pt x="409723" y="155684"/>
                  </a:cubicBezTo>
                  <a:cubicBezTo>
                    <a:pt x="415999" y="155684"/>
                    <a:pt x="421324" y="150748"/>
                    <a:pt x="421324" y="144103"/>
                  </a:cubicBezTo>
                  <a:cubicBezTo>
                    <a:pt x="421324" y="137458"/>
                    <a:pt x="415999" y="132521"/>
                    <a:pt x="409723" y="132521"/>
                  </a:cubicBezTo>
                  <a:cubicBezTo>
                    <a:pt x="403448" y="132521"/>
                    <a:pt x="398123" y="137837"/>
                    <a:pt x="398123" y="144103"/>
                  </a:cubicBezTo>
                  <a:moveTo>
                    <a:pt x="398123" y="110972"/>
                  </a:moveTo>
                  <a:cubicBezTo>
                    <a:pt x="398123" y="117238"/>
                    <a:pt x="403448" y="122554"/>
                    <a:pt x="409723" y="122554"/>
                  </a:cubicBezTo>
                  <a:cubicBezTo>
                    <a:pt x="415999" y="122554"/>
                    <a:pt x="421324" y="117617"/>
                    <a:pt x="421324" y="110972"/>
                  </a:cubicBezTo>
                  <a:cubicBezTo>
                    <a:pt x="421324" y="104707"/>
                    <a:pt x="415999" y="99391"/>
                    <a:pt x="409723" y="99391"/>
                  </a:cubicBezTo>
                  <a:cubicBezTo>
                    <a:pt x="403448" y="99391"/>
                    <a:pt x="398123" y="104707"/>
                    <a:pt x="398123" y="110972"/>
                  </a:cubicBezTo>
                  <a:moveTo>
                    <a:pt x="398123" y="77842"/>
                  </a:moveTo>
                  <a:cubicBezTo>
                    <a:pt x="398123" y="84107"/>
                    <a:pt x="403448" y="89423"/>
                    <a:pt x="409723" y="89423"/>
                  </a:cubicBezTo>
                  <a:cubicBezTo>
                    <a:pt x="415999" y="89423"/>
                    <a:pt x="421324" y="84487"/>
                    <a:pt x="421324" y="77842"/>
                  </a:cubicBezTo>
                  <a:cubicBezTo>
                    <a:pt x="421324" y="71197"/>
                    <a:pt x="415999" y="66261"/>
                    <a:pt x="409723" y="66261"/>
                  </a:cubicBezTo>
                  <a:cubicBezTo>
                    <a:pt x="403448" y="66261"/>
                    <a:pt x="398123" y="71577"/>
                    <a:pt x="398123" y="77842"/>
                  </a:cubicBezTo>
                  <a:moveTo>
                    <a:pt x="398123" y="44712"/>
                  </a:moveTo>
                  <a:cubicBezTo>
                    <a:pt x="398123" y="50977"/>
                    <a:pt x="403448" y="56293"/>
                    <a:pt x="409723" y="56293"/>
                  </a:cubicBezTo>
                  <a:cubicBezTo>
                    <a:pt x="415999" y="56293"/>
                    <a:pt x="421324" y="51357"/>
                    <a:pt x="421324" y="44712"/>
                  </a:cubicBezTo>
                  <a:cubicBezTo>
                    <a:pt x="421324" y="38446"/>
                    <a:pt x="415999" y="33130"/>
                    <a:pt x="409723" y="33130"/>
                  </a:cubicBezTo>
                  <a:cubicBezTo>
                    <a:pt x="403448" y="33130"/>
                    <a:pt x="398123" y="38446"/>
                    <a:pt x="398123" y="44712"/>
                  </a:cubicBezTo>
                  <a:moveTo>
                    <a:pt x="364938" y="144103"/>
                  </a:moveTo>
                  <a:cubicBezTo>
                    <a:pt x="364938" y="150368"/>
                    <a:pt x="370263" y="155684"/>
                    <a:pt x="376539" y="155684"/>
                  </a:cubicBezTo>
                  <a:cubicBezTo>
                    <a:pt x="382814" y="155684"/>
                    <a:pt x="388139" y="150748"/>
                    <a:pt x="388139" y="144103"/>
                  </a:cubicBezTo>
                  <a:cubicBezTo>
                    <a:pt x="388139" y="137458"/>
                    <a:pt x="382814" y="132521"/>
                    <a:pt x="376539" y="132521"/>
                  </a:cubicBezTo>
                  <a:cubicBezTo>
                    <a:pt x="370263" y="132521"/>
                    <a:pt x="364938" y="137837"/>
                    <a:pt x="364938" y="144103"/>
                  </a:cubicBezTo>
                  <a:moveTo>
                    <a:pt x="364938" y="110972"/>
                  </a:moveTo>
                  <a:cubicBezTo>
                    <a:pt x="364938" y="117238"/>
                    <a:pt x="370263" y="122554"/>
                    <a:pt x="376539" y="122554"/>
                  </a:cubicBezTo>
                  <a:cubicBezTo>
                    <a:pt x="382814" y="122554"/>
                    <a:pt x="388139" y="117617"/>
                    <a:pt x="388139" y="110972"/>
                  </a:cubicBezTo>
                  <a:cubicBezTo>
                    <a:pt x="388139" y="104707"/>
                    <a:pt x="382814" y="99391"/>
                    <a:pt x="376539" y="99391"/>
                  </a:cubicBezTo>
                  <a:cubicBezTo>
                    <a:pt x="370263" y="99391"/>
                    <a:pt x="364938" y="104707"/>
                    <a:pt x="364938" y="110972"/>
                  </a:cubicBezTo>
                  <a:moveTo>
                    <a:pt x="364938" y="77842"/>
                  </a:moveTo>
                  <a:cubicBezTo>
                    <a:pt x="364938" y="84107"/>
                    <a:pt x="370263" y="89423"/>
                    <a:pt x="376539" y="89423"/>
                  </a:cubicBezTo>
                  <a:cubicBezTo>
                    <a:pt x="382814" y="89423"/>
                    <a:pt x="388139" y="84487"/>
                    <a:pt x="388139" y="77842"/>
                  </a:cubicBezTo>
                  <a:cubicBezTo>
                    <a:pt x="388139" y="71197"/>
                    <a:pt x="382814" y="66261"/>
                    <a:pt x="376539" y="66261"/>
                  </a:cubicBezTo>
                  <a:cubicBezTo>
                    <a:pt x="370263" y="66261"/>
                    <a:pt x="364938" y="71577"/>
                    <a:pt x="364938" y="77842"/>
                  </a:cubicBezTo>
                  <a:moveTo>
                    <a:pt x="331753" y="144103"/>
                  </a:moveTo>
                  <a:cubicBezTo>
                    <a:pt x="331753" y="150368"/>
                    <a:pt x="337078" y="155684"/>
                    <a:pt x="343354" y="155684"/>
                  </a:cubicBezTo>
                  <a:cubicBezTo>
                    <a:pt x="349629" y="155684"/>
                    <a:pt x="354954" y="150748"/>
                    <a:pt x="354954" y="144103"/>
                  </a:cubicBezTo>
                  <a:cubicBezTo>
                    <a:pt x="354954" y="137458"/>
                    <a:pt x="349629" y="132521"/>
                    <a:pt x="343354" y="132521"/>
                  </a:cubicBezTo>
                  <a:cubicBezTo>
                    <a:pt x="337078" y="132521"/>
                    <a:pt x="331753" y="137837"/>
                    <a:pt x="331753" y="144103"/>
                  </a:cubicBezTo>
                  <a:moveTo>
                    <a:pt x="331753" y="110972"/>
                  </a:moveTo>
                  <a:cubicBezTo>
                    <a:pt x="331753" y="117238"/>
                    <a:pt x="337078" y="122554"/>
                    <a:pt x="343354" y="122554"/>
                  </a:cubicBezTo>
                  <a:cubicBezTo>
                    <a:pt x="349629" y="122554"/>
                    <a:pt x="354954" y="117617"/>
                    <a:pt x="354954" y="110972"/>
                  </a:cubicBezTo>
                  <a:cubicBezTo>
                    <a:pt x="354954" y="104707"/>
                    <a:pt x="349629" y="99391"/>
                    <a:pt x="343354" y="99391"/>
                  </a:cubicBezTo>
                  <a:cubicBezTo>
                    <a:pt x="337078" y="99391"/>
                    <a:pt x="331753" y="104707"/>
                    <a:pt x="331753" y="110972"/>
                  </a:cubicBezTo>
                  <a:moveTo>
                    <a:pt x="331753" y="77842"/>
                  </a:moveTo>
                  <a:cubicBezTo>
                    <a:pt x="331753" y="84107"/>
                    <a:pt x="337078" y="89423"/>
                    <a:pt x="343354" y="89423"/>
                  </a:cubicBezTo>
                  <a:cubicBezTo>
                    <a:pt x="349629" y="89423"/>
                    <a:pt x="354954" y="84487"/>
                    <a:pt x="354954" y="77842"/>
                  </a:cubicBezTo>
                  <a:cubicBezTo>
                    <a:pt x="354954" y="71197"/>
                    <a:pt x="349629" y="66261"/>
                    <a:pt x="343354" y="66261"/>
                  </a:cubicBezTo>
                  <a:cubicBezTo>
                    <a:pt x="337078" y="66261"/>
                    <a:pt x="331753" y="71577"/>
                    <a:pt x="331753" y="77842"/>
                  </a:cubicBezTo>
                  <a:moveTo>
                    <a:pt x="331753" y="44712"/>
                  </a:moveTo>
                  <a:cubicBezTo>
                    <a:pt x="331753" y="50977"/>
                    <a:pt x="337078" y="56293"/>
                    <a:pt x="343354" y="56293"/>
                  </a:cubicBezTo>
                  <a:cubicBezTo>
                    <a:pt x="349629" y="56293"/>
                    <a:pt x="354954" y="51357"/>
                    <a:pt x="354954" y="44712"/>
                  </a:cubicBezTo>
                  <a:cubicBezTo>
                    <a:pt x="354954" y="38446"/>
                    <a:pt x="349629" y="33130"/>
                    <a:pt x="343354" y="33130"/>
                  </a:cubicBezTo>
                  <a:cubicBezTo>
                    <a:pt x="337078" y="33130"/>
                    <a:pt x="331753" y="38446"/>
                    <a:pt x="331753" y="44712"/>
                  </a:cubicBezTo>
                  <a:moveTo>
                    <a:pt x="298568" y="144103"/>
                  </a:moveTo>
                  <a:cubicBezTo>
                    <a:pt x="298568" y="150368"/>
                    <a:pt x="303893" y="155684"/>
                    <a:pt x="310169" y="155684"/>
                  </a:cubicBezTo>
                  <a:cubicBezTo>
                    <a:pt x="316445" y="155684"/>
                    <a:pt x="321769" y="150748"/>
                    <a:pt x="321769" y="144103"/>
                  </a:cubicBezTo>
                  <a:cubicBezTo>
                    <a:pt x="321769" y="137458"/>
                    <a:pt x="316445" y="132521"/>
                    <a:pt x="310169" y="132521"/>
                  </a:cubicBezTo>
                  <a:cubicBezTo>
                    <a:pt x="303893" y="132521"/>
                    <a:pt x="298568" y="137837"/>
                    <a:pt x="298568" y="144103"/>
                  </a:cubicBezTo>
                  <a:moveTo>
                    <a:pt x="298568" y="110972"/>
                  </a:moveTo>
                  <a:cubicBezTo>
                    <a:pt x="298568" y="117238"/>
                    <a:pt x="303893" y="122554"/>
                    <a:pt x="310169" y="122554"/>
                  </a:cubicBezTo>
                  <a:cubicBezTo>
                    <a:pt x="316445" y="122554"/>
                    <a:pt x="321769" y="117617"/>
                    <a:pt x="321769" y="110972"/>
                  </a:cubicBezTo>
                  <a:cubicBezTo>
                    <a:pt x="321769" y="104707"/>
                    <a:pt x="316445" y="99391"/>
                    <a:pt x="310169" y="99391"/>
                  </a:cubicBezTo>
                  <a:cubicBezTo>
                    <a:pt x="303893" y="99391"/>
                    <a:pt x="298568" y="104707"/>
                    <a:pt x="298568" y="110972"/>
                  </a:cubicBezTo>
                  <a:moveTo>
                    <a:pt x="298568" y="77842"/>
                  </a:moveTo>
                  <a:cubicBezTo>
                    <a:pt x="298568" y="84107"/>
                    <a:pt x="303893" y="89423"/>
                    <a:pt x="310169" y="89423"/>
                  </a:cubicBezTo>
                  <a:cubicBezTo>
                    <a:pt x="316445" y="89423"/>
                    <a:pt x="321769" y="84487"/>
                    <a:pt x="321769" y="77842"/>
                  </a:cubicBezTo>
                  <a:cubicBezTo>
                    <a:pt x="321769" y="71197"/>
                    <a:pt x="316445" y="66261"/>
                    <a:pt x="310169" y="66261"/>
                  </a:cubicBezTo>
                  <a:cubicBezTo>
                    <a:pt x="303893" y="66261"/>
                    <a:pt x="298568" y="71577"/>
                    <a:pt x="298568" y="77842"/>
                  </a:cubicBezTo>
                  <a:moveTo>
                    <a:pt x="265384" y="144103"/>
                  </a:moveTo>
                  <a:cubicBezTo>
                    <a:pt x="265384" y="150368"/>
                    <a:pt x="270708" y="155684"/>
                    <a:pt x="276984" y="155684"/>
                  </a:cubicBezTo>
                  <a:cubicBezTo>
                    <a:pt x="283260" y="155684"/>
                    <a:pt x="288584" y="150748"/>
                    <a:pt x="288584" y="144103"/>
                  </a:cubicBezTo>
                  <a:cubicBezTo>
                    <a:pt x="288584" y="137458"/>
                    <a:pt x="283260" y="132521"/>
                    <a:pt x="276984" y="132521"/>
                  </a:cubicBezTo>
                  <a:cubicBezTo>
                    <a:pt x="270708" y="132521"/>
                    <a:pt x="265384" y="137837"/>
                    <a:pt x="265384" y="144103"/>
                  </a:cubicBezTo>
                  <a:moveTo>
                    <a:pt x="265384" y="110972"/>
                  </a:moveTo>
                  <a:cubicBezTo>
                    <a:pt x="265384" y="117238"/>
                    <a:pt x="270708" y="122554"/>
                    <a:pt x="276984" y="122554"/>
                  </a:cubicBezTo>
                  <a:cubicBezTo>
                    <a:pt x="283260" y="122554"/>
                    <a:pt x="288584" y="117617"/>
                    <a:pt x="288584" y="110972"/>
                  </a:cubicBezTo>
                  <a:cubicBezTo>
                    <a:pt x="288584" y="104707"/>
                    <a:pt x="283260" y="99391"/>
                    <a:pt x="276984" y="99391"/>
                  </a:cubicBezTo>
                  <a:cubicBezTo>
                    <a:pt x="270708" y="99391"/>
                    <a:pt x="265384" y="104707"/>
                    <a:pt x="265384" y="110972"/>
                  </a:cubicBezTo>
                  <a:moveTo>
                    <a:pt x="265384" y="77842"/>
                  </a:moveTo>
                  <a:cubicBezTo>
                    <a:pt x="265384" y="84107"/>
                    <a:pt x="270708" y="89423"/>
                    <a:pt x="276984" y="89423"/>
                  </a:cubicBezTo>
                  <a:cubicBezTo>
                    <a:pt x="283260" y="89423"/>
                    <a:pt x="288584" y="84487"/>
                    <a:pt x="288584" y="77842"/>
                  </a:cubicBezTo>
                  <a:cubicBezTo>
                    <a:pt x="288584" y="71197"/>
                    <a:pt x="283260" y="66261"/>
                    <a:pt x="276984" y="66261"/>
                  </a:cubicBezTo>
                  <a:cubicBezTo>
                    <a:pt x="270708" y="66261"/>
                    <a:pt x="265384" y="71577"/>
                    <a:pt x="265384" y="77842"/>
                  </a:cubicBezTo>
                  <a:moveTo>
                    <a:pt x="265384" y="44712"/>
                  </a:moveTo>
                  <a:cubicBezTo>
                    <a:pt x="265384" y="50977"/>
                    <a:pt x="270708" y="56293"/>
                    <a:pt x="276984" y="56293"/>
                  </a:cubicBezTo>
                  <a:cubicBezTo>
                    <a:pt x="283260" y="56293"/>
                    <a:pt x="288584" y="51357"/>
                    <a:pt x="288584" y="44712"/>
                  </a:cubicBezTo>
                  <a:cubicBezTo>
                    <a:pt x="288584" y="38446"/>
                    <a:pt x="283260" y="33130"/>
                    <a:pt x="276984" y="33130"/>
                  </a:cubicBezTo>
                  <a:cubicBezTo>
                    <a:pt x="270708" y="33130"/>
                    <a:pt x="265384" y="38446"/>
                    <a:pt x="265384" y="44712"/>
                  </a:cubicBezTo>
                  <a:moveTo>
                    <a:pt x="232199" y="144103"/>
                  </a:moveTo>
                  <a:cubicBezTo>
                    <a:pt x="232199" y="150368"/>
                    <a:pt x="237524" y="155684"/>
                    <a:pt x="243799" y="155684"/>
                  </a:cubicBezTo>
                  <a:cubicBezTo>
                    <a:pt x="250075" y="155684"/>
                    <a:pt x="255400" y="150748"/>
                    <a:pt x="255400" y="144103"/>
                  </a:cubicBezTo>
                  <a:cubicBezTo>
                    <a:pt x="255400" y="137458"/>
                    <a:pt x="250075" y="132521"/>
                    <a:pt x="243799" y="132521"/>
                  </a:cubicBezTo>
                  <a:cubicBezTo>
                    <a:pt x="237524" y="132521"/>
                    <a:pt x="232199" y="137837"/>
                    <a:pt x="232199" y="144103"/>
                  </a:cubicBezTo>
                  <a:moveTo>
                    <a:pt x="232199" y="110972"/>
                  </a:moveTo>
                  <a:cubicBezTo>
                    <a:pt x="232199" y="117238"/>
                    <a:pt x="237524" y="122554"/>
                    <a:pt x="243799" y="122554"/>
                  </a:cubicBezTo>
                  <a:cubicBezTo>
                    <a:pt x="250075" y="122554"/>
                    <a:pt x="255400" y="117617"/>
                    <a:pt x="255400" y="110972"/>
                  </a:cubicBezTo>
                  <a:cubicBezTo>
                    <a:pt x="255400" y="104707"/>
                    <a:pt x="250075" y="99391"/>
                    <a:pt x="243799" y="99391"/>
                  </a:cubicBezTo>
                  <a:cubicBezTo>
                    <a:pt x="237524" y="99391"/>
                    <a:pt x="232199" y="104707"/>
                    <a:pt x="232199" y="110972"/>
                  </a:cubicBezTo>
                  <a:moveTo>
                    <a:pt x="232199" y="77842"/>
                  </a:moveTo>
                  <a:cubicBezTo>
                    <a:pt x="232199" y="84107"/>
                    <a:pt x="237524" y="89423"/>
                    <a:pt x="243799" y="89423"/>
                  </a:cubicBezTo>
                  <a:cubicBezTo>
                    <a:pt x="250075" y="89423"/>
                    <a:pt x="255400" y="84487"/>
                    <a:pt x="255400" y="77842"/>
                  </a:cubicBezTo>
                  <a:cubicBezTo>
                    <a:pt x="255400" y="71197"/>
                    <a:pt x="250075" y="66261"/>
                    <a:pt x="243799" y="66261"/>
                  </a:cubicBezTo>
                  <a:cubicBezTo>
                    <a:pt x="237524" y="66261"/>
                    <a:pt x="232199" y="71577"/>
                    <a:pt x="232199" y="77842"/>
                  </a:cubicBezTo>
                  <a:moveTo>
                    <a:pt x="199014" y="110972"/>
                  </a:moveTo>
                  <a:cubicBezTo>
                    <a:pt x="199014" y="117238"/>
                    <a:pt x="204339" y="122554"/>
                    <a:pt x="210614" y="122554"/>
                  </a:cubicBezTo>
                  <a:cubicBezTo>
                    <a:pt x="216890" y="122554"/>
                    <a:pt x="222215" y="117617"/>
                    <a:pt x="222215" y="110972"/>
                  </a:cubicBezTo>
                  <a:cubicBezTo>
                    <a:pt x="222215" y="104707"/>
                    <a:pt x="216890" y="99391"/>
                    <a:pt x="210614" y="99391"/>
                  </a:cubicBezTo>
                  <a:cubicBezTo>
                    <a:pt x="204339" y="99391"/>
                    <a:pt x="199014" y="104707"/>
                    <a:pt x="199014" y="110972"/>
                  </a:cubicBezTo>
                  <a:moveTo>
                    <a:pt x="199014" y="77842"/>
                  </a:moveTo>
                  <a:cubicBezTo>
                    <a:pt x="199014" y="84107"/>
                    <a:pt x="204339" y="89423"/>
                    <a:pt x="210614" y="89423"/>
                  </a:cubicBezTo>
                  <a:cubicBezTo>
                    <a:pt x="216890" y="89423"/>
                    <a:pt x="222215" y="84487"/>
                    <a:pt x="222215" y="77842"/>
                  </a:cubicBezTo>
                  <a:cubicBezTo>
                    <a:pt x="222215" y="71197"/>
                    <a:pt x="216890" y="66261"/>
                    <a:pt x="210614" y="66261"/>
                  </a:cubicBezTo>
                  <a:cubicBezTo>
                    <a:pt x="204339" y="66261"/>
                    <a:pt x="199014" y="71577"/>
                    <a:pt x="199014" y="77842"/>
                  </a:cubicBezTo>
                  <a:moveTo>
                    <a:pt x="199014" y="44712"/>
                  </a:moveTo>
                  <a:cubicBezTo>
                    <a:pt x="199014" y="50977"/>
                    <a:pt x="204339" y="56293"/>
                    <a:pt x="210614" y="56293"/>
                  </a:cubicBezTo>
                  <a:cubicBezTo>
                    <a:pt x="216890" y="56293"/>
                    <a:pt x="222215" y="51357"/>
                    <a:pt x="222215" y="44712"/>
                  </a:cubicBezTo>
                  <a:cubicBezTo>
                    <a:pt x="222215" y="38446"/>
                    <a:pt x="216890" y="33130"/>
                    <a:pt x="210614" y="33130"/>
                  </a:cubicBezTo>
                  <a:cubicBezTo>
                    <a:pt x="204339" y="33130"/>
                    <a:pt x="199014" y="38446"/>
                    <a:pt x="199014" y="44712"/>
                  </a:cubicBezTo>
                  <a:moveTo>
                    <a:pt x="165829" y="110972"/>
                  </a:moveTo>
                  <a:cubicBezTo>
                    <a:pt x="165829" y="117238"/>
                    <a:pt x="171154" y="122554"/>
                    <a:pt x="177430" y="122554"/>
                  </a:cubicBezTo>
                  <a:cubicBezTo>
                    <a:pt x="183705" y="122554"/>
                    <a:pt x="189030" y="117617"/>
                    <a:pt x="189030" y="110972"/>
                  </a:cubicBezTo>
                  <a:cubicBezTo>
                    <a:pt x="189030" y="104707"/>
                    <a:pt x="183705" y="99391"/>
                    <a:pt x="177430" y="99391"/>
                  </a:cubicBezTo>
                  <a:cubicBezTo>
                    <a:pt x="171154" y="99391"/>
                    <a:pt x="165829" y="104707"/>
                    <a:pt x="165829" y="110972"/>
                  </a:cubicBezTo>
                  <a:moveTo>
                    <a:pt x="165829" y="77842"/>
                  </a:moveTo>
                  <a:cubicBezTo>
                    <a:pt x="165829" y="84107"/>
                    <a:pt x="171154" y="89423"/>
                    <a:pt x="177430" y="89423"/>
                  </a:cubicBezTo>
                  <a:cubicBezTo>
                    <a:pt x="183705" y="89423"/>
                    <a:pt x="189030" y="84487"/>
                    <a:pt x="189030" y="77842"/>
                  </a:cubicBezTo>
                  <a:cubicBezTo>
                    <a:pt x="189030" y="71197"/>
                    <a:pt x="183705" y="66261"/>
                    <a:pt x="177430" y="66261"/>
                  </a:cubicBezTo>
                  <a:cubicBezTo>
                    <a:pt x="171154" y="66261"/>
                    <a:pt x="165829" y="71577"/>
                    <a:pt x="165829" y="77842"/>
                  </a:cubicBezTo>
                  <a:moveTo>
                    <a:pt x="132739" y="77842"/>
                  </a:moveTo>
                  <a:cubicBezTo>
                    <a:pt x="132739" y="84107"/>
                    <a:pt x="138064" y="89423"/>
                    <a:pt x="144340" y="89423"/>
                  </a:cubicBezTo>
                  <a:cubicBezTo>
                    <a:pt x="150615" y="89423"/>
                    <a:pt x="155940" y="84487"/>
                    <a:pt x="155940" y="77842"/>
                  </a:cubicBezTo>
                  <a:cubicBezTo>
                    <a:pt x="155940" y="71197"/>
                    <a:pt x="150615" y="66261"/>
                    <a:pt x="144340" y="66261"/>
                  </a:cubicBezTo>
                  <a:cubicBezTo>
                    <a:pt x="138064" y="66261"/>
                    <a:pt x="132739" y="71577"/>
                    <a:pt x="132739" y="77842"/>
                  </a:cubicBezTo>
                  <a:moveTo>
                    <a:pt x="132739" y="44712"/>
                  </a:moveTo>
                  <a:cubicBezTo>
                    <a:pt x="132739" y="50977"/>
                    <a:pt x="138064" y="56293"/>
                    <a:pt x="144340" y="56293"/>
                  </a:cubicBezTo>
                  <a:cubicBezTo>
                    <a:pt x="150615" y="56293"/>
                    <a:pt x="155940" y="51357"/>
                    <a:pt x="155940" y="44712"/>
                  </a:cubicBezTo>
                  <a:cubicBezTo>
                    <a:pt x="155940" y="38446"/>
                    <a:pt x="150615" y="33130"/>
                    <a:pt x="144340" y="33130"/>
                  </a:cubicBezTo>
                  <a:cubicBezTo>
                    <a:pt x="138064" y="33130"/>
                    <a:pt x="132739" y="38446"/>
                    <a:pt x="132739" y="44712"/>
                  </a:cubicBezTo>
                  <a:moveTo>
                    <a:pt x="99555" y="77842"/>
                  </a:moveTo>
                  <a:cubicBezTo>
                    <a:pt x="99555" y="84107"/>
                    <a:pt x="104879" y="89423"/>
                    <a:pt x="111155" y="89423"/>
                  </a:cubicBezTo>
                  <a:cubicBezTo>
                    <a:pt x="117431" y="89423"/>
                    <a:pt x="122755" y="84487"/>
                    <a:pt x="122755" y="77842"/>
                  </a:cubicBezTo>
                  <a:cubicBezTo>
                    <a:pt x="122755" y="71197"/>
                    <a:pt x="117431" y="66261"/>
                    <a:pt x="111155" y="66261"/>
                  </a:cubicBezTo>
                  <a:cubicBezTo>
                    <a:pt x="104879" y="66261"/>
                    <a:pt x="99555" y="71577"/>
                    <a:pt x="99555" y="77842"/>
                  </a:cubicBezTo>
                  <a:moveTo>
                    <a:pt x="66370" y="77842"/>
                  </a:moveTo>
                  <a:cubicBezTo>
                    <a:pt x="66370" y="84107"/>
                    <a:pt x="71694" y="89423"/>
                    <a:pt x="77970" y="89423"/>
                  </a:cubicBezTo>
                  <a:cubicBezTo>
                    <a:pt x="84246" y="89423"/>
                    <a:pt x="89571" y="84487"/>
                    <a:pt x="89571" y="77842"/>
                  </a:cubicBezTo>
                  <a:cubicBezTo>
                    <a:pt x="89571" y="71197"/>
                    <a:pt x="84246" y="66261"/>
                    <a:pt x="77970" y="66261"/>
                  </a:cubicBezTo>
                  <a:cubicBezTo>
                    <a:pt x="71694" y="66261"/>
                    <a:pt x="66370" y="71577"/>
                    <a:pt x="66370" y="77842"/>
                  </a:cubicBezTo>
                  <a:moveTo>
                    <a:pt x="66370" y="44712"/>
                  </a:moveTo>
                  <a:cubicBezTo>
                    <a:pt x="66370" y="50977"/>
                    <a:pt x="71694" y="56293"/>
                    <a:pt x="77970" y="56293"/>
                  </a:cubicBezTo>
                  <a:cubicBezTo>
                    <a:pt x="84246" y="56293"/>
                    <a:pt x="89571" y="51357"/>
                    <a:pt x="89571" y="44712"/>
                  </a:cubicBezTo>
                  <a:cubicBezTo>
                    <a:pt x="89571" y="38446"/>
                    <a:pt x="84246" y="33130"/>
                    <a:pt x="77970" y="33130"/>
                  </a:cubicBezTo>
                  <a:cubicBezTo>
                    <a:pt x="71694" y="33130"/>
                    <a:pt x="66370" y="38446"/>
                    <a:pt x="66370" y="44712"/>
                  </a:cubicBezTo>
                  <a:moveTo>
                    <a:pt x="0" y="44712"/>
                  </a:moveTo>
                  <a:cubicBezTo>
                    <a:pt x="0" y="50977"/>
                    <a:pt x="5325" y="56293"/>
                    <a:pt x="11600" y="56293"/>
                  </a:cubicBezTo>
                  <a:cubicBezTo>
                    <a:pt x="17876" y="56293"/>
                    <a:pt x="23201" y="51357"/>
                    <a:pt x="23201" y="44712"/>
                  </a:cubicBezTo>
                  <a:cubicBezTo>
                    <a:pt x="23201" y="38446"/>
                    <a:pt x="17876" y="33130"/>
                    <a:pt x="11600" y="33130"/>
                  </a:cubicBezTo>
                  <a:cubicBezTo>
                    <a:pt x="5325" y="33130"/>
                    <a:pt x="0" y="38446"/>
                    <a:pt x="0" y="44712"/>
                  </a:cubicBezTo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93" name="Google Shape;393;p74"/>
          <p:cNvGrpSpPr/>
          <p:nvPr/>
        </p:nvGrpSpPr>
        <p:grpSpPr>
          <a:xfrm>
            <a:off x="6046273" y="457035"/>
            <a:ext cx="1738846" cy="914262"/>
            <a:chOff x="6251084" y="3013779"/>
            <a:chExt cx="1682157" cy="884456"/>
          </a:xfrm>
        </p:grpSpPr>
        <p:sp>
          <p:nvSpPr>
            <p:cNvPr id="394" name="Google Shape;394;p74"/>
            <p:cNvSpPr/>
            <p:nvPr/>
          </p:nvSpPr>
          <p:spPr>
            <a:xfrm>
              <a:off x="6251084" y="3013779"/>
              <a:ext cx="1682157" cy="884456"/>
            </a:xfrm>
            <a:custGeom>
              <a:rect b="b" l="l" r="r" t="t"/>
              <a:pathLst>
                <a:path extrusionOk="0" h="884456" w="1682157">
                  <a:moveTo>
                    <a:pt x="0" y="309754"/>
                  </a:moveTo>
                  <a:cubicBezTo>
                    <a:pt x="0" y="316020"/>
                    <a:pt x="5325" y="321336"/>
                    <a:pt x="11600" y="321336"/>
                  </a:cubicBezTo>
                  <a:cubicBezTo>
                    <a:pt x="17876" y="321336"/>
                    <a:pt x="23201" y="316399"/>
                    <a:pt x="23201" y="309754"/>
                  </a:cubicBezTo>
                  <a:cubicBezTo>
                    <a:pt x="23201" y="303489"/>
                    <a:pt x="17876" y="298173"/>
                    <a:pt x="11600" y="298173"/>
                  </a:cubicBezTo>
                  <a:cubicBezTo>
                    <a:pt x="5325" y="298173"/>
                    <a:pt x="0" y="303489"/>
                    <a:pt x="0" y="309754"/>
                  </a:cubicBezTo>
                  <a:moveTo>
                    <a:pt x="1658957" y="177233"/>
                  </a:moveTo>
                  <a:cubicBezTo>
                    <a:pt x="1658957" y="183498"/>
                    <a:pt x="1664281" y="188814"/>
                    <a:pt x="1670557" y="188814"/>
                  </a:cubicBezTo>
                  <a:cubicBezTo>
                    <a:pt x="1676833" y="188814"/>
                    <a:pt x="1682158" y="183878"/>
                    <a:pt x="1682158" y="177233"/>
                  </a:cubicBezTo>
                  <a:cubicBezTo>
                    <a:pt x="1682158" y="170968"/>
                    <a:pt x="1676833" y="165652"/>
                    <a:pt x="1670557" y="165652"/>
                  </a:cubicBezTo>
                  <a:cubicBezTo>
                    <a:pt x="1664281" y="165652"/>
                    <a:pt x="1658957" y="170968"/>
                    <a:pt x="1658957" y="177233"/>
                  </a:cubicBezTo>
                  <a:moveTo>
                    <a:pt x="1658957" y="144103"/>
                  </a:moveTo>
                  <a:cubicBezTo>
                    <a:pt x="1658957" y="150368"/>
                    <a:pt x="1664281" y="155684"/>
                    <a:pt x="1670557" y="155684"/>
                  </a:cubicBezTo>
                  <a:cubicBezTo>
                    <a:pt x="1676833" y="155684"/>
                    <a:pt x="1682158" y="150748"/>
                    <a:pt x="1682158" y="144103"/>
                  </a:cubicBezTo>
                  <a:cubicBezTo>
                    <a:pt x="1682158" y="137458"/>
                    <a:pt x="1676833" y="132521"/>
                    <a:pt x="1670557" y="132521"/>
                  </a:cubicBezTo>
                  <a:cubicBezTo>
                    <a:pt x="1664281" y="132521"/>
                    <a:pt x="1658957" y="137837"/>
                    <a:pt x="1658957" y="144103"/>
                  </a:cubicBezTo>
                  <a:moveTo>
                    <a:pt x="1658957" y="110972"/>
                  </a:moveTo>
                  <a:cubicBezTo>
                    <a:pt x="1658957" y="117238"/>
                    <a:pt x="1664281" y="122554"/>
                    <a:pt x="1670557" y="122554"/>
                  </a:cubicBezTo>
                  <a:cubicBezTo>
                    <a:pt x="1676833" y="122554"/>
                    <a:pt x="1682158" y="117617"/>
                    <a:pt x="1682158" y="110972"/>
                  </a:cubicBezTo>
                  <a:cubicBezTo>
                    <a:pt x="1682158" y="104327"/>
                    <a:pt x="1676833" y="99391"/>
                    <a:pt x="1670557" y="99391"/>
                  </a:cubicBezTo>
                  <a:cubicBezTo>
                    <a:pt x="1664281" y="99391"/>
                    <a:pt x="1658957" y="104707"/>
                    <a:pt x="1658957" y="110972"/>
                  </a:cubicBezTo>
                  <a:moveTo>
                    <a:pt x="1625772" y="177233"/>
                  </a:moveTo>
                  <a:cubicBezTo>
                    <a:pt x="1625772" y="183498"/>
                    <a:pt x="1631097" y="188814"/>
                    <a:pt x="1637372" y="188814"/>
                  </a:cubicBezTo>
                  <a:cubicBezTo>
                    <a:pt x="1643648" y="188814"/>
                    <a:pt x="1648973" y="183878"/>
                    <a:pt x="1648973" y="177233"/>
                  </a:cubicBezTo>
                  <a:cubicBezTo>
                    <a:pt x="1648973" y="170968"/>
                    <a:pt x="1643648" y="165652"/>
                    <a:pt x="1637372" y="165652"/>
                  </a:cubicBezTo>
                  <a:cubicBezTo>
                    <a:pt x="1631097" y="165652"/>
                    <a:pt x="1625772" y="170968"/>
                    <a:pt x="1625772" y="177233"/>
                  </a:cubicBezTo>
                  <a:moveTo>
                    <a:pt x="1625772" y="144103"/>
                  </a:moveTo>
                  <a:cubicBezTo>
                    <a:pt x="1625772" y="150368"/>
                    <a:pt x="1631097" y="155684"/>
                    <a:pt x="1637372" y="155684"/>
                  </a:cubicBezTo>
                  <a:cubicBezTo>
                    <a:pt x="1643648" y="155684"/>
                    <a:pt x="1648973" y="150748"/>
                    <a:pt x="1648973" y="144103"/>
                  </a:cubicBezTo>
                  <a:cubicBezTo>
                    <a:pt x="1648973" y="137458"/>
                    <a:pt x="1643648" y="132521"/>
                    <a:pt x="1637372" y="132521"/>
                  </a:cubicBezTo>
                  <a:cubicBezTo>
                    <a:pt x="1631097" y="132521"/>
                    <a:pt x="1625772" y="137837"/>
                    <a:pt x="1625772" y="144103"/>
                  </a:cubicBezTo>
                  <a:moveTo>
                    <a:pt x="1625772" y="110972"/>
                  </a:moveTo>
                  <a:cubicBezTo>
                    <a:pt x="1625772" y="117238"/>
                    <a:pt x="1631097" y="122554"/>
                    <a:pt x="1637372" y="122554"/>
                  </a:cubicBezTo>
                  <a:cubicBezTo>
                    <a:pt x="1643648" y="122554"/>
                    <a:pt x="1648973" y="117617"/>
                    <a:pt x="1648973" y="110972"/>
                  </a:cubicBezTo>
                  <a:cubicBezTo>
                    <a:pt x="1648973" y="104327"/>
                    <a:pt x="1643648" y="99391"/>
                    <a:pt x="1637372" y="99391"/>
                  </a:cubicBezTo>
                  <a:cubicBezTo>
                    <a:pt x="1631097" y="99391"/>
                    <a:pt x="1625772" y="104707"/>
                    <a:pt x="1625772" y="110972"/>
                  </a:cubicBezTo>
                  <a:moveTo>
                    <a:pt x="1625772" y="77842"/>
                  </a:moveTo>
                  <a:cubicBezTo>
                    <a:pt x="1625772" y="84107"/>
                    <a:pt x="1631097" y="89423"/>
                    <a:pt x="1637372" y="89423"/>
                  </a:cubicBezTo>
                  <a:cubicBezTo>
                    <a:pt x="1643648" y="89423"/>
                    <a:pt x="1648973" y="84487"/>
                    <a:pt x="1648973" y="77842"/>
                  </a:cubicBezTo>
                  <a:cubicBezTo>
                    <a:pt x="1648973" y="71577"/>
                    <a:pt x="1643648" y="66261"/>
                    <a:pt x="1637372" y="66261"/>
                  </a:cubicBezTo>
                  <a:cubicBezTo>
                    <a:pt x="1631097" y="66261"/>
                    <a:pt x="1625772" y="71577"/>
                    <a:pt x="1625772" y="77842"/>
                  </a:cubicBezTo>
                  <a:moveTo>
                    <a:pt x="1592587" y="309754"/>
                  </a:moveTo>
                  <a:cubicBezTo>
                    <a:pt x="1592587" y="316020"/>
                    <a:pt x="1597912" y="321336"/>
                    <a:pt x="1604187" y="321336"/>
                  </a:cubicBezTo>
                  <a:cubicBezTo>
                    <a:pt x="1610463" y="321336"/>
                    <a:pt x="1615788" y="316399"/>
                    <a:pt x="1615788" y="309754"/>
                  </a:cubicBezTo>
                  <a:cubicBezTo>
                    <a:pt x="1615788" y="303489"/>
                    <a:pt x="1610463" y="298173"/>
                    <a:pt x="1604187" y="298173"/>
                  </a:cubicBezTo>
                  <a:cubicBezTo>
                    <a:pt x="1597912" y="298173"/>
                    <a:pt x="1592587" y="303489"/>
                    <a:pt x="1592587" y="309754"/>
                  </a:cubicBezTo>
                  <a:moveTo>
                    <a:pt x="1592587" y="210363"/>
                  </a:moveTo>
                  <a:cubicBezTo>
                    <a:pt x="1592587" y="216629"/>
                    <a:pt x="1597912" y="221945"/>
                    <a:pt x="1604187" y="221945"/>
                  </a:cubicBezTo>
                  <a:cubicBezTo>
                    <a:pt x="1610463" y="221945"/>
                    <a:pt x="1615788" y="217008"/>
                    <a:pt x="1615788" y="210363"/>
                  </a:cubicBezTo>
                  <a:cubicBezTo>
                    <a:pt x="1615788" y="204098"/>
                    <a:pt x="1610463" y="198782"/>
                    <a:pt x="1604187" y="198782"/>
                  </a:cubicBezTo>
                  <a:cubicBezTo>
                    <a:pt x="1597912" y="198782"/>
                    <a:pt x="1592587" y="204098"/>
                    <a:pt x="1592587" y="210363"/>
                  </a:cubicBezTo>
                  <a:moveTo>
                    <a:pt x="1592587" y="177233"/>
                  </a:moveTo>
                  <a:cubicBezTo>
                    <a:pt x="1592587" y="183498"/>
                    <a:pt x="1597912" y="188814"/>
                    <a:pt x="1604187" y="188814"/>
                  </a:cubicBezTo>
                  <a:cubicBezTo>
                    <a:pt x="1610463" y="188814"/>
                    <a:pt x="1615788" y="183878"/>
                    <a:pt x="1615788" y="177233"/>
                  </a:cubicBezTo>
                  <a:cubicBezTo>
                    <a:pt x="1615788" y="170968"/>
                    <a:pt x="1610463" y="165652"/>
                    <a:pt x="1604187" y="165652"/>
                  </a:cubicBezTo>
                  <a:cubicBezTo>
                    <a:pt x="1597912" y="165652"/>
                    <a:pt x="1592587" y="170968"/>
                    <a:pt x="1592587" y="177233"/>
                  </a:cubicBezTo>
                  <a:moveTo>
                    <a:pt x="1592587" y="144103"/>
                  </a:moveTo>
                  <a:cubicBezTo>
                    <a:pt x="1592587" y="150368"/>
                    <a:pt x="1597912" y="155684"/>
                    <a:pt x="1604187" y="155684"/>
                  </a:cubicBezTo>
                  <a:cubicBezTo>
                    <a:pt x="1610463" y="155684"/>
                    <a:pt x="1615788" y="150748"/>
                    <a:pt x="1615788" y="144103"/>
                  </a:cubicBezTo>
                  <a:cubicBezTo>
                    <a:pt x="1615788" y="137458"/>
                    <a:pt x="1610463" y="132521"/>
                    <a:pt x="1604187" y="132521"/>
                  </a:cubicBezTo>
                  <a:cubicBezTo>
                    <a:pt x="1597912" y="132521"/>
                    <a:pt x="1592587" y="137837"/>
                    <a:pt x="1592587" y="144103"/>
                  </a:cubicBezTo>
                  <a:moveTo>
                    <a:pt x="1592587" y="110972"/>
                  </a:moveTo>
                  <a:cubicBezTo>
                    <a:pt x="1592587" y="117238"/>
                    <a:pt x="1597912" y="122554"/>
                    <a:pt x="1604187" y="122554"/>
                  </a:cubicBezTo>
                  <a:cubicBezTo>
                    <a:pt x="1610463" y="122554"/>
                    <a:pt x="1615788" y="117617"/>
                    <a:pt x="1615788" y="110972"/>
                  </a:cubicBezTo>
                  <a:cubicBezTo>
                    <a:pt x="1615788" y="104327"/>
                    <a:pt x="1610463" y="99391"/>
                    <a:pt x="1604187" y="99391"/>
                  </a:cubicBezTo>
                  <a:cubicBezTo>
                    <a:pt x="1597912" y="99391"/>
                    <a:pt x="1592587" y="104707"/>
                    <a:pt x="1592587" y="110972"/>
                  </a:cubicBezTo>
                  <a:moveTo>
                    <a:pt x="1559402" y="309754"/>
                  </a:moveTo>
                  <a:cubicBezTo>
                    <a:pt x="1559402" y="316020"/>
                    <a:pt x="1564727" y="321336"/>
                    <a:pt x="1571003" y="321336"/>
                  </a:cubicBezTo>
                  <a:cubicBezTo>
                    <a:pt x="1577278" y="321336"/>
                    <a:pt x="1582603" y="316399"/>
                    <a:pt x="1582603" y="309754"/>
                  </a:cubicBezTo>
                  <a:cubicBezTo>
                    <a:pt x="1582603" y="303489"/>
                    <a:pt x="1577278" y="298173"/>
                    <a:pt x="1571003" y="298173"/>
                  </a:cubicBezTo>
                  <a:cubicBezTo>
                    <a:pt x="1564727" y="298173"/>
                    <a:pt x="1559402" y="303489"/>
                    <a:pt x="1559402" y="309754"/>
                  </a:cubicBezTo>
                  <a:moveTo>
                    <a:pt x="1559402" y="276624"/>
                  </a:moveTo>
                  <a:cubicBezTo>
                    <a:pt x="1559402" y="282889"/>
                    <a:pt x="1564727" y="288205"/>
                    <a:pt x="1571003" y="288205"/>
                  </a:cubicBezTo>
                  <a:cubicBezTo>
                    <a:pt x="1577278" y="288205"/>
                    <a:pt x="1582603" y="283269"/>
                    <a:pt x="1582603" y="276624"/>
                  </a:cubicBezTo>
                  <a:cubicBezTo>
                    <a:pt x="1582603" y="269979"/>
                    <a:pt x="1577278" y="265043"/>
                    <a:pt x="1571003" y="265043"/>
                  </a:cubicBezTo>
                  <a:cubicBezTo>
                    <a:pt x="1564727" y="265043"/>
                    <a:pt x="1559402" y="270359"/>
                    <a:pt x="1559402" y="276624"/>
                  </a:cubicBezTo>
                  <a:moveTo>
                    <a:pt x="1559402" y="243494"/>
                  </a:moveTo>
                  <a:cubicBezTo>
                    <a:pt x="1559402" y="249759"/>
                    <a:pt x="1564727" y="255075"/>
                    <a:pt x="1571003" y="255075"/>
                  </a:cubicBezTo>
                  <a:cubicBezTo>
                    <a:pt x="1577278" y="255075"/>
                    <a:pt x="1582603" y="250139"/>
                    <a:pt x="1582603" y="243494"/>
                  </a:cubicBezTo>
                  <a:cubicBezTo>
                    <a:pt x="1582603" y="237228"/>
                    <a:pt x="1577278" y="231912"/>
                    <a:pt x="1571003" y="231912"/>
                  </a:cubicBezTo>
                  <a:cubicBezTo>
                    <a:pt x="1564727" y="231912"/>
                    <a:pt x="1559402" y="237228"/>
                    <a:pt x="1559402" y="243494"/>
                  </a:cubicBezTo>
                  <a:moveTo>
                    <a:pt x="1559402" y="210363"/>
                  </a:moveTo>
                  <a:cubicBezTo>
                    <a:pt x="1559402" y="216629"/>
                    <a:pt x="1564727" y="221945"/>
                    <a:pt x="1571003" y="221945"/>
                  </a:cubicBezTo>
                  <a:cubicBezTo>
                    <a:pt x="1577278" y="221945"/>
                    <a:pt x="1582603" y="217008"/>
                    <a:pt x="1582603" y="210363"/>
                  </a:cubicBezTo>
                  <a:cubicBezTo>
                    <a:pt x="1582603" y="204098"/>
                    <a:pt x="1577278" y="198782"/>
                    <a:pt x="1571003" y="198782"/>
                  </a:cubicBezTo>
                  <a:cubicBezTo>
                    <a:pt x="1564727" y="198782"/>
                    <a:pt x="1559402" y="204098"/>
                    <a:pt x="1559402" y="210363"/>
                  </a:cubicBezTo>
                  <a:moveTo>
                    <a:pt x="1559402" y="177233"/>
                  </a:moveTo>
                  <a:cubicBezTo>
                    <a:pt x="1559402" y="183498"/>
                    <a:pt x="1564727" y="188814"/>
                    <a:pt x="1571003" y="188814"/>
                  </a:cubicBezTo>
                  <a:cubicBezTo>
                    <a:pt x="1577278" y="188814"/>
                    <a:pt x="1582603" y="183878"/>
                    <a:pt x="1582603" y="177233"/>
                  </a:cubicBezTo>
                  <a:cubicBezTo>
                    <a:pt x="1582603" y="170968"/>
                    <a:pt x="1577278" y="165652"/>
                    <a:pt x="1571003" y="165652"/>
                  </a:cubicBezTo>
                  <a:cubicBezTo>
                    <a:pt x="1564727" y="165652"/>
                    <a:pt x="1559402" y="170968"/>
                    <a:pt x="1559402" y="177233"/>
                  </a:cubicBezTo>
                  <a:moveTo>
                    <a:pt x="1526217" y="309754"/>
                  </a:moveTo>
                  <a:cubicBezTo>
                    <a:pt x="1526217" y="316020"/>
                    <a:pt x="1531542" y="321336"/>
                    <a:pt x="1537818" y="321336"/>
                  </a:cubicBezTo>
                  <a:cubicBezTo>
                    <a:pt x="1544094" y="321336"/>
                    <a:pt x="1549418" y="316399"/>
                    <a:pt x="1549418" y="309754"/>
                  </a:cubicBezTo>
                  <a:cubicBezTo>
                    <a:pt x="1549418" y="303489"/>
                    <a:pt x="1544094" y="298173"/>
                    <a:pt x="1537818" y="298173"/>
                  </a:cubicBezTo>
                  <a:cubicBezTo>
                    <a:pt x="1531542" y="298173"/>
                    <a:pt x="1526217" y="303489"/>
                    <a:pt x="1526217" y="309754"/>
                  </a:cubicBezTo>
                  <a:moveTo>
                    <a:pt x="1526217" y="276624"/>
                  </a:moveTo>
                  <a:cubicBezTo>
                    <a:pt x="1526217" y="282889"/>
                    <a:pt x="1531542" y="288205"/>
                    <a:pt x="1537818" y="288205"/>
                  </a:cubicBezTo>
                  <a:cubicBezTo>
                    <a:pt x="1544094" y="288205"/>
                    <a:pt x="1549418" y="283269"/>
                    <a:pt x="1549418" y="276624"/>
                  </a:cubicBezTo>
                  <a:cubicBezTo>
                    <a:pt x="1549418" y="269979"/>
                    <a:pt x="1544094" y="265043"/>
                    <a:pt x="1537818" y="265043"/>
                  </a:cubicBezTo>
                  <a:cubicBezTo>
                    <a:pt x="1531542" y="265043"/>
                    <a:pt x="1526217" y="270359"/>
                    <a:pt x="1526217" y="276624"/>
                  </a:cubicBezTo>
                  <a:moveTo>
                    <a:pt x="1526217" y="243494"/>
                  </a:moveTo>
                  <a:cubicBezTo>
                    <a:pt x="1526217" y="249759"/>
                    <a:pt x="1531542" y="255075"/>
                    <a:pt x="1537818" y="255075"/>
                  </a:cubicBezTo>
                  <a:cubicBezTo>
                    <a:pt x="1544094" y="255075"/>
                    <a:pt x="1549418" y="250139"/>
                    <a:pt x="1549418" y="243494"/>
                  </a:cubicBezTo>
                  <a:cubicBezTo>
                    <a:pt x="1549418" y="237228"/>
                    <a:pt x="1544094" y="231912"/>
                    <a:pt x="1537818" y="231912"/>
                  </a:cubicBezTo>
                  <a:cubicBezTo>
                    <a:pt x="1531542" y="231912"/>
                    <a:pt x="1526217" y="237228"/>
                    <a:pt x="1526217" y="243494"/>
                  </a:cubicBezTo>
                  <a:moveTo>
                    <a:pt x="1526217" y="210363"/>
                  </a:moveTo>
                  <a:cubicBezTo>
                    <a:pt x="1526217" y="216629"/>
                    <a:pt x="1531542" y="221945"/>
                    <a:pt x="1537818" y="221945"/>
                  </a:cubicBezTo>
                  <a:cubicBezTo>
                    <a:pt x="1544094" y="221945"/>
                    <a:pt x="1549418" y="217008"/>
                    <a:pt x="1549418" y="210363"/>
                  </a:cubicBezTo>
                  <a:cubicBezTo>
                    <a:pt x="1549418" y="204098"/>
                    <a:pt x="1544094" y="198782"/>
                    <a:pt x="1537818" y="198782"/>
                  </a:cubicBezTo>
                  <a:cubicBezTo>
                    <a:pt x="1531542" y="198782"/>
                    <a:pt x="1526217" y="204098"/>
                    <a:pt x="1526217" y="210363"/>
                  </a:cubicBezTo>
                  <a:moveTo>
                    <a:pt x="1526217" y="177233"/>
                  </a:moveTo>
                  <a:cubicBezTo>
                    <a:pt x="1526217" y="183498"/>
                    <a:pt x="1531542" y="188814"/>
                    <a:pt x="1537818" y="188814"/>
                  </a:cubicBezTo>
                  <a:cubicBezTo>
                    <a:pt x="1544094" y="188814"/>
                    <a:pt x="1549418" y="183878"/>
                    <a:pt x="1549418" y="177233"/>
                  </a:cubicBezTo>
                  <a:cubicBezTo>
                    <a:pt x="1549418" y="170968"/>
                    <a:pt x="1544094" y="165652"/>
                    <a:pt x="1537818" y="165652"/>
                  </a:cubicBezTo>
                  <a:cubicBezTo>
                    <a:pt x="1531542" y="165652"/>
                    <a:pt x="1526217" y="170968"/>
                    <a:pt x="1526217" y="177233"/>
                  </a:cubicBezTo>
                  <a:moveTo>
                    <a:pt x="1493032" y="342885"/>
                  </a:moveTo>
                  <a:cubicBezTo>
                    <a:pt x="1493032" y="349150"/>
                    <a:pt x="1498357" y="354466"/>
                    <a:pt x="1504633" y="354466"/>
                  </a:cubicBezTo>
                  <a:cubicBezTo>
                    <a:pt x="1510908" y="354466"/>
                    <a:pt x="1516233" y="349530"/>
                    <a:pt x="1516233" y="342885"/>
                  </a:cubicBezTo>
                  <a:cubicBezTo>
                    <a:pt x="1516233" y="336240"/>
                    <a:pt x="1510908" y="331303"/>
                    <a:pt x="1504633" y="331303"/>
                  </a:cubicBezTo>
                  <a:cubicBezTo>
                    <a:pt x="1498357" y="331303"/>
                    <a:pt x="1493032" y="336619"/>
                    <a:pt x="1493032" y="342885"/>
                  </a:cubicBezTo>
                  <a:moveTo>
                    <a:pt x="1493032" y="309754"/>
                  </a:moveTo>
                  <a:cubicBezTo>
                    <a:pt x="1493032" y="316020"/>
                    <a:pt x="1498357" y="321336"/>
                    <a:pt x="1504633" y="321336"/>
                  </a:cubicBezTo>
                  <a:cubicBezTo>
                    <a:pt x="1510908" y="321336"/>
                    <a:pt x="1516233" y="316399"/>
                    <a:pt x="1516233" y="309754"/>
                  </a:cubicBezTo>
                  <a:cubicBezTo>
                    <a:pt x="1516233" y="303489"/>
                    <a:pt x="1510908" y="298173"/>
                    <a:pt x="1504633" y="298173"/>
                  </a:cubicBezTo>
                  <a:cubicBezTo>
                    <a:pt x="1498357" y="298173"/>
                    <a:pt x="1493032" y="303489"/>
                    <a:pt x="1493032" y="309754"/>
                  </a:cubicBezTo>
                  <a:moveTo>
                    <a:pt x="1493032" y="276624"/>
                  </a:moveTo>
                  <a:cubicBezTo>
                    <a:pt x="1493032" y="282889"/>
                    <a:pt x="1498357" y="288205"/>
                    <a:pt x="1504633" y="288205"/>
                  </a:cubicBezTo>
                  <a:cubicBezTo>
                    <a:pt x="1510908" y="288205"/>
                    <a:pt x="1516233" y="283269"/>
                    <a:pt x="1516233" y="276624"/>
                  </a:cubicBezTo>
                  <a:cubicBezTo>
                    <a:pt x="1516233" y="269979"/>
                    <a:pt x="1510908" y="265043"/>
                    <a:pt x="1504633" y="265043"/>
                  </a:cubicBezTo>
                  <a:cubicBezTo>
                    <a:pt x="1498357" y="265043"/>
                    <a:pt x="1493032" y="270359"/>
                    <a:pt x="1493032" y="276624"/>
                  </a:cubicBezTo>
                  <a:moveTo>
                    <a:pt x="1493032" y="243494"/>
                  </a:moveTo>
                  <a:cubicBezTo>
                    <a:pt x="1493032" y="249759"/>
                    <a:pt x="1498357" y="255075"/>
                    <a:pt x="1504633" y="255075"/>
                  </a:cubicBezTo>
                  <a:cubicBezTo>
                    <a:pt x="1510908" y="255075"/>
                    <a:pt x="1516233" y="250139"/>
                    <a:pt x="1516233" y="243494"/>
                  </a:cubicBezTo>
                  <a:cubicBezTo>
                    <a:pt x="1516233" y="237228"/>
                    <a:pt x="1510908" y="231912"/>
                    <a:pt x="1504633" y="231912"/>
                  </a:cubicBezTo>
                  <a:cubicBezTo>
                    <a:pt x="1498357" y="231912"/>
                    <a:pt x="1493032" y="237228"/>
                    <a:pt x="1493032" y="243494"/>
                  </a:cubicBezTo>
                  <a:moveTo>
                    <a:pt x="1493032" y="210363"/>
                  </a:moveTo>
                  <a:cubicBezTo>
                    <a:pt x="1493032" y="216629"/>
                    <a:pt x="1498357" y="221945"/>
                    <a:pt x="1504633" y="221945"/>
                  </a:cubicBezTo>
                  <a:cubicBezTo>
                    <a:pt x="1510908" y="221945"/>
                    <a:pt x="1516233" y="217008"/>
                    <a:pt x="1516233" y="210363"/>
                  </a:cubicBezTo>
                  <a:cubicBezTo>
                    <a:pt x="1516233" y="204098"/>
                    <a:pt x="1510908" y="198782"/>
                    <a:pt x="1504633" y="198782"/>
                  </a:cubicBezTo>
                  <a:cubicBezTo>
                    <a:pt x="1498357" y="198782"/>
                    <a:pt x="1493032" y="204098"/>
                    <a:pt x="1493032" y="210363"/>
                  </a:cubicBezTo>
                  <a:moveTo>
                    <a:pt x="1493032" y="177233"/>
                  </a:moveTo>
                  <a:cubicBezTo>
                    <a:pt x="1493032" y="183498"/>
                    <a:pt x="1498357" y="188814"/>
                    <a:pt x="1504633" y="188814"/>
                  </a:cubicBezTo>
                  <a:cubicBezTo>
                    <a:pt x="1510908" y="188814"/>
                    <a:pt x="1516233" y="183878"/>
                    <a:pt x="1516233" y="177233"/>
                  </a:cubicBezTo>
                  <a:cubicBezTo>
                    <a:pt x="1516233" y="170968"/>
                    <a:pt x="1510908" y="165652"/>
                    <a:pt x="1504633" y="165652"/>
                  </a:cubicBezTo>
                  <a:cubicBezTo>
                    <a:pt x="1498357" y="165652"/>
                    <a:pt x="1493032" y="170968"/>
                    <a:pt x="1493032" y="177233"/>
                  </a:cubicBezTo>
                  <a:moveTo>
                    <a:pt x="1459848" y="376015"/>
                  </a:moveTo>
                  <a:cubicBezTo>
                    <a:pt x="1459848" y="382280"/>
                    <a:pt x="1465172" y="387596"/>
                    <a:pt x="1471448" y="387596"/>
                  </a:cubicBezTo>
                  <a:cubicBezTo>
                    <a:pt x="1477724" y="387596"/>
                    <a:pt x="1483048" y="382660"/>
                    <a:pt x="1483048" y="376015"/>
                  </a:cubicBezTo>
                  <a:cubicBezTo>
                    <a:pt x="1483048" y="369370"/>
                    <a:pt x="1477724" y="364434"/>
                    <a:pt x="1471448" y="364434"/>
                  </a:cubicBezTo>
                  <a:cubicBezTo>
                    <a:pt x="1465172" y="364434"/>
                    <a:pt x="1459848" y="369750"/>
                    <a:pt x="1459848" y="376015"/>
                  </a:cubicBezTo>
                  <a:moveTo>
                    <a:pt x="1459848" y="342885"/>
                  </a:moveTo>
                  <a:cubicBezTo>
                    <a:pt x="1459848" y="349150"/>
                    <a:pt x="1465172" y="354466"/>
                    <a:pt x="1471448" y="354466"/>
                  </a:cubicBezTo>
                  <a:cubicBezTo>
                    <a:pt x="1477724" y="354466"/>
                    <a:pt x="1483048" y="349530"/>
                    <a:pt x="1483048" y="342885"/>
                  </a:cubicBezTo>
                  <a:cubicBezTo>
                    <a:pt x="1483048" y="336240"/>
                    <a:pt x="1477724" y="331303"/>
                    <a:pt x="1471448" y="331303"/>
                  </a:cubicBezTo>
                  <a:cubicBezTo>
                    <a:pt x="1465172" y="331303"/>
                    <a:pt x="1459848" y="336619"/>
                    <a:pt x="1459848" y="342885"/>
                  </a:cubicBezTo>
                  <a:moveTo>
                    <a:pt x="1459848" y="309754"/>
                  </a:moveTo>
                  <a:cubicBezTo>
                    <a:pt x="1459848" y="316020"/>
                    <a:pt x="1465172" y="321336"/>
                    <a:pt x="1471448" y="321336"/>
                  </a:cubicBezTo>
                  <a:cubicBezTo>
                    <a:pt x="1477724" y="321336"/>
                    <a:pt x="1483048" y="316399"/>
                    <a:pt x="1483048" y="309754"/>
                  </a:cubicBezTo>
                  <a:cubicBezTo>
                    <a:pt x="1483048" y="303489"/>
                    <a:pt x="1477724" y="298173"/>
                    <a:pt x="1471448" y="298173"/>
                  </a:cubicBezTo>
                  <a:cubicBezTo>
                    <a:pt x="1465172" y="298173"/>
                    <a:pt x="1459848" y="303489"/>
                    <a:pt x="1459848" y="309754"/>
                  </a:cubicBezTo>
                  <a:moveTo>
                    <a:pt x="1459848" y="276624"/>
                  </a:moveTo>
                  <a:cubicBezTo>
                    <a:pt x="1459848" y="282889"/>
                    <a:pt x="1465172" y="288205"/>
                    <a:pt x="1471448" y="288205"/>
                  </a:cubicBezTo>
                  <a:cubicBezTo>
                    <a:pt x="1477724" y="288205"/>
                    <a:pt x="1483048" y="283269"/>
                    <a:pt x="1483048" y="276624"/>
                  </a:cubicBezTo>
                  <a:cubicBezTo>
                    <a:pt x="1483048" y="269979"/>
                    <a:pt x="1477724" y="265043"/>
                    <a:pt x="1471448" y="265043"/>
                  </a:cubicBezTo>
                  <a:cubicBezTo>
                    <a:pt x="1465172" y="265043"/>
                    <a:pt x="1459848" y="270359"/>
                    <a:pt x="1459848" y="276624"/>
                  </a:cubicBezTo>
                  <a:moveTo>
                    <a:pt x="1459848" y="243494"/>
                  </a:moveTo>
                  <a:cubicBezTo>
                    <a:pt x="1459848" y="249759"/>
                    <a:pt x="1465172" y="255075"/>
                    <a:pt x="1471448" y="255075"/>
                  </a:cubicBezTo>
                  <a:cubicBezTo>
                    <a:pt x="1477724" y="255075"/>
                    <a:pt x="1483048" y="250139"/>
                    <a:pt x="1483048" y="243494"/>
                  </a:cubicBezTo>
                  <a:cubicBezTo>
                    <a:pt x="1483048" y="237228"/>
                    <a:pt x="1477724" y="231912"/>
                    <a:pt x="1471448" y="231912"/>
                  </a:cubicBezTo>
                  <a:cubicBezTo>
                    <a:pt x="1465172" y="231912"/>
                    <a:pt x="1459848" y="237228"/>
                    <a:pt x="1459848" y="243494"/>
                  </a:cubicBezTo>
                  <a:moveTo>
                    <a:pt x="1459848" y="210363"/>
                  </a:moveTo>
                  <a:cubicBezTo>
                    <a:pt x="1459848" y="216629"/>
                    <a:pt x="1465172" y="221945"/>
                    <a:pt x="1471448" y="221945"/>
                  </a:cubicBezTo>
                  <a:cubicBezTo>
                    <a:pt x="1477724" y="221945"/>
                    <a:pt x="1483048" y="217008"/>
                    <a:pt x="1483048" y="210363"/>
                  </a:cubicBezTo>
                  <a:cubicBezTo>
                    <a:pt x="1483048" y="204098"/>
                    <a:pt x="1477724" y="198782"/>
                    <a:pt x="1471448" y="198782"/>
                  </a:cubicBezTo>
                  <a:cubicBezTo>
                    <a:pt x="1465172" y="198782"/>
                    <a:pt x="1459848" y="204098"/>
                    <a:pt x="1459848" y="210363"/>
                  </a:cubicBezTo>
                  <a:moveTo>
                    <a:pt x="1459848" y="177233"/>
                  </a:moveTo>
                  <a:cubicBezTo>
                    <a:pt x="1459848" y="183498"/>
                    <a:pt x="1465172" y="188814"/>
                    <a:pt x="1471448" y="188814"/>
                  </a:cubicBezTo>
                  <a:cubicBezTo>
                    <a:pt x="1477724" y="188814"/>
                    <a:pt x="1483048" y="183878"/>
                    <a:pt x="1483048" y="177233"/>
                  </a:cubicBezTo>
                  <a:cubicBezTo>
                    <a:pt x="1483048" y="170968"/>
                    <a:pt x="1477724" y="165652"/>
                    <a:pt x="1471448" y="165652"/>
                  </a:cubicBezTo>
                  <a:cubicBezTo>
                    <a:pt x="1465172" y="165652"/>
                    <a:pt x="1459848" y="170968"/>
                    <a:pt x="1459848" y="177233"/>
                  </a:cubicBezTo>
                  <a:moveTo>
                    <a:pt x="1426663" y="442276"/>
                  </a:moveTo>
                  <a:cubicBezTo>
                    <a:pt x="1426663" y="448541"/>
                    <a:pt x="1431988" y="453857"/>
                    <a:pt x="1438263" y="453857"/>
                  </a:cubicBezTo>
                  <a:cubicBezTo>
                    <a:pt x="1444539" y="453857"/>
                    <a:pt x="1449864" y="448921"/>
                    <a:pt x="1449864" y="442276"/>
                  </a:cubicBezTo>
                  <a:cubicBezTo>
                    <a:pt x="1449864" y="435631"/>
                    <a:pt x="1444539" y="430694"/>
                    <a:pt x="1438263" y="430694"/>
                  </a:cubicBezTo>
                  <a:cubicBezTo>
                    <a:pt x="1431988" y="430694"/>
                    <a:pt x="1426663" y="436010"/>
                    <a:pt x="1426663" y="442276"/>
                  </a:cubicBezTo>
                  <a:moveTo>
                    <a:pt x="1426663" y="409145"/>
                  </a:moveTo>
                  <a:cubicBezTo>
                    <a:pt x="1426663" y="415411"/>
                    <a:pt x="1431988" y="420727"/>
                    <a:pt x="1438263" y="420727"/>
                  </a:cubicBezTo>
                  <a:cubicBezTo>
                    <a:pt x="1444539" y="420727"/>
                    <a:pt x="1449864" y="415790"/>
                    <a:pt x="1449864" y="409145"/>
                  </a:cubicBezTo>
                  <a:cubicBezTo>
                    <a:pt x="1449864" y="402880"/>
                    <a:pt x="1444539" y="397564"/>
                    <a:pt x="1438263" y="397564"/>
                  </a:cubicBezTo>
                  <a:cubicBezTo>
                    <a:pt x="1431988" y="397564"/>
                    <a:pt x="1426663" y="402880"/>
                    <a:pt x="1426663" y="409145"/>
                  </a:cubicBezTo>
                  <a:moveTo>
                    <a:pt x="1426663" y="376015"/>
                  </a:moveTo>
                  <a:cubicBezTo>
                    <a:pt x="1426663" y="382280"/>
                    <a:pt x="1431988" y="387596"/>
                    <a:pt x="1438263" y="387596"/>
                  </a:cubicBezTo>
                  <a:cubicBezTo>
                    <a:pt x="1444539" y="387596"/>
                    <a:pt x="1449864" y="382660"/>
                    <a:pt x="1449864" y="376015"/>
                  </a:cubicBezTo>
                  <a:cubicBezTo>
                    <a:pt x="1449864" y="369370"/>
                    <a:pt x="1444539" y="364434"/>
                    <a:pt x="1438263" y="364434"/>
                  </a:cubicBezTo>
                  <a:cubicBezTo>
                    <a:pt x="1431988" y="364434"/>
                    <a:pt x="1426663" y="369750"/>
                    <a:pt x="1426663" y="376015"/>
                  </a:cubicBezTo>
                  <a:moveTo>
                    <a:pt x="1426663" y="342885"/>
                  </a:moveTo>
                  <a:cubicBezTo>
                    <a:pt x="1426663" y="349150"/>
                    <a:pt x="1431988" y="354466"/>
                    <a:pt x="1438263" y="354466"/>
                  </a:cubicBezTo>
                  <a:cubicBezTo>
                    <a:pt x="1444539" y="354466"/>
                    <a:pt x="1449864" y="349530"/>
                    <a:pt x="1449864" y="342885"/>
                  </a:cubicBezTo>
                  <a:cubicBezTo>
                    <a:pt x="1449864" y="336240"/>
                    <a:pt x="1444539" y="331303"/>
                    <a:pt x="1438263" y="331303"/>
                  </a:cubicBezTo>
                  <a:cubicBezTo>
                    <a:pt x="1431988" y="331303"/>
                    <a:pt x="1426663" y="336619"/>
                    <a:pt x="1426663" y="342885"/>
                  </a:cubicBezTo>
                  <a:moveTo>
                    <a:pt x="1426663" y="309754"/>
                  </a:moveTo>
                  <a:cubicBezTo>
                    <a:pt x="1426663" y="316020"/>
                    <a:pt x="1431988" y="321336"/>
                    <a:pt x="1438263" y="321336"/>
                  </a:cubicBezTo>
                  <a:cubicBezTo>
                    <a:pt x="1444539" y="321336"/>
                    <a:pt x="1449864" y="316399"/>
                    <a:pt x="1449864" y="309754"/>
                  </a:cubicBezTo>
                  <a:cubicBezTo>
                    <a:pt x="1449864" y="303489"/>
                    <a:pt x="1444539" y="298173"/>
                    <a:pt x="1438263" y="298173"/>
                  </a:cubicBezTo>
                  <a:cubicBezTo>
                    <a:pt x="1431988" y="298173"/>
                    <a:pt x="1426663" y="303489"/>
                    <a:pt x="1426663" y="309754"/>
                  </a:cubicBezTo>
                  <a:moveTo>
                    <a:pt x="1426663" y="276624"/>
                  </a:moveTo>
                  <a:cubicBezTo>
                    <a:pt x="1426663" y="282889"/>
                    <a:pt x="1431988" y="288205"/>
                    <a:pt x="1438263" y="288205"/>
                  </a:cubicBezTo>
                  <a:cubicBezTo>
                    <a:pt x="1444539" y="288205"/>
                    <a:pt x="1449864" y="283269"/>
                    <a:pt x="1449864" y="276624"/>
                  </a:cubicBezTo>
                  <a:cubicBezTo>
                    <a:pt x="1449864" y="269979"/>
                    <a:pt x="1444539" y="265043"/>
                    <a:pt x="1438263" y="265043"/>
                  </a:cubicBezTo>
                  <a:cubicBezTo>
                    <a:pt x="1431988" y="265043"/>
                    <a:pt x="1426663" y="270359"/>
                    <a:pt x="1426663" y="276624"/>
                  </a:cubicBezTo>
                  <a:moveTo>
                    <a:pt x="1426663" y="243494"/>
                  </a:moveTo>
                  <a:cubicBezTo>
                    <a:pt x="1426663" y="249759"/>
                    <a:pt x="1431988" y="255075"/>
                    <a:pt x="1438263" y="255075"/>
                  </a:cubicBezTo>
                  <a:cubicBezTo>
                    <a:pt x="1444539" y="255075"/>
                    <a:pt x="1449864" y="250139"/>
                    <a:pt x="1449864" y="243494"/>
                  </a:cubicBezTo>
                  <a:cubicBezTo>
                    <a:pt x="1449864" y="237228"/>
                    <a:pt x="1444539" y="231912"/>
                    <a:pt x="1438263" y="231912"/>
                  </a:cubicBezTo>
                  <a:cubicBezTo>
                    <a:pt x="1431988" y="231912"/>
                    <a:pt x="1426663" y="237228"/>
                    <a:pt x="1426663" y="243494"/>
                  </a:cubicBezTo>
                  <a:moveTo>
                    <a:pt x="1426663" y="210363"/>
                  </a:moveTo>
                  <a:cubicBezTo>
                    <a:pt x="1426663" y="216629"/>
                    <a:pt x="1431988" y="221945"/>
                    <a:pt x="1438263" y="221945"/>
                  </a:cubicBezTo>
                  <a:cubicBezTo>
                    <a:pt x="1444539" y="221945"/>
                    <a:pt x="1449864" y="217008"/>
                    <a:pt x="1449864" y="210363"/>
                  </a:cubicBezTo>
                  <a:cubicBezTo>
                    <a:pt x="1449864" y="204098"/>
                    <a:pt x="1444539" y="198782"/>
                    <a:pt x="1438263" y="198782"/>
                  </a:cubicBezTo>
                  <a:cubicBezTo>
                    <a:pt x="1431988" y="198782"/>
                    <a:pt x="1426663" y="204098"/>
                    <a:pt x="1426663" y="210363"/>
                  </a:cubicBezTo>
                  <a:moveTo>
                    <a:pt x="1393478" y="442276"/>
                  </a:moveTo>
                  <a:cubicBezTo>
                    <a:pt x="1393478" y="448541"/>
                    <a:pt x="1398803" y="453857"/>
                    <a:pt x="1405078" y="453857"/>
                  </a:cubicBezTo>
                  <a:cubicBezTo>
                    <a:pt x="1411354" y="453857"/>
                    <a:pt x="1416679" y="448921"/>
                    <a:pt x="1416679" y="442276"/>
                  </a:cubicBezTo>
                  <a:cubicBezTo>
                    <a:pt x="1416679" y="435631"/>
                    <a:pt x="1411354" y="430694"/>
                    <a:pt x="1405078" y="430694"/>
                  </a:cubicBezTo>
                  <a:cubicBezTo>
                    <a:pt x="1398803" y="430694"/>
                    <a:pt x="1393478" y="436010"/>
                    <a:pt x="1393478" y="442276"/>
                  </a:cubicBezTo>
                  <a:moveTo>
                    <a:pt x="1393478" y="409145"/>
                  </a:moveTo>
                  <a:cubicBezTo>
                    <a:pt x="1393478" y="415411"/>
                    <a:pt x="1398803" y="420727"/>
                    <a:pt x="1405078" y="420727"/>
                  </a:cubicBezTo>
                  <a:cubicBezTo>
                    <a:pt x="1411354" y="420727"/>
                    <a:pt x="1416679" y="415790"/>
                    <a:pt x="1416679" y="409145"/>
                  </a:cubicBezTo>
                  <a:cubicBezTo>
                    <a:pt x="1416679" y="402880"/>
                    <a:pt x="1411354" y="397564"/>
                    <a:pt x="1405078" y="397564"/>
                  </a:cubicBezTo>
                  <a:cubicBezTo>
                    <a:pt x="1398803" y="397564"/>
                    <a:pt x="1393478" y="402880"/>
                    <a:pt x="1393478" y="409145"/>
                  </a:cubicBezTo>
                  <a:moveTo>
                    <a:pt x="1393478" y="376015"/>
                  </a:moveTo>
                  <a:cubicBezTo>
                    <a:pt x="1393478" y="382280"/>
                    <a:pt x="1398803" y="387596"/>
                    <a:pt x="1405078" y="387596"/>
                  </a:cubicBezTo>
                  <a:cubicBezTo>
                    <a:pt x="1411354" y="387596"/>
                    <a:pt x="1416679" y="382660"/>
                    <a:pt x="1416679" y="376015"/>
                  </a:cubicBezTo>
                  <a:cubicBezTo>
                    <a:pt x="1416679" y="369370"/>
                    <a:pt x="1411354" y="364434"/>
                    <a:pt x="1405078" y="364434"/>
                  </a:cubicBezTo>
                  <a:cubicBezTo>
                    <a:pt x="1398803" y="364434"/>
                    <a:pt x="1393478" y="369750"/>
                    <a:pt x="1393478" y="376015"/>
                  </a:cubicBezTo>
                  <a:moveTo>
                    <a:pt x="1393478" y="342885"/>
                  </a:moveTo>
                  <a:cubicBezTo>
                    <a:pt x="1393478" y="349150"/>
                    <a:pt x="1398803" y="354466"/>
                    <a:pt x="1405078" y="354466"/>
                  </a:cubicBezTo>
                  <a:cubicBezTo>
                    <a:pt x="1411354" y="354466"/>
                    <a:pt x="1416679" y="349530"/>
                    <a:pt x="1416679" y="342885"/>
                  </a:cubicBezTo>
                  <a:cubicBezTo>
                    <a:pt x="1416679" y="336240"/>
                    <a:pt x="1411354" y="331303"/>
                    <a:pt x="1405078" y="331303"/>
                  </a:cubicBezTo>
                  <a:cubicBezTo>
                    <a:pt x="1398803" y="331303"/>
                    <a:pt x="1393478" y="336619"/>
                    <a:pt x="1393478" y="342885"/>
                  </a:cubicBezTo>
                  <a:moveTo>
                    <a:pt x="1393478" y="309754"/>
                  </a:moveTo>
                  <a:cubicBezTo>
                    <a:pt x="1393478" y="316020"/>
                    <a:pt x="1398803" y="321336"/>
                    <a:pt x="1405078" y="321336"/>
                  </a:cubicBezTo>
                  <a:cubicBezTo>
                    <a:pt x="1411354" y="321336"/>
                    <a:pt x="1416679" y="316399"/>
                    <a:pt x="1416679" y="309754"/>
                  </a:cubicBezTo>
                  <a:cubicBezTo>
                    <a:pt x="1416679" y="303489"/>
                    <a:pt x="1411354" y="298173"/>
                    <a:pt x="1405078" y="298173"/>
                  </a:cubicBezTo>
                  <a:cubicBezTo>
                    <a:pt x="1398803" y="298173"/>
                    <a:pt x="1393478" y="303489"/>
                    <a:pt x="1393478" y="309754"/>
                  </a:cubicBezTo>
                  <a:moveTo>
                    <a:pt x="1393478" y="276624"/>
                  </a:moveTo>
                  <a:cubicBezTo>
                    <a:pt x="1393478" y="282889"/>
                    <a:pt x="1398803" y="288205"/>
                    <a:pt x="1405078" y="288205"/>
                  </a:cubicBezTo>
                  <a:cubicBezTo>
                    <a:pt x="1411354" y="288205"/>
                    <a:pt x="1416679" y="283269"/>
                    <a:pt x="1416679" y="276624"/>
                  </a:cubicBezTo>
                  <a:cubicBezTo>
                    <a:pt x="1416679" y="269979"/>
                    <a:pt x="1411354" y="265043"/>
                    <a:pt x="1405078" y="265043"/>
                  </a:cubicBezTo>
                  <a:cubicBezTo>
                    <a:pt x="1398803" y="265043"/>
                    <a:pt x="1393478" y="270359"/>
                    <a:pt x="1393478" y="276624"/>
                  </a:cubicBezTo>
                  <a:moveTo>
                    <a:pt x="1393478" y="243494"/>
                  </a:moveTo>
                  <a:cubicBezTo>
                    <a:pt x="1393478" y="249759"/>
                    <a:pt x="1398803" y="255075"/>
                    <a:pt x="1405078" y="255075"/>
                  </a:cubicBezTo>
                  <a:cubicBezTo>
                    <a:pt x="1411354" y="255075"/>
                    <a:pt x="1416679" y="250139"/>
                    <a:pt x="1416679" y="243494"/>
                  </a:cubicBezTo>
                  <a:cubicBezTo>
                    <a:pt x="1416679" y="237228"/>
                    <a:pt x="1411354" y="231912"/>
                    <a:pt x="1405078" y="231912"/>
                  </a:cubicBezTo>
                  <a:cubicBezTo>
                    <a:pt x="1398803" y="231912"/>
                    <a:pt x="1393478" y="237228"/>
                    <a:pt x="1393478" y="243494"/>
                  </a:cubicBezTo>
                  <a:moveTo>
                    <a:pt x="1393478" y="541667"/>
                  </a:moveTo>
                  <a:cubicBezTo>
                    <a:pt x="1393478" y="547932"/>
                    <a:pt x="1398803" y="553248"/>
                    <a:pt x="1405078" y="553248"/>
                  </a:cubicBezTo>
                  <a:cubicBezTo>
                    <a:pt x="1411354" y="553248"/>
                    <a:pt x="1416679" y="548312"/>
                    <a:pt x="1416679" y="541667"/>
                  </a:cubicBezTo>
                  <a:cubicBezTo>
                    <a:pt x="1416679" y="535401"/>
                    <a:pt x="1411354" y="530085"/>
                    <a:pt x="1405078" y="530085"/>
                  </a:cubicBezTo>
                  <a:cubicBezTo>
                    <a:pt x="1398803" y="530085"/>
                    <a:pt x="1393478" y="535401"/>
                    <a:pt x="1393478" y="541667"/>
                  </a:cubicBezTo>
                  <a:moveTo>
                    <a:pt x="1393478" y="508536"/>
                  </a:moveTo>
                  <a:cubicBezTo>
                    <a:pt x="1393478" y="514802"/>
                    <a:pt x="1398803" y="520118"/>
                    <a:pt x="1405078" y="520118"/>
                  </a:cubicBezTo>
                  <a:cubicBezTo>
                    <a:pt x="1411354" y="520118"/>
                    <a:pt x="1416679" y="515181"/>
                    <a:pt x="1416679" y="508536"/>
                  </a:cubicBezTo>
                  <a:cubicBezTo>
                    <a:pt x="1416679" y="501891"/>
                    <a:pt x="1411354" y="496955"/>
                    <a:pt x="1405078" y="496955"/>
                  </a:cubicBezTo>
                  <a:cubicBezTo>
                    <a:pt x="1398803" y="496955"/>
                    <a:pt x="1393478" y="502271"/>
                    <a:pt x="1393478" y="508536"/>
                  </a:cubicBezTo>
                  <a:moveTo>
                    <a:pt x="1393478" y="475406"/>
                  </a:moveTo>
                  <a:cubicBezTo>
                    <a:pt x="1393478" y="481671"/>
                    <a:pt x="1398803" y="486987"/>
                    <a:pt x="1405078" y="486987"/>
                  </a:cubicBezTo>
                  <a:cubicBezTo>
                    <a:pt x="1411354" y="486987"/>
                    <a:pt x="1416679" y="482051"/>
                    <a:pt x="1416679" y="475406"/>
                  </a:cubicBezTo>
                  <a:cubicBezTo>
                    <a:pt x="1416679" y="469141"/>
                    <a:pt x="1411354" y="463825"/>
                    <a:pt x="1405078" y="463825"/>
                  </a:cubicBezTo>
                  <a:cubicBezTo>
                    <a:pt x="1398803" y="463825"/>
                    <a:pt x="1393478" y="469141"/>
                    <a:pt x="1393478" y="475406"/>
                  </a:cubicBezTo>
                  <a:moveTo>
                    <a:pt x="1360293" y="442276"/>
                  </a:moveTo>
                  <a:cubicBezTo>
                    <a:pt x="1360293" y="448541"/>
                    <a:pt x="1365618" y="453857"/>
                    <a:pt x="1371894" y="453857"/>
                  </a:cubicBezTo>
                  <a:cubicBezTo>
                    <a:pt x="1378169" y="453857"/>
                    <a:pt x="1383494" y="448921"/>
                    <a:pt x="1383494" y="442276"/>
                  </a:cubicBezTo>
                  <a:cubicBezTo>
                    <a:pt x="1383494" y="435631"/>
                    <a:pt x="1378169" y="430694"/>
                    <a:pt x="1371894" y="430694"/>
                  </a:cubicBezTo>
                  <a:cubicBezTo>
                    <a:pt x="1365618" y="430694"/>
                    <a:pt x="1360293" y="436010"/>
                    <a:pt x="1360293" y="442276"/>
                  </a:cubicBezTo>
                  <a:moveTo>
                    <a:pt x="1360293" y="409145"/>
                  </a:moveTo>
                  <a:cubicBezTo>
                    <a:pt x="1360293" y="415411"/>
                    <a:pt x="1365618" y="420727"/>
                    <a:pt x="1371894" y="420727"/>
                  </a:cubicBezTo>
                  <a:cubicBezTo>
                    <a:pt x="1378169" y="420727"/>
                    <a:pt x="1383494" y="415790"/>
                    <a:pt x="1383494" y="409145"/>
                  </a:cubicBezTo>
                  <a:cubicBezTo>
                    <a:pt x="1383494" y="402880"/>
                    <a:pt x="1378169" y="397564"/>
                    <a:pt x="1371894" y="397564"/>
                  </a:cubicBezTo>
                  <a:cubicBezTo>
                    <a:pt x="1365618" y="397564"/>
                    <a:pt x="1360293" y="402880"/>
                    <a:pt x="1360293" y="409145"/>
                  </a:cubicBezTo>
                  <a:moveTo>
                    <a:pt x="1360293" y="376015"/>
                  </a:moveTo>
                  <a:cubicBezTo>
                    <a:pt x="1360293" y="382280"/>
                    <a:pt x="1365618" y="387596"/>
                    <a:pt x="1371894" y="387596"/>
                  </a:cubicBezTo>
                  <a:cubicBezTo>
                    <a:pt x="1378169" y="387596"/>
                    <a:pt x="1383494" y="382660"/>
                    <a:pt x="1383494" y="376015"/>
                  </a:cubicBezTo>
                  <a:cubicBezTo>
                    <a:pt x="1383494" y="369370"/>
                    <a:pt x="1378169" y="364434"/>
                    <a:pt x="1371894" y="364434"/>
                  </a:cubicBezTo>
                  <a:cubicBezTo>
                    <a:pt x="1365618" y="364434"/>
                    <a:pt x="1360293" y="369750"/>
                    <a:pt x="1360293" y="376015"/>
                  </a:cubicBezTo>
                  <a:moveTo>
                    <a:pt x="1360293" y="342885"/>
                  </a:moveTo>
                  <a:cubicBezTo>
                    <a:pt x="1360293" y="349150"/>
                    <a:pt x="1365618" y="354466"/>
                    <a:pt x="1371894" y="354466"/>
                  </a:cubicBezTo>
                  <a:cubicBezTo>
                    <a:pt x="1378169" y="354466"/>
                    <a:pt x="1383494" y="349530"/>
                    <a:pt x="1383494" y="342885"/>
                  </a:cubicBezTo>
                  <a:cubicBezTo>
                    <a:pt x="1383494" y="336240"/>
                    <a:pt x="1378169" y="331303"/>
                    <a:pt x="1371894" y="331303"/>
                  </a:cubicBezTo>
                  <a:cubicBezTo>
                    <a:pt x="1365618" y="331303"/>
                    <a:pt x="1360293" y="336619"/>
                    <a:pt x="1360293" y="342885"/>
                  </a:cubicBezTo>
                  <a:moveTo>
                    <a:pt x="1360293" y="309754"/>
                  </a:moveTo>
                  <a:cubicBezTo>
                    <a:pt x="1360293" y="316020"/>
                    <a:pt x="1365618" y="321336"/>
                    <a:pt x="1371894" y="321336"/>
                  </a:cubicBezTo>
                  <a:cubicBezTo>
                    <a:pt x="1378169" y="321336"/>
                    <a:pt x="1383494" y="316399"/>
                    <a:pt x="1383494" y="309754"/>
                  </a:cubicBezTo>
                  <a:cubicBezTo>
                    <a:pt x="1383494" y="303489"/>
                    <a:pt x="1378169" y="298173"/>
                    <a:pt x="1371894" y="298173"/>
                  </a:cubicBezTo>
                  <a:cubicBezTo>
                    <a:pt x="1365618" y="298173"/>
                    <a:pt x="1360293" y="303489"/>
                    <a:pt x="1360293" y="309754"/>
                  </a:cubicBezTo>
                  <a:moveTo>
                    <a:pt x="1360293" y="276624"/>
                  </a:moveTo>
                  <a:cubicBezTo>
                    <a:pt x="1360293" y="282889"/>
                    <a:pt x="1365618" y="288205"/>
                    <a:pt x="1371894" y="288205"/>
                  </a:cubicBezTo>
                  <a:cubicBezTo>
                    <a:pt x="1378169" y="288205"/>
                    <a:pt x="1383494" y="283269"/>
                    <a:pt x="1383494" y="276624"/>
                  </a:cubicBezTo>
                  <a:cubicBezTo>
                    <a:pt x="1383494" y="269979"/>
                    <a:pt x="1378169" y="265043"/>
                    <a:pt x="1371894" y="265043"/>
                  </a:cubicBezTo>
                  <a:cubicBezTo>
                    <a:pt x="1365618" y="265043"/>
                    <a:pt x="1360293" y="270359"/>
                    <a:pt x="1360293" y="276624"/>
                  </a:cubicBezTo>
                  <a:moveTo>
                    <a:pt x="1360293" y="243494"/>
                  </a:moveTo>
                  <a:cubicBezTo>
                    <a:pt x="1360293" y="249759"/>
                    <a:pt x="1365618" y="255075"/>
                    <a:pt x="1371894" y="255075"/>
                  </a:cubicBezTo>
                  <a:cubicBezTo>
                    <a:pt x="1378169" y="255075"/>
                    <a:pt x="1383494" y="250139"/>
                    <a:pt x="1383494" y="243494"/>
                  </a:cubicBezTo>
                  <a:cubicBezTo>
                    <a:pt x="1383494" y="237228"/>
                    <a:pt x="1378169" y="231912"/>
                    <a:pt x="1371894" y="231912"/>
                  </a:cubicBezTo>
                  <a:cubicBezTo>
                    <a:pt x="1365618" y="231912"/>
                    <a:pt x="1360293" y="237228"/>
                    <a:pt x="1360293" y="243494"/>
                  </a:cubicBezTo>
                  <a:moveTo>
                    <a:pt x="1360293" y="574797"/>
                  </a:moveTo>
                  <a:cubicBezTo>
                    <a:pt x="1360293" y="581062"/>
                    <a:pt x="1365618" y="586378"/>
                    <a:pt x="1371894" y="586378"/>
                  </a:cubicBezTo>
                  <a:cubicBezTo>
                    <a:pt x="1378169" y="586378"/>
                    <a:pt x="1383494" y="581442"/>
                    <a:pt x="1383494" y="574797"/>
                  </a:cubicBezTo>
                  <a:cubicBezTo>
                    <a:pt x="1383494" y="568532"/>
                    <a:pt x="1378169" y="563215"/>
                    <a:pt x="1371894" y="563215"/>
                  </a:cubicBezTo>
                  <a:cubicBezTo>
                    <a:pt x="1365618" y="563215"/>
                    <a:pt x="1360293" y="568532"/>
                    <a:pt x="1360293" y="574797"/>
                  </a:cubicBezTo>
                  <a:moveTo>
                    <a:pt x="1360293" y="541667"/>
                  </a:moveTo>
                  <a:cubicBezTo>
                    <a:pt x="1360293" y="547932"/>
                    <a:pt x="1365618" y="553248"/>
                    <a:pt x="1371894" y="553248"/>
                  </a:cubicBezTo>
                  <a:cubicBezTo>
                    <a:pt x="1378169" y="553248"/>
                    <a:pt x="1383494" y="548312"/>
                    <a:pt x="1383494" y="541667"/>
                  </a:cubicBezTo>
                  <a:cubicBezTo>
                    <a:pt x="1383494" y="535401"/>
                    <a:pt x="1378169" y="530085"/>
                    <a:pt x="1371894" y="530085"/>
                  </a:cubicBezTo>
                  <a:cubicBezTo>
                    <a:pt x="1365618" y="530085"/>
                    <a:pt x="1360293" y="535401"/>
                    <a:pt x="1360293" y="541667"/>
                  </a:cubicBezTo>
                  <a:moveTo>
                    <a:pt x="1360293" y="508536"/>
                  </a:moveTo>
                  <a:cubicBezTo>
                    <a:pt x="1360293" y="514802"/>
                    <a:pt x="1365618" y="520118"/>
                    <a:pt x="1371894" y="520118"/>
                  </a:cubicBezTo>
                  <a:cubicBezTo>
                    <a:pt x="1378169" y="520118"/>
                    <a:pt x="1383494" y="515181"/>
                    <a:pt x="1383494" y="508536"/>
                  </a:cubicBezTo>
                  <a:cubicBezTo>
                    <a:pt x="1383494" y="501891"/>
                    <a:pt x="1378169" y="496955"/>
                    <a:pt x="1371894" y="496955"/>
                  </a:cubicBezTo>
                  <a:cubicBezTo>
                    <a:pt x="1365618" y="496955"/>
                    <a:pt x="1360293" y="502271"/>
                    <a:pt x="1360293" y="508536"/>
                  </a:cubicBezTo>
                  <a:moveTo>
                    <a:pt x="1360293" y="475406"/>
                  </a:moveTo>
                  <a:cubicBezTo>
                    <a:pt x="1360293" y="481671"/>
                    <a:pt x="1365618" y="486987"/>
                    <a:pt x="1371894" y="486987"/>
                  </a:cubicBezTo>
                  <a:cubicBezTo>
                    <a:pt x="1378169" y="486987"/>
                    <a:pt x="1383494" y="482051"/>
                    <a:pt x="1383494" y="475406"/>
                  </a:cubicBezTo>
                  <a:cubicBezTo>
                    <a:pt x="1383494" y="469141"/>
                    <a:pt x="1378169" y="463825"/>
                    <a:pt x="1371894" y="463825"/>
                  </a:cubicBezTo>
                  <a:cubicBezTo>
                    <a:pt x="1365618" y="463825"/>
                    <a:pt x="1360293" y="469141"/>
                    <a:pt x="1360293" y="475406"/>
                  </a:cubicBezTo>
                  <a:moveTo>
                    <a:pt x="1327108" y="442276"/>
                  </a:moveTo>
                  <a:cubicBezTo>
                    <a:pt x="1327108" y="448541"/>
                    <a:pt x="1332433" y="453857"/>
                    <a:pt x="1338709" y="453857"/>
                  </a:cubicBezTo>
                  <a:cubicBezTo>
                    <a:pt x="1344984" y="453857"/>
                    <a:pt x="1350309" y="448921"/>
                    <a:pt x="1350309" y="442276"/>
                  </a:cubicBezTo>
                  <a:cubicBezTo>
                    <a:pt x="1350309" y="435631"/>
                    <a:pt x="1344984" y="430694"/>
                    <a:pt x="1338709" y="430694"/>
                  </a:cubicBezTo>
                  <a:cubicBezTo>
                    <a:pt x="1332433" y="430694"/>
                    <a:pt x="1327108" y="436010"/>
                    <a:pt x="1327108" y="442276"/>
                  </a:cubicBezTo>
                  <a:moveTo>
                    <a:pt x="1327108" y="409145"/>
                  </a:moveTo>
                  <a:cubicBezTo>
                    <a:pt x="1327108" y="415411"/>
                    <a:pt x="1332433" y="420727"/>
                    <a:pt x="1338709" y="420727"/>
                  </a:cubicBezTo>
                  <a:cubicBezTo>
                    <a:pt x="1344984" y="420727"/>
                    <a:pt x="1350309" y="415790"/>
                    <a:pt x="1350309" y="409145"/>
                  </a:cubicBezTo>
                  <a:cubicBezTo>
                    <a:pt x="1350309" y="402880"/>
                    <a:pt x="1344984" y="397564"/>
                    <a:pt x="1338709" y="397564"/>
                  </a:cubicBezTo>
                  <a:cubicBezTo>
                    <a:pt x="1332433" y="397564"/>
                    <a:pt x="1327108" y="402880"/>
                    <a:pt x="1327108" y="409145"/>
                  </a:cubicBezTo>
                  <a:moveTo>
                    <a:pt x="1327108" y="376015"/>
                  </a:moveTo>
                  <a:cubicBezTo>
                    <a:pt x="1327108" y="382280"/>
                    <a:pt x="1332433" y="387596"/>
                    <a:pt x="1338709" y="387596"/>
                  </a:cubicBezTo>
                  <a:cubicBezTo>
                    <a:pt x="1344984" y="387596"/>
                    <a:pt x="1350309" y="382660"/>
                    <a:pt x="1350309" y="376015"/>
                  </a:cubicBezTo>
                  <a:cubicBezTo>
                    <a:pt x="1350309" y="369370"/>
                    <a:pt x="1344984" y="364434"/>
                    <a:pt x="1338709" y="364434"/>
                  </a:cubicBezTo>
                  <a:cubicBezTo>
                    <a:pt x="1332433" y="364434"/>
                    <a:pt x="1327108" y="369750"/>
                    <a:pt x="1327108" y="376015"/>
                  </a:cubicBezTo>
                  <a:moveTo>
                    <a:pt x="1327108" y="342885"/>
                  </a:moveTo>
                  <a:cubicBezTo>
                    <a:pt x="1327108" y="349150"/>
                    <a:pt x="1332433" y="354466"/>
                    <a:pt x="1338709" y="354466"/>
                  </a:cubicBezTo>
                  <a:cubicBezTo>
                    <a:pt x="1344984" y="354466"/>
                    <a:pt x="1350309" y="349530"/>
                    <a:pt x="1350309" y="342885"/>
                  </a:cubicBezTo>
                  <a:cubicBezTo>
                    <a:pt x="1350309" y="336240"/>
                    <a:pt x="1344984" y="331303"/>
                    <a:pt x="1338709" y="331303"/>
                  </a:cubicBezTo>
                  <a:cubicBezTo>
                    <a:pt x="1332433" y="331303"/>
                    <a:pt x="1327108" y="336619"/>
                    <a:pt x="1327108" y="342885"/>
                  </a:cubicBezTo>
                  <a:moveTo>
                    <a:pt x="1327108" y="309754"/>
                  </a:moveTo>
                  <a:cubicBezTo>
                    <a:pt x="1327108" y="316020"/>
                    <a:pt x="1332433" y="321336"/>
                    <a:pt x="1338709" y="321336"/>
                  </a:cubicBezTo>
                  <a:cubicBezTo>
                    <a:pt x="1344984" y="321336"/>
                    <a:pt x="1350309" y="316399"/>
                    <a:pt x="1350309" y="309754"/>
                  </a:cubicBezTo>
                  <a:cubicBezTo>
                    <a:pt x="1350309" y="303489"/>
                    <a:pt x="1344984" y="298173"/>
                    <a:pt x="1338709" y="298173"/>
                  </a:cubicBezTo>
                  <a:cubicBezTo>
                    <a:pt x="1332433" y="298173"/>
                    <a:pt x="1327108" y="303489"/>
                    <a:pt x="1327108" y="309754"/>
                  </a:cubicBezTo>
                  <a:moveTo>
                    <a:pt x="1327108" y="276624"/>
                  </a:moveTo>
                  <a:cubicBezTo>
                    <a:pt x="1327108" y="282889"/>
                    <a:pt x="1332433" y="288205"/>
                    <a:pt x="1338709" y="288205"/>
                  </a:cubicBezTo>
                  <a:cubicBezTo>
                    <a:pt x="1344984" y="288205"/>
                    <a:pt x="1350309" y="283269"/>
                    <a:pt x="1350309" y="276624"/>
                  </a:cubicBezTo>
                  <a:cubicBezTo>
                    <a:pt x="1350309" y="269979"/>
                    <a:pt x="1344984" y="265043"/>
                    <a:pt x="1338709" y="265043"/>
                  </a:cubicBezTo>
                  <a:cubicBezTo>
                    <a:pt x="1332433" y="265043"/>
                    <a:pt x="1327108" y="270359"/>
                    <a:pt x="1327108" y="276624"/>
                  </a:cubicBezTo>
                  <a:moveTo>
                    <a:pt x="1327108" y="243494"/>
                  </a:moveTo>
                  <a:cubicBezTo>
                    <a:pt x="1327108" y="249759"/>
                    <a:pt x="1332433" y="255075"/>
                    <a:pt x="1338709" y="255075"/>
                  </a:cubicBezTo>
                  <a:cubicBezTo>
                    <a:pt x="1344984" y="255075"/>
                    <a:pt x="1350309" y="250139"/>
                    <a:pt x="1350309" y="243494"/>
                  </a:cubicBezTo>
                  <a:cubicBezTo>
                    <a:pt x="1350309" y="237228"/>
                    <a:pt x="1344984" y="231912"/>
                    <a:pt x="1338709" y="231912"/>
                  </a:cubicBezTo>
                  <a:cubicBezTo>
                    <a:pt x="1332433" y="231912"/>
                    <a:pt x="1327108" y="237228"/>
                    <a:pt x="1327108" y="243494"/>
                  </a:cubicBezTo>
                  <a:moveTo>
                    <a:pt x="1327108" y="607927"/>
                  </a:moveTo>
                  <a:cubicBezTo>
                    <a:pt x="1327108" y="614193"/>
                    <a:pt x="1332433" y="619509"/>
                    <a:pt x="1338709" y="619509"/>
                  </a:cubicBezTo>
                  <a:cubicBezTo>
                    <a:pt x="1344984" y="619509"/>
                    <a:pt x="1350309" y="614572"/>
                    <a:pt x="1350309" y="607927"/>
                  </a:cubicBezTo>
                  <a:cubicBezTo>
                    <a:pt x="1350309" y="601282"/>
                    <a:pt x="1344984" y="596346"/>
                    <a:pt x="1338709" y="596346"/>
                  </a:cubicBezTo>
                  <a:cubicBezTo>
                    <a:pt x="1332433" y="596346"/>
                    <a:pt x="1327108" y="601662"/>
                    <a:pt x="1327108" y="607927"/>
                  </a:cubicBezTo>
                  <a:moveTo>
                    <a:pt x="1327108" y="574797"/>
                  </a:moveTo>
                  <a:cubicBezTo>
                    <a:pt x="1327108" y="581062"/>
                    <a:pt x="1332433" y="586378"/>
                    <a:pt x="1338709" y="586378"/>
                  </a:cubicBezTo>
                  <a:cubicBezTo>
                    <a:pt x="1344984" y="586378"/>
                    <a:pt x="1350309" y="581442"/>
                    <a:pt x="1350309" y="574797"/>
                  </a:cubicBezTo>
                  <a:cubicBezTo>
                    <a:pt x="1350309" y="568532"/>
                    <a:pt x="1344984" y="563215"/>
                    <a:pt x="1338709" y="563215"/>
                  </a:cubicBezTo>
                  <a:cubicBezTo>
                    <a:pt x="1332433" y="563215"/>
                    <a:pt x="1327108" y="568532"/>
                    <a:pt x="1327108" y="574797"/>
                  </a:cubicBezTo>
                  <a:moveTo>
                    <a:pt x="1327108" y="541667"/>
                  </a:moveTo>
                  <a:cubicBezTo>
                    <a:pt x="1327108" y="547932"/>
                    <a:pt x="1332433" y="553248"/>
                    <a:pt x="1338709" y="553248"/>
                  </a:cubicBezTo>
                  <a:cubicBezTo>
                    <a:pt x="1344984" y="553248"/>
                    <a:pt x="1350309" y="548312"/>
                    <a:pt x="1350309" y="541667"/>
                  </a:cubicBezTo>
                  <a:cubicBezTo>
                    <a:pt x="1350309" y="535401"/>
                    <a:pt x="1344984" y="530085"/>
                    <a:pt x="1338709" y="530085"/>
                  </a:cubicBezTo>
                  <a:cubicBezTo>
                    <a:pt x="1332433" y="530085"/>
                    <a:pt x="1327108" y="535401"/>
                    <a:pt x="1327108" y="541667"/>
                  </a:cubicBezTo>
                  <a:moveTo>
                    <a:pt x="1327108" y="508536"/>
                  </a:moveTo>
                  <a:cubicBezTo>
                    <a:pt x="1327108" y="514802"/>
                    <a:pt x="1332433" y="520118"/>
                    <a:pt x="1338709" y="520118"/>
                  </a:cubicBezTo>
                  <a:cubicBezTo>
                    <a:pt x="1344984" y="520118"/>
                    <a:pt x="1350309" y="515181"/>
                    <a:pt x="1350309" y="508536"/>
                  </a:cubicBezTo>
                  <a:cubicBezTo>
                    <a:pt x="1350309" y="501891"/>
                    <a:pt x="1344984" y="496955"/>
                    <a:pt x="1338709" y="496955"/>
                  </a:cubicBezTo>
                  <a:cubicBezTo>
                    <a:pt x="1332433" y="496955"/>
                    <a:pt x="1327108" y="502271"/>
                    <a:pt x="1327108" y="508536"/>
                  </a:cubicBezTo>
                  <a:moveTo>
                    <a:pt x="1327108" y="475406"/>
                  </a:moveTo>
                  <a:cubicBezTo>
                    <a:pt x="1327108" y="481671"/>
                    <a:pt x="1332433" y="486987"/>
                    <a:pt x="1338709" y="486987"/>
                  </a:cubicBezTo>
                  <a:cubicBezTo>
                    <a:pt x="1344984" y="486987"/>
                    <a:pt x="1350309" y="482051"/>
                    <a:pt x="1350309" y="475406"/>
                  </a:cubicBezTo>
                  <a:cubicBezTo>
                    <a:pt x="1350309" y="469141"/>
                    <a:pt x="1344984" y="463825"/>
                    <a:pt x="1338709" y="463825"/>
                  </a:cubicBezTo>
                  <a:cubicBezTo>
                    <a:pt x="1332433" y="463825"/>
                    <a:pt x="1327108" y="469141"/>
                    <a:pt x="1327108" y="475406"/>
                  </a:cubicBezTo>
                  <a:moveTo>
                    <a:pt x="1294018" y="442276"/>
                  </a:moveTo>
                  <a:cubicBezTo>
                    <a:pt x="1294018" y="448541"/>
                    <a:pt x="1299343" y="453857"/>
                    <a:pt x="1305619" y="453857"/>
                  </a:cubicBezTo>
                  <a:cubicBezTo>
                    <a:pt x="1311895" y="453857"/>
                    <a:pt x="1317219" y="448921"/>
                    <a:pt x="1317219" y="442276"/>
                  </a:cubicBezTo>
                  <a:cubicBezTo>
                    <a:pt x="1317219" y="435631"/>
                    <a:pt x="1311895" y="430694"/>
                    <a:pt x="1305619" y="430694"/>
                  </a:cubicBezTo>
                  <a:cubicBezTo>
                    <a:pt x="1299343" y="430694"/>
                    <a:pt x="1294018" y="436010"/>
                    <a:pt x="1294018" y="442276"/>
                  </a:cubicBezTo>
                  <a:moveTo>
                    <a:pt x="1294018" y="409145"/>
                  </a:moveTo>
                  <a:cubicBezTo>
                    <a:pt x="1294018" y="415411"/>
                    <a:pt x="1299343" y="420727"/>
                    <a:pt x="1305619" y="420727"/>
                  </a:cubicBezTo>
                  <a:cubicBezTo>
                    <a:pt x="1311895" y="420727"/>
                    <a:pt x="1317219" y="415790"/>
                    <a:pt x="1317219" y="409145"/>
                  </a:cubicBezTo>
                  <a:cubicBezTo>
                    <a:pt x="1317219" y="402880"/>
                    <a:pt x="1311895" y="397564"/>
                    <a:pt x="1305619" y="397564"/>
                  </a:cubicBezTo>
                  <a:cubicBezTo>
                    <a:pt x="1299343" y="397564"/>
                    <a:pt x="1294018" y="402880"/>
                    <a:pt x="1294018" y="409145"/>
                  </a:cubicBezTo>
                  <a:moveTo>
                    <a:pt x="1294018" y="376015"/>
                  </a:moveTo>
                  <a:cubicBezTo>
                    <a:pt x="1294018" y="382280"/>
                    <a:pt x="1299343" y="387596"/>
                    <a:pt x="1305619" y="387596"/>
                  </a:cubicBezTo>
                  <a:cubicBezTo>
                    <a:pt x="1311895" y="387596"/>
                    <a:pt x="1317219" y="382660"/>
                    <a:pt x="1317219" y="376015"/>
                  </a:cubicBezTo>
                  <a:cubicBezTo>
                    <a:pt x="1317219" y="369370"/>
                    <a:pt x="1311895" y="364434"/>
                    <a:pt x="1305619" y="364434"/>
                  </a:cubicBezTo>
                  <a:cubicBezTo>
                    <a:pt x="1299343" y="364434"/>
                    <a:pt x="1294018" y="369750"/>
                    <a:pt x="1294018" y="376015"/>
                  </a:cubicBezTo>
                  <a:moveTo>
                    <a:pt x="1294018" y="342885"/>
                  </a:moveTo>
                  <a:cubicBezTo>
                    <a:pt x="1294018" y="349150"/>
                    <a:pt x="1299343" y="354466"/>
                    <a:pt x="1305619" y="354466"/>
                  </a:cubicBezTo>
                  <a:cubicBezTo>
                    <a:pt x="1311895" y="354466"/>
                    <a:pt x="1317219" y="349530"/>
                    <a:pt x="1317219" y="342885"/>
                  </a:cubicBezTo>
                  <a:cubicBezTo>
                    <a:pt x="1317219" y="336240"/>
                    <a:pt x="1311895" y="331303"/>
                    <a:pt x="1305619" y="331303"/>
                  </a:cubicBezTo>
                  <a:cubicBezTo>
                    <a:pt x="1299343" y="331303"/>
                    <a:pt x="1294018" y="336619"/>
                    <a:pt x="1294018" y="342885"/>
                  </a:cubicBezTo>
                  <a:moveTo>
                    <a:pt x="1294018" y="309754"/>
                  </a:moveTo>
                  <a:cubicBezTo>
                    <a:pt x="1294018" y="316020"/>
                    <a:pt x="1299343" y="321336"/>
                    <a:pt x="1305619" y="321336"/>
                  </a:cubicBezTo>
                  <a:cubicBezTo>
                    <a:pt x="1311895" y="321336"/>
                    <a:pt x="1317219" y="316399"/>
                    <a:pt x="1317219" y="309754"/>
                  </a:cubicBezTo>
                  <a:cubicBezTo>
                    <a:pt x="1317219" y="303489"/>
                    <a:pt x="1311895" y="298173"/>
                    <a:pt x="1305619" y="298173"/>
                  </a:cubicBezTo>
                  <a:cubicBezTo>
                    <a:pt x="1299343" y="298173"/>
                    <a:pt x="1294018" y="303489"/>
                    <a:pt x="1294018" y="309754"/>
                  </a:cubicBezTo>
                  <a:moveTo>
                    <a:pt x="1294018" y="276624"/>
                  </a:moveTo>
                  <a:cubicBezTo>
                    <a:pt x="1294018" y="282889"/>
                    <a:pt x="1299343" y="288205"/>
                    <a:pt x="1305619" y="288205"/>
                  </a:cubicBezTo>
                  <a:cubicBezTo>
                    <a:pt x="1311895" y="288205"/>
                    <a:pt x="1317219" y="283269"/>
                    <a:pt x="1317219" y="276624"/>
                  </a:cubicBezTo>
                  <a:cubicBezTo>
                    <a:pt x="1317219" y="269979"/>
                    <a:pt x="1311895" y="265043"/>
                    <a:pt x="1305619" y="265043"/>
                  </a:cubicBezTo>
                  <a:cubicBezTo>
                    <a:pt x="1299343" y="265043"/>
                    <a:pt x="1294018" y="270359"/>
                    <a:pt x="1294018" y="276624"/>
                  </a:cubicBezTo>
                  <a:moveTo>
                    <a:pt x="1294018" y="872875"/>
                  </a:moveTo>
                  <a:cubicBezTo>
                    <a:pt x="1294018" y="879140"/>
                    <a:pt x="1299343" y="884456"/>
                    <a:pt x="1305619" y="884456"/>
                  </a:cubicBezTo>
                  <a:cubicBezTo>
                    <a:pt x="1311895" y="884456"/>
                    <a:pt x="1317219" y="879140"/>
                    <a:pt x="1317219" y="872875"/>
                  </a:cubicBezTo>
                  <a:cubicBezTo>
                    <a:pt x="1317219" y="866610"/>
                    <a:pt x="1311895" y="861293"/>
                    <a:pt x="1305619" y="861293"/>
                  </a:cubicBezTo>
                  <a:cubicBezTo>
                    <a:pt x="1298963" y="861293"/>
                    <a:pt x="1294018" y="866610"/>
                    <a:pt x="1294018" y="872875"/>
                  </a:cubicBezTo>
                  <a:moveTo>
                    <a:pt x="1294018" y="839745"/>
                  </a:moveTo>
                  <a:cubicBezTo>
                    <a:pt x="1294018" y="846010"/>
                    <a:pt x="1299343" y="851326"/>
                    <a:pt x="1305619" y="851326"/>
                  </a:cubicBezTo>
                  <a:cubicBezTo>
                    <a:pt x="1311895" y="851326"/>
                    <a:pt x="1317219" y="846010"/>
                    <a:pt x="1317219" y="839745"/>
                  </a:cubicBezTo>
                  <a:cubicBezTo>
                    <a:pt x="1317219" y="833479"/>
                    <a:pt x="1311895" y="828163"/>
                    <a:pt x="1305619" y="828163"/>
                  </a:cubicBezTo>
                  <a:cubicBezTo>
                    <a:pt x="1298963" y="828163"/>
                    <a:pt x="1294018" y="833479"/>
                    <a:pt x="1294018" y="839745"/>
                  </a:cubicBezTo>
                  <a:moveTo>
                    <a:pt x="1294018" y="806709"/>
                  </a:moveTo>
                  <a:cubicBezTo>
                    <a:pt x="1294018" y="812975"/>
                    <a:pt x="1299343" y="818291"/>
                    <a:pt x="1305619" y="818291"/>
                  </a:cubicBezTo>
                  <a:cubicBezTo>
                    <a:pt x="1311895" y="818291"/>
                    <a:pt x="1317219" y="812975"/>
                    <a:pt x="1317219" y="806709"/>
                  </a:cubicBezTo>
                  <a:cubicBezTo>
                    <a:pt x="1317219" y="800444"/>
                    <a:pt x="1311895" y="795128"/>
                    <a:pt x="1305619" y="795128"/>
                  </a:cubicBezTo>
                  <a:cubicBezTo>
                    <a:pt x="1298963" y="795128"/>
                    <a:pt x="1294018" y="800444"/>
                    <a:pt x="1294018" y="806709"/>
                  </a:cubicBezTo>
                  <a:moveTo>
                    <a:pt x="1294018" y="641058"/>
                  </a:moveTo>
                  <a:cubicBezTo>
                    <a:pt x="1294018" y="647323"/>
                    <a:pt x="1299343" y="652639"/>
                    <a:pt x="1305619" y="652639"/>
                  </a:cubicBezTo>
                  <a:cubicBezTo>
                    <a:pt x="1311895" y="652639"/>
                    <a:pt x="1317219" y="647703"/>
                    <a:pt x="1317219" y="641058"/>
                  </a:cubicBezTo>
                  <a:cubicBezTo>
                    <a:pt x="1317219" y="634792"/>
                    <a:pt x="1311895" y="629476"/>
                    <a:pt x="1305619" y="629476"/>
                  </a:cubicBezTo>
                  <a:cubicBezTo>
                    <a:pt x="1299343" y="629476"/>
                    <a:pt x="1294018" y="634792"/>
                    <a:pt x="1294018" y="641058"/>
                  </a:cubicBezTo>
                  <a:moveTo>
                    <a:pt x="1294018" y="607927"/>
                  </a:moveTo>
                  <a:cubicBezTo>
                    <a:pt x="1294018" y="614193"/>
                    <a:pt x="1299343" y="619509"/>
                    <a:pt x="1305619" y="619509"/>
                  </a:cubicBezTo>
                  <a:cubicBezTo>
                    <a:pt x="1311895" y="619509"/>
                    <a:pt x="1317219" y="614572"/>
                    <a:pt x="1317219" y="607927"/>
                  </a:cubicBezTo>
                  <a:cubicBezTo>
                    <a:pt x="1317219" y="601282"/>
                    <a:pt x="1311895" y="596346"/>
                    <a:pt x="1305619" y="596346"/>
                  </a:cubicBezTo>
                  <a:cubicBezTo>
                    <a:pt x="1299343" y="596346"/>
                    <a:pt x="1294018" y="601662"/>
                    <a:pt x="1294018" y="607927"/>
                  </a:cubicBezTo>
                  <a:moveTo>
                    <a:pt x="1294018" y="574797"/>
                  </a:moveTo>
                  <a:cubicBezTo>
                    <a:pt x="1294018" y="581062"/>
                    <a:pt x="1299343" y="586378"/>
                    <a:pt x="1305619" y="586378"/>
                  </a:cubicBezTo>
                  <a:cubicBezTo>
                    <a:pt x="1311895" y="586378"/>
                    <a:pt x="1317219" y="581442"/>
                    <a:pt x="1317219" y="574797"/>
                  </a:cubicBezTo>
                  <a:cubicBezTo>
                    <a:pt x="1317219" y="568532"/>
                    <a:pt x="1311895" y="563215"/>
                    <a:pt x="1305619" y="563215"/>
                  </a:cubicBezTo>
                  <a:cubicBezTo>
                    <a:pt x="1299343" y="563215"/>
                    <a:pt x="1294018" y="568532"/>
                    <a:pt x="1294018" y="574797"/>
                  </a:cubicBezTo>
                  <a:moveTo>
                    <a:pt x="1294018" y="541667"/>
                  </a:moveTo>
                  <a:cubicBezTo>
                    <a:pt x="1294018" y="547932"/>
                    <a:pt x="1299343" y="553248"/>
                    <a:pt x="1305619" y="553248"/>
                  </a:cubicBezTo>
                  <a:cubicBezTo>
                    <a:pt x="1311895" y="553248"/>
                    <a:pt x="1317219" y="548312"/>
                    <a:pt x="1317219" y="541667"/>
                  </a:cubicBezTo>
                  <a:cubicBezTo>
                    <a:pt x="1317219" y="535401"/>
                    <a:pt x="1311895" y="530085"/>
                    <a:pt x="1305619" y="530085"/>
                  </a:cubicBezTo>
                  <a:cubicBezTo>
                    <a:pt x="1299343" y="530085"/>
                    <a:pt x="1294018" y="535401"/>
                    <a:pt x="1294018" y="541667"/>
                  </a:cubicBezTo>
                  <a:moveTo>
                    <a:pt x="1294018" y="508536"/>
                  </a:moveTo>
                  <a:cubicBezTo>
                    <a:pt x="1294018" y="514802"/>
                    <a:pt x="1299343" y="520118"/>
                    <a:pt x="1305619" y="520118"/>
                  </a:cubicBezTo>
                  <a:cubicBezTo>
                    <a:pt x="1311895" y="520118"/>
                    <a:pt x="1317219" y="515181"/>
                    <a:pt x="1317219" y="508536"/>
                  </a:cubicBezTo>
                  <a:cubicBezTo>
                    <a:pt x="1317219" y="501891"/>
                    <a:pt x="1311895" y="496955"/>
                    <a:pt x="1305619" y="496955"/>
                  </a:cubicBezTo>
                  <a:cubicBezTo>
                    <a:pt x="1299343" y="496955"/>
                    <a:pt x="1294018" y="502271"/>
                    <a:pt x="1294018" y="508536"/>
                  </a:cubicBezTo>
                  <a:moveTo>
                    <a:pt x="1294018" y="475406"/>
                  </a:moveTo>
                  <a:cubicBezTo>
                    <a:pt x="1294018" y="481671"/>
                    <a:pt x="1299343" y="486987"/>
                    <a:pt x="1305619" y="486987"/>
                  </a:cubicBezTo>
                  <a:cubicBezTo>
                    <a:pt x="1311895" y="486987"/>
                    <a:pt x="1317219" y="482051"/>
                    <a:pt x="1317219" y="475406"/>
                  </a:cubicBezTo>
                  <a:cubicBezTo>
                    <a:pt x="1317219" y="469141"/>
                    <a:pt x="1311895" y="463825"/>
                    <a:pt x="1305619" y="463825"/>
                  </a:cubicBezTo>
                  <a:cubicBezTo>
                    <a:pt x="1299343" y="463825"/>
                    <a:pt x="1294018" y="469141"/>
                    <a:pt x="1294018" y="475406"/>
                  </a:cubicBezTo>
                  <a:moveTo>
                    <a:pt x="1260834" y="442276"/>
                  </a:moveTo>
                  <a:cubicBezTo>
                    <a:pt x="1260834" y="448541"/>
                    <a:pt x="1266159" y="453857"/>
                    <a:pt x="1272434" y="453857"/>
                  </a:cubicBezTo>
                  <a:cubicBezTo>
                    <a:pt x="1278710" y="453857"/>
                    <a:pt x="1284035" y="448921"/>
                    <a:pt x="1284035" y="442276"/>
                  </a:cubicBezTo>
                  <a:cubicBezTo>
                    <a:pt x="1284035" y="435631"/>
                    <a:pt x="1278710" y="430694"/>
                    <a:pt x="1272434" y="430694"/>
                  </a:cubicBezTo>
                  <a:cubicBezTo>
                    <a:pt x="1266159" y="430694"/>
                    <a:pt x="1260834" y="436010"/>
                    <a:pt x="1260834" y="442276"/>
                  </a:cubicBezTo>
                  <a:moveTo>
                    <a:pt x="1260834" y="409145"/>
                  </a:moveTo>
                  <a:cubicBezTo>
                    <a:pt x="1260834" y="415411"/>
                    <a:pt x="1266159" y="420727"/>
                    <a:pt x="1272434" y="420727"/>
                  </a:cubicBezTo>
                  <a:cubicBezTo>
                    <a:pt x="1278710" y="420727"/>
                    <a:pt x="1284035" y="415790"/>
                    <a:pt x="1284035" y="409145"/>
                  </a:cubicBezTo>
                  <a:cubicBezTo>
                    <a:pt x="1284035" y="402880"/>
                    <a:pt x="1278710" y="397564"/>
                    <a:pt x="1272434" y="397564"/>
                  </a:cubicBezTo>
                  <a:cubicBezTo>
                    <a:pt x="1266159" y="397564"/>
                    <a:pt x="1260834" y="402880"/>
                    <a:pt x="1260834" y="409145"/>
                  </a:cubicBezTo>
                  <a:moveTo>
                    <a:pt x="1260834" y="376015"/>
                  </a:moveTo>
                  <a:cubicBezTo>
                    <a:pt x="1260834" y="382280"/>
                    <a:pt x="1266159" y="387596"/>
                    <a:pt x="1272434" y="387596"/>
                  </a:cubicBezTo>
                  <a:cubicBezTo>
                    <a:pt x="1278710" y="387596"/>
                    <a:pt x="1284035" y="382660"/>
                    <a:pt x="1284035" y="376015"/>
                  </a:cubicBezTo>
                  <a:cubicBezTo>
                    <a:pt x="1284035" y="369370"/>
                    <a:pt x="1278710" y="364434"/>
                    <a:pt x="1272434" y="364434"/>
                  </a:cubicBezTo>
                  <a:cubicBezTo>
                    <a:pt x="1266159" y="364434"/>
                    <a:pt x="1260834" y="369750"/>
                    <a:pt x="1260834" y="376015"/>
                  </a:cubicBezTo>
                  <a:moveTo>
                    <a:pt x="1260834" y="342885"/>
                  </a:moveTo>
                  <a:cubicBezTo>
                    <a:pt x="1260834" y="349150"/>
                    <a:pt x="1266159" y="354466"/>
                    <a:pt x="1272434" y="354466"/>
                  </a:cubicBezTo>
                  <a:cubicBezTo>
                    <a:pt x="1278710" y="354466"/>
                    <a:pt x="1284035" y="349530"/>
                    <a:pt x="1284035" y="342885"/>
                  </a:cubicBezTo>
                  <a:cubicBezTo>
                    <a:pt x="1284035" y="336240"/>
                    <a:pt x="1278710" y="331303"/>
                    <a:pt x="1272434" y="331303"/>
                  </a:cubicBezTo>
                  <a:cubicBezTo>
                    <a:pt x="1266159" y="331303"/>
                    <a:pt x="1260834" y="336619"/>
                    <a:pt x="1260834" y="342885"/>
                  </a:cubicBezTo>
                  <a:moveTo>
                    <a:pt x="1260834" y="309754"/>
                  </a:moveTo>
                  <a:cubicBezTo>
                    <a:pt x="1260834" y="316020"/>
                    <a:pt x="1266159" y="321336"/>
                    <a:pt x="1272434" y="321336"/>
                  </a:cubicBezTo>
                  <a:cubicBezTo>
                    <a:pt x="1278710" y="321336"/>
                    <a:pt x="1284035" y="316399"/>
                    <a:pt x="1284035" y="309754"/>
                  </a:cubicBezTo>
                  <a:cubicBezTo>
                    <a:pt x="1284035" y="303489"/>
                    <a:pt x="1278710" y="298173"/>
                    <a:pt x="1272434" y="298173"/>
                  </a:cubicBezTo>
                  <a:cubicBezTo>
                    <a:pt x="1266159" y="298173"/>
                    <a:pt x="1260834" y="303489"/>
                    <a:pt x="1260834" y="309754"/>
                  </a:cubicBezTo>
                  <a:moveTo>
                    <a:pt x="1260834" y="839745"/>
                  </a:moveTo>
                  <a:cubicBezTo>
                    <a:pt x="1260834" y="846010"/>
                    <a:pt x="1266159" y="851326"/>
                    <a:pt x="1272434" y="851326"/>
                  </a:cubicBezTo>
                  <a:cubicBezTo>
                    <a:pt x="1278710" y="851326"/>
                    <a:pt x="1284035" y="846010"/>
                    <a:pt x="1284035" y="839745"/>
                  </a:cubicBezTo>
                  <a:cubicBezTo>
                    <a:pt x="1284035" y="833479"/>
                    <a:pt x="1278710" y="828163"/>
                    <a:pt x="1272434" y="828163"/>
                  </a:cubicBezTo>
                  <a:cubicBezTo>
                    <a:pt x="1265778" y="828163"/>
                    <a:pt x="1260834" y="833479"/>
                    <a:pt x="1260834" y="839745"/>
                  </a:cubicBezTo>
                  <a:moveTo>
                    <a:pt x="1260834" y="806709"/>
                  </a:moveTo>
                  <a:cubicBezTo>
                    <a:pt x="1260834" y="812975"/>
                    <a:pt x="1266159" y="818291"/>
                    <a:pt x="1272434" y="818291"/>
                  </a:cubicBezTo>
                  <a:cubicBezTo>
                    <a:pt x="1278710" y="818291"/>
                    <a:pt x="1284035" y="812975"/>
                    <a:pt x="1284035" y="806709"/>
                  </a:cubicBezTo>
                  <a:cubicBezTo>
                    <a:pt x="1284035" y="800444"/>
                    <a:pt x="1278710" y="795128"/>
                    <a:pt x="1272434" y="795128"/>
                  </a:cubicBezTo>
                  <a:cubicBezTo>
                    <a:pt x="1265778" y="795128"/>
                    <a:pt x="1260834" y="800444"/>
                    <a:pt x="1260834" y="806709"/>
                  </a:cubicBezTo>
                  <a:moveTo>
                    <a:pt x="1260834" y="773579"/>
                  </a:moveTo>
                  <a:cubicBezTo>
                    <a:pt x="1260834" y="779844"/>
                    <a:pt x="1266159" y="785160"/>
                    <a:pt x="1272434" y="785160"/>
                  </a:cubicBezTo>
                  <a:cubicBezTo>
                    <a:pt x="1278710" y="785160"/>
                    <a:pt x="1284035" y="780224"/>
                    <a:pt x="1284035" y="773579"/>
                  </a:cubicBezTo>
                  <a:cubicBezTo>
                    <a:pt x="1284035" y="767313"/>
                    <a:pt x="1278710" y="761997"/>
                    <a:pt x="1272434" y="761997"/>
                  </a:cubicBezTo>
                  <a:cubicBezTo>
                    <a:pt x="1266159" y="761997"/>
                    <a:pt x="1260834" y="767313"/>
                    <a:pt x="1260834" y="773579"/>
                  </a:cubicBezTo>
                  <a:moveTo>
                    <a:pt x="1260834" y="740449"/>
                  </a:moveTo>
                  <a:cubicBezTo>
                    <a:pt x="1260834" y="746714"/>
                    <a:pt x="1266159" y="752030"/>
                    <a:pt x="1272434" y="752030"/>
                  </a:cubicBezTo>
                  <a:cubicBezTo>
                    <a:pt x="1278710" y="752030"/>
                    <a:pt x="1284035" y="747094"/>
                    <a:pt x="1284035" y="740449"/>
                  </a:cubicBezTo>
                  <a:cubicBezTo>
                    <a:pt x="1284035" y="733803"/>
                    <a:pt x="1278710" y="728867"/>
                    <a:pt x="1272434" y="728867"/>
                  </a:cubicBezTo>
                  <a:cubicBezTo>
                    <a:pt x="1266159" y="728867"/>
                    <a:pt x="1260834" y="734183"/>
                    <a:pt x="1260834" y="740449"/>
                  </a:cubicBezTo>
                  <a:moveTo>
                    <a:pt x="1260834" y="707318"/>
                  </a:moveTo>
                  <a:cubicBezTo>
                    <a:pt x="1260834" y="713584"/>
                    <a:pt x="1266159" y="718900"/>
                    <a:pt x="1272434" y="718900"/>
                  </a:cubicBezTo>
                  <a:cubicBezTo>
                    <a:pt x="1278710" y="718900"/>
                    <a:pt x="1284035" y="713963"/>
                    <a:pt x="1284035" y="707318"/>
                  </a:cubicBezTo>
                  <a:cubicBezTo>
                    <a:pt x="1284035" y="701053"/>
                    <a:pt x="1278710" y="695737"/>
                    <a:pt x="1272434" y="695737"/>
                  </a:cubicBezTo>
                  <a:cubicBezTo>
                    <a:pt x="1266159" y="695737"/>
                    <a:pt x="1260834" y="701053"/>
                    <a:pt x="1260834" y="707318"/>
                  </a:cubicBezTo>
                  <a:moveTo>
                    <a:pt x="1260834" y="674188"/>
                  </a:moveTo>
                  <a:cubicBezTo>
                    <a:pt x="1260834" y="680453"/>
                    <a:pt x="1266159" y="685769"/>
                    <a:pt x="1272434" y="685769"/>
                  </a:cubicBezTo>
                  <a:cubicBezTo>
                    <a:pt x="1278710" y="685769"/>
                    <a:pt x="1284035" y="680833"/>
                    <a:pt x="1284035" y="674188"/>
                  </a:cubicBezTo>
                  <a:cubicBezTo>
                    <a:pt x="1284035" y="667543"/>
                    <a:pt x="1278710" y="662606"/>
                    <a:pt x="1272434" y="662606"/>
                  </a:cubicBezTo>
                  <a:cubicBezTo>
                    <a:pt x="1266159" y="662606"/>
                    <a:pt x="1260834" y="667923"/>
                    <a:pt x="1260834" y="674188"/>
                  </a:cubicBezTo>
                  <a:moveTo>
                    <a:pt x="1260834" y="641058"/>
                  </a:moveTo>
                  <a:cubicBezTo>
                    <a:pt x="1260834" y="647323"/>
                    <a:pt x="1266159" y="652639"/>
                    <a:pt x="1272434" y="652639"/>
                  </a:cubicBezTo>
                  <a:cubicBezTo>
                    <a:pt x="1278710" y="652639"/>
                    <a:pt x="1284035" y="647703"/>
                    <a:pt x="1284035" y="641058"/>
                  </a:cubicBezTo>
                  <a:cubicBezTo>
                    <a:pt x="1284035" y="634792"/>
                    <a:pt x="1278710" y="629476"/>
                    <a:pt x="1272434" y="629476"/>
                  </a:cubicBezTo>
                  <a:cubicBezTo>
                    <a:pt x="1266159" y="629476"/>
                    <a:pt x="1260834" y="634792"/>
                    <a:pt x="1260834" y="641058"/>
                  </a:cubicBezTo>
                  <a:moveTo>
                    <a:pt x="1260834" y="607927"/>
                  </a:moveTo>
                  <a:cubicBezTo>
                    <a:pt x="1260834" y="614193"/>
                    <a:pt x="1266159" y="619509"/>
                    <a:pt x="1272434" y="619509"/>
                  </a:cubicBezTo>
                  <a:cubicBezTo>
                    <a:pt x="1278710" y="619509"/>
                    <a:pt x="1284035" y="614572"/>
                    <a:pt x="1284035" y="607927"/>
                  </a:cubicBezTo>
                  <a:cubicBezTo>
                    <a:pt x="1284035" y="601282"/>
                    <a:pt x="1278710" y="596346"/>
                    <a:pt x="1272434" y="596346"/>
                  </a:cubicBezTo>
                  <a:cubicBezTo>
                    <a:pt x="1266159" y="596346"/>
                    <a:pt x="1260834" y="601662"/>
                    <a:pt x="1260834" y="607927"/>
                  </a:cubicBezTo>
                  <a:moveTo>
                    <a:pt x="1260834" y="574797"/>
                  </a:moveTo>
                  <a:cubicBezTo>
                    <a:pt x="1260834" y="581062"/>
                    <a:pt x="1266159" y="586378"/>
                    <a:pt x="1272434" y="586378"/>
                  </a:cubicBezTo>
                  <a:cubicBezTo>
                    <a:pt x="1278710" y="586378"/>
                    <a:pt x="1284035" y="581442"/>
                    <a:pt x="1284035" y="574797"/>
                  </a:cubicBezTo>
                  <a:cubicBezTo>
                    <a:pt x="1284035" y="568532"/>
                    <a:pt x="1278710" y="563215"/>
                    <a:pt x="1272434" y="563215"/>
                  </a:cubicBezTo>
                  <a:cubicBezTo>
                    <a:pt x="1266159" y="563215"/>
                    <a:pt x="1260834" y="568532"/>
                    <a:pt x="1260834" y="574797"/>
                  </a:cubicBezTo>
                  <a:moveTo>
                    <a:pt x="1260834" y="541667"/>
                  </a:moveTo>
                  <a:cubicBezTo>
                    <a:pt x="1260834" y="547932"/>
                    <a:pt x="1266159" y="553248"/>
                    <a:pt x="1272434" y="553248"/>
                  </a:cubicBezTo>
                  <a:cubicBezTo>
                    <a:pt x="1278710" y="553248"/>
                    <a:pt x="1284035" y="548312"/>
                    <a:pt x="1284035" y="541667"/>
                  </a:cubicBezTo>
                  <a:cubicBezTo>
                    <a:pt x="1284035" y="535401"/>
                    <a:pt x="1278710" y="530085"/>
                    <a:pt x="1272434" y="530085"/>
                  </a:cubicBezTo>
                  <a:cubicBezTo>
                    <a:pt x="1266159" y="530085"/>
                    <a:pt x="1260834" y="535401"/>
                    <a:pt x="1260834" y="541667"/>
                  </a:cubicBezTo>
                  <a:moveTo>
                    <a:pt x="1260834" y="508536"/>
                  </a:moveTo>
                  <a:cubicBezTo>
                    <a:pt x="1260834" y="514802"/>
                    <a:pt x="1266159" y="520118"/>
                    <a:pt x="1272434" y="520118"/>
                  </a:cubicBezTo>
                  <a:cubicBezTo>
                    <a:pt x="1278710" y="520118"/>
                    <a:pt x="1284035" y="515181"/>
                    <a:pt x="1284035" y="508536"/>
                  </a:cubicBezTo>
                  <a:cubicBezTo>
                    <a:pt x="1284035" y="501891"/>
                    <a:pt x="1278710" y="496955"/>
                    <a:pt x="1272434" y="496955"/>
                  </a:cubicBezTo>
                  <a:cubicBezTo>
                    <a:pt x="1266159" y="496955"/>
                    <a:pt x="1260834" y="502271"/>
                    <a:pt x="1260834" y="508536"/>
                  </a:cubicBezTo>
                  <a:moveTo>
                    <a:pt x="1260834" y="475406"/>
                  </a:moveTo>
                  <a:cubicBezTo>
                    <a:pt x="1260834" y="481671"/>
                    <a:pt x="1266159" y="486987"/>
                    <a:pt x="1272434" y="486987"/>
                  </a:cubicBezTo>
                  <a:cubicBezTo>
                    <a:pt x="1278710" y="486987"/>
                    <a:pt x="1284035" y="482051"/>
                    <a:pt x="1284035" y="475406"/>
                  </a:cubicBezTo>
                  <a:cubicBezTo>
                    <a:pt x="1284035" y="469141"/>
                    <a:pt x="1278710" y="463825"/>
                    <a:pt x="1272434" y="463825"/>
                  </a:cubicBezTo>
                  <a:cubicBezTo>
                    <a:pt x="1266159" y="463825"/>
                    <a:pt x="1260834" y="469141"/>
                    <a:pt x="1260834" y="475406"/>
                  </a:cubicBezTo>
                  <a:moveTo>
                    <a:pt x="1227649" y="442276"/>
                  </a:moveTo>
                  <a:cubicBezTo>
                    <a:pt x="1227649" y="448541"/>
                    <a:pt x="1232974" y="453857"/>
                    <a:pt x="1239249" y="453857"/>
                  </a:cubicBezTo>
                  <a:cubicBezTo>
                    <a:pt x="1245525" y="453857"/>
                    <a:pt x="1250850" y="448921"/>
                    <a:pt x="1250850" y="442276"/>
                  </a:cubicBezTo>
                  <a:cubicBezTo>
                    <a:pt x="1250850" y="435631"/>
                    <a:pt x="1245525" y="430694"/>
                    <a:pt x="1239249" y="430694"/>
                  </a:cubicBezTo>
                  <a:cubicBezTo>
                    <a:pt x="1232974" y="430694"/>
                    <a:pt x="1227649" y="436010"/>
                    <a:pt x="1227649" y="442276"/>
                  </a:cubicBezTo>
                  <a:moveTo>
                    <a:pt x="1227649" y="409145"/>
                  </a:moveTo>
                  <a:cubicBezTo>
                    <a:pt x="1227649" y="415411"/>
                    <a:pt x="1232974" y="420727"/>
                    <a:pt x="1239249" y="420727"/>
                  </a:cubicBezTo>
                  <a:cubicBezTo>
                    <a:pt x="1245525" y="420727"/>
                    <a:pt x="1250850" y="415790"/>
                    <a:pt x="1250850" y="409145"/>
                  </a:cubicBezTo>
                  <a:cubicBezTo>
                    <a:pt x="1250850" y="402880"/>
                    <a:pt x="1245525" y="397564"/>
                    <a:pt x="1239249" y="397564"/>
                  </a:cubicBezTo>
                  <a:cubicBezTo>
                    <a:pt x="1232974" y="397564"/>
                    <a:pt x="1227649" y="402880"/>
                    <a:pt x="1227649" y="409145"/>
                  </a:cubicBezTo>
                  <a:moveTo>
                    <a:pt x="1227649" y="376015"/>
                  </a:moveTo>
                  <a:cubicBezTo>
                    <a:pt x="1227649" y="382280"/>
                    <a:pt x="1232974" y="387596"/>
                    <a:pt x="1239249" y="387596"/>
                  </a:cubicBezTo>
                  <a:cubicBezTo>
                    <a:pt x="1245525" y="387596"/>
                    <a:pt x="1250850" y="382660"/>
                    <a:pt x="1250850" y="376015"/>
                  </a:cubicBezTo>
                  <a:cubicBezTo>
                    <a:pt x="1250850" y="369370"/>
                    <a:pt x="1245525" y="364434"/>
                    <a:pt x="1239249" y="364434"/>
                  </a:cubicBezTo>
                  <a:cubicBezTo>
                    <a:pt x="1232974" y="364434"/>
                    <a:pt x="1227649" y="369750"/>
                    <a:pt x="1227649" y="376015"/>
                  </a:cubicBezTo>
                  <a:moveTo>
                    <a:pt x="1227649" y="342885"/>
                  </a:moveTo>
                  <a:cubicBezTo>
                    <a:pt x="1227649" y="349150"/>
                    <a:pt x="1232974" y="354466"/>
                    <a:pt x="1239249" y="354466"/>
                  </a:cubicBezTo>
                  <a:cubicBezTo>
                    <a:pt x="1245525" y="354466"/>
                    <a:pt x="1250850" y="349530"/>
                    <a:pt x="1250850" y="342885"/>
                  </a:cubicBezTo>
                  <a:cubicBezTo>
                    <a:pt x="1250850" y="336240"/>
                    <a:pt x="1245525" y="331303"/>
                    <a:pt x="1239249" y="331303"/>
                  </a:cubicBezTo>
                  <a:cubicBezTo>
                    <a:pt x="1232974" y="331303"/>
                    <a:pt x="1227649" y="336619"/>
                    <a:pt x="1227649" y="342885"/>
                  </a:cubicBezTo>
                  <a:moveTo>
                    <a:pt x="1227649" y="309754"/>
                  </a:moveTo>
                  <a:cubicBezTo>
                    <a:pt x="1227649" y="316020"/>
                    <a:pt x="1232974" y="321336"/>
                    <a:pt x="1239249" y="321336"/>
                  </a:cubicBezTo>
                  <a:cubicBezTo>
                    <a:pt x="1245525" y="321336"/>
                    <a:pt x="1250850" y="316399"/>
                    <a:pt x="1250850" y="309754"/>
                  </a:cubicBezTo>
                  <a:cubicBezTo>
                    <a:pt x="1250850" y="303489"/>
                    <a:pt x="1245525" y="298173"/>
                    <a:pt x="1239249" y="298173"/>
                  </a:cubicBezTo>
                  <a:cubicBezTo>
                    <a:pt x="1232974" y="298173"/>
                    <a:pt x="1227649" y="303489"/>
                    <a:pt x="1227649" y="309754"/>
                  </a:cubicBezTo>
                  <a:moveTo>
                    <a:pt x="1227649" y="243494"/>
                  </a:moveTo>
                  <a:cubicBezTo>
                    <a:pt x="1227649" y="249759"/>
                    <a:pt x="1232974" y="255075"/>
                    <a:pt x="1239249" y="255075"/>
                  </a:cubicBezTo>
                  <a:cubicBezTo>
                    <a:pt x="1245525" y="255075"/>
                    <a:pt x="1250850" y="250139"/>
                    <a:pt x="1250850" y="243494"/>
                  </a:cubicBezTo>
                  <a:cubicBezTo>
                    <a:pt x="1250850" y="237228"/>
                    <a:pt x="1245525" y="231912"/>
                    <a:pt x="1239249" y="231912"/>
                  </a:cubicBezTo>
                  <a:cubicBezTo>
                    <a:pt x="1232974" y="231912"/>
                    <a:pt x="1227649" y="237228"/>
                    <a:pt x="1227649" y="243494"/>
                  </a:cubicBezTo>
                  <a:moveTo>
                    <a:pt x="1227649" y="210363"/>
                  </a:moveTo>
                  <a:cubicBezTo>
                    <a:pt x="1227649" y="216629"/>
                    <a:pt x="1232974" y="221945"/>
                    <a:pt x="1239249" y="221945"/>
                  </a:cubicBezTo>
                  <a:cubicBezTo>
                    <a:pt x="1245525" y="221945"/>
                    <a:pt x="1250850" y="217008"/>
                    <a:pt x="1250850" y="210363"/>
                  </a:cubicBezTo>
                  <a:cubicBezTo>
                    <a:pt x="1250850" y="204098"/>
                    <a:pt x="1245525" y="198782"/>
                    <a:pt x="1239249" y="198782"/>
                  </a:cubicBezTo>
                  <a:cubicBezTo>
                    <a:pt x="1232974" y="198782"/>
                    <a:pt x="1227649" y="204098"/>
                    <a:pt x="1227649" y="210363"/>
                  </a:cubicBezTo>
                  <a:moveTo>
                    <a:pt x="1227649" y="806709"/>
                  </a:moveTo>
                  <a:cubicBezTo>
                    <a:pt x="1227649" y="812975"/>
                    <a:pt x="1232974" y="818291"/>
                    <a:pt x="1239249" y="818291"/>
                  </a:cubicBezTo>
                  <a:cubicBezTo>
                    <a:pt x="1245525" y="818291"/>
                    <a:pt x="1250850" y="812975"/>
                    <a:pt x="1250850" y="806709"/>
                  </a:cubicBezTo>
                  <a:cubicBezTo>
                    <a:pt x="1250850" y="800444"/>
                    <a:pt x="1245525" y="795128"/>
                    <a:pt x="1239249" y="795128"/>
                  </a:cubicBezTo>
                  <a:cubicBezTo>
                    <a:pt x="1232593" y="795128"/>
                    <a:pt x="1227649" y="800444"/>
                    <a:pt x="1227649" y="806709"/>
                  </a:cubicBezTo>
                  <a:moveTo>
                    <a:pt x="1227649" y="773579"/>
                  </a:moveTo>
                  <a:cubicBezTo>
                    <a:pt x="1227649" y="779844"/>
                    <a:pt x="1232974" y="785160"/>
                    <a:pt x="1239249" y="785160"/>
                  </a:cubicBezTo>
                  <a:cubicBezTo>
                    <a:pt x="1245525" y="785160"/>
                    <a:pt x="1250850" y="780224"/>
                    <a:pt x="1250850" y="773579"/>
                  </a:cubicBezTo>
                  <a:cubicBezTo>
                    <a:pt x="1250850" y="767313"/>
                    <a:pt x="1245525" y="761997"/>
                    <a:pt x="1239249" y="761997"/>
                  </a:cubicBezTo>
                  <a:cubicBezTo>
                    <a:pt x="1232974" y="761997"/>
                    <a:pt x="1227649" y="767313"/>
                    <a:pt x="1227649" y="773579"/>
                  </a:cubicBezTo>
                  <a:moveTo>
                    <a:pt x="1227649" y="740449"/>
                  </a:moveTo>
                  <a:cubicBezTo>
                    <a:pt x="1227649" y="746714"/>
                    <a:pt x="1232974" y="752030"/>
                    <a:pt x="1239249" y="752030"/>
                  </a:cubicBezTo>
                  <a:cubicBezTo>
                    <a:pt x="1245525" y="752030"/>
                    <a:pt x="1250850" y="747094"/>
                    <a:pt x="1250850" y="740449"/>
                  </a:cubicBezTo>
                  <a:cubicBezTo>
                    <a:pt x="1250850" y="733803"/>
                    <a:pt x="1245525" y="728867"/>
                    <a:pt x="1239249" y="728867"/>
                  </a:cubicBezTo>
                  <a:cubicBezTo>
                    <a:pt x="1232974" y="728867"/>
                    <a:pt x="1227649" y="734183"/>
                    <a:pt x="1227649" y="740449"/>
                  </a:cubicBezTo>
                  <a:moveTo>
                    <a:pt x="1227649" y="707318"/>
                  </a:moveTo>
                  <a:cubicBezTo>
                    <a:pt x="1227649" y="713584"/>
                    <a:pt x="1232974" y="718900"/>
                    <a:pt x="1239249" y="718900"/>
                  </a:cubicBezTo>
                  <a:cubicBezTo>
                    <a:pt x="1245525" y="718900"/>
                    <a:pt x="1250850" y="713963"/>
                    <a:pt x="1250850" y="707318"/>
                  </a:cubicBezTo>
                  <a:cubicBezTo>
                    <a:pt x="1250850" y="701053"/>
                    <a:pt x="1245525" y="695737"/>
                    <a:pt x="1239249" y="695737"/>
                  </a:cubicBezTo>
                  <a:cubicBezTo>
                    <a:pt x="1232974" y="695737"/>
                    <a:pt x="1227649" y="701053"/>
                    <a:pt x="1227649" y="707318"/>
                  </a:cubicBezTo>
                  <a:moveTo>
                    <a:pt x="1227649" y="674188"/>
                  </a:moveTo>
                  <a:cubicBezTo>
                    <a:pt x="1227649" y="680453"/>
                    <a:pt x="1232974" y="685769"/>
                    <a:pt x="1239249" y="685769"/>
                  </a:cubicBezTo>
                  <a:cubicBezTo>
                    <a:pt x="1245525" y="685769"/>
                    <a:pt x="1250850" y="680833"/>
                    <a:pt x="1250850" y="674188"/>
                  </a:cubicBezTo>
                  <a:cubicBezTo>
                    <a:pt x="1250850" y="667543"/>
                    <a:pt x="1245525" y="662606"/>
                    <a:pt x="1239249" y="662606"/>
                  </a:cubicBezTo>
                  <a:cubicBezTo>
                    <a:pt x="1232974" y="662606"/>
                    <a:pt x="1227649" y="667923"/>
                    <a:pt x="1227649" y="674188"/>
                  </a:cubicBezTo>
                  <a:moveTo>
                    <a:pt x="1227649" y="641058"/>
                  </a:moveTo>
                  <a:cubicBezTo>
                    <a:pt x="1227649" y="647323"/>
                    <a:pt x="1232974" y="652639"/>
                    <a:pt x="1239249" y="652639"/>
                  </a:cubicBezTo>
                  <a:cubicBezTo>
                    <a:pt x="1245525" y="652639"/>
                    <a:pt x="1250850" y="647703"/>
                    <a:pt x="1250850" y="641058"/>
                  </a:cubicBezTo>
                  <a:cubicBezTo>
                    <a:pt x="1250850" y="634792"/>
                    <a:pt x="1245525" y="629476"/>
                    <a:pt x="1239249" y="629476"/>
                  </a:cubicBezTo>
                  <a:cubicBezTo>
                    <a:pt x="1232974" y="629476"/>
                    <a:pt x="1227649" y="634792"/>
                    <a:pt x="1227649" y="641058"/>
                  </a:cubicBezTo>
                  <a:moveTo>
                    <a:pt x="1227649" y="607927"/>
                  </a:moveTo>
                  <a:cubicBezTo>
                    <a:pt x="1227649" y="614193"/>
                    <a:pt x="1232974" y="619509"/>
                    <a:pt x="1239249" y="619509"/>
                  </a:cubicBezTo>
                  <a:cubicBezTo>
                    <a:pt x="1245525" y="619509"/>
                    <a:pt x="1250850" y="614572"/>
                    <a:pt x="1250850" y="607927"/>
                  </a:cubicBezTo>
                  <a:cubicBezTo>
                    <a:pt x="1250850" y="601282"/>
                    <a:pt x="1245525" y="596346"/>
                    <a:pt x="1239249" y="596346"/>
                  </a:cubicBezTo>
                  <a:cubicBezTo>
                    <a:pt x="1232974" y="596346"/>
                    <a:pt x="1227649" y="601662"/>
                    <a:pt x="1227649" y="607927"/>
                  </a:cubicBezTo>
                  <a:moveTo>
                    <a:pt x="1227649" y="574797"/>
                  </a:moveTo>
                  <a:cubicBezTo>
                    <a:pt x="1227649" y="581062"/>
                    <a:pt x="1232974" y="586378"/>
                    <a:pt x="1239249" y="586378"/>
                  </a:cubicBezTo>
                  <a:cubicBezTo>
                    <a:pt x="1245525" y="586378"/>
                    <a:pt x="1250850" y="581442"/>
                    <a:pt x="1250850" y="574797"/>
                  </a:cubicBezTo>
                  <a:cubicBezTo>
                    <a:pt x="1250850" y="568532"/>
                    <a:pt x="1245525" y="563215"/>
                    <a:pt x="1239249" y="563215"/>
                  </a:cubicBezTo>
                  <a:cubicBezTo>
                    <a:pt x="1232974" y="563215"/>
                    <a:pt x="1227649" y="568532"/>
                    <a:pt x="1227649" y="574797"/>
                  </a:cubicBezTo>
                  <a:moveTo>
                    <a:pt x="1227649" y="541667"/>
                  </a:moveTo>
                  <a:cubicBezTo>
                    <a:pt x="1227649" y="547932"/>
                    <a:pt x="1232974" y="553248"/>
                    <a:pt x="1239249" y="553248"/>
                  </a:cubicBezTo>
                  <a:cubicBezTo>
                    <a:pt x="1245525" y="553248"/>
                    <a:pt x="1250850" y="548312"/>
                    <a:pt x="1250850" y="541667"/>
                  </a:cubicBezTo>
                  <a:cubicBezTo>
                    <a:pt x="1250850" y="535401"/>
                    <a:pt x="1245525" y="530085"/>
                    <a:pt x="1239249" y="530085"/>
                  </a:cubicBezTo>
                  <a:cubicBezTo>
                    <a:pt x="1232974" y="530085"/>
                    <a:pt x="1227649" y="535401"/>
                    <a:pt x="1227649" y="541667"/>
                  </a:cubicBezTo>
                  <a:moveTo>
                    <a:pt x="1227649" y="508536"/>
                  </a:moveTo>
                  <a:cubicBezTo>
                    <a:pt x="1227649" y="514802"/>
                    <a:pt x="1232974" y="520118"/>
                    <a:pt x="1239249" y="520118"/>
                  </a:cubicBezTo>
                  <a:cubicBezTo>
                    <a:pt x="1245525" y="520118"/>
                    <a:pt x="1250850" y="515181"/>
                    <a:pt x="1250850" y="508536"/>
                  </a:cubicBezTo>
                  <a:cubicBezTo>
                    <a:pt x="1250850" y="501891"/>
                    <a:pt x="1245525" y="496955"/>
                    <a:pt x="1239249" y="496955"/>
                  </a:cubicBezTo>
                  <a:cubicBezTo>
                    <a:pt x="1232974" y="496955"/>
                    <a:pt x="1227649" y="502271"/>
                    <a:pt x="1227649" y="508536"/>
                  </a:cubicBezTo>
                  <a:moveTo>
                    <a:pt x="1227649" y="475406"/>
                  </a:moveTo>
                  <a:cubicBezTo>
                    <a:pt x="1227649" y="481671"/>
                    <a:pt x="1232974" y="486987"/>
                    <a:pt x="1239249" y="486987"/>
                  </a:cubicBezTo>
                  <a:cubicBezTo>
                    <a:pt x="1245525" y="486987"/>
                    <a:pt x="1250850" y="482051"/>
                    <a:pt x="1250850" y="475406"/>
                  </a:cubicBezTo>
                  <a:cubicBezTo>
                    <a:pt x="1250850" y="469141"/>
                    <a:pt x="1245525" y="463825"/>
                    <a:pt x="1239249" y="463825"/>
                  </a:cubicBezTo>
                  <a:cubicBezTo>
                    <a:pt x="1232974" y="463825"/>
                    <a:pt x="1227649" y="469141"/>
                    <a:pt x="1227649" y="475406"/>
                  </a:cubicBezTo>
                  <a:moveTo>
                    <a:pt x="1194464" y="442276"/>
                  </a:moveTo>
                  <a:cubicBezTo>
                    <a:pt x="1194464" y="448541"/>
                    <a:pt x="1199789" y="453857"/>
                    <a:pt x="1206064" y="453857"/>
                  </a:cubicBezTo>
                  <a:cubicBezTo>
                    <a:pt x="1212340" y="453857"/>
                    <a:pt x="1217665" y="448921"/>
                    <a:pt x="1217665" y="442276"/>
                  </a:cubicBezTo>
                  <a:cubicBezTo>
                    <a:pt x="1217665" y="435631"/>
                    <a:pt x="1212340" y="430694"/>
                    <a:pt x="1206064" y="430694"/>
                  </a:cubicBezTo>
                  <a:cubicBezTo>
                    <a:pt x="1199789" y="430694"/>
                    <a:pt x="1194464" y="436010"/>
                    <a:pt x="1194464" y="442276"/>
                  </a:cubicBezTo>
                  <a:moveTo>
                    <a:pt x="1194464" y="409145"/>
                  </a:moveTo>
                  <a:cubicBezTo>
                    <a:pt x="1194464" y="415411"/>
                    <a:pt x="1199789" y="420727"/>
                    <a:pt x="1206064" y="420727"/>
                  </a:cubicBezTo>
                  <a:cubicBezTo>
                    <a:pt x="1212340" y="420727"/>
                    <a:pt x="1217665" y="415790"/>
                    <a:pt x="1217665" y="409145"/>
                  </a:cubicBezTo>
                  <a:cubicBezTo>
                    <a:pt x="1217665" y="402880"/>
                    <a:pt x="1212340" y="397564"/>
                    <a:pt x="1206064" y="397564"/>
                  </a:cubicBezTo>
                  <a:cubicBezTo>
                    <a:pt x="1199789" y="397564"/>
                    <a:pt x="1194464" y="402880"/>
                    <a:pt x="1194464" y="409145"/>
                  </a:cubicBezTo>
                  <a:moveTo>
                    <a:pt x="1194464" y="376015"/>
                  </a:moveTo>
                  <a:cubicBezTo>
                    <a:pt x="1194464" y="382280"/>
                    <a:pt x="1199789" y="387596"/>
                    <a:pt x="1206064" y="387596"/>
                  </a:cubicBezTo>
                  <a:cubicBezTo>
                    <a:pt x="1212340" y="387596"/>
                    <a:pt x="1217665" y="382660"/>
                    <a:pt x="1217665" y="376015"/>
                  </a:cubicBezTo>
                  <a:cubicBezTo>
                    <a:pt x="1217665" y="369370"/>
                    <a:pt x="1212340" y="364434"/>
                    <a:pt x="1206064" y="364434"/>
                  </a:cubicBezTo>
                  <a:cubicBezTo>
                    <a:pt x="1199789" y="364434"/>
                    <a:pt x="1194464" y="369750"/>
                    <a:pt x="1194464" y="376015"/>
                  </a:cubicBezTo>
                  <a:moveTo>
                    <a:pt x="1194464" y="342885"/>
                  </a:moveTo>
                  <a:cubicBezTo>
                    <a:pt x="1194464" y="349150"/>
                    <a:pt x="1199789" y="354466"/>
                    <a:pt x="1206064" y="354466"/>
                  </a:cubicBezTo>
                  <a:cubicBezTo>
                    <a:pt x="1212340" y="354466"/>
                    <a:pt x="1217665" y="349530"/>
                    <a:pt x="1217665" y="342885"/>
                  </a:cubicBezTo>
                  <a:cubicBezTo>
                    <a:pt x="1217665" y="336240"/>
                    <a:pt x="1212340" y="331303"/>
                    <a:pt x="1206064" y="331303"/>
                  </a:cubicBezTo>
                  <a:cubicBezTo>
                    <a:pt x="1199789" y="331303"/>
                    <a:pt x="1194464" y="336619"/>
                    <a:pt x="1194464" y="342885"/>
                  </a:cubicBezTo>
                  <a:moveTo>
                    <a:pt x="1194464" y="309754"/>
                  </a:moveTo>
                  <a:cubicBezTo>
                    <a:pt x="1194464" y="316020"/>
                    <a:pt x="1199789" y="321336"/>
                    <a:pt x="1206064" y="321336"/>
                  </a:cubicBezTo>
                  <a:cubicBezTo>
                    <a:pt x="1212340" y="321336"/>
                    <a:pt x="1217665" y="316399"/>
                    <a:pt x="1217665" y="309754"/>
                  </a:cubicBezTo>
                  <a:cubicBezTo>
                    <a:pt x="1217665" y="303489"/>
                    <a:pt x="1212340" y="298173"/>
                    <a:pt x="1206064" y="298173"/>
                  </a:cubicBezTo>
                  <a:cubicBezTo>
                    <a:pt x="1199789" y="298173"/>
                    <a:pt x="1194464" y="303489"/>
                    <a:pt x="1194464" y="309754"/>
                  </a:cubicBezTo>
                  <a:moveTo>
                    <a:pt x="1194464" y="276624"/>
                  </a:moveTo>
                  <a:cubicBezTo>
                    <a:pt x="1194464" y="282889"/>
                    <a:pt x="1199789" y="288205"/>
                    <a:pt x="1206064" y="288205"/>
                  </a:cubicBezTo>
                  <a:cubicBezTo>
                    <a:pt x="1212340" y="288205"/>
                    <a:pt x="1217665" y="283269"/>
                    <a:pt x="1217665" y="276624"/>
                  </a:cubicBezTo>
                  <a:cubicBezTo>
                    <a:pt x="1217665" y="269979"/>
                    <a:pt x="1212340" y="265043"/>
                    <a:pt x="1206064" y="265043"/>
                  </a:cubicBezTo>
                  <a:cubicBezTo>
                    <a:pt x="1199789" y="265043"/>
                    <a:pt x="1194464" y="270359"/>
                    <a:pt x="1194464" y="276624"/>
                  </a:cubicBezTo>
                  <a:moveTo>
                    <a:pt x="1194464" y="243494"/>
                  </a:moveTo>
                  <a:cubicBezTo>
                    <a:pt x="1194464" y="249759"/>
                    <a:pt x="1199789" y="255075"/>
                    <a:pt x="1206064" y="255075"/>
                  </a:cubicBezTo>
                  <a:cubicBezTo>
                    <a:pt x="1212340" y="255075"/>
                    <a:pt x="1217665" y="250139"/>
                    <a:pt x="1217665" y="243494"/>
                  </a:cubicBezTo>
                  <a:cubicBezTo>
                    <a:pt x="1217665" y="237228"/>
                    <a:pt x="1212340" y="231912"/>
                    <a:pt x="1206064" y="231912"/>
                  </a:cubicBezTo>
                  <a:cubicBezTo>
                    <a:pt x="1199789" y="231912"/>
                    <a:pt x="1194464" y="237228"/>
                    <a:pt x="1194464" y="243494"/>
                  </a:cubicBezTo>
                  <a:moveTo>
                    <a:pt x="1194464" y="210363"/>
                  </a:moveTo>
                  <a:cubicBezTo>
                    <a:pt x="1194464" y="216629"/>
                    <a:pt x="1199789" y="221945"/>
                    <a:pt x="1206064" y="221945"/>
                  </a:cubicBezTo>
                  <a:cubicBezTo>
                    <a:pt x="1212340" y="221945"/>
                    <a:pt x="1217665" y="217008"/>
                    <a:pt x="1217665" y="210363"/>
                  </a:cubicBezTo>
                  <a:cubicBezTo>
                    <a:pt x="1217665" y="204098"/>
                    <a:pt x="1212340" y="198782"/>
                    <a:pt x="1206064" y="198782"/>
                  </a:cubicBezTo>
                  <a:cubicBezTo>
                    <a:pt x="1199789" y="198782"/>
                    <a:pt x="1194464" y="204098"/>
                    <a:pt x="1194464" y="210363"/>
                  </a:cubicBezTo>
                  <a:moveTo>
                    <a:pt x="1194464" y="177233"/>
                  </a:moveTo>
                  <a:cubicBezTo>
                    <a:pt x="1194464" y="183498"/>
                    <a:pt x="1199789" y="188814"/>
                    <a:pt x="1206064" y="188814"/>
                  </a:cubicBezTo>
                  <a:cubicBezTo>
                    <a:pt x="1212340" y="188814"/>
                    <a:pt x="1217665" y="183878"/>
                    <a:pt x="1217665" y="177233"/>
                  </a:cubicBezTo>
                  <a:cubicBezTo>
                    <a:pt x="1217665" y="170968"/>
                    <a:pt x="1212340" y="165652"/>
                    <a:pt x="1206064" y="165652"/>
                  </a:cubicBezTo>
                  <a:cubicBezTo>
                    <a:pt x="1199789" y="165652"/>
                    <a:pt x="1194464" y="170968"/>
                    <a:pt x="1194464" y="177233"/>
                  </a:cubicBezTo>
                  <a:moveTo>
                    <a:pt x="1194464" y="707318"/>
                  </a:moveTo>
                  <a:cubicBezTo>
                    <a:pt x="1194464" y="713584"/>
                    <a:pt x="1199789" y="718900"/>
                    <a:pt x="1206064" y="718900"/>
                  </a:cubicBezTo>
                  <a:cubicBezTo>
                    <a:pt x="1212340" y="718900"/>
                    <a:pt x="1217665" y="713963"/>
                    <a:pt x="1217665" y="707318"/>
                  </a:cubicBezTo>
                  <a:cubicBezTo>
                    <a:pt x="1217665" y="701053"/>
                    <a:pt x="1212340" y="695737"/>
                    <a:pt x="1206064" y="695737"/>
                  </a:cubicBezTo>
                  <a:cubicBezTo>
                    <a:pt x="1199789" y="695737"/>
                    <a:pt x="1194464" y="701053"/>
                    <a:pt x="1194464" y="707318"/>
                  </a:cubicBezTo>
                  <a:moveTo>
                    <a:pt x="1194464" y="674188"/>
                  </a:moveTo>
                  <a:cubicBezTo>
                    <a:pt x="1194464" y="680453"/>
                    <a:pt x="1199789" y="685769"/>
                    <a:pt x="1206064" y="685769"/>
                  </a:cubicBezTo>
                  <a:cubicBezTo>
                    <a:pt x="1212340" y="685769"/>
                    <a:pt x="1217665" y="680833"/>
                    <a:pt x="1217665" y="674188"/>
                  </a:cubicBezTo>
                  <a:cubicBezTo>
                    <a:pt x="1217665" y="667543"/>
                    <a:pt x="1212340" y="662606"/>
                    <a:pt x="1206064" y="662606"/>
                  </a:cubicBezTo>
                  <a:cubicBezTo>
                    <a:pt x="1199789" y="662606"/>
                    <a:pt x="1194464" y="667923"/>
                    <a:pt x="1194464" y="674188"/>
                  </a:cubicBezTo>
                  <a:moveTo>
                    <a:pt x="1194464" y="641058"/>
                  </a:moveTo>
                  <a:cubicBezTo>
                    <a:pt x="1194464" y="647323"/>
                    <a:pt x="1199789" y="652639"/>
                    <a:pt x="1206064" y="652639"/>
                  </a:cubicBezTo>
                  <a:cubicBezTo>
                    <a:pt x="1212340" y="652639"/>
                    <a:pt x="1217665" y="647703"/>
                    <a:pt x="1217665" y="641058"/>
                  </a:cubicBezTo>
                  <a:cubicBezTo>
                    <a:pt x="1217665" y="634792"/>
                    <a:pt x="1212340" y="629476"/>
                    <a:pt x="1206064" y="629476"/>
                  </a:cubicBezTo>
                  <a:cubicBezTo>
                    <a:pt x="1199789" y="629476"/>
                    <a:pt x="1194464" y="634792"/>
                    <a:pt x="1194464" y="641058"/>
                  </a:cubicBezTo>
                  <a:moveTo>
                    <a:pt x="1194464" y="607927"/>
                  </a:moveTo>
                  <a:cubicBezTo>
                    <a:pt x="1194464" y="614193"/>
                    <a:pt x="1199789" y="619509"/>
                    <a:pt x="1206064" y="619509"/>
                  </a:cubicBezTo>
                  <a:cubicBezTo>
                    <a:pt x="1212340" y="619509"/>
                    <a:pt x="1217665" y="614572"/>
                    <a:pt x="1217665" y="607927"/>
                  </a:cubicBezTo>
                  <a:cubicBezTo>
                    <a:pt x="1217665" y="601282"/>
                    <a:pt x="1212340" y="596346"/>
                    <a:pt x="1206064" y="596346"/>
                  </a:cubicBezTo>
                  <a:cubicBezTo>
                    <a:pt x="1199789" y="596346"/>
                    <a:pt x="1194464" y="601662"/>
                    <a:pt x="1194464" y="607927"/>
                  </a:cubicBezTo>
                  <a:moveTo>
                    <a:pt x="1194464" y="574797"/>
                  </a:moveTo>
                  <a:cubicBezTo>
                    <a:pt x="1194464" y="581062"/>
                    <a:pt x="1199789" y="586378"/>
                    <a:pt x="1206064" y="586378"/>
                  </a:cubicBezTo>
                  <a:cubicBezTo>
                    <a:pt x="1212340" y="586378"/>
                    <a:pt x="1217665" y="581442"/>
                    <a:pt x="1217665" y="574797"/>
                  </a:cubicBezTo>
                  <a:cubicBezTo>
                    <a:pt x="1217665" y="568532"/>
                    <a:pt x="1212340" y="563215"/>
                    <a:pt x="1206064" y="563215"/>
                  </a:cubicBezTo>
                  <a:cubicBezTo>
                    <a:pt x="1199789" y="563215"/>
                    <a:pt x="1194464" y="568532"/>
                    <a:pt x="1194464" y="574797"/>
                  </a:cubicBezTo>
                  <a:moveTo>
                    <a:pt x="1194464" y="541667"/>
                  </a:moveTo>
                  <a:cubicBezTo>
                    <a:pt x="1194464" y="547932"/>
                    <a:pt x="1199789" y="553248"/>
                    <a:pt x="1206064" y="553248"/>
                  </a:cubicBezTo>
                  <a:cubicBezTo>
                    <a:pt x="1212340" y="553248"/>
                    <a:pt x="1217665" y="548312"/>
                    <a:pt x="1217665" y="541667"/>
                  </a:cubicBezTo>
                  <a:cubicBezTo>
                    <a:pt x="1217665" y="535401"/>
                    <a:pt x="1212340" y="530085"/>
                    <a:pt x="1206064" y="530085"/>
                  </a:cubicBezTo>
                  <a:cubicBezTo>
                    <a:pt x="1199789" y="530085"/>
                    <a:pt x="1194464" y="535401"/>
                    <a:pt x="1194464" y="541667"/>
                  </a:cubicBezTo>
                  <a:moveTo>
                    <a:pt x="1194464" y="508536"/>
                  </a:moveTo>
                  <a:cubicBezTo>
                    <a:pt x="1194464" y="514802"/>
                    <a:pt x="1199789" y="520118"/>
                    <a:pt x="1206064" y="520118"/>
                  </a:cubicBezTo>
                  <a:cubicBezTo>
                    <a:pt x="1212340" y="520118"/>
                    <a:pt x="1217665" y="515181"/>
                    <a:pt x="1217665" y="508536"/>
                  </a:cubicBezTo>
                  <a:cubicBezTo>
                    <a:pt x="1217665" y="501891"/>
                    <a:pt x="1212340" y="496955"/>
                    <a:pt x="1206064" y="496955"/>
                  </a:cubicBezTo>
                  <a:cubicBezTo>
                    <a:pt x="1199789" y="496955"/>
                    <a:pt x="1194464" y="502271"/>
                    <a:pt x="1194464" y="508536"/>
                  </a:cubicBezTo>
                  <a:moveTo>
                    <a:pt x="1194464" y="475406"/>
                  </a:moveTo>
                  <a:cubicBezTo>
                    <a:pt x="1194464" y="481671"/>
                    <a:pt x="1199789" y="486987"/>
                    <a:pt x="1206064" y="486987"/>
                  </a:cubicBezTo>
                  <a:cubicBezTo>
                    <a:pt x="1212340" y="486987"/>
                    <a:pt x="1217665" y="482051"/>
                    <a:pt x="1217665" y="475406"/>
                  </a:cubicBezTo>
                  <a:cubicBezTo>
                    <a:pt x="1217665" y="469141"/>
                    <a:pt x="1212340" y="463825"/>
                    <a:pt x="1206064" y="463825"/>
                  </a:cubicBezTo>
                  <a:cubicBezTo>
                    <a:pt x="1199789" y="463825"/>
                    <a:pt x="1194464" y="469141"/>
                    <a:pt x="1194464" y="475406"/>
                  </a:cubicBezTo>
                  <a:moveTo>
                    <a:pt x="1161279" y="442276"/>
                  </a:moveTo>
                  <a:cubicBezTo>
                    <a:pt x="1161279" y="448541"/>
                    <a:pt x="1166604" y="453857"/>
                    <a:pt x="1172880" y="453857"/>
                  </a:cubicBezTo>
                  <a:cubicBezTo>
                    <a:pt x="1179155" y="453857"/>
                    <a:pt x="1184480" y="448921"/>
                    <a:pt x="1184480" y="442276"/>
                  </a:cubicBezTo>
                  <a:cubicBezTo>
                    <a:pt x="1184480" y="435631"/>
                    <a:pt x="1179155" y="430694"/>
                    <a:pt x="1172880" y="430694"/>
                  </a:cubicBezTo>
                  <a:cubicBezTo>
                    <a:pt x="1166604" y="430694"/>
                    <a:pt x="1161279" y="436010"/>
                    <a:pt x="1161279" y="442276"/>
                  </a:cubicBezTo>
                  <a:moveTo>
                    <a:pt x="1161279" y="409145"/>
                  </a:moveTo>
                  <a:cubicBezTo>
                    <a:pt x="1161279" y="415411"/>
                    <a:pt x="1166604" y="420727"/>
                    <a:pt x="1172880" y="420727"/>
                  </a:cubicBezTo>
                  <a:cubicBezTo>
                    <a:pt x="1179155" y="420727"/>
                    <a:pt x="1184480" y="415790"/>
                    <a:pt x="1184480" y="409145"/>
                  </a:cubicBezTo>
                  <a:cubicBezTo>
                    <a:pt x="1184480" y="402880"/>
                    <a:pt x="1179155" y="397564"/>
                    <a:pt x="1172880" y="397564"/>
                  </a:cubicBezTo>
                  <a:cubicBezTo>
                    <a:pt x="1166604" y="397564"/>
                    <a:pt x="1161279" y="402880"/>
                    <a:pt x="1161279" y="409145"/>
                  </a:cubicBezTo>
                  <a:moveTo>
                    <a:pt x="1161279" y="376015"/>
                  </a:moveTo>
                  <a:cubicBezTo>
                    <a:pt x="1161279" y="382280"/>
                    <a:pt x="1166604" y="387596"/>
                    <a:pt x="1172880" y="387596"/>
                  </a:cubicBezTo>
                  <a:cubicBezTo>
                    <a:pt x="1179155" y="387596"/>
                    <a:pt x="1184480" y="382660"/>
                    <a:pt x="1184480" y="376015"/>
                  </a:cubicBezTo>
                  <a:cubicBezTo>
                    <a:pt x="1184480" y="369370"/>
                    <a:pt x="1179155" y="364434"/>
                    <a:pt x="1172880" y="364434"/>
                  </a:cubicBezTo>
                  <a:cubicBezTo>
                    <a:pt x="1166604" y="364434"/>
                    <a:pt x="1161279" y="369750"/>
                    <a:pt x="1161279" y="376015"/>
                  </a:cubicBezTo>
                  <a:moveTo>
                    <a:pt x="1161279" y="342885"/>
                  </a:moveTo>
                  <a:cubicBezTo>
                    <a:pt x="1161279" y="349150"/>
                    <a:pt x="1166604" y="354466"/>
                    <a:pt x="1172880" y="354466"/>
                  </a:cubicBezTo>
                  <a:cubicBezTo>
                    <a:pt x="1179155" y="354466"/>
                    <a:pt x="1184480" y="349530"/>
                    <a:pt x="1184480" y="342885"/>
                  </a:cubicBezTo>
                  <a:cubicBezTo>
                    <a:pt x="1184480" y="336240"/>
                    <a:pt x="1179155" y="331303"/>
                    <a:pt x="1172880" y="331303"/>
                  </a:cubicBezTo>
                  <a:cubicBezTo>
                    <a:pt x="1166604" y="331303"/>
                    <a:pt x="1161279" y="336619"/>
                    <a:pt x="1161279" y="342885"/>
                  </a:cubicBezTo>
                  <a:moveTo>
                    <a:pt x="1161279" y="309754"/>
                  </a:moveTo>
                  <a:cubicBezTo>
                    <a:pt x="1161279" y="316020"/>
                    <a:pt x="1166604" y="321336"/>
                    <a:pt x="1172880" y="321336"/>
                  </a:cubicBezTo>
                  <a:cubicBezTo>
                    <a:pt x="1179155" y="321336"/>
                    <a:pt x="1184480" y="316399"/>
                    <a:pt x="1184480" y="309754"/>
                  </a:cubicBezTo>
                  <a:cubicBezTo>
                    <a:pt x="1184480" y="303489"/>
                    <a:pt x="1179155" y="298173"/>
                    <a:pt x="1172880" y="298173"/>
                  </a:cubicBezTo>
                  <a:cubicBezTo>
                    <a:pt x="1166604" y="298173"/>
                    <a:pt x="1161279" y="303489"/>
                    <a:pt x="1161279" y="309754"/>
                  </a:cubicBezTo>
                  <a:moveTo>
                    <a:pt x="1161279" y="276624"/>
                  </a:moveTo>
                  <a:cubicBezTo>
                    <a:pt x="1161279" y="282889"/>
                    <a:pt x="1166604" y="288205"/>
                    <a:pt x="1172880" y="288205"/>
                  </a:cubicBezTo>
                  <a:cubicBezTo>
                    <a:pt x="1179155" y="288205"/>
                    <a:pt x="1184480" y="283269"/>
                    <a:pt x="1184480" y="276624"/>
                  </a:cubicBezTo>
                  <a:cubicBezTo>
                    <a:pt x="1184480" y="269979"/>
                    <a:pt x="1179155" y="265043"/>
                    <a:pt x="1172880" y="265043"/>
                  </a:cubicBezTo>
                  <a:cubicBezTo>
                    <a:pt x="1166604" y="265043"/>
                    <a:pt x="1161279" y="270359"/>
                    <a:pt x="1161279" y="276624"/>
                  </a:cubicBezTo>
                  <a:moveTo>
                    <a:pt x="1161279" y="243494"/>
                  </a:moveTo>
                  <a:cubicBezTo>
                    <a:pt x="1161279" y="249759"/>
                    <a:pt x="1166604" y="255075"/>
                    <a:pt x="1172880" y="255075"/>
                  </a:cubicBezTo>
                  <a:cubicBezTo>
                    <a:pt x="1179155" y="255075"/>
                    <a:pt x="1184480" y="250139"/>
                    <a:pt x="1184480" y="243494"/>
                  </a:cubicBezTo>
                  <a:cubicBezTo>
                    <a:pt x="1184480" y="237228"/>
                    <a:pt x="1179155" y="231912"/>
                    <a:pt x="1172880" y="231912"/>
                  </a:cubicBezTo>
                  <a:cubicBezTo>
                    <a:pt x="1166604" y="231912"/>
                    <a:pt x="1161279" y="237228"/>
                    <a:pt x="1161279" y="243494"/>
                  </a:cubicBezTo>
                  <a:moveTo>
                    <a:pt x="1161279" y="210363"/>
                  </a:moveTo>
                  <a:cubicBezTo>
                    <a:pt x="1161279" y="216629"/>
                    <a:pt x="1166604" y="221945"/>
                    <a:pt x="1172880" y="221945"/>
                  </a:cubicBezTo>
                  <a:cubicBezTo>
                    <a:pt x="1179155" y="221945"/>
                    <a:pt x="1184480" y="217008"/>
                    <a:pt x="1184480" y="210363"/>
                  </a:cubicBezTo>
                  <a:cubicBezTo>
                    <a:pt x="1184480" y="204098"/>
                    <a:pt x="1179155" y="198782"/>
                    <a:pt x="1172880" y="198782"/>
                  </a:cubicBezTo>
                  <a:cubicBezTo>
                    <a:pt x="1166604" y="198782"/>
                    <a:pt x="1161279" y="204098"/>
                    <a:pt x="1161279" y="210363"/>
                  </a:cubicBezTo>
                  <a:moveTo>
                    <a:pt x="1161279" y="177233"/>
                  </a:moveTo>
                  <a:cubicBezTo>
                    <a:pt x="1161279" y="183498"/>
                    <a:pt x="1166604" y="188814"/>
                    <a:pt x="1172880" y="188814"/>
                  </a:cubicBezTo>
                  <a:cubicBezTo>
                    <a:pt x="1179155" y="188814"/>
                    <a:pt x="1184480" y="183878"/>
                    <a:pt x="1184480" y="177233"/>
                  </a:cubicBezTo>
                  <a:cubicBezTo>
                    <a:pt x="1184480" y="170968"/>
                    <a:pt x="1179155" y="165652"/>
                    <a:pt x="1172880" y="165652"/>
                  </a:cubicBezTo>
                  <a:cubicBezTo>
                    <a:pt x="1166604" y="165652"/>
                    <a:pt x="1161279" y="170968"/>
                    <a:pt x="1161279" y="177233"/>
                  </a:cubicBezTo>
                  <a:moveTo>
                    <a:pt x="1161279" y="707318"/>
                  </a:moveTo>
                  <a:cubicBezTo>
                    <a:pt x="1161279" y="713584"/>
                    <a:pt x="1166604" y="718900"/>
                    <a:pt x="1172880" y="718900"/>
                  </a:cubicBezTo>
                  <a:cubicBezTo>
                    <a:pt x="1179155" y="718900"/>
                    <a:pt x="1184480" y="713963"/>
                    <a:pt x="1184480" y="707318"/>
                  </a:cubicBezTo>
                  <a:cubicBezTo>
                    <a:pt x="1184480" y="701053"/>
                    <a:pt x="1179155" y="695737"/>
                    <a:pt x="1172880" y="695737"/>
                  </a:cubicBezTo>
                  <a:cubicBezTo>
                    <a:pt x="1166604" y="695737"/>
                    <a:pt x="1161279" y="701053"/>
                    <a:pt x="1161279" y="707318"/>
                  </a:cubicBezTo>
                  <a:moveTo>
                    <a:pt x="1161279" y="674188"/>
                  </a:moveTo>
                  <a:cubicBezTo>
                    <a:pt x="1161279" y="680453"/>
                    <a:pt x="1166604" y="685769"/>
                    <a:pt x="1172880" y="685769"/>
                  </a:cubicBezTo>
                  <a:cubicBezTo>
                    <a:pt x="1179155" y="685769"/>
                    <a:pt x="1184480" y="680833"/>
                    <a:pt x="1184480" y="674188"/>
                  </a:cubicBezTo>
                  <a:cubicBezTo>
                    <a:pt x="1184480" y="667543"/>
                    <a:pt x="1179155" y="662606"/>
                    <a:pt x="1172880" y="662606"/>
                  </a:cubicBezTo>
                  <a:cubicBezTo>
                    <a:pt x="1166604" y="662606"/>
                    <a:pt x="1161279" y="667923"/>
                    <a:pt x="1161279" y="674188"/>
                  </a:cubicBezTo>
                  <a:moveTo>
                    <a:pt x="1161279" y="641058"/>
                  </a:moveTo>
                  <a:cubicBezTo>
                    <a:pt x="1161279" y="647323"/>
                    <a:pt x="1166604" y="652639"/>
                    <a:pt x="1172880" y="652639"/>
                  </a:cubicBezTo>
                  <a:cubicBezTo>
                    <a:pt x="1179155" y="652639"/>
                    <a:pt x="1184480" y="647703"/>
                    <a:pt x="1184480" y="641058"/>
                  </a:cubicBezTo>
                  <a:cubicBezTo>
                    <a:pt x="1184480" y="634792"/>
                    <a:pt x="1179155" y="629476"/>
                    <a:pt x="1172880" y="629476"/>
                  </a:cubicBezTo>
                  <a:cubicBezTo>
                    <a:pt x="1166604" y="629476"/>
                    <a:pt x="1161279" y="634792"/>
                    <a:pt x="1161279" y="641058"/>
                  </a:cubicBezTo>
                  <a:moveTo>
                    <a:pt x="1161279" y="607927"/>
                  </a:moveTo>
                  <a:cubicBezTo>
                    <a:pt x="1161279" y="614193"/>
                    <a:pt x="1166604" y="619509"/>
                    <a:pt x="1172880" y="619509"/>
                  </a:cubicBezTo>
                  <a:cubicBezTo>
                    <a:pt x="1179155" y="619509"/>
                    <a:pt x="1184480" y="614572"/>
                    <a:pt x="1184480" y="607927"/>
                  </a:cubicBezTo>
                  <a:cubicBezTo>
                    <a:pt x="1184480" y="601282"/>
                    <a:pt x="1179155" y="596346"/>
                    <a:pt x="1172880" y="596346"/>
                  </a:cubicBezTo>
                  <a:cubicBezTo>
                    <a:pt x="1166604" y="596346"/>
                    <a:pt x="1161279" y="601662"/>
                    <a:pt x="1161279" y="607927"/>
                  </a:cubicBezTo>
                  <a:moveTo>
                    <a:pt x="1161279" y="574797"/>
                  </a:moveTo>
                  <a:cubicBezTo>
                    <a:pt x="1161279" y="581062"/>
                    <a:pt x="1166604" y="586378"/>
                    <a:pt x="1172880" y="586378"/>
                  </a:cubicBezTo>
                  <a:cubicBezTo>
                    <a:pt x="1179155" y="586378"/>
                    <a:pt x="1184480" y="581442"/>
                    <a:pt x="1184480" y="574797"/>
                  </a:cubicBezTo>
                  <a:cubicBezTo>
                    <a:pt x="1184480" y="568532"/>
                    <a:pt x="1179155" y="563215"/>
                    <a:pt x="1172880" y="563215"/>
                  </a:cubicBezTo>
                  <a:cubicBezTo>
                    <a:pt x="1166604" y="563215"/>
                    <a:pt x="1161279" y="568532"/>
                    <a:pt x="1161279" y="574797"/>
                  </a:cubicBezTo>
                  <a:moveTo>
                    <a:pt x="1161279" y="541667"/>
                  </a:moveTo>
                  <a:cubicBezTo>
                    <a:pt x="1161279" y="547932"/>
                    <a:pt x="1166604" y="553248"/>
                    <a:pt x="1172880" y="553248"/>
                  </a:cubicBezTo>
                  <a:cubicBezTo>
                    <a:pt x="1179155" y="553248"/>
                    <a:pt x="1184480" y="548312"/>
                    <a:pt x="1184480" y="541667"/>
                  </a:cubicBezTo>
                  <a:cubicBezTo>
                    <a:pt x="1184480" y="535401"/>
                    <a:pt x="1179155" y="530085"/>
                    <a:pt x="1172880" y="530085"/>
                  </a:cubicBezTo>
                  <a:cubicBezTo>
                    <a:pt x="1166604" y="530085"/>
                    <a:pt x="1161279" y="535401"/>
                    <a:pt x="1161279" y="541667"/>
                  </a:cubicBezTo>
                  <a:moveTo>
                    <a:pt x="1161279" y="508536"/>
                  </a:moveTo>
                  <a:cubicBezTo>
                    <a:pt x="1161279" y="514802"/>
                    <a:pt x="1166604" y="520118"/>
                    <a:pt x="1172880" y="520118"/>
                  </a:cubicBezTo>
                  <a:cubicBezTo>
                    <a:pt x="1179155" y="520118"/>
                    <a:pt x="1184480" y="515181"/>
                    <a:pt x="1184480" y="508536"/>
                  </a:cubicBezTo>
                  <a:cubicBezTo>
                    <a:pt x="1184480" y="501891"/>
                    <a:pt x="1179155" y="496955"/>
                    <a:pt x="1172880" y="496955"/>
                  </a:cubicBezTo>
                  <a:cubicBezTo>
                    <a:pt x="1166604" y="496955"/>
                    <a:pt x="1161279" y="502271"/>
                    <a:pt x="1161279" y="508536"/>
                  </a:cubicBezTo>
                  <a:moveTo>
                    <a:pt x="1161279" y="475406"/>
                  </a:moveTo>
                  <a:cubicBezTo>
                    <a:pt x="1161279" y="481671"/>
                    <a:pt x="1166604" y="486987"/>
                    <a:pt x="1172880" y="486987"/>
                  </a:cubicBezTo>
                  <a:cubicBezTo>
                    <a:pt x="1179155" y="486987"/>
                    <a:pt x="1184480" y="482051"/>
                    <a:pt x="1184480" y="475406"/>
                  </a:cubicBezTo>
                  <a:cubicBezTo>
                    <a:pt x="1184480" y="469141"/>
                    <a:pt x="1179155" y="463825"/>
                    <a:pt x="1172880" y="463825"/>
                  </a:cubicBezTo>
                  <a:cubicBezTo>
                    <a:pt x="1166604" y="463825"/>
                    <a:pt x="1161279" y="469141"/>
                    <a:pt x="1161279" y="475406"/>
                  </a:cubicBezTo>
                  <a:moveTo>
                    <a:pt x="1128094" y="442276"/>
                  </a:moveTo>
                  <a:cubicBezTo>
                    <a:pt x="1128094" y="448541"/>
                    <a:pt x="1133419" y="453857"/>
                    <a:pt x="1139695" y="453857"/>
                  </a:cubicBezTo>
                  <a:cubicBezTo>
                    <a:pt x="1145970" y="453857"/>
                    <a:pt x="1151295" y="448921"/>
                    <a:pt x="1151295" y="442276"/>
                  </a:cubicBezTo>
                  <a:cubicBezTo>
                    <a:pt x="1151295" y="435631"/>
                    <a:pt x="1145970" y="430694"/>
                    <a:pt x="1139695" y="430694"/>
                  </a:cubicBezTo>
                  <a:cubicBezTo>
                    <a:pt x="1133419" y="430694"/>
                    <a:pt x="1128094" y="436010"/>
                    <a:pt x="1128094" y="442276"/>
                  </a:cubicBezTo>
                  <a:moveTo>
                    <a:pt x="1128094" y="409145"/>
                  </a:moveTo>
                  <a:cubicBezTo>
                    <a:pt x="1128094" y="415411"/>
                    <a:pt x="1133419" y="420727"/>
                    <a:pt x="1139695" y="420727"/>
                  </a:cubicBezTo>
                  <a:cubicBezTo>
                    <a:pt x="1145970" y="420727"/>
                    <a:pt x="1151295" y="415790"/>
                    <a:pt x="1151295" y="409145"/>
                  </a:cubicBezTo>
                  <a:cubicBezTo>
                    <a:pt x="1151295" y="402880"/>
                    <a:pt x="1145970" y="397564"/>
                    <a:pt x="1139695" y="397564"/>
                  </a:cubicBezTo>
                  <a:cubicBezTo>
                    <a:pt x="1133419" y="397564"/>
                    <a:pt x="1128094" y="402880"/>
                    <a:pt x="1128094" y="409145"/>
                  </a:cubicBezTo>
                  <a:moveTo>
                    <a:pt x="1128094" y="376015"/>
                  </a:moveTo>
                  <a:cubicBezTo>
                    <a:pt x="1128094" y="382280"/>
                    <a:pt x="1133419" y="387596"/>
                    <a:pt x="1139695" y="387596"/>
                  </a:cubicBezTo>
                  <a:cubicBezTo>
                    <a:pt x="1145970" y="387596"/>
                    <a:pt x="1151295" y="382660"/>
                    <a:pt x="1151295" y="376015"/>
                  </a:cubicBezTo>
                  <a:cubicBezTo>
                    <a:pt x="1151295" y="369370"/>
                    <a:pt x="1145970" y="364434"/>
                    <a:pt x="1139695" y="364434"/>
                  </a:cubicBezTo>
                  <a:cubicBezTo>
                    <a:pt x="1133419" y="364434"/>
                    <a:pt x="1128094" y="369750"/>
                    <a:pt x="1128094" y="376015"/>
                  </a:cubicBezTo>
                  <a:moveTo>
                    <a:pt x="1128094" y="342885"/>
                  </a:moveTo>
                  <a:cubicBezTo>
                    <a:pt x="1128094" y="349150"/>
                    <a:pt x="1133419" y="354466"/>
                    <a:pt x="1139695" y="354466"/>
                  </a:cubicBezTo>
                  <a:cubicBezTo>
                    <a:pt x="1145970" y="354466"/>
                    <a:pt x="1151295" y="349530"/>
                    <a:pt x="1151295" y="342885"/>
                  </a:cubicBezTo>
                  <a:cubicBezTo>
                    <a:pt x="1151295" y="336240"/>
                    <a:pt x="1145970" y="331303"/>
                    <a:pt x="1139695" y="331303"/>
                  </a:cubicBezTo>
                  <a:cubicBezTo>
                    <a:pt x="1133419" y="331303"/>
                    <a:pt x="1128094" y="336619"/>
                    <a:pt x="1128094" y="342885"/>
                  </a:cubicBezTo>
                  <a:moveTo>
                    <a:pt x="1128094" y="309754"/>
                  </a:moveTo>
                  <a:cubicBezTo>
                    <a:pt x="1128094" y="316020"/>
                    <a:pt x="1133419" y="321336"/>
                    <a:pt x="1139695" y="321336"/>
                  </a:cubicBezTo>
                  <a:cubicBezTo>
                    <a:pt x="1145970" y="321336"/>
                    <a:pt x="1151295" y="316399"/>
                    <a:pt x="1151295" y="309754"/>
                  </a:cubicBezTo>
                  <a:cubicBezTo>
                    <a:pt x="1151295" y="303489"/>
                    <a:pt x="1145970" y="298173"/>
                    <a:pt x="1139695" y="298173"/>
                  </a:cubicBezTo>
                  <a:cubicBezTo>
                    <a:pt x="1133419" y="298173"/>
                    <a:pt x="1128094" y="303489"/>
                    <a:pt x="1128094" y="309754"/>
                  </a:cubicBezTo>
                  <a:moveTo>
                    <a:pt x="1128094" y="276624"/>
                  </a:moveTo>
                  <a:cubicBezTo>
                    <a:pt x="1128094" y="282889"/>
                    <a:pt x="1133419" y="288205"/>
                    <a:pt x="1139695" y="288205"/>
                  </a:cubicBezTo>
                  <a:cubicBezTo>
                    <a:pt x="1145970" y="288205"/>
                    <a:pt x="1151295" y="283269"/>
                    <a:pt x="1151295" y="276624"/>
                  </a:cubicBezTo>
                  <a:cubicBezTo>
                    <a:pt x="1151295" y="269979"/>
                    <a:pt x="1145970" y="265043"/>
                    <a:pt x="1139695" y="265043"/>
                  </a:cubicBezTo>
                  <a:cubicBezTo>
                    <a:pt x="1133419" y="265043"/>
                    <a:pt x="1128094" y="270359"/>
                    <a:pt x="1128094" y="276624"/>
                  </a:cubicBezTo>
                  <a:moveTo>
                    <a:pt x="1128094" y="243494"/>
                  </a:moveTo>
                  <a:cubicBezTo>
                    <a:pt x="1128094" y="249759"/>
                    <a:pt x="1133419" y="255075"/>
                    <a:pt x="1139695" y="255075"/>
                  </a:cubicBezTo>
                  <a:cubicBezTo>
                    <a:pt x="1145970" y="255075"/>
                    <a:pt x="1151295" y="250139"/>
                    <a:pt x="1151295" y="243494"/>
                  </a:cubicBezTo>
                  <a:cubicBezTo>
                    <a:pt x="1151295" y="237228"/>
                    <a:pt x="1145970" y="231912"/>
                    <a:pt x="1139695" y="231912"/>
                  </a:cubicBezTo>
                  <a:cubicBezTo>
                    <a:pt x="1133419" y="231912"/>
                    <a:pt x="1128094" y="237228"/>
                    <a:pt x="1128094" y="243494"/>
                  </a:cubicBezTo>
                  <a:moveTo>
                    <a:pt x="1128094" y="210363"/>
                  </a:moveTo>
                  <a:cubicBezTo>
                    <a:pt x="1128094" y="216629"/>
                    <a:pt x="1133419" y="221945"/>
                    <a:pt x="1139695" y="221945"/>
                  </a:cubicBezTo>
                  <a:cubicBezTo>
                    <a:pt x="1145970" y="221945"/>
                    <a:pt x="1151295" y="217008"/>
                    <a:pt x="1151295" y="210363"/>
                  </a:cubicBezTo>
                  <a:cubicBezTo>
                    <a:pt x="1151295" y="204098"/>
                    <a:pt x="1145970" y="198782"/>
                    <a:pt x="1139695" y="198782"/>
                  </a:cubicBezTo>
                  <a:cubicBezTo>
                    <a:pt x="1133419" y="198782"/>
                    <a:pt x="1128094" y="204098"/>
                    <a:pt x="1128094" y="210363"/>
                  </a:cubicBezTo>
                  <a:moveTo>
                    <a:pt x="1128094" y="177233"/>
                  </a:moveTo>
                  <a:cubicBezTo>
                    <a:pt x="1128094" y="183498"/>
                    <a:pt x="1133419" y="188814"/>
                    <a:pt x="1139695" y="188814"/>
                  </a:cubicBezTo>
                  <a:cubicBezTo>
                    <a:pt x="1145970" y="188814"/>
                    <a:pt x="1151295" y="183878"/>
                    <a:pt x="1151295" y="177233"/>
                  </a:cubicBezTo>
                  <a:cubicBezTo>
                    <a:pt x="1151295" y="170968"/>
                    <a:pt x="1145970" y="165652"/>
                    <a:pt x="1139695" y="165652"/>
                  </a:cubicBezTo>
                  <a:cubicBezTo>
                    <a:pt x="1133419" y="165652"/>
                    <a:pt x="1128094" y="170968"/>
                    <a:pt x="1128094" y="177233"/>
                  </a:cubicBezTo>
                  <a:moveTo>
                    <a:pt x="1128094" y="110972"/>
                  </a:moveTo>
                  <a:cubicBezTo>
                    <a:pt x="1128094" y="117238"/>
                    <a:pt x="1133419" y="122554"/>
                    <a:pt x="1139695" y="122554"/>
                  </a:cubicBezTo>
                  <a:cubicBezTo>
                    <a:pt x="1145970" y="122554"/>
                    <a:pt x="1151295" y="117617"/>
                    <a:pt x="1151295" y="110972"/>
                  </a:cubicBezTo>
                  <a:cubicBezTo>
                    <a:pt x="1151295" y="104327"/>
                    <a:pt x="1145970" y="99391"/>
                    <a:pt x="1139695" y="99391"/>
                  </a:cubicBezTo>
                  <a:cubicBezTo>
                    <a:pt x="1133419" y="99391"/>
                    <a:pt x="1128094" y="104707"/>
                    <a:pt x="1128094" y="110972"/>
                  </a:cubicBezTo>
                  <a:moveTo>
                    <a:pt x="1128094" y="707318"/>
                  </a:moveTo>
                  <a:cubicBezTo>
                    <a:pt x="1128094" y="713584"/>
                    <a:pt x="1133419" y="718900"/>
                    <a:pt x="1139695" y="718900"/>
                  </a:cubicBezTo>
                  <a:cubicBezTo>
                    <a:pt x="1145970" y="718900"/>
                    <a:pt x="1151295" y="713963"/>
                    <a:pt x="1151295" y="707318"/>
                  </a:cubicBezTo>
                  <a:cubicBezTo>
                    <a:pt x="1151295" y="701053"/>
                    <a:pt x="1145970" y="695737"/>
                    <a:pt x="1139695" y="695737"/>
                  </a:cubicBezTo>
                  <a:cubicBezTo>
                    <a:pt x="1133419" y="695737"/>
                    <a:pt x="1128094" y="701053"/>
                    <a:pt x="1128094" y="707318"/>
                  </a:cubicBezTo>
                  <a:moveTo>
                    <a:pt x="1128094" y="674188"/>
                  </a:moveTo>
                  <a:cubicBezTo>
                    <a:pt x="1128094" y="680453"/>
                    <a:pt x="1133419" y="685769"/>
                    <a:pt x="1139695" y="685769"/>
                  </a:cubicBezTo>
                  <a:cubicBezTo>
                    <a:pt x="1145970" y="685769"/>
                    <a:pt x="1151295" y="680833"/>
                    <a:pt x="1151295" y="674188"/>
                  </a:cubicBezTo>
                  <a:cubicBezTo>
                    <a:pt x="1151295" y="667543"/>
                    <a:pt x="1145970" y="662606"/>
                    <a:pt x="1139695" y="662606"/>
                  </a:cubicBezTo>
                  <a:cubicBezTo>
                    <a:pt x="1133419" y="662606"/>
                    <a:pt x="1128094" y="667923"/>
                    <a:pt x="1128094" y="674188"/>
                  </a:cubicBezTo>
                  <a:moveTo>
                    <a:pt x="1128094" y="641058"/>
                  </a:moveTo>
                  <a:cubicBezTo>
                    <a:pt x="1128094" y="647323"/>
                    <a:pt x="1133419" y="652639"/>
                    <a:pt x="1139695" y="652639"/>
                  </a:cubicBezTo>
                  <a:cubicBezTo>
                    <a:pt x="1145970" y="652639"/>
                    <a:pt x="1151295" y="647703"/>
                    <a:pt x="1151295" y="641058"/>
                  </a:cubicBezTo>
                  <a:cubicBezTo>
                    <a:pt x="1151295" y="634792"/>
                    <a:pt x="1145970" y="629476"/>
                    <a:pt x="1139695" y="629476"/>
                  </a:cubicBezTo>
                  <a:cubicBezTo>
                    <a:pt x="1133419" y="629476"/>
                    <a:pt x="1128094" y="634792"/>
                    <a:pt x="1128094" y="641058"/>
                  </a:cubicBezTo>
                  <a:moveTo>
                    <a:pt x="1128094" y="607927"/>
                  </a:moveTo>
                  <a:cubicBezTo>
                    <a:pt x="1128094" y="614193"/>
                    <a:pt x="1133419" y="619509"/>
                    <a:pt x="1139695" y="619509"/>
                  </a:cubicBezTo>
                  <a:cubicBezTo>
                    <a:pt x="1145970" y="619509"/>
                    <a:pt x="1151295" y="614572"/>
                    <a:pt x="1151295" y="607927"/>
                  </a:cubicBezTo>
                  <a:cubicBezTo>
                    <a:pt x="1151295" y="601282"/>
                    <a:pt x="1145970" y="596346"/>
                    <a:pt x="1139695" y="596346"/>
                  </a:cubicBezTo>
                  <a:cubicBezTo>
                    <a:pt x="1133419" y="596346"/>
                    <a:pt x="1128094" y="601662"/>
                    <a:pt x="1128094" y="607927"/>
                  </a:cubicBezTo>
                  <a:moveTo>
                    <a:pt x="1128094" y="574797"/>
                  </a:moveTo>
                  <a:cubicBezTo>
                    <a:pt x="1128094" y="581062"/>
                    <a:pt x="1133419" y="586378"/>
                    <a:pt x="1139695" y="586378"/>
                  </a:cubicBezTo>
                  <a:cubicBezTo>
                    <a:pt x="1145970" y="586378"/>
                    <a:pt x="1151295" y="581442"/>
                    <a:pt x="1151295" y="574797"/>
                  </a:cubicBezTo>
                  <a:cubicBezTo>
                    <a:pt x="1151295" y="568532"/>
                    <a:pt x="1145970" y="563215"/>
                    <a:pt x="1139695" y="563215"/>
                  </a:cubicBezTo>
                  <a:cubicBezTo>
                    <a:pt x="1133419" y="563215"/>
                    <a:pt x="1128094" y="568532"/>
                    <a:pt x="1128094" y="574797"/>
                  </a:cubicBezTo>
                  <a:moveTo>
                    <a:pt x="1128094" y="541667"/>
                  </a:moveTo>
                  <a:cubicBezTo>
                    <a:pt x="1128094" y="547932"/>
                    <a:pt x="1133419" y="553248"/>
                    <a:pt x="1139695" y="553248"/>
                  </a:cubicBezTo>
                  <a:cubicBezTo>
                    <a:pt x="1145970" y="553248"/>
                    <a:pt x="1151295" y="548312"/>
                    <a:pt x="1151295" y="541667"/>
                  </a:cubicBezTo>
                  <a:cubicBezTo>
                    <a:pt x="1151295" y="535401"/>
                    <a:pt x="1145970" y="530085"/>
                    <a:pt x="1139695" y="530085"/>
                  </a:cubicBezTo>
                  <a:cubicBezTo>
                    <a:pt x="1133419" y="530085"/>
                    <a:pt x="1128094" y="535401"/>
                    <a:pt x="1128094" y="541667"/>
                  </a:cubicBezTo>
                  <a:moveTo>
                    <a:pt x="1128094" y="508536"/>
                  </a:moveTo>
                  <a:cubicBezTo>
                    <a:pt x="1128094" y="514802"/>
                    <a:pt x="1133419" y="520118"/>
                    <a:pt x="1139695" y="520118"/>
                  </a:cubicBezTo>
                  <a:cubicBezTo>
                    <a:pt x="1145970" y="520118"/>
                    <a:pt x="1151295" y="515181"/>
                    <a:pt x="1151295" y="508536"/>
                  </a:cubicBezTo>
                  <a:cubicBezTo>
                    <a:pt x="1151295" y="501891"/>
                    <a:pt x="1145970" y="496955"/>
                    <a:pt x="1139695" y="496955"/>
                  </a:cubicBezTo>
                  <a:cubicBezTo>
                    <a:pt x="1133419" y="496955"/>
                    <a:pt x="1128094" y="502271"/>
                    <a:pt x="1128094" y="508536"/>
                  </a:cubicBezTo>
                  <a:moveTo>
                    <a:pt x="1128094" y="475406"/>
                  </a:moveTo>
                  <a:cubicBezTo>
                    <a:pt x="1128094" y="481671"/>
                    <a:pt x="1133419" y="486987"/>
                    <a:pt x="1139695" y="486987"/>
                  </a:cubicBezTo>
                  <a:cubicBezTo>
                    <a:pt x="1145970" y="486987"/>
                    <a:pt x="1151295" y="482051"/>
                    <a:pt x="1151295" y="475406"/>
                  </a:cubicBezTo>
                  <a:cubicBezTo>
                    <a:pt x="1151295" y="469141"/>
                    <a:pt x="1145970" y="463825"/>
                    <a:pt x="1139695" y="463825"/>
                  </a:cubicBezTo>
                  <a:cubicBezTo>
                    <a:pt x="1133419" y="463825"/>
                    <a:pt x="1128094" y="469141"/>
                    <a:pt x="1128094" y="475406"/>
                  </a:cubicBezTo>
                  <a:moveTo>
                    <a:pt x="1094909" y="442276"/>
                  </a:moveTo>
                  <a:cubicBezTo>
                    <a:pt x="1094909" y="448541"/>
                    <a:pt x="1100234" y="453857"/>
                    <a:pt x="1106510" y="453857"/>
                  </a:cubicBezTo>
                  <a:cubicBezTo>
                    <a:pt x="1112786" y="453857"/>
                    <a:pt x="1118110" y="448921"/>
                    <a:pt x="1118110" y="442276"/>
                  </a:cubicBezTo>
                  <a:cubicBezTo>
                    <a:pt x="1118110" y="435631"/>
                    <a:pt x="1112786" y="430694"/>
                    <a:pt x="1106510" y="430694"/>
                  </a:cubicBezTo>
                  <a:cubicBezTo>
                    <a:pt x="1100234" y="430694"/>
                    <a:pt x="1094909" y="436010"/>
                    <a:pt x="1094909" y="442276"/>
                  </a:cubicBezTo>
                  <a:moveTo>
                    <a:pt x="1094909" y="409145"/>
                  </a:moveTo>
                  <a:cubicBezTo>
                    <a:pt x="1094909" y="415411"/>
                    <a:pt x="1100234" y="420727"/>
                    <a:pt x="1106510" y="420727"/>
                  </a:cubicBezTo>
                  <a:cubicBezTo>
                    <a:pt x="1112786" y="420727"/>
                    <a:pt x="1118110" y="415790"/>
                    <a:pt x="1118110" y="409145"/>
                  </a:cubicBezTo>
                  <a:cubicBezTo>
                    <a:pt x="1118110" y="402880"/>
                    <a:pt x="1112786" y="397564"/>
                    <a:pt x="1106510" y="397564"/>
                  </a:cubicBezTo>
                  <a:cubicBezTo>
                    <a:pt x="1100234" y="397564"/>
                    <a:pt x="1094909" y="402880"/>
                    <a:pt x="1094909" y="409145"/>
                  </a:cubicBezTo>
                  <a:moveTo>
                    <a:pt x="1094909" y="376015"/>
                  </a:moveTo>
                  <a:cubicBezTo>
                    <a:pt x="1094909" y="382280"/>
                    <a:pt x="1100234" y="387596"/>
                    <a:pt x="1106510" y="387596"/>
                  </a:cubicBezTo>
                  <a:cubicBezTo>
                    <a:pt x="1112786" y="387596"/>
                    <a:pt x="1118110" y="382660"/>
                    <a:pt x="1118110" y="376015"/>
                  </a:cubicBezTo>
                  <a:cubicBezTo>
                    <a:pt x="1118110" y="369370"/>
                    <a:pt x="1112786" y="364434"/>
                    <a:pt x="1106510" y="364434"/>
                  </a:cubicBezTo>
                  <a:cubicBezTo>
                    <a:pt x="1100234" y="364434"/>
                    <a:pt x="1094909" y="369750"/>
                    <a:pt x="1094909" y="376015"/>
                  </a:cubicBezTo>
                  <a:moveTo>
                    <a:pt x="1094909" y="342885"/>
                  </a:moveTo>
                  <a:cubicBezTo>
                    <a:pt x="1094909" y="349150"/>
                    <a:pt x="1100234" y="354466"/>
                    <a:pt x="1106510" y="354466"/>
                  </a:cubicBezTo>
                  <a:cubicBezTo>
                    <a:pt x="1112786" y="354466"/>
                    <a:pt x="1118110" y="349530"/>
                    <a:pt x="1118110" y="342885"/>
                  </a:cubicBezTo>
                  <a:cubicBezTo>
                    <a:pt x="1118110" y="336240"/>
                    <a:pt x="1112786" y="331303"/>
                    <a:pt x="1106510" y="331303"/>
                  </a:cubicBezTo>
                  <a:cubicBezTo>
                    <a:pt x="1100234" y="331303"/>
                    <a:pt x="1094909" y="336619"/>
                    <a:pt x="1094909" y="342885"/>
                  </a:cubicBezTo>
                  <a:moveTo>
                    <a:pt x="1094909" y="309754"/>
                  </a:moveTo>
                  <a:cubicBezTo>
                    <a:pt x="1094909" y="316020"/>
                    <a:pt x="1100234" y="321336"/>
                    <a:pt x="1106510" y="321336"/>
                  </a:cubicBezTo>
                  <a:cubicBezTo>
                    <a:pt x="1112786" y="321336"/>
                    <a:pt x="1118110" y="316399"/>
                    <a:pt x="1118110" y="309754"/>
                  </a:cubicBezTo>
                  <a:cubicBezTo>
                    <a:pt x="1118110" y="303489"/>
                    <a:pt x="1112786" y="298173"/>
                    <a:pt x="1106510" y="298173"/>
                  </a:cubicBezTo>
                  <a:cubicBezTo>
                    <a:pt x="1100234" y="298173"/>
                    <a:pt x="1094909" y="303489"/>
                    <a:pt x="1094909" y="309754"/>
                  </a:cubicBezTo>
                  <a:moveTo>
                    <a:pt x="1094909" y="144103"/>
                  </a:moveTo>
                  <a:cubicBezTo>
                    <a:pt x="1094909" y="150368"/>
                    <a:pt x="1100234" y="155684"/>
                    <a:pt x="1106510" y="155684"/>
                  </a:cubicBezTo>
                  <a:cubicBezTo>
                    <a:pt x="1112786" y="155684"/>
                    <a:pt x="1118110" y="150748"/>
                    <a:pt x="1118110" y="144103"/>
                  </a:cubicBezTo>
                  <a:cubicBezTo>
                    <a:pt x="1118110" y="137458"/>
                    <a:pt x="1112786" y="132521"/>
                    <a:pt x="1106510" y="132521"/>
                  </a:cubicBezTo>
                  <a:cubicBezTo>
                    <a:pt x="1100234" y="132521"/>
                    <a:pt x="1094909" y="137837"/>
                    <a:pt x="1094909" y="144103"/>
                  </a:cubicBezTo>
                  <a:moveTo>
                    <a:pt x="1094909" y="110972"/>
                  </a:moveTo>
                  <a:cubicBezTo>
                    <a:pt x="1094909" y="117238"/>
                    <a:pt x="1100234" y="122554"/>
                    <a:pt x="1106510" y="122554"/>
                  </a:cubicBezTo>
                  <a:cubicBezTo>
                    <a:pt x="1112786" y="122554"/>
                    <a:pt x="1118110" y="117617"/>
                    <a:pt x="1118110" y="110972"/>
                  </a:cubicBezTo>
                  <a:cubicBezTo>
                    <a:pt x="1118110" y="104327"/>
                    <a:pt x="1112786" y="99391"/>
                    <a:pt x="1106510" y="99391"/>
                  </a:cubicBezTo>
                  <a:cubicBezTo>
                    <a:pt x="1100234" y="99391"/>
                    <a:pt x="1094909" y="104707"/>
                    <a:pt x="1094909" y="110972"/>
                  </a:cubicBezTo>
                  <a:moveTo>
                    <a:pt x="1094909" y="707318"/>
                  </a:moveTo>
                  <a:cubicBezTo>
                    <a:pt x="1094909" y="713584"/>
                    <a:pt x="1100234" y="718900"/>
                    <a:pt x="1106510" y="718900"/>
                  </a:cubicBezTo>
                  <a:cubicBezTo>
                    <a:pt x="1112786" y="718900"/>
                    <a:pt x="1118110" y="713963"/>
                    <a:pt x="1118110" y="707318"/>
                  </a:cubicBezTo>
                  <a:cubicBezTo>
                    <a:pt x="1118110" y="701053"/>
                    <a:pt x="1112786" y="695737"/>
                    <a:pt x="1106510" y="695737"/>
                  </a:cubicBezTo>
                  <a:cubicBezTo>
                    <a:pt x="1100234" y="695737"/>
                    <a:pt x="1094909" y="701053"/>
                    <a:pt x="1094909" y="707318"/>
                  </a:cubicBezTo>
                  <a:moveTo>
                    <a:pt x="1094909" y="674188"/>
                  </a:moveTo>
                  <a:cubicBezTo>
                    <a:pt x="1094909" y="680453"/>
                    <a:pt x="1100234" y="685769"/>
                    <a:pt x="1106510" y="685769"/>
                  </a:cubicBezTo>
                  <a:cubicBezTo>
                    <a:pt x="1112786" y="685769"/>
                    <a:pt x="1118110" y="680833"/>
                    <a:pt x="1118110" y="674188"/>
                  </a:cubicBezTo>
                  <a:cubicBezTo>
                    <a:pt x="1118110" y="667543"/>
                    <a:pt x="1112786" y="662606"/>
                    <a:pt x="1106510" y="662606"/>
                  </a:cubicBezTo>
                  <a:cubicBezTo>
                    <a:pt x="1100234" y="662606"/>
                    <a:pt x="1094909" y="667923"/>
                    <a:pt x="1094909" y="674188"/>
                  </a:cubicBezTo>
                  <a:moveTo>
                    <a:pt x="1094909" y="641058"/>
                  </a:moveTo>
                  <a:cubicBezTo>
                    <a:pt x="1094909" y="647323"/>
                    <a:pt x="1100234" y="652639"/>
                    <a:pt x="1106510" y="652639"/>
                  </a:cubicBezTo>
                  <a:cubicBezTo>
                    <a:pt x="1112786" y="652639"/>
                    <a:pt x="1118110" y="647703"/>
                    <a:pt x="1118110" y="641058"/>
                  </a:cubicBezTo>
                  <a:cubicBezTo>
                    <a:pt x="1118110" y="634792"/>
                    <a:pt x="1112786" y="629476"/>
                    <a:pt x="1106510" y="629476"/>
                  </a:cubicBezTo>
                  <a:cubicBezTo>
                    <a:pt x="1100234" y="629476"/>
                    <a:pt x="1094909" y="634792"/>
                    <a:pt x="1094909" y="641058"/>
                  </a:cubicBezTo>
                  <a:moveTo>
                    <a:pt x="1094909" y="607927"/>
                  </a:moveTo>
                  <a:cubicBezTo>
                    <a:pt x="1094909" y="614193"/>
                    <a:pt x="1100234" y="619509"/>
                    <a:pt x="1106510" y="619509"/>
                  </a:cubicBezTo>
                  <a:cubicBezTo>
                    <a:pt x="1112786" y="619509"/>
                    <a:pt x="1118110" y="614572"/>
                    <a:pt x="1118110" y="607927"/>
                  </a:cubicBezTo>
                  <a:cubicBezTo>
                    <a:pt x="1118110" y="601282"/>
                    <a:pt x="1112786" y="596346"/>
                    <a:pt x="1106510" y="596346"/>
                  </a:cubicBezTo>
                  <a:cubicBezTo>
                    <a:pt x="1100234" y="596346"/>
                    <a:pt x="1094909" y="601662"/>
                    <a:pt x="1094909" y="607927"/>
                  </a:cubicBezTo>
                  <a:moveTo>
                    <a:pt x="1094909" y="574797"/>
                  </a:moveTo>
                  <a:cubicBezTo>
                    <a:pt x="1094909" y="581062"/>
                    <a:pt x="1100234" y="586378"/>
                    <a:pt x="1106510" y="586378"/>
                  </a:cubicBezTo>
                  <a:cubicBezTo>
                    <a:pt x="1112786" y="586378"/>
                    <a:pt x="1118110" y="581442"/>
                    <a:pt x="1118110" y="574797"/>
                  </a:cubicBezTo>
                  <a:cubicBezTo>
                    <a:pt x="1118110" y="568532"/>
                    <a:pt x="1112786" y="563215"/>
                    <a:pt x="1106510" y="563215"/>
                  </a:cubicBezTo>
                  <a:cubicBezTo>
                    <a:pt x="1100234" y="563215"/>
                    <a:pt x="1094909" y="568532"/>
                    <a:pt x="1094909" y="574797"/>
                  </a:cubicBezTo>
                  <a:moveTo>
                    <a:pt x="1094909" y="541667"/>
                  </a:moveTo>
                  <a:cubicBezTo>
                    <a:pt x="1094909" y="547932"/>
                    <a:pt x="1100234" y="553248"/>
                    <a:pt x="1106510" y="553248"/>
                  </a:cubicBezTo>
                  <a:cubicBezTo>
                    <a:pt x="1112786" y="553248"/>
                    <a:pt x="1118110" y="548312"/>
                    <a:pt x="1118110" y="541667"/>
                  </a:cubicBezTo>
                  <a:cubicBezTo>
                    <a:pt x="1118110" y="535401"/>
                    <a:pt x="1112786" y="530085"/>
                    <a:pt x="1106510" y="530085"/>
                  </a:cubicBezTo>
                  <a:cubicBezTo>
                    <a:pt x="1100234" y="530085"/>
                    <a:pt x="1094909" y="535401"/>
                    <a:pt x="1094909" y="541667"/>
                  </a:cubicBezTo>
                  <a:moveTo>
                    <a:pt x="1094909" y="508536"/>
                  </a:moveTo>
                  <a:cubicBezTo>
                    <a:pt x="1094909" y="514802"/>
                    <a:pt x="1100234" y="520118"/>
                    <a:pt x="1106510" y="520118"/>
                  </a:cubicBezTo>
                  <a:cubicBezTo>
                    <a:pt x="1112786" y="520118"/>
                    <a:pt x="1118110" y="515181"/>
                    <a:pt x="1118110" y="508536"/>
                  </a:cubicBezTo>
                  <a:cubicBezTo>
                    <a:pt x="1118110" y="501891"/>
                    <a:pt x="1112786" y="496955"/>
                    <a:pt x="1106510" y="496955"/>
                  </a:cubicBezTo>
                  <a:cubicBezTo>
                    <a:pt x="1100234" y="496955"/>
                    <a:pt x="1094909" y="502271"/>
                    <a:pt x="1094909" y="508536"/>
                  </a:cubicBezTo>
                  <a:moveTo>
                    <a:pt x="1094909" y="475406"/>
                  </a:moveTo>
                  <a:cubicBezTo>
                    <a:pt x="1094909" y="481671"/>
                    <a:pt x="1100234" y="486987"/>
                    <a:pt x="1106510" y="486987"/>
                  </a:cubicBezTo>
                  <a:cubicBezTo>
                    <a:pt x="1112786" y="486987"/>
                    <a:pt x="1118110" y="482051"/>
                    <a:pt x="1118110" y="475406"/>
                  </a:cubicBezTo>
                  <a:cubicBezTo>
                    <a:pt x="1118110" y="469141"/>
                    <a:pt x="1112786" y="463825"/>
                    <a:pt x="1106510" y="463825"/>
                  </a:cubicBezTo>
                  <a:cubicBezTo>
                    <a:pt x="1100234" y="463825"/>
                    <a:pt x="1094909" y="469141"/>
                    <a:pt x="1094909" y="475406"/>
                  </a:cubicBezTo>
                  <a:moveTo>
                    <a:pt x="1061725" y="442276"/>
                  </a:moveTo>
                  <a:cubicBezTo>
                    <a:pt x="1061725" y="448541"/>
                    <a:pt x="1067049" y="453857"/>
                    <a:pt x="1073325" y="453857"/>
                  </a:cubicBezTo>
                  <a:cubicBezTo>
                    <a:pt x="1079601" y="453857"/>
                    <a:pt x="1084926" y="448921"/>
                    <a:pt x="1084926" y="442276"/>
                  </a:cubicBezTo>
                  <a:cubicBezTo>
                    <a:pt x="1084926" y="435631"/>
                    <a:pt x="1079601" y="430694"/>
                    <a:pt x="1073325" y="430694"/>
                  </a:cubicBezTo>
                  <a:cubicBezTo>
                    <a:pt x="1067049" y="430694"/>
                    <a:pt x="1061725" y="436010"/>
                    <a:pt x="1061725" y="442276"/>
                  </a:cubicBezTo>
                  <a:moveTo>
                    <a:pt x="1061725" y="409145"/>
                  </a:moveTo>
                  <a:cubicBezTo>
                    <a:pt x="1061725" y="415411"/>
                    <a:pt x="1067049" y="420727"/>
                    <a:pt x="1073325" y="420727"/>
                  </a:cubicBezTo>
                  <a:cubicBezTo>
                    <a:pt x="1079601" y="420727"/>
                    <a:pt x="1084926" y="415790"/>
                    <a:pt x="1084926" y="409145"/>
                  </a:cubicBezTo>
                  <a:cubicBezTo>
                    <a:pt x="1084926" y="402880"/>
                    <a:pt x="1079601" y="397564"/>
                    <a:pt x="1073325" y="397564"/>
                  </a:cubicBezTo>
                  <a:cubicBezTo>
                    <a:pt x="1067049" y="397564"/>
                    <a:pt x="1061725" y="402880"/>
                    <a:pt x="1061725" y="409145"/>
                  </a:cubicBezTo>
                  <a:moveTo>
                    <a:pt x="1061725" y="376015"/>
                  </a:moveTo>
                  <a:cubicBezTo>
                    <a:pt x="1061725" y="382280"/>
                    <a:pt x="1067049" y="387596"/>
                    <a:pt x="1073325" y="387596"/>
                  </a:cubicBezTo>
                  <a:cubicBezTo>
                    <a:pt x="1079601" y="387596"/>
                    <a:pt x="1084926" y="382660"/>
                    <a:pt x="1084926" y="376015"/>
                  </a:cubicBezTo>
                  <a:cubicBezTo>
                    <a:pt x="1084926" y="369370"/>
                    <a:pt x="1079601" y="364434"/>
                    <a:pt x="1073325" y="364434"/>
                  </a:cubicBezTo>
                  <a:cubicBezTo>
                    <a:pt x="1067049" y="364434"/>
                    <a:pt x="1061725" y="369750"/>
                    <a:pt x="1061725" y="376015"/>
                  </a:cubicBezTo>
                  <a:moveTo>
                    <a:pt x="1061725" y="342885"/>
                  </a:moveTo>
                  <a:cubicBezTo>
                    <a:pt x="1061725" y="349150"/>
                    <a:pt x="1067049" y="354466"/>
                    <a:pt x="1073325" y="354466"/>
                  </a:cubicBezTo>
                  <a:cubicBezTo>
                    <a:pt x="1079601" y="354466"/>
                    <a:pt x="1084926" y="349530"/>
                    <a:pt x="1084926" y="342885"/>
                  </a:cubicBezTo>
                  <a:cubicBezTo>
                    <a:pt x="1084926" y="336240"/>
                    <a:pt x="1079601" y="331303"/>
                    <a:pt x="1073325" y="331303"/>
                  </a:cubicBezTo>
                  <a:cubicBezTo>
                    <a:pt x="1067049" y="331303"/>
                    <a:pt x="1061725" y="336619"/>
                    <a:pt x="1061725" y="342885"/>
                  </a:cubicBezTo>
                  <a:moveTo>
                    <a:pt x="1061725" y="309754"/>
                  </a:moveTo>
                  <a:cubicBezTo>
                    <a:pt x="1061725" y="316020"/>
                    <a:pt x="1067049" y="321336"/>
                    <a:pt x="1073325" y="321336"/>
                  </a:cubicBezTo>
                  <a:cubicBezTo>
                    <a:pt x="1079601" y="321336"/>
                    <a:pt x="1084926" y="316399"/>
                    <a:pt x="1084926" y="309754"/>
                  </a:cubicBezTo>
                  <a:cubicBezTo>
                    <a:pt x="1084926" y="303489"/>
                    <a:pt x="1079601" y="298173"/>
                    <a:pt x="1073325" y="298173"/>
                  </a:cubicBezTo>
                  <a:cubicBezTo>
                    <a:pt x="1067049" y="298173"/>
                    <a:pt x="1061725" y="303489"/>
                    <a:pt x="1061725" y="309754"/>
                  </a:cubicBezTo>
                  <a:moveTo>
                    <a:pt x="1061725" y="276624"/>
                  </a:moveTo>
                  <a:cubicBezTo>
                    <a:pt x="1061725" y="282889"/>
                    <a:pt x="1067049" y="288205"/>
                    <a:pt x="1073325" y="288205"/>
                  </a:cubicBezTo>
                  <a:cubicBezTo>
                    <a:pt x="1079601" y="288205"/>
                    <a:pt x="1084926" y="283269"/>
                    <a:pt x="1084926" y="276624"/>
                  </a:cubicBezTo>
                  <a:cubicBezTo>
                    <a:pt x="1084926" y="269979"/>
                    <a:pt x="1079601" y="265043"/>
                    <a:pt x="1073325" y="265043"/>
                  </a:cubicBezTo>
                  <a:cubicBezTo>
                    <a:pt x="1067049" y="265043"/>
                    <a:pt x="1061725" y="270359"/>
                    <a:pt x="1061725" y="276624"/>
                  </a:cubicBezTo>
                  <a:moveTo>
                    <a:pt x="1061725" y="243494"/>
                  </a:moveTo>
                  <a:cubicBezTo>
                    <a:pt x="1061725" y="249759"/>
                    <a:pt x="1067049" y="255075"/>
                    <a:pt x="1073325" y="255075"/>
                  </a:cubicBezTo>
                  <a:cubicBezTo>
                    <a:pt x="1079601" y="255075"/>
                    <a:pt x="1084926" y="250139"/>
                    <a:pt x="1084926" y="243494"/>
                  </a:cubicBezTo>
                  <a:cubicBezTo>
                    <a:pt x="1084926" y="237228"/>
                    <a:pt x="1079601" y="231912"/>
                    <a:pt x="1073325" y="231912"/>
                  </a:cubicBezTo>
                  <a:cubicBezTo>
                    <a:pt x="1067049" y="231912"/>
                    <a:pt x="1061725" y="237228"/>
                    <a:pt x="1061725" y="243494"/>
                  </a:cubicBezTo>
                  <a:moveTo>
                    <a:pt x="1061725" y="210363"/>
                  </a:moveTo>
                  <a:cubicBezTo>
                    <a:pt x="1061725" y="216629"/>
                    <a:pt x="1067049" y="221945"/>
                    <a:pt x="1073325" y="221945"/>
                  </a:cubicBezTo>
                  <a:cubicBezTo>
                    <a:pt x="1079601" y="221945"/>
                    <a:pt x="1084926" y="217008"/>
                    <a:pt x="1084926" y="210363"/>
                  </a:cubicBezTo>
                  <a:cubicBezTo>
                    <a:pt x="1084926" y="204098"/>
                    <a:pt x="1079601" y="198782"/>
                    <a:pt x="1073325" y="198782"/>
                  </a:cubicBezTo>
                  <a:cubicBezTo>
                    <a:pt x="1067049" y="198782"/>
                    <a:pt x="1061725" y="204098"/>
                    <a:pt x="1061725" y="210363"/>
                  </a:cubicBezTo>
                  <a:moveTo>
                    <a:pt x="1061725" y="177233"/>
                  </a:moveTo>
                  <a:cubicBezTo>
                    <a:pt x="1061725" y="183498"/>
                    <a:pt x="1067049" y="188814"/>
                    <a:pt x="1073325" y="188814"/>
                  </a:cubicBezTo>
                  <a:cubicBezTo>
                    <a:pt x="1079601" y="188814"/>
                    <a:pt x="1084926" y="183878"/>
                    <a:pt x="1084926" y="177233"/>
                  </a:cubicBezTo>
                  <a:cubicBezTo>
                    <a:pt x="1084926" y="170968"/>
                    <a:pt x="1079601" y="165652"/>
                    <a:pt x="1073325" y="165652"/>
                  </a:cubicBezTo>
                  <a:cubicBezTo>
                    <a:pt x="1067049" y="165652"/>
                    <a:pt x="1061725" y="170968"/>
                    <a:pt x="1061725" y="177233"/>
                  </a:cubicBezTo>
                  <a:moveTo>
                    <a:pt x="1061725" y="144103"/>
                  </a:moveTo>
                  <a:cubicBezTo>
                    <a:pt x="1061725" y="150368"/>
                    <a:pt x="1067049" y="155684"/>
                    <a:pt x="1073325" y="155684"/>
                  </a:cubicBezTo>
                  <a:cubicBezTo>
                    <a:pt x="1079601" y="155684"/>
                    <a:pt x="1084926" y="150748"/>
                    <a:pt x="1084926" y="144103"/>
                  </a:cubicBezTo>
                  <a:cubicBezTo>
                    <a:pt x="1084926" y="137458"/>
                    <a:pt x="1079601" y="132521"/>
                    <a:pt x="1073325" y="132521"/>
                  </a:cubicBezTo>
                  <a:cubicBezTo>
                    <a:pt x="1067049" y="132521"/>
                    <a:pt x="1061725" y="137837"/>
                    <a:pt x="1061725" y="144103"/>
                  </a:cubicBezTo>
                  <a:moveTo>
                    <a:pt x="1061725" y="110972"/>
                  </a:moveTo>
                  <a:cubicBezTo>
                    <a:pt x="1061725" y="117238"/>
                    <a:pt x="1067049" y="122554"/>
                    <a:pt x="1073325" y="122554"/>
                  </a:cubicBezTo>
                  <a:cubicBezTo>
                    <a:pt x="1079601" y="122554"/>
                    <a:pt x="1084926" y="117617"/>
                    <a:pt x="1084926" y="110972"/>
                  </a:cubicBezTo>
                  <a:cubicBezTo>
                    <a:pt x="1084926" y="104327"/>
                    <a:pt x="1079601" y="99391"/>
                    <a:pt x="1073325" y="99391"/>
                  </a:cubicBezTo>
                  <a:cubicBezTo>
                    <a:pt x="1067049" y="99391"/>
                    <a:pt x="1061725" y="104707"/>
                    <a:pt x="1061725" y="110972"/>
                  </a:cubicBezTo>
                  <a:moveTo>
                    <a:pt x="1061725" y="77842"/>
                  </a:moveTo>
                  <a:cubicBezTo>
                    <a:pt x="1061725" y="84107"/>
                    <a:pt x="1067049" y="89423"/>
                    <a:pt x="1073325" y="89423"/>
                  </a:cubicBezTo>
                  <a:cubicBezTo>
                    <a:pt x="1079601" y="89423"/>
                    <a:pt x="1084926" y="84487"/>
                    <a:pt x="1084926" y="77842"/>
                  </a:cubicBezTo>
                  <a:cubicBezTo>
                    <a:pt x="1084926" y="71577"/>
                    <a:pt x="1079601" y="66261"/>
                    <a:pt x="1073325" y="66261"/>
                  </a:cubicBezTo>
                  <a:cubicBezTo>
                    <a:pt x="1067049" y="66261"/>
                    <a:pt x="1061725" y="71577"/>
                    <a:pt x="1061725" y="77842"/>
                  </a:cubicBezTo>
                  <a:moveTo>
                    <a:pt x="1061725" y="707318"/>
                  </a:moveTo>
                  <a:cubicBezTo>
                    <a:pt x="1061725" y="713584"/>
                    <a:pt x="1067049" y="718900"/>
                    <a:pt x="1073325" y="718900"/>
                  </a:cubicBezTo>
                  <a:cubicBezTo>
                    <a:pt x="1079601" y="718900"/>
                    <a:pt x="1084926" y="713963"/>
                    <a:pt x="1084926" y="707318"/>
                  </a:cubicBezTo>
                  <a:cubicBezTo>
                    <a:pt x="1084926" y="701053"/>
                    <a:pt x="1079601" y="695737"/>
                    <a:pt x="1073325" y="695737"/>
                  </a:cubicBezTo>
                  <a:cubicBezTo>
                    <a:pt x="1067049" y="695737"/>
                    <a:pt x="1061725" y="701053"/>
                    <a:pt x="1061725" y="707318"/>
                  </a:cubicBezTo>
                  <a:moveTo>
                    <a:pt x="1061725" y="674188"/>
                  </a:moveTo>
                  <a:cubicBezTo>
                    <a:pt x="1061725" y="680453"/>
                    <a:pt x="1067049" y="685769"/>
                    <a:pt x="1073325" y="685769"/>
                  </a:cubicBezTo>
                  <a:cubicBezTo>
                    <a:pt x="1079601" y="685769"/>
                    <a:pt x="1084926" y="680833"/>
                    <a:pt x="1084926" y="674188"/>
                  </a:cubicBezTo>
                  <a:cubicBezTo>
                    <a:pt x="1084926" y="667543"/>
                    <a:pt x="1079601" y="662606"/>
                    <a:pt x="1073325" y="662606"/>
                  </a:cubicBezTo>
                  <a:cubicBezTo>
                    <a:pt x="1067049" y="662606"/>
                    <a:pt x="1061725" y="667923"/>
                    <a:pt x="1061725" y="674188"/>
                  </a:cubicBezTo>
                  <a:moveTo>
                    <a:pt x="1061725" y="641058"/>
                  </a:moveTo>
                  <a:cubicBezTo>
                    <a:pt x="1061725" y="647323"/>
                    <a:pt x="1067049" y="652639"/>
                    <a:pt x="1073325" y="652639"/>
                  </a:cubicBezTo>
                  <a:cubicBezTo>
                    <a:pt x="1079601" y="652639"/>
                    <a:pt x="1084926" y="647703"/>
                    <a:pt x="1084926" y="641058"/>
                  </a:cubicBezTo>
                  <a:cubicBezTo>
                    <a:pt x="1084926" y="634792"/>
                    <a:pt x="1079601" y="629476"/>
                    <a:pt x="1073325" y="629476"/>
                  </a:cubicBezTo>
                  <a:cubicBezTo>
                    <a:pt x="1067049" y="629476"/>
                    <a:pt x="1061725" y="634792"/>
                    <a:pt x="1061725" y="641058"/>
                  </a:cubicBezTo>
                  <a:moveTo>
                    <a:pt x="1061725" y="607927"/>
                  </a:moveTo>
                  <a:cubicBezTo>
                    <a:pt x="1061725" y="614193"/>
                    <a:pt x="1067049" y="619509"/>
                    <a:pt x="1073325" y="619509"/>
                  </a:cubicBezTo>
                  <a:cubicBezTo>
                    <a:pt x="1079601" y="619509"/>
                    <a:pt x="1084926" y="614572"/>
                    <a:pt x="1084926" y="607927"/>
                  </a:cubicBezTo>
                  <a:cubicBezTo>
                    <a:pt x="1084926" y="601282"/>
                    <a:pt x="1079601" y="596346"/>
                    <a:pt x="1073325" y="596346"/>
                  </a:cubicBezTo>
                  <a:cubicBezTo>
                    <a:pt x="1067049" y="596346"/>
                    <a:pt x="1061725" y="601662"/>
                    <a:pt x="1061725" y="607927"/>
                  </a:cubicBezTo>
                  <a:moveTo>
                    <a:pt x="1061725" y="574797"/>
                  </a:moveTo>
                  <a:cubicBezTo>
                    <a:pt x="1061725" y="581062"/>
                    <a:pt x="1067049" y="586378"/>
                    <a:pt x="1073325" y="586378"/>
                  </a:cubicBezTo>
                  <a:cubicBezTo>
                    <a:pt x="1079601" y="586378"/>
                    <a:pt x="1084926" y="581442"/>
                    <a:pt x="1084926" y="574797"/>
                  </a:cubicBezTo>
                  <a:cubicBezTo>
                    <a:pt x="1084926" y="568532"/>
                    <a:pt x="1079601" y="563215"/>
                    <a:pt x="1073325" y="563215"/>
                  </a:cubicBezTo>
                  <a:cubicBezTo>
                    <a:pt x="1067049" y="563215"/>
                    <a:pt x="1061725" y="568532"/>
                    <a:pt x="1061725" y="574797"/>
                  </a:cubicBezTo>
                  <a:moveTo>
                    <a:pt x="1061725" y="541667"/>
                  </a:moveTo>
                  <a:cubicBezTo>
                    <a:pt x="1061725" y="547932"/>
                    <a:pt x="1067049" y="553248"/>
                    <a:pt x="1073325" y="553248"/>
                  </a:cubicBezTo>
                  <a:cubicBezTo>
                    <a:pt x="1079601" y="553248"/>
                    <a:pt x="1084926" y="548312"/>
                    <a:pt x="1084926" y="541667"/>
                  </a:cubicBezTo>
                  <a:cubicBezTo>
                    <a:pt x="1084926" y="535401"/>
                    <a:pt x="1079601" y="530085"/>
                    <a:pt x="1073325" y="530085"/>
                  </a:cubicBezTo>
                  <a:cubicBezTo>
                    <a:pt x="1067049" y="530085"/>
                    <a:pt x="1061725" y="535401"/>
                    <a:pt x="1061725" y="541667"/>
                  </a:cubicBezTo>
                  <a:moveTo>
                    <a:pt x="1061725" y="508536"/>
                  </a:moveTo>
                  <a:cubicBezTo>
                    <a:pt x="1061725" y="514802"/>
                    <a:pt x="1067049" y="520118"/>
                    <a:pt x="1073325" y="520118"/>
                  </a:cubicBezTo>
                  <a:cubicBezTo>
                    <a:pt x="1079601" y="520118"/>
                    <a:pt x="1084926" y="515181"/>
                    <a:pt x="1084926" y="508536"/>
                  </a:cubicBezTo>
                  <a:cubicBezTo>
                    <a:pt x="1084926" y="501891"/>
                    <a:pt x="1079601" y="496955"/>
                    <a:pt x="1073325" y="496955"/>
                  </a:cubicBezTo>
                  <a:cubicBezTo>
                    <a:pt x="1067049" y="496955"/>
                    <a:pt x="1061725" y="502271"/>
                    <a:pt x="1061725" y="508536"/>
                  </a:cubicBezTo>
                  <a:moveTo>
                    <a:pt x="1061725" y="475406"/>
                  </a:moveTo>
                  <a:cubicBezTo>
                    <a:pt x="1061725" y="481671"/>
                    <a:pt x="1067049" y="486987"/>
                    <a:pt x="1073325" y="486987"/>
                  </a:cubicBezTo>
                  <a:cubicBezTo>
                    <a:pt x="1079601" y="486987"/>
                    <a:pt x="1084926" y="482051"/>
                    <a:pt x="1084926" y="475406"/>
                  </a:cubicBezTo>
                  <a:cubicBezTo>
                    <a:pt x="1084926" y="469141"/>
                    <a:pt x="1079601" y="463825"/>
                    <a:pt x="1073325" y="463825"/>
                  </a:cubicBezTo>
                  <a:cubicBezTo>
                    <a:pt x="1067049" y="463825"/>
                    <a:pt x="1061725" y="469141"/>
                    <a:pt x="1061725" y="475406"/>
                  </a:cubicBezTo>
                  <a:moveTo>
                    <a:pt x="1028540" y="442276"/>
                  </a:moveTo>
                  <a:cubicBezTo>
                    <a:pt x="1028540" y="448541"/>
                    <a:pt x="1033865" y="453857"/>
                    <a:pt x="1040140" y="453857"/>
                  </a:cubicBezTo>
                  <a:cubicBezTo>
                    <a:pt x="1046416" y="453857"/>
                    <a:pt x="1051741" y="448921"/>
                    <a:pt x="1051741" y="442276"/>
                  </a:cubicBezTo>
                  <a:cubicBezTo>
                    <a:pt x="1051741" y="435631"/>
                    <a:pt x="1046416" y="430694"/>
                    <a:pt x="1040140" y="430694"/>
                  </a:cubicBezTo>
                  <a:cubicBezTo>
                    <a:pt x="1033865" y="430694"/>
                    <a:pt x="1028540" y="436010"/>
                    <a:pt x="1028540" y="442276"/>
                  </a:cubicBezTo>
                  <a:moveTo>
                    <a:pt x="1028540" y="409145"/>
                  </a:moveTo>
                  <a:cubicBezTo>
                    <a:pt x="1028540" y="415411"/>
                    <a:pt x="1033865" y="420727"/>
                    <a:pt x="1040140" y="420727"/>
                  </a:cubicBezTo>
                  <a:cubicBezTo>
                    <a:pt x="1046416" y="420727"/>
                    <a:pt x="1051741" y="415790"/>
                    <a:pt x="1051741" y="409145"/>
                  </a:cubicBezTo>
                  <a:cubicBezTo>
                    <a:pt x="1051741" y="402880"/>
                    <a:pt x="1046416" y="397564"/>
                    <a:pt x="1040140" y="397564"/>
                  </a:cubicBezTo>
                  <a:cubicBezTo>
                    <a:pt x="1033865" y="397564"/>
                    <a:pt x="1028540" y="402880"/>
                    <a:pt x="1028540" y="409145"/>
                  </a:cubicBezTo>
                  <a:moveTo>
                    <a:pt x="1028540" y="376015"/>
                  </a:moveTo>
                  <a:cubicBezTo>
                    <a:pt x="1028540" y="382280"/>
                    <a:pt x="1033865" y="387596"/>
                    <a:pt x="1040140" y="387596"/>
                  </a:cubicBezTo>
                  <a:cubicBezTo>
                    <a:pt x="1046416" y="387596"/>
                    <a:pt x="1051741" y="382660"/>
                    <a:pt x="1051741" y="376015"/>
                  </a:cubicBezTo>
                  <a:cubicBezTo>
                    <a:pt x="1051741" y="369370"/>
                    <a:pt x="1046416" y="364434"/>
                    <a:pt x="1040140" y="364434"/>
                  </a:cubicBezTo>
                  <a:cubicBezTo>
                    <a:pt x="1033865" y="364434"/>
                    <a:pt x="1028540" y="369750"/>
                    <a:pt x="1028540" y="376015"/>
                  </a:cubicBezTo>
                  <a:moveTo>
                    <a:pt x="1028540" y="342885"/>
                  </a:moveTo>
                  <a:cubicBezTo>
                    <a:pt x="1028540" y="349150"/>
                    <a:pt x="1033865" y="354466"/>
                    <a:pt x="1040140" y="354466"/>
                  </a:cubicBezTo>
                  <a:cubicBezTo>
                    <a:pt x="1046416" y="354466"/>
                    <a:pt x="1051741" y="349530"/>
                    <a:pt x="1051741" y="342885"/>
                  </a:cubicBezTo>
                  <a:cubicBezTo>
                    <a:pt x="1051741" y="336240"/>
                    <a:pt x="1046416" y="331303"/>
                    <a:pt x="1040140" y="331303"/>
                  </a:cubicBezTo>
                  <a:cubicBezTo>
                    <a:pt x="1033865" y="331303"/>
                    <a:pt x="1028540" y="336619"/>
                    <a:pt x="1028540" y="342885"/>
                  </a:cubicBezTo>
                  <a:moveTo>
                    <a:pt x="1028540" y="309754"/>
                  </a:moveTo>
                  <a:cubicBezTo>
                    <a:pt x="1028540" y="316020"/>
                    <a:pt x="1033865" y="321336"/>
                    <a:pt x="1040140" y="321336"/>
                  </a:cubicBezTo>
                  <a:cubicBezTo>
                    <a:pt x="1046416" y="321336"/>
                    <a:pt x="1051741" y="316399"/>
                    <a:pt x="1051741" y="309754"/>
                  </a:cubicBezTo>
                  <a:cubicBezTo>
                    <a:pt x="1051741" y="303489"/>
                    <a:pt x="1046416" y="298173"/>
                    <a:pt x="1040140" y="298173"/>
                  </a:cubicBezTo>
                  <a:cubicBezTo>
                    <a:pt x="1033865" y="298173"/>
                    <a:pt x="1028540" y="303489"/>
                    <a:pt x="1028540" y="309754"/>
                  </a:cubicBezTo>
                  <a:moveTo>
                    <a:pt x="1028540" y="276624"/>
                  </a:moveTo>
                  <a:cubicBezTo>
                    <a:pt x="1028540" y="282889"/>
                    <a:pt x="1033865" y="288205"/>
                    <a:pt x="1040140" y="288205"/>
                  </a:cubicBezTo>
                  <a:cubicBezTo>
                    <a:pt x="1046416" y="288205"/>
                    <a:pt x="1051741" y="283269"/>
                    <a:pt x="1051741" y="276624"/>
                  </a:cubicBezTo>
                  <a:cubicBezTo>
                    <a:pt x="1051741" y="269979"/>
                    <a:pt x="1046416" y="265043"/>
                    <a:pt x="1040140" y="265043"/>
                  </a:cubicBezTo>
                  <a:cubicBezTo>
                    <a:pt x="1033865" y="265043"/>
                    <a:pt x="1028540" y="270359"/>
                    <a:pt x="1028540" y="276624"/>
                  </a:cubicBezTo>
                  <a:moveTo>
                    <a:pt x="1028540" y="243494"/>
                  </a:moveTo>
                  <a:cubicBezTo>
                    <a:pt x="1028540" y="249759"/>
                    <a:pt x="1033865" y="255075"/>
                    <a:pt x="1040140" y="255075"/>
                  </a:cubicBezTo>
                  <a:cubicBezTo>
                    <a:pt x="1046416" y="255075"/>
                    <a:pt x="1051741" y="250139"/>
                    <a:pt x="1051741" y="243494"/>
                  </a:cubicBezTo>
                  <a:cubicBezTo>
                    <a:pt x="1051741" y="237228"/>
                    <a:pt x="1046416" y="231912"/>
                    <a:pt x="1040140" y="231912"/>
                  </a:cubicBezTo>
                  <a:cubicBezTo>
                    <a:pt x="1033865" y="231912"/>
                    <a:pt x="1028540" y="237228"/>
                    <a:pt x="1028540" y="243494"/>
                  </a:cubicBezTo>
                  <a:moveTo>
                    <a:pt x="1028540" y="210363"/>
                  </a:moveTo>
                  <a:cubicBezTo>
                    <a:pt x="1028540" y="216629"/>
                    <a:pt x="1033865" y="221945"/>
                    <a:pt x="1040140" y="221945"/>
                  </a:cubicBezTo>
                  <a:cubicBezTo>
                    <a:pt x="1046416" y="221945"/>
                    <a:pt x="1051741" y="217008"/>
                    <a:pt x="1051741" y="210363"/>
                  </a:cubicBezTo>
                  <a:cubicBezTo>
                    <a:pt x="1051741" y="204098"/>
                    <a:pt x="1046416" y="198782"/>
                    <a:pt x="1040140" y="198782"/>
                  </a:cubicBezTo>
                  <a:cubicBezTo>
                    <a:pt x="1033865" y="198782"/>
                    <a:pt x="1028540" y="204098"/>
                    <a:pt x="1028540" y="210363"/>
                  </a:cubicBezTo>
                  <a:moveTo>
                    <a:pt x="1028540" y="177233"/>
                  </a:moveTo>
                  <a:cubicBezTo>
                    <a:pt x="1028540" y="183498"/>
                    <a:pt x="1033865" y="188814"/>
                    <a:pt x="1040140" y="188814"/>
                  </a:cubicBezTo>
                  <a:cubicBezTo>
                    <a:pt x="1046416" y="188814"/>
                    <a:pt x="1051741" y="183878"/>
                    <a:pt x="1051741" y="177233"/>
                  </a:cubicBezTo>
                  <a:cubicBezTo>
                    <a:pt x="1051741" y="170968"/>
                    <a:pt x="1046416" y="165652"/>
                    <a:pt x="1040140" y="165652"/>
                  </a:cubicBezTo>
                  <a:cubicBezTo>
                    <a:pt x="1033865" y="165652"/>
                    <a:pt x="1028540" y="170968"/>
                    <a:pt x="1028540" y="177233"/>
                  </a:cubicBezTo>
                  <a:moveTo>
                    <a:pt x="1028540" y="144103"/>
                  </a:moveTo>
                  <a:cubicBezTo>
                    <a:pt x="1028540" y="150368"/>
                    <a:pt x="1033865" y="155684"/>
                    <a:pt x="1040140" y="155684"/>
                  </a:cubicBezTo>
                  <a:cubicBezTo>
                    <a:pt x="1046416" y="155684"/>
                    <a:pt x="1051741" y="150748"/>
                    <a:pt x="1051741" y="144103"/>
                  </a:cubicBezTo>
                  <a:cubicBezTo>
                    <a:pt x="1051741" y="137458"/>
                    <a:pt x="1046416" y="132521"/>
                    <a:pt x="1040140" y="132521"/>
                  </a:cubicBezTo>
                  <a:cubicBezTo>
                    <a:pt x="1033865" y="132521"/>
                    <a:pt x="1028540" y="137837"/>
                    <a:pt x="1028540" y="144103"/>
                  </a:cubicBezTo>
                  <a:moveTo>
                    <a:pt x="1028540" y="110972"/>
                  </a:moveTo>
                  <a:cubicBezTo>
                    <a:pt x="1028540" y="117238"/>
                    <a:pt x="1033865" y="122554"/>
                    <a:pt x="1040140" y="122554"/>
                  </a:cubicBezTo>
                  <a:cubicBezTo>
                    <a:pt x="1046416" y="122554"/>
                    <a:pt x="1051741" y="117617"/>
                    <a:pt x="1051741" y="110972"/>
                  </a:cubicBezTo>
                  <a:cubicBezTo>
                    <a:pt x="1051741" y="104327"/>
                    <a:pt x="1046416" y="99391"/>
                    <a:pt x="1040140" y="99391"/>
                  </a:cubicBezTo>
                  <a:cubicBezTo>
                    <a:pt x="1033865" y="99391"/>
                    <a:pt x="1028540" y="104707"/>
                    <a:pt x="1028540" y="110972"/>
                  </a:cubicBezTo>
                  <a:moveTo>
                    <a:pt x="1028540" y="740449"/>
                  </a:moveTo>
                  <a:cubicBezTo>
                    <a:pt x="1028540" y="746714"/>
                    <a:pt x="1033865" y="752030"/>
                    <a:pt x="1040140" y="752030"/>
                  </a:cubicBezTo>
                  <a:cubicBezTo>
                    <a:pt x="1046416" y="752030"/>
                    <a:pt x="1051741" y="747094"/>
                    <a:pt x="1051741" y="740449"/>
                  </a:cubicBezTo>
                  <a:cubicBezTo>
                    <a:pt x="1051741" y="733803"/>
                    <a:pt x="1046416" y="728867"/>
                    <a:pt x="1040140" y="728867"/>
                  </a:cubicBezTo>
                  <a:cubicBezTo>
                    <a:pt x="1033865" y="728867"/>
                    <a:pt x="1028540" y="734183"/>
                    <a:pt x="1028540" y="740449"/>
                  </a:cubicBezTo>
                  <a:moveTo>
                    <a:pt x="1028540" y="707318"/>
                  </a:moveTo>
                  <a:cubicBezTo>
                    <a:pt x="1028540" y="713584"/>
                    <a:pt x="1033865" y="718900"/>
                    <a:pt x="1040140" y="718900"/>
                  </a:cubicBezTo>
                  <a:cubicBezTo>
                    <a:pt x="1046416" y="718900"/>
                    <a:pt x="1051741" y="713963"/>
                    <a:pt x="1051741" y="707318"/>
                  </a:cubicBezTo>
                  <a:cubicBezTo>
                    <a:pt x="1051741" y="701053"/>
                    <a:pt x="1046416" y="695737"/>
                    <a:pt x="1040140" y="695737"/>
                  </a:cubicBezTo>
                  <a:cubicBezTo>
                    <a:pt x="1033865" y="695737"/>
                    <a:pt x="1028540" y="701053"/>
                    <a:pt x="1028540" y="707318"/>
                  </a:cubicBezTo>
                  <a:moveTo>
                    <a:pt x="1028540" y="674188"/>
                  </a:moveTo>
                  <a:cubicBezTo>
                    <a:pt x="1028540" y="680453"/>
                    <a:pt x="1033865" y="685769"/>
                    <a:pt x="1040140" y="685769"/>
                  </a:cubicBezTo>
                  <a:cubicBezTo>
                    <a:pt x="1046416" y="685769"/>
                    <a:pt x="1051741" y="680833"/>
                    <a:pt x="1051741" y="674188"/>
                  </a:cubicBezTo>
                  <a:cubicBezTo>
                    <a:pt x="1051741" y="667543"/>
                    <a:pt x="1046416" y="662606"/>
                    <a:pt x="1040140" y="662606"/>
                  </a:cubicBezTo>
                  <a:cubicBezTo>
                    <a:pt x="1033865" y="662606"/>
                    <a:pt x="1028540" y="667923"/>
                    <a:pt x="1028540" y="674188"/>
                  </a:cubicBezTo>
                  <a:moveTo>
                    <a:pt x="1028540" y="641058"/>
                  </a:moveTo>
                  <a:cubicBezTo>
                    <a:pt x="1028540" y="647323"/>
                    <a:pt x="1033865" y="652639"/>
                    <a:pt x="1040140" y="652639"/>
                  </a:cubicBezTo>
                  <a:cubicBezTo>
                    <a:pt x="1046416" y="652639"/>
                    <a:pt x="1051741" y="647703"/>
                    <a:pt x="1051741" y="641058"/>
                  </a:cubicBezTo>
                  <a:cubicBezTo>
                    <a:pt x="1051741" y="634792"/>
                    <a:pt x="1046416" y="629476"/>
                    <a:pt x="1040140" y="629476"/>
                  </a:cubicBezTo>
                  <a:cubicBezTo>
                    <a:pt x="1033865" y="629476"/>
                    <a:pt x="1028540" y="634792"/>
                    <a:pt x="1028540" y="641058"/>
                  </a:cubicBezTo>
                  <a:moveTo>
                    <a:pt x="1028540" y="607927"/>
                  </a:moveTo>
                  <a:cubicBezTo>
                    <a:pt x="1028540" y="614193"/>
                    <a:pt x="1033865" y="619509"/>
                    <a:pt x="1040140" y="619509"/>
                  </a:cubicBezTo>
                  <a:cubicBezTo>
                    <a:pt x="1046416" y="619509"/>
                    <a:pt x="1051741" y="614572"/>
                    <a:pt x="1051741" y="607927"/>
                  </a:cubicBezTo>
                  <a:cubicBezTo>
                    <a:pt x="1051741" y="601282"/>
                    <a:pt x="1046416" y="596346"/>
                    <a:pt x="1040140" y="596346"/>
                  </a:cubicBezTo>
                  <a:cubicBezTo>
                    <a:pt x="1033865" y="596346"/>
                    <a:pt x="1028540" y="601662"/>
                    <a:pt x="1028540" y="607927"/>
                  </a:cubicBezTo>
                  <a:moveTo>
                    <a:pt x="1028540" y="574797"/>
                  </a:moveTo>
                  <a:cubicBezTo>
                    <a:pt x="1028540" y="581062"/>
                    <a:pt x="1033865" y="586378"/>
                    <a:pt x="1040140" y="586378"/>
                  </a:cubicBezTo>
                  <a:cubicBezTo>
                    <a:pt x="1046416" y="586378"/>
                    <a:pt x="1051741" y="581442"/>
                    <a:pt x="1051741" y="574797"/>
                  </a:cubicBezTo>
                  <a:cubicBezTo>
                    <a:pt x="1051741" y="568532"/>
                    <a:pt x="1046416" y="563215"/>
                    <a:pt x="1040140" y="563215"/>
                  </a:cubicBezTo>
                  <a:cubicBezTo>
                    <a:pt x="1033865" y="563215"/>
                    <a:pt x="1028540" y="568532"/>
                    <a:pt x="1028540" y="574797"/>
                  </a:cubicBezTo>
                  <a:moveTo>
                    <a:pt x="1028540" y="541667"/>
                  </a:moveTo>
                  <a:cubicBezTo>
                    <a:pt x="1028540" y="547932"/>
                    <a:pt x="1033865" y="553248"/>
                    <a:pt x="1040140" y="553248"/>
                  </a:cubicBezTo>
                  <a:cubicBezTo>
                    <a:pt x="1046416" y="553248"/>
                    <a:pt x="1051741" y="548312"/>
                    <a:pt x="1051741" y="541667"/>
                  </a:cubicBezTo>
                  <a:cubicBezTo>
                    <a:pt x="1051741" y="535401"/>
                    <a:pt x="1046416" y="530085"/>
                    <a:pt x="1040140" y="530085"/>
                  </a:cubicBezTo>
                  <a:cubicBezTo>
                    <a:pt x="1033865" y="530085"/>
                    <a:pt x="1028540" y="535401"/>
                    <a:pt x="1028540" y="541667"/>
                  </a:cubicBezTo>
                  <a:moveTo>
                    <a:pt x="1028540" y="508536"/>
                  </a:moveTo>
                  <a:cubicBezTo>
                    <a:pt x="1028540" y="514802"/>
                    <a:pt x="1033865" y="520118"/>
                    <a:pt x="1040140" y="520118"/>
                  </a:cubicBezTo>
                  <a:cubicBezTo>
                    <a:pt x="1046416" y="520118"/>
                    <a:pt x="1051741" y="515181"/>
                    <a:pt x="1051741" y="508536"/>
                  </a:cubicBezTo>
                  <a:cubicBezTo>
                    <a:pt x="1051741" y="501891"/>
                    <a:pt x="1046416" y="496955"/>
                    <a:pt x="1040140" y="496955"/>
                  </a:cubicBezTo>
                  <a:cubicBezTo>
                    <a:pt x="1033865" y="496955"/>
                    <a:pt x="1028540" y="502271"/>
                    <a:pt x="1028540" y="508536"/>
                  </a:cubicBezTo>
                  <a:moveTo>
                    <a:pt x="1028540" y="475406"/>
                  </a:moveTo>
                  <a:cubicBezTo>
                    <a:pt x="1028540" y="481671"/>
                    <a:pt x="1033865" y="486987"/>
                    <a:pt x="1040140" y="486987"/>
                  </a:cubicBezTo>
                  <a:cubicBezTo>
                    <a:pt x="1046416" y="486987"/>
                    <a:pt x="1051741" y="482051"/>
                    <a:pt x="1051741" y="475406"/>
                  </a:cubicBezTo>
                  <a:cubicBezTo>
                    <a:pt x="1051741" y="469141"/>
                    <a:pt x="1046416" y="463825"/>
                    <a:pt x="1040140" y="463825"/>
                  </a:cubicBezTo>
                  <a:cubicBezTo>
                    <a:pt x="1033865" y="463825"/>
                    <a:pt x="1028540" y="469141"/>
                    <a:pt x="1028540" y="475406"/>
                  </a:cubicBezTo>
                  <a:moveTo>
                    <a:pt x="995355" y="442276"/>
                  </a:moveTo>
                  <a:cubicBezTo>
                    <a:pt x="995355" y="448541"/>
                    <a:pt x="1000680" y="453857"/>
                    <a:pt x="1006955" y="453857"/>
                  </a:cubicBezTo>
                  <a:cubicBezTo>
                    <a:pt x="1013231" y="453857"/>
                    <a:pt x="1018556" y="448921"/>
                    <a:pt x="1018556" y="442276"/>
                  </a:cubicBezTo>
                  <a:cubicBezTo>
                    <a:pt x="1018556" y="435631"/>
                    <a:pt x="1013231" y="430694"/>
                    <a:pt x="1006955" y="430694"/>
                  </a:cubicBezTo>
                  <a:cubicBezTo>
                    <a:pt x="1000680" y="430694"/>
                    <a:pt x="995355" y="436010"/>
                    <a:pt x="995355" y="442276"/>
                  </a:cubicBezTo>
                  <a:moveTo>
                    <a:pt x="995355" y="409145"/>
                  </a:moveTo>
                  <a:cubicBezTo>
                    <a:pt x="995355" y="415411"/>
                    <a:pt x="1000680" y="420727"/>
                    <a:pt x="1006955" y="420727"/>
                  </a:cubicBezTo>
                  <a:cubicBezTo>
                    <a:pt x="1013231" y="420727"/>
                    <a:pt x="1018556" y="415790"/>
                    <a:pt x="1018556" y="409145"/>
                  </a:cubicBezTo>
                  <a:cubicBezTo>
                    <a:pt x="1018556" y="402880"/>
                    <a:pt x="1013231" y="397564"/>
                    <a:pt x="1006955" y="397564"/>
                  </a:cubicBezTo>
                  <a:cubicBezTo>
                    <a:pt x="1000680" y="397564"/>
                    <a:pt x="995355" y="402880"/>
                    <a:pt x="995355" y="409145"/>
                  </a:cubicBezTo>
                  <a:moveTo>
                    <a:pt x="995355" y="376015"/>
                  </a:moveTo>
                  <a:cubicBezTo>
                    <a:pt x="995355" y="382280"/>
                    <a:pt x="1000680" y="387596"/>
                    <a:pt x="1006955" y="387596"/>
                  </a:cubicBezTo>
                  <a:cubicBezTo>
                    <a:pt x="1013231" y="387596"/>
                    <a:pt x="1018556" y="382660"/>
                    <a:pt x="1018556" y="376015"/>
                  </a:cubicBezTo>
                  <a:cubicBezTo>
                    <a:pt x="1018556" y="369370"/>
                    <a:pt x="1013231" y="364434"/>
                    <a:pt x="1006955" y="364434"/>
                  </a:cubicBezTo>
                  <a:cubicBezTo>
                    <a:pt x="1000680" y="364434"/>
                    <a:pt x="995355" y="369750"/>
                    <a:pt x="995355" y="376015"/>
                  </a:cubicBezTo>
                  <a:moveTo>
                    <a:pt x="995355" y="342885"/>
                  </a:moveTo>
                  <a:cubicBezTo>
                    <a:pt x="995355" y="349150"/>
                    <a:pt x="1000680" y="354466"/>
                    <a:pt x="1006955" y="354466"/>
                  </a:cubicBezTo>
                  <a:cubicBezTo>
                    <a:pt x="1013231" y="354466"/>
                    <a:pt x="1018556" y="349530"/>
                    <a:pt x="1018556" y="342885"/>
                  </a:cubicBezTo>
                  <a:cubicBezTo>
                    <a:pt x="1018556" y="336240"/>
                    <a:pt x="1013231" y="331303"/>
                    <a:pt x="1006955" y="331303"/>
                  </a:cubicBezTo>
                  <a:cubicBezTo>
                    <a:pt x="1000680" y="331303"/>
                    <a:pt x="995355" y="336619"/>
                    <a:pt x="995355" y="342885"/>
                  </a:cubicBezTo>
                  <a:moveTo>
                    <a:pt x="995355" y="309754"/>
                  </a:moveTo>
                  <a:cubicBezTo>
                    <a:pt x="995355" y="316020"/>
                    <a:pt x="1000680" y="321336"/>
                    <a:pt x="1006955" y="321336"/>
                  </a:cubicBezTo>
                  <a:cubicBezTo>
                    <a:pt x="1013231" y="321336"/>
                    <a:pt x="1018556" y="316399"/>
                    <a:pt x="1018556" y="309754"/>
                  </a:cubicBezTo>
                  <a:cubicBezTo>
                    <a:pt x="1018556" y="303489"/>
                    <a:pt x="1013231" y="298173"/>
                    <a:pt x="1006955" y="298173"/>
                  </a:cubicBezTo>
                  <a:cubicBezTo>
                    <a:pt x="1000680" y="298173"/>
                    <a:pt x="995355" y="303489"/>
                    <a:pt x="995355" y="309754"/>
                  </a:cubicBezTo>
                  <a:moveTo>
                    <a:pt x="995355" y="276624"/>
                  </a:moveTo>
                  <a:cubicBezTo>
                    <a:pt x="995355" y="282889"/>
                    <a:pt x="1000680" y="288205"/>
                    <a:pt x="1006955" y="288205"/>
                  </a:cubicBezTo>
                  <a:cubicBezTo>
                    <a:pt x="1013231" y="288205"/>
                    <a:pt x="1018556" y="283269"/>
                    <a:pt x="1018556" y="276624"/>
                  </a:cubicBezTo>
                  <a:cubicBezTo>
                    <a:pt x="1018556" y="269979"/>
                    <a:pt x="1013231" y="265043"/>
                    <a:pt x="1006955" y="265043"/>
                  </a:cubicBezTo>
                  <a:cubicBezTo>
                    <a:pt x="1000680" y="265043"/>
                    <a:pt x="995355" y="270359"/>
                    <a:pt x="995355" y="276624"/>
                  </a:cubicBezTo>
                  <a:moveTo>
                    <a:pt x="995355" y="243494"/>
                  </a:moveTo>
                  <a:cubicBezTo>
                    <a:pt x="995355" y="249759"/>
                    <a:pt x="1000680" y="255075"/>
                    <a:pt x="1006955" y="255075"/>
                  </a:cubicBezTo>
                  <a:cubicBezTo>
                    <a:pt x="1013231" y="255075"/>
                    <a:pt x="1018556" y="250139"/>
                    <a:pt x="1018556" y="243494"/>
                  </a:cubicBezTo>
                  <a:cubicBezTo>
                    <a:pt x="1018556" y="237228"/>
                    <a:pt x="1013231" y="231912"/>
                    <a:pt x="1006955" y="231912"/>
                  </a:cubicBezTo>
                  <a:cubicBezTo>
                    <a:pt x="1000680" y="231912"/>
                    <a:pt x="995355" y="237228"/>
                    <a:pt x="995355" y="243494"/>
                  </a:cubicBezTo>
                  <a:moveTo>
                    <a:pt x="995355" y="210363"/>
                  </a:moveTo>
                  <a:cubicBezTo>
                    <a:pt x="995355" y="216629"/>
                    <a:pt x="1000680" y="221945"/>
                    <a:pt x="1006955" y="221945"/>
                  </a:cubicBezTo>
                  <a:cubicBezTo>
                    <a:pt x="1013231" y="221945"/>
                    <a:pt x="1018556" y="217008"/>
                    <a:pt x="1018556" y="210363"/>
                  </a:cubicBezTo>
                  <a:cubicBezTo>
                    <a:pt x="1018556" y="204098"/>
                    <a:pt x="1013231" y="198782"/>
                    <a:pt x="1006955" y="198782"/>
                  </a:cubicBezTo>
                  <a:cubicBezTo>
                    <a:pt x="1000680" y="198782"/>
                    <a:pt x="995355" y="204098"/>
                    <a:pt x="995355" y="210363"/>
                  </a:cubicBezTo>
                  <a:moveTo>
                    <a:pt x="995355" y="177233"/>
                  </a:moveTo>
                  <a:cubicBezTo>
                    <a:pt x="995355" y="183498"/>
                    <a:pt x="1000680" y="188814"/>
                    <a:pt x="1006955" y="188814"/>
                  </a:cubicBezTo>
                  <a:cubicBezTo>
                    <a:pt x="1013231" y="188814"/>
                    <a:pt x="1018556" y="183878"/>
                    <a:pt x="1018556" y="177233"/>
                  </a:cubicBezTo>
                  <a:cubicBezTo>
                    <a:pt x="1018556" y="170968"/>
                    <a:pt x="1013231" y="165652"/>
                    <a:pt x="1006955" y="165652"/>
                  </a:cubicBezTo>
                  <a:cubicBezTo>
                    <a:pt x="1000680" y="165652"/>
                    <a:pt x="995355" y="170968"/>
                    <a:pt x="995355" y="177233"/>
                  </a:cubicBezTo>
                  <a:moveTo>
                    <a:pt x="995355" y="144103"/>
                  </a:moveTo>
                  <a:cubicBezTo>
                    <a:pt x="995355" y="150368"/>
                    <a:pt x="1000680" y="155684"/>
                    <a:pt x="1006955" y="155684"/>
                  </a:cubicBezTo>
                  <a:cubicBezTo>
                    <a:pt x="1013231" y="155684"/>
                    <a:pt x="1018556" y="150748"/>
                    <a:pt x="1018556" y="144103"/>
                  </a:cubicBezTo>
                  <a:cubicBezTo>
                    <a:pt x="1018556" y="137458"/>
                    <a:pt x="1013231" y="132521"/>
                    <a:pt x="1006955" y="132521"/>
                  </a:cubicBezTo>
                  <a:cubicBezTo>
                    <a:pt x="1000680" y="132521"/>
                    <a:pt x="995355" y="137837"/>
                    <a:pt x="995355" y="144103"/>
                  </a:cubicBezTo>
                  <a:moveTo>
                    <a:pt x="995355" y="110972"/>
                  </a:moveTo>
                  <a:cubicBezTo>
                    <a:pt x="995355" y="117238"/>
                    <a:pt x="1000680" y="122554"/>
                    <a:pt x="1006955" y="122554"/>
                  </a:cubicBezTo>
                  <a:cubicBezTo>
                    <a:pt x="1013231" y="122554"/>
                    <a:pt x="1018556" y="117617"/>
                    <a:pt x="1018556" y="110972"/>
                  </a:cubicBezTo>
                  <a:cubicBezTo>
                    <a:pt x="1018556" y="104327"/>
                    <a:pt x="1013231" y="99391"/>
                    <a:pt x="1006955" y="99391"/>
                  </a:cubicBezTo>
                  <a:cubicBezTo>
                    <a:pt x="1000680" y="99391"/>
                    <a:pt x="995355" y="104707"/>
                    <a:pt x="995355" y="110972"/>
                  </a:cubicBezTo>
                  <a:moveTo>
                    <a:pt x="995355" y="44712"/>
                  </a:moveTo>
                  <a:cubicBezTo>
                    <a:pt x="995355" y="50977"/>
                    <a:pt x="1000680" y="56293"/>
                    <a:pt x="1006955" y="56293"/>
                  </a:cubicBezTo>
                  <a:cubicBezTo>
                    <a:pt x="1013231" y="56293"/>
                    <a:pt x="1018556" y="51357"/>
                    <a:pt x="1018556" y="44712"/>
                  </a:cubicBezTo>
                  <a:cubicBezTo>
                    <a:pt x="1018556" y="38067"/>
                    <a:pt x="1013231" y="33130"/>
                    <a:pt x="1006955" y="33130"/>
                  </a:cubicBezTo>
                  <a:cubicBezTo>
                    <a:pt x="1000680" y="33130"/>
                    <a:pt x="995355" y="38446"/>
                    <a:pt x="995355" y="44712"/>
                  </a:cubicBezTo>
                  <a:moveTo>
                    <a:pt x="995355" y="740449"/>
                  </a:moveTo>
                  <a:cubicBezTo>
                    <a:pt x="995355" y="746714"/>
                    <a:pt x="1000680" y="752030"/>
                    <a:pt x="1006955" y="752030"/>
                  </a:cubicBezTo>
                  <a:cubicBezTo>
                    <a:pt x="1013231" y="752030"/>
                    <a:pt x="1018556" y="747094"/>
                    <a:pt x="1018556" y="740449"/>
                  </a:cubicBezTo>
                  <a:cubicBezTo>
                    <a:pt x="1018556" y="733803"/>
                    <a:pt x="1013231" y="728867"/>
                    <a:pt x="1006955" y="728867"/>
                  </a:cubicBezTo>
                  <a:cubicBezTo>
                    <a:pt x="1000680" y="728867"/>
                    <a:pt x="995355" y="734183"/>
                    <a:pt x="995355" y="740449"/>
                  </a:cubicBezTo>
                  <a:moveTo>
                    <a:pt x="995355" y="707318"/>
                  </a:moveTo>
                  <a:cubicBezTo>
                    <a:pt x="995355" y="713584"/>
                    <a:pt x="1000680" y="718900"/>
                    <a:pt x="1006955" y="718900"/>
                  </a:cubicBezTo>
                  <a:cubicBezTo>
                    <a:pt x="1013231" y="718900"/>
                    <a:pt x="1018556" y="713963"/>
                    <a:pt x="1018556" y="707318"/>
                  </a:cubicBezTo>
                  <a:cubicBezTo>
                    <a:pt x="1018556" y="701053"/>
                    <a:pt x="1013231" y="695737"/>
                    <a:pt x="1006955" y="695737"/>
                  </a:cubicBezTo>
                  <a:cubicBezTo>
                    <a:pt x="1000680" y="695737"/>
                    <a:pt x="995355" y="701053"/>
                    <a:pt x="995355" y="707318"/>
                  </a:cubicBezTo>
                  <a:moveTo>
                    <a:pt x="995355" y="674188"/>
                  </a:moveTo>
                  <a:cubicBezTo>
                    <a:pt x="995355" y="680453"/>
                    <a:pt x="1000680" y="685769"/>
                    <a:pt x="1006955" y="685769"/>
                  </a:cubicBezTo>
                  <a:cubicBezTo>
                    <a:pt x="1013231" y="685769"/>
                    <a:pt x="1018556" y="680833"/>
                    <a:pt x="1018556" y="674188"/>
                  </a:cubicBezTo>
                  <a:cubicBezTo>
                    <a:pt x="1018556" y="667543"/>
                    <a:pt x="1013231" y="662606"/>
                    <a:pt x="1006955" y="662606"/>
                  </a:cubicBezTo>
                  <a:cubicBezTo>
                    <a:pt x="1000680" y="662606"/>
                    <a:pt x="995355" y="667923"/>
                    <a:pt x="995355" y="674188"/>
                  </a:cubicBezTo>
                  <a:moveTo>
                    <a:pt x="995355" y="641058"/>
                  </a:moveTo>
                  <a:cubicBezTo>
                    <a:pt x="995355" y="647323"/>
                    <a:pt x="1000680" y="652639"/>
                    <a:pt x="1006955" y="652639"/>
                  </a:cubicBezTo>
                  <a:cubicBezTo>
                    <a:pt x="1013231" y="652639"/>
                    <a:pt x="1018556" y="647703"/>
                    <a:pt x="1018556" y="641058"/>
                  </a:cubicBezTo>
                  <a:cubicBezTo>
                    <a:pt x="1018556" y="634792"/>
                    <a:pt x="1013231" y="629476"/>
                    <a:pt x="1006955" y="629476"/>
                  </a:cubicBezTo>
                  <a:cubicBezTo>
                    <a:pt x="1000680" y="629476"/>
                    <a:pt x="995355" y="634792"/>
                    <a:pt x="995355" y="641058"/>
                  </a:cubicBezTo>
                  <a:moveTo>
                    <a:pt x="995355" y="607927"/>
                  </a:moveTo>
                  <a:cubicBezTo>
                    <a:pt x="995355" y="614193"/>
                    <a:pt x="1000680" y="619509"/>
                    <a:pt x="1006955" y="619509"/>
                  </a:cubicBezTo>
                  <a:cubicBezTo>
                    <a:pt x="1013231" y="619509"/>
                    <a:pt x="1018556" y="614572"/>
                    <a:pt x="1018556" y="607927"/>
                  </a:cubicBezTo>
                  <a:cubicBezTo>
                    <a:pt x="1018556" y="601282"/>
                    <a:pt x="1013231" y="596346"/>
                    <a:pt x="1006955" y="596346"/>
                  </a:cubicBezTo>
                  <a:cubicBezTo>
                    <a:pt x="1000680" y="596346"/>
                    <a:pt x="995355" y="601662"/>
                    <a:pt x="995355" y="607927"/>
                  </a:cubicBezTo>
                  <a:moveTo>
                    <a:pt x="995355" y="574797"/>
                  </a:moveTo>
                  <a:cubicBezTo>
                    <a:pt x="995355" y="581062"/>
                    <a:pt x="1000680" y="586378"/>
                    <a:pt x="1006955" y="586378"/>
                  </a:cubicBezTo>
                  <a:cubicBezTo>
                    <a:pt x="1013231" y="586378"/>
                    <a:pt x="1018556" y="581442"/>
                    <a:pt x="1018556" y="574797"/>
                  </a:cubicBezTo>
                  <a:cubicBezTo>
                    <a:pt x="1018556" y="568532"/>
                    <a:pt x="1013231" y="563215"/>
                    <a:pt x="1006955" y="563215"/>
                  </a:cubicBezTo>
                  <a:cubicBezTo>
                    <a:pt x="1000680" y="563215"/>
                    <a:pt x="995355" y="568532"/>
                    <a:pt x="995355" y="574797"/>
                  </a:cubicBezTo>
                  <a:moveTo>
                    <a:pt x="995355" y="541667"/>
                  </a:moveTo>
                  <a:cubicBezTo>
                    <a:pt x="995355" y="547932"/>
                    <a:pt x="1000680" y="553248"/>
                    <a:pt x="1006955" y="553248"/>
                  </a:cubicBezTo>
                  <a:cubicBezTo>
                    <a:pt x="1013231" y="553248"/>
                    <a:pt x="1018556" y="548312"/>
                    <a:pt x="1018556" y="541667"/>
                  </a:cubicBezTo>
                  <a:cubicBezTo>
                    <a:pt x="1018556" y="535401"/>
                    <a:pt x="1013231" y="530085"/>
                    <a:pt x="1006955" y="530085"/>
                  </a:cubicBezTo>
                  <a:cubicBezTo>
                    <a:pt x="1000680" y="530085"/>
                    <a:pt x="995355" y="535401"/>
                    <a:pt x="995355" y="541667"/>
                  </a:cubicBezTo>
                  <a:moveTo>
                    <a:pt x="995355" y="508536"/>
                  </a:moveTo>
                  <a:cubicBezTo>
                    <a:pt x="995355" y="514802"/>
                    <a:pt x="1000680" y="520118"/>
                    <a:pt x="1006955" y="520118"/>
                  </a:cubicBezTo>
                  <a:cubicBezTo>
                    <a:pt x="1013231" y="520118"/>
                    <a:pt x="1018556" y="515181"/>
                    <a:pt x="1018556" y="508536"/>
                  </a:cubicBezTo>
                  <a:cubicBezTo>
                    <a:pt x="1018556" y="501891"/>
                    <a:pt x="1013231" y="496955"/>
                    <a:pt x="1006955" y="496955"/>
                  </a:cubicBezTo>
                  <a:cubicBezTo>
                    <a:pt x="1000680" y="496955"/>
                    <a:pt x="995355" y="502271"/>
                    <a:pt x="995355" y="508536"/>
                  </a:cubicBezTo>
                  <a:moveTo>
                    <a:pt x="995355" y="475406"/>
                  </a:moveTo>
                  <a:cubicBezTo>
                    <a:pt x="995355" y="481671"/>
                    <a:pt x="1000680" y="486987"/>
                    <a:pt x="1006955" y="486987"/>
                  </a:cubicBezTo>
                  <a:cubicBezTo>
                    <a:pt x="1013231" y="486987"/>
                    <a:pt x="1018556" y="482051"/>
                    <a:pt x="1018556" y="475406"/>
                  </a:cubicBezTo>
                  <a:cubicBezTo>
                    <a:pt x="1018556" y="469141"/>
                    <a:pt x="1013231" y="463825"/>
                    <a:pt x="1006955" y="463825"/>
                  </a:cubicBezTo>
                  <a:cubicBezTo>
                    <a:pt x="1000680" y="463825"/>
                    <a:pt x="995355" y="469141"/>
                    <a:pt x="995355" y="475406"/>
                  </a:cubicBezTo>
                  <a:moveTo>
                    <a:pt x="962170" y="442276"/>
                  </a:moveTo>
                  <a:cubicBezTo>
                    <a:pt x="962170" y="448541"/>
                    <a:pt x="967495" y="453857"/>
                    <a:pt x="973771" y="453857"/>
                  </a:cubicBezTo>
                  <a:cubicBezTo>
                    <a:pt x="980046" y="453857"/>
                    <a:pt x="985371" y="448921"/>
                    <a:pt x="985371" y="442276"/>
                  </a:cubicBezTo>
                  <a:cubicBezTo>
                    <a:pt x="985371" y="435631"/>
                    <a:pt x="980046" y="430694"/>
                    <a:pt x="973771" y="430694"/>
                  </a:cubicBezTo>
                  <a:cubicBezTo>
                    <a:pt x="967495" y="430694"/>
                    <a:pt x="962170" y="436010"/>
                    <a:pt x="962170" y="442276"/>
                  </a:cubicBezTo>
                  <a:moveTo>
                    <a:pt x="962170" y="409145"/>
                  </a:moveTo>
                  <a:cubicBezTo>
                    <a:pt x="962170" y="415411"/>
                    <a:pt x="967495" y="420727"/>
                    <a:pt x="973771" y="420727"/>
                  </a:cubicBezTo>
                  <a:cubicBezTo>
                    <a:pt x="980046" y="420727"/>
                    <a:pt x="985371" y="415790"/>
                    <a:pt x="985371" y="409145"/>
                  </a:cubicBezTo>
                  <a:cubicBezTo>
                    <a:pt x="985371" y="402880"/>
                    <a:pt x="980046" y="397564"/>
                    <a:pt x="973771" y="397564"/>
                  </a:cubicBezTo>
                  <a:cubicBezTo>
                    <a:pt x="967495" y="397564"/>
                    <a:pt x="962170" y="402880"/>
                    <a:pt x="962170" y="409145"/>
                  </a:cubicBezTo>
                  <a:moveTo>
                    <a:pt x="962170" y="376015"/>
                  </a:moveTo>
                  <a:cubicBezTo>
                    <a:pt x="962170" y="382280"/>
                    <a:pt x="967495" y="387596"/>
                    <a:pt x="973771" y="387596"/>
                  </a:cubicBezTo>
                  <a:cubicBezTo>
                    <a:pt x="980046" y="387596"/>
                    <a:pt x="985371" y="382660"/>
                    <a:pt x="985371" y="376015"/>
                  </a:cubicBezTo>
                  <a:cubicBezTo>
                    <a:pt x="985371" y="369370"/>
                    <a:pt x="980046" y="364434"/>
                    <a:pt x="973771" y="364434"/>
                  </a:cubicBezTo>
                  <a:cubicBezTo>
                    <a:pt x="967495" y="364434"/>
                    <a:pt x="962170" y="369750"/>
                    <a:pt x="962170" y="376015"/>
                  </a:cubicBezTo>
                  <a:moveTo>
                    <a:pt x="962170" y="342885"/>
                  </a:moveTo>
                  <a:cubicBezTo>
                    <a:pt x="962170" y="349150"/>
                    <a:pt x="967495" y="354466"/>
                    <a:pt x="973771" y="354466"/>
                  </a:cubicBezTo>
                  <a:cubicBezTo>
                    <a:pt x="980046" y="354466"/>
                    <a:pt x="985371" y="349530"/>
                    <a:pt x="985371" y="342885"/>
                  </a:cubicBezTo>
                  <a:cubicBezTo>
                    <a:pt x="985371" y="336240"/>
                    <a:pt x="980046" y="331303"/>
                    <a:pt x="973771" y="331303"/>
                  </a:cubicBezTo>
                  <a:cubicBezTo>
                    <a:pt x="967495" y="331303"/>
                    <a:pt x="962170" y="336619"/>
                    <a:pt x="962170" y="342885"/>
                  </a:cubicBezTo>
                  <a:moveTo>
                    <a:pt x="962170" y="309754"/>
                  </a:moveTo>
                  <a:cubicBezTo>
                    <a:pt x="962170" y="316020"/>
                    <a:pt x="967495" y="321336"/>
                    <a:pt x="973771" y="321336"/>
                  </a:cubicBezTo>
                  <a:cubicBezTo>
                    <a:pt x="980046" y="321336"/>
                    <a:pt x="985371" y="316399"/>
                    <a:pt x="985371" y="309754"/>
                  </a:cubicBezTo>
                  <a:cubicBezTo>
                    <a:pt x="985371" y="303489"/>
                    <a:pt x="980046" y="298173"/>
                    <a:pt x="973771" y="298173"/>
                  </a:cubicBezTo>
                  <a:cubicBezTo>
                    <a:pt x="967495" y="298173"/>
                    <a:pt x="962170" y="303489"/>
                    <a:pt x="962170" y="309754"/>
                  </a:cubicBezTo>
                  <a:moveTo>
                    <a:pt x="962170" y="276624"/>
                  </a:moveTo>
                  <a:cubicBezTo>
                    <a:pt x="962170" y="282889"/>
                    <a:pt x="967495" y="288205"/>
                    <a:pt x="973771" y="288205"/>
                  </a:cubicBezTo>
                  <a:cubicBezTo>
                    <a:pt x="980046" y="288205"/>
                    <a:pt x="985371" y="283269"/>
                    <a:pt x="985371" y="276624"/>
                  </a:cubicBezTo>
                  <a:cubicBezTo>
                    <a:pt x="985371" y="269979"/>
                    <a:pt x="980046" y="265043"/>
                    <a:pt x="973771" y="265043"/>
                  </a:cubicBezTo>
                  <a:cubicBezTo>
                    <a:pt x="967495" y="265043"/>
                    <a:pt x="962170" y="270359"/>
                    <a:pt x="962170" y="276624"/>
                  </a:cubicBezTo>
                  <a:moveTo>
                    <a:pt x="962170" y="243494"/>
                  </a:moveTo>
                  <a:cubicBezTo>
                    <a:pt x="962170" y="249759"/>
                    <a:pt x="967495" y="255075"/>
                    <a:pt x="973771" y="255075"/>
                  </a:cubicBezTo>
                  <a:cubicBezTo>
                    <a:pt x="980046" y="255075"/>
                    <a:pt x="985371" y="250139"/>
                    <a:pt x="985371" y="243494"/>
                  </a:cubicBezTo>
                  <a:cubicBezTo>
                    <a:pt x="985371" y="237228"/>
                    <a:pt x="980046" y="231912"/>
                    <a:pt x="973771" y="231912"/>
                  </a:cubicBezTo>
                  <a:cubicBezTo>
                    <a:pt x="967495" y="231912"/>
                    <a:pt x="962170" y="237228"/>
                    <a:pt x="962170" y="243494"/>
                  </a:cubicBezTo>
                  <a:moveTo>
                    <a:pt x="962170" y="210363"/>
                  </a:moveTo>
                  <a:cubicBezTo>
                    <a:pt x="962170" y="216629"/>
                    <a:pt x="967495" y="221945"/>
                    <a:pt x="973771" y="221945"/>
                  </a:cubicBezTo>
                  <a:cubicBezTo>
                    <a:pt x="980046" y="221945"/>
                    <a:pt x="985371" y="217008"/>
                    <a:pt x="985371" y="210363"/>
                  </a:cubicBezTo>
                  <a:cubicBezTo>
                    <a:pt x="985371" y="204098"/>
                    <a:pt x="980046" y="198782"/>
                    <a:pt x="973771" y="198782"/>
                  </a:cubicBezTo>
                  <a:cubicBezTo>
                    <a:pt x="967495" y="198782"/>
                    <a:pt x="962170" y="204098"/>
                    <a:pt x="962170" y="210363"/>
                  </a:cubicBezTo>
                  <a:moveTo>
                    <a:pt x="962170" y="177233"/>
                  </a:moveTo>
                  <a:cubicBezTo>
                    <a:pt x="962170" y="183498"/>
                    <a:pt x="967495" y="188814"/>
                    <a:pt x="973771" y="188814"/>
                  </a:cubicBezTo>
                  <a:cubicBezTo>
                    <a:pt x="980046" y="188814"/>
                    <a:pt x="985371" y="183878"/>
                    <a:pt x="985371" y="177233"/>
                  </a:cubicBezTo>
                  <a:cubicBezTo>
                    <a:pt x="985371" y="170968"/>
                    <a:pt x="980046" y="165652"/>
                    <a:pt x="973771" y="165652"/>
                  </a:cubicBezTo>
                  <a:cubicBezTo>
                    <a:pt x="967495" y="165652"/>
                    <a:pt x="962170" y="170968"/>
                    <a:pt x="962170" y="177233"/>
                  </a:cubicBezTo>
                  <a:moveTo>
                    <a:pt x="962170" y="144103"/>
                  </a:moveTo>
                  <a:cubicBezTo>
                    <a:pt x="962170" y="150368"/>
                    <a:pt x="967495" y="155684"/>
                    <a:pt x="973771" y="155684"/>
                  </a:cubicBezTo>
                  <a:cubicBezTo>
                    <a:pt x="980046" y="155684"/>
                    <a:pt x="985371" y="150748"/>
                    <a:pt x="985371" y="144103"/>
                  </a:cubicBezTo>
                  <a:cubicBezTo>
                    <a:pt x="985371" y="137458"/>
                    <a:pt x="980046" y="132521"/>
                    <a:pt x="973771" y="132521"/>
                  </a:cubicBezTo>
                  <a:cubicBezTo>
                    <a:pt x="967495" y="132521"/>
                    <a:pt x="962170" y="137837"/>
                    <a:pt x="962170" y="144103"/>
                  </a:cubicBezTo>
                  <a:moveTo>
                    <a:pt x="962170" y="110972"/>
                  </a:moveTo>
                  <a:cubicBezTo>
                    <a:pt x="962170" y="117238"/>
                    <a:pt x="967495" y="122554"/>
                    <a:pt x="973771" y="122554"/>
                  </a:cubicBezTo>
                  <a:cubicBezTo>
                    <a:pt x="980046" y="122554"/>
                    <a:pt x="985371" y="117617"/>
                    <a:pt x="985371" y="110972"/>
                  </a:cubicBezTo>
                  <a:cubicBezTo>
                    <a:pt x="985371" y="104327"/>
                    <a:pt x="980046" y="99391"/>
                    <a:pt x="973771" y="99391"/>
                  </a:cubicBezTo>
                  <a:cubicBezTo>
                    <a:pt x="967495" y="99391"/>
                    <a:pt x="962170" y="104707"/>
                    <a:pt x="962170" y="110972"/>
                  </a:cubicBezTo>
                  <a:moveTo>
                    <a:pt x="962170" y="77842"/>
                  </a:moveTo>
                  <a:cubicBezTo>
                    <a:pt x="962170" y="84107"/>
                    <a:pt x="967495" y="89423"/>
                    <a:pt x="973771" y="89423"/>
                  </a:cubicBezTo>
                  <a:cubicBezTo>
                    <a:pt x="980046" y="89423"/>
                    <a:pt x="985371" y="84487"/>
                    <a:pt x="985371" y="77842"/>
                  </a:cubicBezTo>
                  <a:cubicBezTo>
                    <a:pt x="985371" y="71577"/>
                    <a:pt x="980046" y="66261"/>
                    <a:pt x="973771" y="66261"/>
                  </a:cubicBezTo>
                  <a:cubicBezTo>
                    <a:pt x="967495" y="66261"/>
                    <a:pt x="962170" y="71577"/>
                    <a:pt x="962170" y="77842"/>
                  </a:cubicBezTo>
                  <a:moveTo>
                    <a:pt x="962170" y="44712"/>
                  </a:moveTo>
                  <a:cubicBezTo>
                    <a:pt x="962170" y="50977"/>
                    <a:pt x="967495" y="56293"/>
                    <a:pt x="973771" y="56293"/>
                  </a:cubicBezTo>
                  <a:cubicBezTo>
                    <a:pt x="980046" y="56293"/>
                    <a:pt x="985371" y="51357"/>
                    <a:pt x="985371" y="44712"/>
                  </a:cubicBezTo>
                  <a:cubicBezTo>
                    <a:pt x="985371" y="38067"/>
                    <a:pt x="980046" y="33130"/>
                    <a:pt x="973771" y="33130"/>
                  </a:cubicBezTo>
                  <a:cubicBezTo>
                    <a:pt x="967495" y="33130"/>
                    <a:pt x="962170" y="38446"/>
                    <a:pt x="962170" y="44712"/>
                  </a:cubicBezTo>
                  <a:moveTo>
                    <a:pt x="962170" y="740449"/>
                  </a:moveTo>
                  <a:cubicBezTo>
                    <a:pt x="962170" y="746714"/>
                    <a:pt x="967495" y="752030"/>
                    <a:pt x="973771" y="752030"/>
                  </a:cubicBezTo>
                  <a:cubicBezTo>
                    <a:pt x="980046" y="752030"/>
                    <a:pt x="985371" y="747094"/>
                    <a:pt x="985371" y="740449"/>
                  </a:cubicBezTo>
                  <a:cubicBezTo>
                    <a:pt x="985371" y="733803"/>
                    <a:pt x="980046" y="728867"/>
                    <a:pt x="973771" y="728867"/>
                  </a:cubicBezTo>
                  <a:cubicBezTo>
                    <a:pt x="967495" y="728867"/>
                    <a:pt x="962170" y="734183"/>
                    <a:pt x="962170" y="740449"/>
                  </a:cubicBezTo>
                  <a:moveTo>
                    <a:pt x="962170" y="707318"/>
                  </a:moveTo>
                  <a:cubicBezTo>
                    <a:pt x="962170" y="713584"/>
                    <a:pt x="967495" y="718900"/>
                    <a:pt x="973771" y="718900"/>
                  </a:cubicBezTo>
                  <a:cubicBezTo>
                    <a:pt x="980046" y="718900"/>
                    <a:pt x="985371" y="713963"/>
                    <a:pt x="985371" y="707318"/>
                  </a:cubicBezTo>
                  <a:cubicBezTo>
                    <a:pt x="985371" y="701053"/>
                    <a:pt x="980046" y="695737"/>
                    <a:pt x="973771" y="695737"/>
                  </a:cubicBezTo>
                  <a:cubicBezTo>
                    <a:pt x="967495" y="695737"/>
                    <a:pt x="962170" y="701053"/>
                    <a:pt x="962170" y="707318"/>
                  </a:cubicBezTo>
                  <a:moveTo>
                    <a:pt x="962170" y="674188"/>
                  </a:moveTo>
                  <a:cubicBezTo>
                    <a:pt x="962170" y="680453"/>
                    <a:pt x="967495" y="685769"/>
                    <a:pt x="973771" y="685769"/>
                  </a:cubicBezTo>
                  <a:cubicBezTo>
                    <a:pt x="980046" y="685769"/>
                    <a:pt x="985371" y="680833"/>
                    <a:pt x="985371" y="674188"/>
                  </a:cubicBezTo>
                  <a:cubicBezTo>
                    <a:pt x="985371" y="667543"/>
                    <a:pt x="980046" y="662606"/>
                    <a:pt x="973771" y="662606"/>
                  </a:cubicBezTo>
                  <a:cubicBezTo>
                    <a:pt x="967495" y="662606"/>
                    <a:pt x="962170" y="667923"/>
                    <a:pt x="962170" y="674188"/>
                  </a:cubicBezTo>
                  <a:moveTo>
                    <a:pt x="962170" y="641058"/>
                  </a:moveTo>
                  <a:cubicBezTo>
                    <a:pt x="962170" y="647323"/>
                    <a:pt x="967495" y="652639"/>
                    <a:pt x="973771" y="652639"/>
                  </a:cubicBezTo>
                  <a:cubicBezTo>
                    <a:pt x="980046" y="652639"/>
                    <a:pt x="985371" y="647703"/>
                    <a:pt x="985371" y="641058"/>
                  </a:cubicBezTo>
                  <a:cubicBezTo>
                    <a:pt x="985371" y="634792"/>
                    <a:pt x="980046" y="629476"/>
                    <a:pt x="973771" y="629476"/>
                  </a:cubicBezTo>
                  <a:cubicBezTo>
                    <a:pt x="967495" y="629476"/>
                    <a:pt x="962170" y="634792"/>
                    <a:pt x="962170" y="641058"/>
                  </a:cubicBezTo>
                  <a:moveTo>
                    <a:pt x="962170" y="607927"/>
                  </a:moveTo>
                  <a:cubicBezTo>
                    <a:pt x="962170" y="614193"/>
                    <a:pt x="967495" y="619509"/>
                    <a:pt x="973771" y="619509"/>
                  </a:cubicBezTo>
                  <a:cubicBezTo>
                    <a:pt x="980046" y="619509"/>
                    <a:pt x="985371" y="614572"/>
                    <a:pt x="985371" y="607927"/>
                  </a:cubicBezTo>
                  <a:cubicBezTo>
                    <a:pt x="985371" y="601282"/>
                    <a:pt x="980046" y="596346"/>
                    <a:pt x="973771" y="596346"/>
                  </a:cubicBezTo>
                  <a:cubicBezTo>
                    <a:pt x="967495" y="596346"/>
                    <a:pt x="962170" y="601662"/>
                    <a:pt x="962170" y="607927"/>
                  </a:cubicBezTo>
                  <a:moveTo>
                    <a:pt x="962170" y="574797"/>
                  </a:moveTo>
                  <a:cubicBezTo>
                    <a:pt x="962170" y="581062"/>
                    <a:pt x="967495" y="586378"/>
                    <a:pt x="973771" y="586378"/>
                  </a:cubicBezTo>
                  <a:cubicBezTo>
                    <a:pt x="980046" y="586378"/>
                    <a:pt x="985371" y="581442"/>
                    <a:pt x="985371" y="574797"/>
                  </a:cubicBezTo>
                  <a:cubicBezTo>
                    <a:pt x="985371" y="568532"/>
                    <a:pt x="980046" y="563215"/>
                    <a:pt x="973771" y="563215"/>
                  </a:cubicBezTo>
                  <a:cubicBezTo>
                    <a:pt x="967495" y="563215"/>
                    <a:pt x="962170" y="568532"/>
                    <a:pt x="962170" y="574797"/>
                  </a:cubicBezTo>
                  <a:moveTo>
                    <a:pt x="962170" y="541667"/>
                  </a:moveTo>
                  <a:cubicBezTo>
                    <a:pt x="962170" y="547932"/>
                    <a:pt x="967495" y="553248"/>
                    <a:pt x="973771" y="553248"/>
                  </a:cubicBezTo>
                  <a:cubicBezTo>
                    <a:pt x="980046" y="553248"/>
                    <a:pt x="985371" y="548312"/>
                    <a:pt x="985371" y="541667"/>
                  </a:cubicBezTo>
                  <a:cubicBezTo>
                    <a:pt x="985371" y="535401"/>
                    <a:pt x="980046" y="530085"/>
                    <a:pt x="973771" y="530085"/>
                  </a:cubicBezTo>
                  <a:cubicBezTo>
                    <a:pt x="967495" y="530085"/>
                    <a:pt x="962170" y="535401"/>
                    <a:pt x="962170" y="541667"/>
                  </a:cubicBezTo>
                  <a:moveTo>
                    <a:pt x="962170" y="508536"/>
                  </a:moveTo>
                  <a:cubicBezTo>
                    <a:pt x="962170" y="514802"/>
                    <a:pt x="967495" y="520118"/>
                    <a:pt x="973771" y="520118"/>
                  </a:cubicBezTo>
                  <a:cubicBezTo>
                    <a:pt x="980046" y="520118"/>
                    <a:pt x="985371" y="515181"/>
                    <a:pt x="985371" y="508536"/>
                  </a:cubicBezTo>
                  <a:cubicBezTo>
                    <a:pt x="985371" y="501891"/>
                    <a:pt x="980046" y="496955"/>
                    <a:pt x="973771" y="496955"/>
                  </a:cubicBezTo>
                  <a:cubicBezTo>
                    <a:pt x="967495" y="496955"/>
                    <a:pt x="962170" y="502271"/>
                    <a:pt x="962170" y="508536"/>
                  </a:cubicBezTo>
                  <a:moveTo>
                    <a:pt x="962170" y="475406"/>
                  </a:moveTo>
                  <a:cubicBezTo>
                    <a:pt x="962170" y="481671"/>
                    <a:pt x="967495" y="486987"/>
                    <a:pt x="973771" y="486987"/>
                  </a:cubicBezTo>
                  <a:cubicBezTo>
                    <a:pt x="980046" y="486987"/>
                    <a:pt x="985371" y="482051"/>
                    <a:pt x="985371" y="475406"/>
                  </a:cubicBezTo>
                  <a:cubicBezTo>
                    <a:pt x="985371" y="469141"/>
                    <a:pt x="980046" y="463825"/>
                    <a:pt x="973771" y="463825"/>
                  </a:cubicBezTo>
                  <a:cubicBezTo>
                    <a:pt x="967495" y="463825"/>
                    <a:pt x="962170" y="469141"/>
                    <a:pt x="962170" y="475406"/>
                  </a:cubicBezTo>
                  <a:moveTo>
                    <a:pt x="928985" y="442276"/>
                  </a:moveTo>
                  <a:cubicBezTo>
                    <a:pt x="928985" y="448541"/>
                    <a:pt x="934310" y="453857"/>
                    <a:pt x="940586" y="453857"/>
                  </a:cubicBezTo>
                  <a:cubicBezTo>
                    <a:pt x="946862" y="453857"/>
                    <a:pt x="952186" y="448921"/>
                    <a:pt x="952186" y="442276"/>
                  </a:cubicBezTo>
                  <a:cubicBezTo>
                    <a:pt x="952186" y="435631"/>
                    <a:pt x="946862" y="430694"/>
                    <a:pt x="940586" y="430694"/>
                  </a:cubicBezTo>
                  <a:cubicBezTo>
                    <a:pt x="934310" y="430694"/>
                    <a:pt x="928985" y="436010"/>
                    <a:pt x="928985" y="442276"/>
                  </a:cubicBezTo>
                  <a:moveTo>
                    <a:pt x="928985" y="409145"/>
                  </a:moveTo>
                  <a:cubicBezTo>
                    <a:pt x="928985" y="415411"/>
                    <a:pt x="934310" y="420727"/>
                    <a:pt x="940586" y="420727"/>
                  </a:cubicBezTo>
                  <a:cubicBezTo>
                    <a:pt x="946862" y="420727"/>
                    <a:pt x="952186" y="415790"/>
                    <a:pt x="952186" y="409145"/>
                  </a:cubicBezTo>
                  <a:cubicBezTo>
                    <a:pt x="952186" y="402880"/>
                    <a:pt x="946862" y="397564"/>
                    <a:pt x="940586" y="397564"/>
                  </a:cubicBezTo>
                  <a:cubicBezTo>
                    <a:pt x="934310" y="397564"/>
                    <a:pt x="928985" y="402880"/>
                    <a:pt x="928985" y="409145"/>
                  </a:cubicBezTo>
                  <a:moveTo>
                    <a:pt x="928985" y="376015"/>
                  </a:moveTo>
                  <a:cubicBezTo>
                    <a:pt x="928985" y="382280"/>
                    <a:pt x="934310" y="387596"/>
                    <a:pt x="940586" y="387596"/>
                  </a:cubicBezTo>
                  <a:cubicBezTo>
                    <a:pt x="946862" y="387596"/>
                    <a:pt x="952186" y="382660"/>
                    <a:pt x="952186" y="376015"/>
                  </a:cubicBezTo>
                  <a:cubicBezTo>
                    <a:pt x="952186" y="369370"/>
                    <a:pt x="946862" y="364434"/>
                    <a:pt x="940586" y="364434"/>
                  </a:cubicBezTo>
                  <a:cubicBezTo>
                    <a:pt x="934310" y="364434"/>
                    <a:pt x="928985" y="369750"/>
                    <a:pt x="928985" y="376015"/>
                  </a:cubicBezTo>
                  <a:moveTo>
                    <a:pt x="928985" y="342885"/>
                  </a:moveTo>
                  <a:cubicBezTo>
                    <a:pt x="928985" y="349150"/>
                    <a:pt x="934310" y="354466"/>
                    <a:pt x="940586" y="354466"/>
                  </a:cubicBezTo>
                  <a:cubicBezTo>
                    <a:pt x="946862" y="354466"/>
                    <a:pt x="952186" y="349530"/>
                    <a:pt x="952186" y="342885"/>
                  </a:cubicBezTo>
                  <a:cubicBezTo>
                    <a:pt x="952186" y="336240"/>
                    <a:pt x="946862" y="331303"/>
                    <a:pt x="940586" y="331303"/>
                  </a:cubicBezTo>
                  <a:cubicBezTo>
                    <a:pt x="934310" y="331303"/>
                    <a:pt x="928985" y="336619"/>
                    <a:pt x="928985" y="342885"/>
                  </a:cubicBezTo>
                  <a:moveTo>
                    <a:pt x="928985" y="309754"/>
                  </a:moveTo>
                  <a:cubicBezTo>
                    <a:pt x="928985" y="316020"/>
                    <a:pt x="934310" y="321336"/>
                    <a:pt x="940586" y="321336"/>
                  </a:cubicBezTo>
                  <a:cubicBezTo>
                    <a:pt x="946862" y="321336"/>
                    <a:pt x="952186" y="316399"/>
                    <a:pt x="952186" y="309754"/>
                  </a:cubicBezTo>
                  <a:cubicBezTo>
                    <a:pt x="952186" y="303489"/>
                    <a:pt x="946862" y="298173"/>
                    <a:pt x="940586" y="298173"/>
                  </a:cubicBezTo>
                  <a:cubicBezTo>
                    <a:pt x="934310" y="298173"/>
                    <a:pt x="928985" y="303489"/>
                    <a:pt x="928985" y="309754"/>
                  </a:cubicBezTo>
                  <a:moveTo>
                    <a:pt x="928985" y="276624"/>
                  </a:moveTo>
                  <a:cubicBezTo>
                    <a:pt x="928985" y="282889"/>
                    <a:pt x="934310" y="288205"/>
                    <a:pt x="940586" y="288205"/>
                  </a:cubicBezTo>
                  <a:cubicBezTo>
                    <a:pt x="946862" y="288205"/>
                    <a:pt x="952186" y="283269"/>
                    <a:pt x="952186" y="276624"/>
                  </a:cubicBezTo>
                  <a:cubicBezTo>
                    <a:pt x="952186" y="269979"/>
                    <a:pt x="946862" y="265043"/>
                    <a:pt x="940586" y="265043"/>
                  </a:cubicBezTo>
                  <a:cubicBezTo>
                    <a:pt x="934310" y="265043"/>
                    <a:pt x="928985" y="270359"/>
                    <a:pt x="928985" y="276624"/>
                  </a:cubicBezTo>
                  <a:moveTo>
                    <a:pt x="928985" y="243494"/>
                  </a:moveTo>
                  <a:cubicBezTo>
                    <a:pt x="928985" y="249759"/>
                    <a:pt x="934310" y="255075"/>
                    <a:pt x="940586" y="255075"/>
                  </a:cubicBezTo>
                  <a:cubicBezTo>
                    <a:pt x="946862" y="255075"/>
                    <a:pt x="952186" y="250139"/>
                    <a:pt x="952186" y="243494"/>
                  </a:cubicBezTo>
                  <a:cubicBezTo>
                    <a:pt x="952186" y="237228"/>
                    <a:pt x="946862" y="231912"/>
                    <a:pt x="940586" y="231912"/>
                  </a:cubicBezTo>
                  <a:cubicBezTo>
                    <a:pt x="934310" y="231912"/>
                    <a:pt x="928985" y="237228"/>
                    <a:pt x="928985" y="243494"/>
                  </a:cubicBezTo>
                  <a:moveTo>
                    <a:pt x="928985" y="210363"/>
                  </a:moveTo>
                  <a:cubicBezTo>
                    <a:pt x="928985" y="216629"/>
                    <a:pt x="934310" y="221945"/>
                    <a:pt x="940586" y="221945"/>
                  </a:cubicBezTo>
                  <a:cubicBezTo>
                    <a:pt x="946862" y="221945"/>
                    <a:pt x="952186" y="217008"/>
                    <a:pt x="952186" y="210363"/>
                  </a:cubicBezTo>
                  <a:cubicBezTo>
                    <a:pt x="952186" y="204098"/>
                    <a:pt x="946862" y="198782"/>
                    <a:pt x="940586" y="198782"/>
                  </a:cubicBezTo>
                  <a:cubicBezTo>
                    <a:pt x="934310" y="198782"/>
                    <a:pt x="928985" y="204098"/>
                    <a:pt x="928985" y="210363"/>
                  </a:cubicBezTo>
                  <a:moveTo>
                    <a:pt x="928985" y="177233"/>
                  </a:moveTo>
                  <a:cubicBezTo>
                    <a:pt x="928985" y="183498"/>
                    <a:pt x="934310" y="188814"/>
                    <a:pt x="940586" y="188814"/>
                  </a:cubicBezTo>
                  <a:cubicBezTo>
                    <a:pt x="946862" y="188814"/>
                    <a:pt x="952186" y="183878"/>
                    <a:pt x="952186" y="177233"/>
                  </a:cubicBezTo>
                  <a:cubicBezTo>
                    <a:pt x="952186" y="170968"/>
                    <a:pt x="946862" y="165652"/>
                    <a:pt x="940586" y="165652"/>
                  </a:cubicBezTo>
                  <a:cubicBezTo>
                    <a:pt x="934310" y="165652"/>
                    <a:pt x="928985" y="170968"/>
                    <a:pt x="928985" y="177233"/>
                  </a:cubicBezTo>
                  <a:moveTo>
                    <a:pt x="928985" y="144103"/>
                  </a:moveTo>
                  <a:cubicBezTo>
                    <a:pt x="928985" y="150368"/>
                    <a:pt x="934310" y="155684"/>
                    <a:pt x="940586" y="155684"/>
                  </a:cubicBezTo>
                  <a:cubicBezTo>
                    <a:pt x="946862" y="155684"/>
                    <a:pt x="952186" y="150748"/>
                    <a:pt x="952186" y="144103"/>
                  </a:cubicBezTo>
                  <a:cubicBezTo>
                    <a:pt x="952186" y="137458"/>
                    <a:pt x="946862" y="132521"/>
                    <a:pt x="940586" y="132521"/>
                  </a:cubicBezTo>
                  <a:cubicBezTo>
                    <a:pt x="934310" y="132521"/>
                    <a:pt x="928985" y="137837"/>
                    <a:pt x="928985" y="144103"/>
                  </a:cubicBezTo>
                  <a:moveTo>
                    <a:pt x="928985" y="110972"/>
                  </a:moveTo>
                  <a:cubicBezTo>
                    <a:pt x="928985" y="117238"/>
                    <a:pt x="934310" y="122554"/>
                    <a:pt x="940586" y="122554"/>
                  </a:cubicBezTo>
                  <a:cubicBezTo>
                    <a:pt x="946862" y="122554"/>
                    <a:pt x="952186" y="117617"/>
                    <a:pt x="952186" y="110972"/>
                  </a:cubicBezTo>
                  <a:cubicBezTo>
                    <a:pt x="952186" y="104327"/>
                    <a:pt x="946862" y="99391"/>
                    <a:pt x="940586" y="99391"/>
                  </a:cubicBezTo>
                  <a:cubicBezTo>
                    <a:pt x="934310" y="99391"/>
                    <a:pt x="928985" y="104707"/>
                    <a:pt x="928985" y="110972"/>
                  </a:cubicBezTo>
                  <a:moveTo>
                    <a:pt x="928985" y="77842"/>
                  </a:moveTo>
                  <a:cubicBezTo>
                    <a:pt x="928985" y="84107"/>
                    <a:pt x="934310" y="89423"/>
                    <a:pt x="940586" y="89423"/>
                  </a:cubicBezTo>
                  <a:cubicBezTo>
                    <a:pt x="946862" y="89423"/>
                    <a:pt x="952186" y="84487"/>
                    <a:pt x="952186" y="77842"/>
                  </a:cubicBezTo>
                  <a:cubicBezTo>
                    <a:pt x="952186" y="71577"/>
                    <a:pt x="946862" y="66261"/>
                    <a:pt x="940586" y="66261"/>
                  </a:cubicBezTo>
                  <a:cubicBezTo>
                    <a:pt x="934310" y="66261"/>
                    <a:pt x="928985" y="71577"/>
                    <a:pt x="928985" y="77842"/>
                  </a:cubicBezTo>
                  <a:moveTo>
                    <a:pt x="928985" y="44712"/>
                  </a:moveTo>
                  <a:cubicBezTo>
                    <a:pt x="928985" y="50977"/>
                    <a:pt x="934310" y="56293"/>
                    <a:pt x="940586" y="56293"/>
                  </a:cubicBezTo>
                  <a:cubicBezTo>
                    <a:pt x="946862" y="56293"/>
                    <a:pt x="952186" y="51357"/>
                    <a:pt x="952186" y="44712"/>
                  </a:cubicBezTo>
                  <a:cubicBezTo>
                    <a:pt x="952186" y="38067"/>
                    <a:pt x="946862" y="33130"/>
                    <a:pt x="940586" y="33130"/>
                  </a:cubicBezTo>
                  <a:cubicBezTo>
                    <a:pt x="934310" y="33130"/>
                    <a:pt x="928985" y="38446"/>
                    <a:pt x="928985" y="44712"/>
                  </a:cubicBezTo>
                  <a:moveTo>
                    <a:pt x="928985" y="740449"/>
                  </a:moveTo>
                  <a:cubicBezTo>
                    <a:pt x="928985" y="746714"/>
                    <a:pt x="934310" y="752030"/>
                    <a:pt x="940586" y="752030"/>
                  </a:cubicBezTo>
                  <a:cubicBezTo>
                    <a:pt x="946862" y="752030"/>
                    <a:pt x="952186" y="747094"/>
                    <a:pt x="952186" y="740449"/>
                  </a:cubicBezTo>
                  <a:cubicBezTo>
                    <a:pt x="952186" y="733803"/>
                    <a:pt x="946862" y="728867"/>
                    <a:pt x="940586" y="728867"/>
                  </a:cubicBezTo>
                  <a:cubicBezTo>
                    <a:pt x="934310" y="728867"/>
                    <a:pt x="928985" y="734183"/>
                    <a:pt x="928985" y="740449"/>
                  </a:cubicBezTo>
                  <a:moveTo>
                    <a:pt x="928985" y="707318"/>
                  </a:moveTo>
                  <a:cubicBezTo>
                    <a:pt x="928985" y="713584"/>
                    <a:pt x="934310" y="718900"/>
                    <a:pt x="940586" y="718900"/>
                  </a:cubicBezTo>
                  <a:cubicBezTo>
                    <a:pt x="946862" y="718900"/>
                    <a:pt x="952186" y="713963"/>
                    <a:pt x="952186" y="707318"/>
                  </a:cubicBezTo>
                  <a:cubicBezTo>
                    <a:pt x="952186" y="701053"/>
                    <a:pt x="946862" y="695737"/>
                    <a:pt x="940586" y="695737"/>
                  </a:cubicBezTo>
                  <a:cubicBezTo>
                    <a:pt x="934310" y="695737"/>
                    <a:pt x="928985" y="701053"/>
                    <a:pt x="928985" y="707318"/>
                  </a:cubicBezTo>
                  <a:moveTo>
                    <a:pt x="928985" y="674188"/>
                  </a:moveTo>
                  <a:cubicBezTo>
                    <a:pt x="928985" y="680453"/>
                    <a:pt x="934310" y="685769"/>
                    <a:pt x="940586" y="685769"/>
                  </a:cubicBezTo>
                  <a:cubicBezTo>
                    <a:pt x="946862" y="685769"/>
                    <a:pt x="952186" y="680833"/>
                    <a:pt x="952186" y="674188"/>
                  </a:cubicBezTo>
                  <a:cubicBezTo>
                    <a:pt x="952186" y="667543"/>
                    <a:pt x="946862" y="662606"/>
                    <a:pt x="940586" y="662606"/>
                  </a:cubicBezTo>
                  <a:cubicBezTo>
                    <a:pt x="934310" y="662606"/>
                    <a:pt x="928985" y="667923"/>
                    <a:pt x="928985" y="674188"/>
                  </a:cubicBezTo>
                  <a:moveTo>
                    <a:pt x="928985" y="641058"/>
                  </a:moveTo>
                  <a:cubicBezTo>
                    <a:pt x="928985" y="647323"/>
                    <a:pt x="934310" y="652639"/>
                    <a:pt x="940586" y="652639"/>
                  </a:cubicBezTo>
                  <a:cubicBezTo>
                    <a:pt x="946862" y="652639"/>
                    <a:pt x="952186" y="647703"/>
                    <a:pt x="952186" y="641058"/>
                  </a:cubicBezTo>
                  <a:cubicBezTo>
                    <a:pt x="952186" y="634792"/>
                    <a:pt x="946862" y="629476"/>
                    <a:pt x="940586" y="629476"/>
                  </a:cubicBezTo>
                  <a:cubicBezTo>
                    <a:pt x="934310" y="629476"/>
                    <a:pt x="928985" y="634792"/>
                    <a:pt x="928985" y="641058"/>
                  </a:cubicBezTo>
                  <a:moveTo>
                    <a:pt x="928985" y="607927"/>
                  </a:moveTo>
                  <a:cubicBezTo>
                    <a:pt x="928985" y="614193"/>
                    <a:pt x="934310" y="619509"/>
                    <a:pt x="940586" y="619509"/>
                  </a:cubicBezTo>
                  <a:cubicBezTo>
                    <a:pt x="946862" y="619509"/>
                    <a:pt x="952186" y="614572"/>
                    <a:pt x="952186" y="607927"/>
                  </a:cubicBezTo>
                  <a:cubicBezTo>
                    <a:pt x="952186" y="601282"/>
                    <a:pt x="946862" y="596346"/>
                    <a:pt x="940586" y="596346"/>
                  </a:cubicBezTo>
                  <a:cubicBezTo>
                    <a:pt x="934310" y="596346"/>
                    <a:pt x="928985" y="601662"/>
                    <a:pt x="928985" y="607927"/>
                  </a:cubicBezTo>
                  <a:moveTo>
                    <a:pt x="928985" y="574797"/>
                  </a:moveTo>
                  <a:cubicBezTo>
                    <a:pt x="928985" y="581062"/>
                    <a:pt x="934310" y="586378"/>
                    <a:pt x="940586" y="586378"/>
                  </a:cubicBezTo>
                  <a:cubicBezTo>
                    <a:pt x="946862" y="586378"/>
                    <a:pt x="952186" y="581442"/>
                    <a:pt x="952186" y="574797"/>
                  </a:cubicBezTo>
                  <a:cubicBezTo>
                    <a:pt x="952186" y="568532"/>
                    <a:pt x="946862" y="563215"/>
                    <a:pt x="940586" y="563215"/>
                  </a:cubicBezTo>
                  <a:cubicBezTo>
                    <a:pt x="934310" y="563215"/>
                    <a:pt x="928985" y="568532"/>
                    <a:pt x="928985" y="574797"/>
                  </a:cubicBezTo>
                  <a:moveTo>
                    <a:pt x="928985" y="541667"/>
                  </a:moveTo>
                  <a:cubicBezTo>
                    <a:pt x="928985" y="547932"/>
                    <a:pt x="934310" y="553248"/>
                    <a:pt x="940586" y="553248"/>
                  </a:cubicBezTo>
                  <a:cubicBezTo>
                    <a:pt x="946862" y="553248"/>
                    <a:pt x="952186" y="548312"/>
                    <a:pt x="952186" y="541667"/>
                  </a:cubicBezTo>
                  <a:cubicBezTo>
                    <a:pt x="952186" y="535401"/>
                    <a:pt x="946862" y="530085"/>
                    <a:pt x="940586" y="530085"/>
                  </a:cubicBezTo>
                  <a:cubicBezTo>
                    <a:pt x="934310" y="530085"/>
                    <a:pt x="928985" y="535401"/>
                    <a:pt x="928985" y="541667"/>
                  </a:cubicBezTo>
                  <a:moveTo>
                    <a:pt x="928985" y="508536"/>
                  </a:moveTo>
                  <a:cubicBezTo>
                    <a:pt x="928985" y="514802"/>
                    <a:pt x="934310" y="520118"/>
                    <a:pt x="940586" y="520118"/>
                  </a:cubicBezTo>
                  <a:cubicBezTo>
                    <a:pt x="946862" y="520118"/>
                    <a:pt x="952186" y="515181"/>
                    <a:pt x="952186" y="508536"/>
                  </a:cubicBezTo>
                  <a:cubicBezTo>
                    <a:pt x="952186" y="501891"/>
                    <a:pt x="946862" y="496955"/>
                    <a:pt x="940586" y="496955"/>
                  </a:cubicBezTo>
                  <a:cubicBezTo>
                    <a:pt x="934310" y="496955"/>
                    <a:pt x="928985" y="502271"/>
                    <a:pt x="928985" y="508536"/>
                  </a:cubicBezTo>
                  <a:moveTo>
                    <a:pt x="928985" y="475406"/>
                  </a:moveTo>
                  <a:cubicBezTo>
                    <a:pt x="928985" y="481671"/>
                    <a:pt x="934310" y="486987"/>
                    <a:pt x="940586" y="486987"/>
                  </a:cubicBezTo>
                  <a:cubicBezTo>
                    <a:pt x="946862" y="486987"/>
                    <a:pt x="952186" y="482051"/>
                    <a:pt x="952186" y="475406"/>
                  </a:cubicBezTo>
                  <a:cubicBezTo>
                    <a:pt x="952186" y="469141"/>
                    <a:pt x="946862" y="463825"/>
                    <a:pt x="940586" y="463825"/>
                  </a:cubicBezTo>
                  <a:cubicBezTo>
                    <a:pt x="934310" y="463825"/>
                    <a:pt x="928985" y="469141"/>
                    <a:pt x="928985" y="475406"/>
                  </a:cubicBezTo>
                  <a:moveTo>
                    <a:pt x="895800" y="442276"/>
                  </a:moveTo>
                  <a:cubicBezTo>
                    <a:pt x="895800" y="448541"/>
                    <a:pt x="901125" y="453857"/>
                    <a:pt x="907401" y="453857"/>
                  </a:cubicBezTo>
                  <a:cubicBezTo>
                    <a:pt x="913676" y="453857"/>
                    <a:pt x="919001" y="448921"/>
                    <a:pt x="919001" y="442276"/>
                  </a:cubicBezTo>
                  <a:cubicBezTo>
                    <a:pt x="919001" y="435631"/>
                    <a:pt x="913676" y="430694"/>
                    <a:pt x="907401" y="430694"/>
                  </a:cubicBezTo>
                  <a:cubicBezTo>
                    <a:pt x="901125" y="430694"/>
                    <a:pt x="895800" y="436010"/>
                    <a:pt x="895800" y="442276"/>
                  </a:cubicBezTo>
                  <a:moveTo>
                    <a:pt x="895800" y="409145"/>
                  </a:moveTo>
                  <a:cubicBezTo>
                    <a:pt x="895800" y="415411"/>
                    <a:pt x="901125" y="420727"/>
                    <a:pt x="907401" y="420727"/>
                  </a:cubicBezTo>
                  <a:cubicBezTo>
                    <a:pt x="913676" y="420727"/>
                    <a:pt x="919001" y="415790"/>
                    <a:pt x="919001" y="409145"/>
                  </a:cubicBezTo>
                  <a:cubicBezTo>
                    <a:pt x="919001" y="402880"/>
                    <a:pt x="913676" y="397564"/>
                    <a:pt x="907401" y="397564"/>
                  </a:cubicBezTo>
                  <a:cubicBezTo>
                    <a:pt x="901125" y="397564"/>
                    <a:pt x="895800" y="402880"/>
                    <a:pt x="895800" y="409145"/>
                  </a:cubicBezTo>
                  <a:moveTo>
                    <a:pt x="895800" y="376015"/>
                  </a:moveTo>
                  <a:cubicBezTo>
                    <a:pt x="895800" y="382280"/>
                    <a:pt x="901125" y="387596"/>
                    <a:pt x="907401" y="387596"/>
                  </a:cubicBezTo>
                  <a:cubicBezTo>
                    <a:pt x="913676" y="387596"/>
                    <a:pt x="919001" y="382660"/>
                    <a:pt x="919001" y="376015"/>
                  </a:cubicBezTo>
                  <a:cubicBezTo>
                    <a:pt x="919001" y="369370"/>
                    <a:pt x="913676" y="364434"/>
                    <a:pt x="907401" y="364434"/>
                  </a:cubicBezTo>
                  <a:cubicBezTo>
                    <a:pt x="901125" y="364434"/>
                    <a:pt x="895800" y="369750"/>
                    <a:pt x="895800" y="376015"/>
                  </a:cubicBezTo>
                  <a:moveTo>
                    <a:pt x="895800" y="342885"/>
                  </a:moveTo>
                  <a:cubicBezTo>
                    <a:pt x="895800" y="349150"/>
                    <a:pt x="901125" y="354466"/>
                    <a:pt x="907401" y="354466"/>
                  </a:cubicBezTo>
                  <a:cubicBezTo>
                    <a:pt x="913676" y="354466"/>
                    <a:pt x="919001" y="349530"/>
                    <a:pt x="919001" y="342885"/>
                  </a:cubicBezTo>
                  <a:cubicBezTo>
                    <a:pt x="919001" y="336240"/>
                    <a:pt x="913676" y="331303"/>
                    <a:pt x="907401" y="331303"/>
                  </a:cubicBezTo>
                  <a:cubicBezTo>
                    <a:pt x="901125" y="331303"/>
                    <a:pt x="895800" y="336619"/>
                    <a:pt x="895800" y="342885"/>
                  </a:cubicBezTo>
                  <a:moveTo>
                    <a:pt x="895800" y="309754"/>
                  </a:moveTo>
                  <a:cubicBezTo>
                    <a:pt x="895800" y="316020"/>
                    <a:pt x="901125" y="321336"/>
                    <a:pt x="907401" y="321336"/>
                  </a:cubicBezTo>
                  <a:cubicBezTo>
                    <a:pt x="913676" y="321336"/>
                    <a:pt x="919001" y="316399"/>
                    <a:pt x="919001" y="309754"/>
                  </a:cubicBezTo>
                  <a:cubicBezTo>
                    <a:pt x="919001" y="303489"/>
                    <a:pt x="913676" y="298173"/>
                    <a:pt x="907401" y="298173"/>
                  </a:cubicBezTo>
                  <a:cubicBezTo>
                    <a:pt x="901125" y="298173"/>
                    <a:pt x="895800" y="303489"/>
                    <a:pt x="895800" y="309754"/>
                  </a:cubicBezTo>
                  <a:moveTo>
                    <a:pt x="895800" y="276624"/>
                  </a:moveTo>
                  <a:cubicBezTo>
                    <a:pt x="895800" y="282889"/>
                    <a:pt x="901125" y="288205"/>
                    <a:pt x="907401" y="288205"/>
                  </a:cubicBezTo>
                  <a:cubicBezTo>
                    <a:pt x="913676" y="288205"/>
                    <a:pt x="919001" y="283269"/>
                    <a:pt x="919001" y="276624"/>
                  </a:cubicBezTo>
                  <a:cubicBezTo>
                    <a:pt x="919001" y="269979"/>
                    <a:pt x="913676" y="265043"/>
                    <a:pt x="907401" y="265043"/>
                  </a:cubicBezTo>
                  <a:cubicBezTo>
                    <a:pt x="901125" y="265043"/>
                    <a:pt x="895800" y="270359"/>
                    <a:pt x="895800" y="276624"/>
                  </a:cubicBezTo>
                  <a:moveTo>
                    <a:pt x="895800" y="243494"/>
                  </a:moveTo>
                  <a:cubicBezTo>
                    <a:pt x="895800" y="249759"/>
                    <a:pt x="901125" y="255075"/>
                    <a:pt x="907401" y="255075"/>
                  </a:cubicBezTo>
                  <a:cubicBezTo>
                    <a:pt x="913676" y="255075"/>
                    <a:pt x="919001" y="250139"/>
                    <a:pt x="919001" y="243494"/>
                  </a:cubicBezTo>
                  <a:cubicBezTo>
                    <a:pt x="919001" y="237228"/>
                    <a:pt x="913676" y="231912"/>
                    <a:pt x="907401" y="231912"/>
                  </a:cubicBezTo>
                  <a:cubicBezTo>
                    <a:pt x="901125" y="231912"/>
                    <a:pt x="895800" y="237228"/>
                    <a:pt x="895800" y="243494"/>
                  </a:cubicBezTo>
                  <a:moveTo>
                    <a:pt x="895800" y="210363"/>
                  </a:moveTo>
                  <a:cubicBezTo>
                    <a:pt x="895800" y="216629"/>
                    <a:pt x="901125" y="221945"/>
                    <a:pt x="907401" y="221945"/>
                  </a:cubicBezTo>
                  <a:cubicBezTo>
                    <a:pt x="913676" y="221945"/>
                    <a:pt x="919001" y="217008"/>
                    <a:pt x="919001" y="210363"/>
                  </a:cubicBezTo>
                  <a:cubicBezTo>
                    <a:pt x="919001" y="204098"/>
                    <a:pt x="913676" y="198782"/>
                    <a:pt x="907401" y="198782"/>
                  </a:cubicBezTo>
                  <a:cubicBezTo>
                    <a:pt x="901125" y="198782"/>
                    <a:pt x="895800" y="204098"/>
                    <a:pt x="895800" y="210363"/>
                  </a:cubicBezTo>
                  <a:moveTo>
                    <a:pt x="895800" y="177233"/>
                  </a:moveTo>
                  <a:cubicBezTo>
                    <a:pt x="895800" y="183498"/>
                    <a:pt x="901125" y="188814"/>
                    <a:pt x="907401" y="188814"/>
                  </a:cubicBezTo>
                  <a:cubicBezTo>
                    <a:pt x="913676" y="188814"/>
                    <a:pt x="919001" y="183878"/>
                    <a:pt x="919001" y="177233"/>
                  </a:cubicBezTo>
                  <a:cubicBezTo>
                    <a:pt x="919001" y="170968"/>
                    <a:pt x="913676" y="165652"/>
                    <a:pt x="907401" y="165652"/>
                  </a:cubicBezTo>
                  <a:cubicBezTo>
                    <a:pt x="901125" y="165652"/>
                    <a:pt x="895800" y="170968"/>
                    <a:pt x="895800" y="177233"/>
                  </a:cubicBezTo>
                  <a:moveTo>
                    <a:pt x="895800" y="144103"/>
                  </a:moveTo>
                  <a:cubicBezTo>
                    <a:pt x="895800" y="150368"/>
                    <a:pt x="901125" y="155684"/>
                    <a:pt x="907401" y="155684"/>
                  </a:cubicBezTo>
                  <a:cubicBezTo>
                    <a:pt x="913676" y="155684"/>
                    <a:pt x="919001" y="150748"/>
                    <a:pt x="919001" y="144103"/>
                  </a:cubicBezTo>
                  <a:cubicBezTo>
                    <a:pt x="919001" y="137458"/>
                    <a:pt x="913676" y="132521"/>
                    <a:pt x="907401" y="132521"/>
                  </a:cubicBezTo>
                  <a:cubicBezTo>
                    <a:pt x="901125" y="132521"/>
                    <a:pt x="895800" y="137837"/>
                    <a:pt x="895800" y="144103"/>
                  </a:cubicBezTo>
                  <a:moveTo>
                    <a:pt x="895800" y="110972"/>
                  </a:moveTo>
                  <a:cubicBezTo>
                    <a:pt x="895800" y="117238"/>
                    <a:pt x="901125" y="122554"/>
                    <a:pt x="907401" y="122554"/>
                  </a:cubicBezTo>
                  <a:cubicBezTo>
                    <a:pt x="913676" y="122554"/>
                    <a:pt x="919001" y="117617"/>
                    <a:pt x="919001" y="110972"/>
                  </a:cubicBezTo>
                  <a:cubicBezTo>
                    <a:pt x="919001" y="104327"/>
                    <a:pt x="913676" y="99391"/>
                    <a:pt x="907401" y="99391"/>
                  </a:cubicBezTo>
                  <a:cubicBezTo>
                    <a:pt x="901125" y="99391"/>
                    <a:pt x="895800" y="104707"/>
                    <a:pt x="895800" y="110972"/>
                  </a:cubicBezTo>
                  <a:moveTo>
                    <a:pt x="895800" y="77842"/>
                  </a:moveTo>
                  <a:cubicBezTo>
                    <a:pt x="895800" y="84107"/>
                    <a:pt x="901125" y="89423"/>
                    <a:pt x="907401" y="89423"/>
                  </a:cubicBezTo>
                  <a:cubicBezTo>
                    <a:pt x="913676" y="89423"/>
                    <a:pt x="919001" y="84487"/>
                    <a:pt x="919001" y="77842"/>
                  </a:cubicBezTo>
                  <a:cubicBezTo>
                    <a:pt x="919001" y="71577"/>
                    <a:pt x="913676" y="66261"/>
                    <a:pt x="907401" y="66261"/>
                  </a:cubicBezTo>
                  <a:cubicBezTo>
                    <a:pt x="901125" y="66261"/>
                    <a:pt x="895800" y="71577"/>
                    <a:pt x="895800" y="77842"/>
                  </a:cubicBezTo>
                  <a:moveTo>
                    <a:pt x="895800" y="44712"/>
                  </a:moveTo>
                  <a:cubicBezTo>
                    <a:pt x="895800" y="50977"/>
                    <a:pt x="901125" y="56293"/>
                    <a:pt x="907401" y="56293"/>
                  </a:cubicBezTo>
                  <a:cubicBezTo>
                    <a:pt x="913676" y="56293"/>
                    <a:pt x="919001" y="51357"/>
                    <a:pt x="919001" y="44712"/>
                  </a:cubicBezTo>
                  <a:cubicBezTo>
                    <a:pt x="919001" y="38067"/>
                    <a:pt x="913676" y="33130"/>
                    <a:pt x="907401" y="33130"/>
                  </a:cubicBezTo>
                  <a:cubicBezTo>
                    <a:pt x="901125" y="33130"/>
                    <a:pt x="895800" y="38446"/>
                    <a:pt x="895800" y="44712"/>
                  </a:cubicBezTo>
                  <a:moveTo>
                    <a:pt x="895800" y="11581"/>
                  </a:moveTo>
                  <a:cubicBezTo>
                    <a:pt x="895800" y="17847"/>
                    <a:pt x="901125" y="23163"/>
                    <a:pt x="907401" y="23163"/>
                  </a:cubicBezTo>
                  <a:cubicBezTo>
                    <a:pt x="913676" y="23163"/>
                    <a:pt x="919001" y="18226"/>
                    <a:pt x="919001" y="11581"/>
                  </a:cubicBezTo>
                  <a:cubicBezTo>
                    <a:pt x="919001" y="5316"/>
                    <a:pt x="913676" y="0"/>
                    <a:pt x="907401" y="0"/>
                  </a:cubicBezTo>
                  <a:cubicBezTo>
                    <a:pt x="901125" y="0"/>
                    <a:pt x="895800" y="5316"/>
                    <a:pt x="895800" y="11581"/>
                  </a:cubicBezTo>
                  <a:moveTo>
                    <a:pt x="895800" y="740449"/>
                  </a:moveTo>
                  <a:cubicBezTo>
                    <a:pt x="895800" y="746714"/>
                    <a:pt x="901125" y="752030"/>
                    <a:pt x="907401" y="752030"/>
                  </a:cubicBezTo>
                  <a:cubicBezTo>
                    <a:pt x="913676" y="752030"/>
                    <a:pt x="919001" y="747094"/>
                    <a:pt x="919001" y="740449"/>
                  </a:cubicBezTo>
                  <a:cubicBezTo>
                    <a:pt x="919001" y="733803"/>
                    <a:pt x="913676" y="728867"/>
                    <a:pt x="907401" y="728867"/>
                  </a:cubicBezTo>
                  <a:cubicBezTo>
                    <a:pt x="901125" y="728867"/>
                    <a:pt x="895800" y="734183"/>
                    <a:pt x="895800" y="740449"/>
                  </a:cubicBezTo>
                  <a:moveTo>
                    <a:pt x="895800" y="707318"/>
                  </a:moveTo>
                  <a:cubicBezTo>
                    <a:pt x="895800" y="713584"/>
                    <a:pt x="901125" y="718900"/>
                    <a:pt x="907401" y="718900"/>
                  </a:cubicBezTo>
                  <a:cubicBezTo>
                    <a:pt x="913676" y="718900"/>
                    <a:pt x="919001" y="713963"/>
                    <a:pt x="919001" y="707318"/>
                  </a:cubicBezTo>
                  <a:cubicBezTo>
                    <a:pt x="919001" y="701053"/>
                    <a:pt x="913676" y="695737"/>
                    <a:pt x="907401" y="695737"/>
                  </a:cubicBezTo>
                  <a:cubicBezTo>
                    <a:pt x="901125" y="695737"/>
                    <a:pt x="895800" y="701053"/>
                    <a:pt x="895800" y="707318"/>
                  </a:cubicBezTo>
                  <a:moveTo>
                    <a:pt x="895800" y="674188"/>
                  </a:moveTo>
                  <a:cubicBezTo>
                    <a:pt x="895800" y="680453"/>
                    <a:pt x="901125" y="685769"/>
                    <a:pt x="907401" y="685769"/>
                  </a:cubicBezTo>
                  <a:cubicBezTo>
                    <a:pt x="913676" y="685769"/>
                    <a:pt x="919001" y="680833"/>
                    <a:pt x="919001" y="674188"/>
                  </a:cubicBezTo>
                  <a:cubicBezTo>
                    <a:pt x="919001" y="667543"/>
                    <a:pt x="913676" y="662606"/>
                    <a:pt x="907401" y="662606"/>
                  </a:cubicBezTo>
                  <a:cubicBezTo>
                    <a:pt x="901125" y="662606"/>
                    <a:pt x="895800" y="667923"/>
                    <a:pt x="895800" y="674188"/>
                  </a:cubicBezTo>
                  <a:moveTo>
                    <a:pt x="895800" y="641058"/>
                  </a:moveTo>
                  <a:cubicBezTo>
                    <a:pt x="895800" y="647323"/>
                    <a:pt x="901125" y="652639"/>
                    <a:pt x="907401" y="652639"/>
                  </a:cubicBezTo>
                  <a:cubicBezTo>
                    <a:pt x="913676" y="652639"/>
                    <a:pt x="919001" y="647703"/>
                    <a:pt x="919001" y="641058"/>
                  </a:cubicBezTo>
                  <a:cubicBezTo>
                    <a:pt x="919001" y="634792"/>
                    <a:pt x="913676" y="629476"/>
                    <a:pt x="907401" y="629476"/>
                  </a:cubicBezTo>
                  <a:cubicBezTo>
                    <a:pt x="901125" y="629476"/>
                    <a:pt x="895800" y="634792"/>
                    <a:pt x="895800" y="641058"/>
                  </a:cubicBezTo>
                  <a:moveTo>
                    <a:pt x="895800" y="607927"/>
                  </a:moveTo>
                  <a:cubicBezTo>
                    <a:pt x="895800" y="614193"/>
                    <a:pt x="901125" y="619509"/>
                    <a:pt x="907401" y="619509"/>
                  </a:cubicBezTo>
                  <a:cubicBezTo>
                    <a:pt x="913676" y="619509"/>
                    <a:pt x="919001" y="614572"/>
                    <a:pt x="919001" y="607927"/>
                  </a:cubicBezTo>
                  <a:cubicBezTo>
                    <a:pt x="919001" y="601282"/>
                    <a:pt x="913676" y="596346"/>
                    <a:pt x="907401" y="596346"/>
                  </a:cubicBezTo>
                  <a:cubicBezTo>
                    <a:pt x="901125" y="596346"/>
                    <a:pt x="895800" y="601662"/>
                    <a:pt x="895800" y="607927"/>
                  </a:cubicBezTo>
                  <a:moveTo>
                    <a:pt x="895800" y="574797"/>
                  </a:moveTo>
                  <a:cubicBezTo>
                    <a:pt x="895800" y="581062"/>
                    <a:pt x="901125" y="586378"/>
                    <a:pt x="907401" y="586378"/>
                  </a:cubicBezTo>
                  <a:cubicBezTo>
                    <a:pt x="913676" y="586378"/>
                    <a:pt x="919001" y="581442"/>
                    <a:pt x="919001" y="574797"/>
                  </a:cubicBezTo>
                  <a:cubicBezTo>
                    <a:pt x="919001" y="568532"/>
                    <a:pt x="913676" y="563215"/>
                    <a:pt x="907401" y="563215"/>
                  </a:cubicBezTo>
                  <a:cubicBezTo>
                    <a:pt x="901125" y="563215"/>
                    <a:pt x="895800" y="568532"/>
                    <a:pt x="895800" y="574797"/>
                  </a:cubicBezTo>
                  <a:moveTo>
                    <a:pt x="895800" y="541667"/>
                  </a:moveTo>
                  <a:cubicBezTo>
                    <a:pt x="895800" y="547932"/>
                    <a:pt x="901125" y="553248"/>
                    <a:pt x="907401" y="553248"/>
                  </a:cubicBezTo>
                  <a:cubicBezTo>
                    <a:pt x="913676" y="553248"/>
                    <a:pt x="919001" y="548312"/>
                    <a:pt x="919001" y="541667"/>
                  </a:cubicBezTo>
                  <a:cubicBezTo>
                    <a:pt x="919001" y="535401"/>
                    <a:pt x="913676" y="530085"/>
                    <a:pt x="907401" y="530085"/>
                  </a:cubicBezTo>
                  <a:cubicBezTo>
                    <a:pt x="901125" y="530085"/>
                    <a:pt x="895800" y="535401"/>
                    <a:pt x="895800" y="541667"/>
                  </a:cubicBezTo>
                  <a:moveTo>
                    <a:pt x="895800" y="508536"/>
                  </a:moveTo>
                  <a:cubicBezTo>
                    <a:pt x="895800" y="514802"/>
                    <a:pt x="901125" y="520118"/>
                    <a:pt x="907401" y="520118"/>
                  </a:cubicBezTo>
                  <a:cubicBezTo>
                    <a:pt x="913676" y="520118"/>
                    <a:pt x="919001" y="515181"/>
                    <a:pt x="919001" y="508536"/>
                  </a:cubicBezTo>
                  <a:cubicBezTo>
                    <a:pt x="919001" y="501891"/>
                    <a:pt x="913676" y="496955"/>
                    <a:pt x="907401" y="496955"/>
                  </a:cubicBezTo>
                  <a:cubicBezTo>
                    <a:pt x="901125" y="496955"/>
                    <a:pt x="895800" y="502271"/>
                    <a:pt x="895800" y="508536"/>
                  </a:cubicBezTo>
                  <a:moveTo>
                    <a:pt x="895800" y="475406"/>
                  </a:moveTo>
                  <a:cubicBezTo>
                    <a:pt x="895800" y="481671"/>
                    <a:pt x="901125" y="486987"/>
                    <a:pt x="907401" y="486987"/>
                  </a:cubicBezTo>
                  <a:cubicBezTo>
                    <a:pt x="913676" y="486987"/>
                    <a:pt x="919001" y="482051"/>
                    <a:pt x="919001" y="475406"/>
                  </a:cubicBezTo>
                  <a:cubicBezTo>
                    <a:pt x="919001" y="469141"/>
                    <a:pt x="913676" y="463825"/>
                    <a:pt x="907401" y="463825"/>
                  </a:cubicBezTo>
                  <a:cubicBezTo>
                    <a:pt x="901125" y="463825"/>
                    <a:pt x="895800" y="469141"/>
                    <a:pt x="895800" y="475406"/>
                  </a:cubicBezTo>
                  <a:moveTo>
                    <a:pt x="862616" y="442276"/>
                  </a:moveTo>
                  <a:cubicBezTo>
                    <a:pt x="862616" y="448541"/>
                    <a:pt x="867940" y="453857"/>
                    <a:pt x="874216" y="453857"/>
                  </a:cubicBezTo>
                  <a:cubicBezTo>
                    <a:pt x="880492" y="453857"/>
                    <a:pt x="885817" y="448921"/>
                    <a:pt x="885817" y="442276"/>
                  </a:cubicBezTo>
                  <a:cubicBezTo>
                    <a:pt x="885817" y="435631"/>
                    <a:pt x="880492" y="430694"/>
                    <a:pt x="874216" y="430694"/>
                  </a:cubicBezTo>
                  <a:cubicBezTo>
                    <a:pt x="867940" y="430694"/>
                    <a:pt x="862616" y="436010"/>
                    <a:pt x="862616" y="442276"/>
                  </a:cubicBezTo>
                  <a:moveTo>
                    <a:pt x="862616" y="409145"/>
                  </a:moveTo>
                  <a:cubicBezTo>
                    <a:pt x="862616" y="415411"/>
                    <a:pt x="867940" y="420727"/>
                    <a:pt x="874216" y="420727"/>
                  </a:cubicBezTo>
                  <a:cubicBezTo>
                    <a:pt x="880492" y="420727"/>
                    <a:pt x="885817" y="415790"/>
                    <a:pt x="885817" y="409145"/>
                  </a:cubicBezTo>
                  <a:cubicBezTo>
                    <a:pt x="885817" y="402880"/>
                    <a:pt x="880492" y="397564"/>
                    <a:pt x="874216" y="397564"/>
                  </a:cubicBezTo>
                  <a:cubicBezTo>
                    <a:pt x="867940" y="397564"/>
                    <a:pt x="862616" y="402880"/>
                    <a:pt x="862616" y="409145"/>
                  </a:cubicBezTo>
                  <a:moveTo>
                    <a:pt x="862616" y="376015"/>
                  </a:moveTo>
                  <a:cubicBezTo>
                    <a:pt x="862616" y="382280"/>
                    <a:pt x="867940" y="387596"/>
                    <a:pt x="874216" y="387596"/>
                  </a:cubicBezTo>
                  <a:cubicBezTo>
                    <a:pt x="880492" y="387596"/>
                    <a:pt x="885817" y="382660"/>
                    <a:pt x="885817" y="376015"/>
                  </a:cubicBezTo>
                  <a:cubicBezTo>
                    <a:pt x="885817" y="369370"/>
                    <a:pt x="880492" y="364434"/>
                    <a:pt x="874216" y="364434"/>
                  </a:cubicBezTo>
                  <a:cubicBezTo>
                    <a:pt x="867940" y="364434"/>
                    <a:pt x="862616" y="369750"/>
                    <a:pt x="862616" y="376015"/>
                  </a:cubicBezTo>
                  <a:moveTo>
                    <a:pt x="862616" y="342885"/>
                  </a:moveTo>
                  <a:cubicBezTo>
                    <a:pt x="862616" y="349150"/>
                    <a:pt x="867940" y="354466"/>
                    <a:pt x="874216" y="354466"/>
                  </a:cubicBezTo>
                  <a:cubicBezTo>
                    <a:pt x="880492" y="354466"/>
                    <a:pt x="885817" y="349530"/>
                    <a:pt x="885817" y="342885"/>
                  </a:cubicBezTo>
                  <a:cubicBezTo>
                    <a:pt x="885817" y="336240"/>
                    <a:pt x="880492" y="331303"/>
                    <a:pt x="874216" y="331303"/>
                  </a:cubicBezTo>
                  <a:cubicBezTo>
                    <a:pt x="867940" y="331303"/>
                    <a:pt x="862616" y="336619"/>
                    <a:pt x="862616" y="342885"/>
                  </a:cubicBezTo>
                  <a:moveTo>
                    <a:pt x="862616" y="309754"/>
                  </a:moveTo>
                  <a:cubicBezTo>
                    <a:pt x="862616" y="316020"/>
                    <a:pt x="867940" y="321336"/>
                    <a:pt x="874216" y="321336"/>
                  </a:cubicBezTo>
                  <a:cubicBezTo>
                    <a:pt x="880492" y="321336"/>
                    <a:pt x="885817" y="316399"/>
                    <a:pt x="885817" y="309754"/>
                  </a:cubicBezTo>
                  <a:cubicBezTo>
                    <a:pt x="885817" y="303489"/>
                    <a:pt x="880492" y="298173"/>
                    <a:pt x="874216" y="298173"/>
                  </a:cubicBezTo>
                  <a:cubicBezTo>
                    <a:pt x="867940" y="298173"/>
                    <a:pt x="862616" y="303489"/>
                    <a:pt x="862616" y="309754"/>
                  </a:cubicBezTo>
                  <a:moveTo>
                    <a:pt x="862616" y="276624"/>
                  </a:moveTo>
                  <a:cubicBezTo>
                    <a:pt x="862616" y="282889"/>
                    <a:pt x="867940" y="288205"/>
                    <a:pt x="874216" y="288205"/>
                  </a:cubicBezTo>
                  <a:cubicBezTo>
                    <a:pt x="880492" y="288205"/>
                    <a:pt x="885817" y="283269"/>
                    <a:pt x="885817" y="276624"/>
                  </a:cubicBezTo>
                  <a:cubicBezTo>
                    <a:pt x="885817" y="269979"/>
                    <a:pt x="880492" y="265043"/>
                    <a:pt x="874216" y="265043"/>
                  </a:cubicBezTo>
                  <a:cubicBezTo>
                    <a:pt x="867940" y="265043"/>
                    <a:pt x="862616" y="270359"/>
                    <a:pt x="862616" y="276624"/>
                  </a:cubicBezTo>
                  <a:moveTo>
                    <a:pt x="862616" y="243494"/>
                  </a:moveTo>
                  <a:cubicBezTo>
                    <a:pt x="862616" y="249759"/>
                    <a:pt x="867940" y="255075"/>
                    <a:pt x="874216" y="255075"/>
                  </a:cubicBezTo>
                  <a:cubicBezTo>
                    <a:pt x="880492" y="255075"/>
                    <a:pt x="885817" y="250139"/>
                    <a:pt x="885817" y="243494"/>
                  </a:cubicBezTo>
                  <a:cubicBezTo>
                    <a:pt x="885817" y="237228"/>
                    <a:pt x="880492" y="231912"/>
                    <a:pt x="874216" y="231912"/>
                  </a:cubicBezTo>
                  <a:cubicBezTo>
                    <a:pt x="867940" y="231912"/>
                    <a:pt x="862616" y="237228"/>
                    <a:pt x="862616" y="243494"/>
                  </a:cubicBezTo>
                  <a:moveTo>
                    <a:pt x="862616" y="210363"/>
                  </a:moveTo>
                  <a:cubicBezTo>
                    <a:pt x="862616" y="216629"/>
                    <a:pt x="867940" y="221945"/>
                    <a:pt x="874216" y="221945"/>
                  </a:cubicBezTo>
                  <a:cubicBezTo>
                    <a:pt x="880492" y="221945"/>
                    <a:pt x="885817" y="217008"/>
                    <a:pt x="885817" y="210363"/>
                  </a:cubicBezTo>
                  <a:cubicBezTo>
                    <a:pt x="885817" y="204098"/>
                    <a:pt x="880492" y="198782"/>
                    <a:pt x="874216" y="198782"/>
                  </a:cubicBezTo>
                  <a:cubicBezTo>
                    <a:pt x="867940" y="198782"/>
                    <a:pt x="862616" y="204098"/>
                    <a:pt x="862616" y="210363"/>
                  </a:cubicBezTo>
                  <a:moveTo>
                    <a:pt x="862616" y="177233"/>
                  </a:moveTo>
                  <a:cubicBezTo>
                    <a:pt x="862616" y="183498"/>
                    <a:pt x="867940" y="188814"/>
                    <a:pt x="874216" y="188814"/>
                  </a:cubicBezTo>
                  <a:cubicBezTo>
                    <a:pt x="880492" y="188814"/>
                    <a:pt x="885817" y="183878"/>
                    <a:pt x="885817" y="177233"/>
                  </a:cubicBezTo>
                  <a:cubicBezTo>
                    <a:pt x="885817" y="170968"/>
                    <a:pt x="880492" y="165652"/>
                    <a:pt x="874216" y="165652"/>
                  </a:cubicBezTo>
                  <a:cubicBezTo>
                    <a:pt x="867940" y="165652"/>
                    <a:pt x="862616" y="170968"/>
                    <a:pt x="862616" y="177233"/>
                  </a:cubicBezTo>
                  <a:moveTo>
                    <a:pt x="862616" y="144103"/>
                  </a:moveTo>
                  <a:cubicBezTo>
                    <a:pt x="862616" y="150368"/>
                    <a:pt x="867940" y="155684"/>
                    <a:pt x="874216" y="155684"/>
                  </a:cubicBezTo>
                  <a:cubicBezTo>
                    <a:pt x="880492" y="155684"/>
                    <a:pt x="885817" y="150748"/>
                    <a:pt x="885817" y="144103"/>
                  </a:cubicBezTo>
                  <a:cubicBezTo>
                    <a:pt x="885817" y="137458"/>
                    <a:pt x="880492" y="132521"/>
                    <a:pt x="874216" y="132521"/>
                  </a:cubicBezTo>
                  <a:cubicBezTo>
                    <a:pt x="867940" y="132521"/>
                    <a:pt x="862616" y="137837"/>
                    <a:pt x="862616" y="144103"/>
                  </a:cubicBezTo>
                  <a:moveTo>
                    <a:pt x="862616" y="110972"/>
                  </a:moveTo>
                  <a:cubicBezTo>
                    <a:pt x="862616" y="117238"/>
                    <a:pt x="867940" y="122554"/>
                    <a:pt x="874216" y="122554"/>
                  </a:cubicBezTo>
                  <a:cubicBezTo>
                    <a:pt x="880492" y="122554"/>
                    <a:pt x="885817" y="117617"/>
                    <a:pt x="885817" y="110972"/>
                  </a:cubicBezTo>
                  <a:cubicBezTo>
                    <a:pt x="885817" y="104327"/>
                    <a:pt x="880492" y="99391"/>
                    <a:pt x="874216" y="99391"/>
                  </a:cubicBezTo>
                  <a:cubicBezTo>
                    <a:pt x="867940" y="99391"/>
                    <a:pt x="862616" y="104707"/>
                    <a:pt x="862616" y="110972"/>
                  </a:cubicBezTo>
                  <a:moveTo>
                    <a:pt x="862616" y="77842"/>
                  </a:moveTo>
                  <a:cubicBezTo>
                    <a:pt x="862616" y="84107"/>
                    <a:pt x="867940" y="89423"/>
                    <a:pt x="874216" y="89423"/>
                  </a:cubicBezTo>
                  <a:cubicBezTo>
                    <a:pt x="880492" y="89423"/>
                    <a:pt x="885817" y="84487"/>
                    <a:pt x="885817" y="77842"/>
                  </a:cubicBezTo>
                  <a:cubicBezTo>
                    <a:pt x="885817" y="71577"/>
                    <a:pt x="880492" y="66261"/>
                    <a:pt x="874216" y="66261"/>
                  </a:cubicBezTo>
                  <a:cubicBezTo>
                    <a:pt x="867940" y="66261"/>
                    <a:pt x="862616" y="71577"/>
                    <a:pt x="862616" y="77842"/>
                  </a:cubicBezTo>
                  <a:moveTo>
                    <a:pt x="862616" y="44712"/>
                  </a:moveTo>
                  <a:cubicBezTo>
                    <a:pt x="862616" y="50977"/>
                    <a:pt x="867940" y="56293"/>
                    <a:pt x="874216" y="56293"/>
                  </a:cubicBezTo>
                  <a:cubicBezTo>
                    <a:pt x="880492" y="56293"/>
                    <a:pt x="885817" y="51357"/>
                    <a:pt x="885817" y="44712"/>
                  </a:cubicBezTo>
                  <a:cubicBezTo>
                    <a:pt x="885817" y="38067"/>
                    <a:pt x="880492" y="33130"/>
                    <a:pt x="874216" y="33130"/>
                  </a:cubicBezTo>
                  <a:cubicBezTo>
                    <a:pt x="867940" y="33130"/>
                    <a:pt x="862616" y="38446"/>
                    <a:pt x="862616" y="44712"/>
                  </a:cubicBezTo>
                  <a:moveTo>
                    <a:pt x="862616" y="11581"/>
                  </a:moveTo>
                  <a:cubicBezTo>
                    <a:pt x="862616" y="17847"/>
                    <a:pt x="867940" y="23163"/>
                    <a:pt x="874216" y="23163"/>
                  </a:cubicBezTo>
                  <a:cubicBezTo>
                    <a:pt x="880492" y="23163"/>
                    <a:pt x="885817" y="18226"/>
                    <a:pt x="885817" y="11581"/>
                  </a:cubicBezTo>
                  <a:cubicBezTo>
                    <a:pt x="885817" y="5316"/>
                    <a:pt x="880492" y="0"/>
                    <a:pt x="874216" y="0"/>
                  </a:cubicBezTo>
                  <a:cubicBezTo>
                    <a:pt x="867940" y="0"/>
                    <a:pt x="862616" y="5316"/>
                    <a:pt x="862616" y="11581"/>
                  </a:cubicBezTo>
                  <a:moveTo>
                    <a:pt x="862616" y="740449"/>
                  </a:moveTo>
                  <a:cubicBezTo>
                    <a:pt x="862616" y="746714"/>
                    <a:pt x="867940" y="752030"/>
                    <a:pt x="874216" y="752030"/>
                  </a:cubicBezTo>
                  <a:cubicBezTo>
                    <a:pt x="880492" y="752030"/>
                    <a:pt x="885817" y="747094"/>
                    <a:pt x="885817" y="740449"/>
                  </a:cubicBezTo>
                  <a:cubicBezTo>
                    <a:pt x="885817" y="733803"/>
                    <a:pt x="880492" y="728867"/>
                    <a:pt x="874216" y="728867"/>
                  </a:cubicBezTo>
                  <a:cubicBezTo>
                    <a:pt x="867940" y="728867"/>
                    <a:pt x="862616" y="734183"/>
                    <a:pt x="862616" y="740449"/>
                  </a:cubicBezTo>
                  <a:moveTo>
                    <a:pt x="862616" y="707318"/>
                  </a:moveTo>
                  <a:cubicBezTo>
                    <a:pt x="862616" y="713584"/>
                    <a:pt x="867940" y="718900"/>
                    <a:pt x="874216" y="718900"/>
                  </a:cubicBezTo>
                  <a:cubicBezTo>
                    <a:pt x="880492" y="718900"/>
                    <a:pt x="885817" y="713963"/>
                    <a:pt x="885817" y="707318"/>
                  </a:cubicBezTo>
                  <a:cubicBezTo>
                    <a:pt x="885817" y="701053"/>
                    <a:pt x="880492" y="695737"/>
                    <a:pt x="874216" y="695737"/>
                  </a:cubicBezTo>
                  <a:cubicBezTo>
                    <a:pt x="867940" y="695737"/>
                    <a:pt x="862616" y="701053"/>
                    <a:pt x="862616" y="707318"/>
                  </a:cubicBezTo>
                  <a:moveTo>
                    <a:pt x="862616" y="674188"/>
                  </a:moveTo>
                  <a:cubicBezTo>
                    <a:pt x="862616" y="680453"/>
                    <a:pt x="867940" y="685769"/>
                    <a:pt x="874216" y="685769"/>
                  </a:cubicBezTo>
                  <a:cubicBezTo>
                    <a:pt x="880492" y="685769"/>
                    <a:pt x="885817" y="680833"/>
                    <a:pt x="885817" y="674188"/>
                  </a:cubicBezTo>
                  <a:cubicBezTo>
                    <a:pt x="885817" y="667543"/>
                    <a:pt x="880492" y="662606"/>
                    <a:pt x="874216" y="662606"/>
                  </a:cubicBezTo>
                  <a:cubicBezTo>
                    <a:pt x="867940" y="662606"/>
                    <a:pt x="862616" y="667923"/>
                    <a:pt x="862616" y="674188"/>
                  </a:cubicBezTo>
                  <a:moveTo>
                    <a:pt x="862616" y="641058"/>
                  </a:moveTo>
                  <a:cubicBezTo>
                    <a:pt x="862616" y="647323"/>
                    <a:pt x="867940" y="652639"/>
                    <a:pt x="874216" y="652639"/>
                  </a:cubicBezTo>
                  <a:cubicBezTo>
                    <a:pt x="880492" y="652639"/>
                    <a:pt x="885817" y="647703"/>
                    <a:pt x="885817" y="641058"/>
                  </a:cubicBezTo>
                  <a:cubicBezTo>
                    <a:pt x="885817" y="634792"/>
                    <a:pt x="880492" y="629476"/>
                    <a:pt x="874216" y="629476"/>
                  </a:cubicBezTo>
                  <a:cubicBezTo>
                    <a:pt x="867940" y="629476"/>
                    <a:pt x="862616" y="634792"/>
                    <a:pt x="862616" y="641058"/>
                  </a:cubicBezTo>
                  <a:moveTo>
                    <a:pt x="862616" y="607927"/>
                  </a:moveTo>
                  <a:cubicBezTo>
                    <a:pt x="862616" y="614193"/>
                    <a:pt x="867940" y="619509"/>
                    <a:pt x="874216" y="619509"/>
                  </a:cubicBezTo>
                  <a:cubicBezTo>
                    <a:pt x="880492" y="619509"/>
                    <a:pt x="885817" y="614572"/>
                    <a:pt x="885817" y="607927"/>
                  </a:cubicBezTo>
                  <a:cubicBezTo>
                    <a:pt x="885817" y="601282"/>
                    <a:pt x="880492" y="596346"/>
                    <a:pt x="874216" y="596346"/>
                  </a:cubicBezTo>
                  <a:cubicBezTo>
                    <a:pt x="867940" y="596346"/>
                    <a:pt x="862616" y="601662"/>
                    <a:pt x="862616" y="607927"/>
                  </a:cubicBezTo>
                  <a:moveTo>
                    <a:pt x="862616" y="574797"/>
                  </a:moveTo>
                  <a:cubicBezTo>
                    <a:pt x="862616" y="581062"/>
                    <a:pt x="867940" y="586378"/>
                    <a:pt x="874216" y="586378"/>
                  </a:cubicBezTo>
                  <a:cubicBezTo>
                    <a:pt x="880492" y="586378"/>
                    <a:pt x="885817" y="581442"/>
                    <a:pt x="885817" y="574797"/>
                  </a:cubicBezTo>
                  <a:cubicBezTo>
                    <a:pt x="885817" y="568532"/>
                    <a:pt x="880492" y="563215"/>
                    <a:pt x="874216" y="563215"/>
                  </a:cubicBezTo>
                  <a:cubicBezTo>
                    <a:pt x="867940" y="563215"/>
                    <a:pt x="862616" y="568532"/>
                    <a:pt x="862616" y="574797"/>
                  </a:cubicBezTo>
                  <a:moveTo>
                    <a:pt x="862616" y="541667"/>
                  </a:moveTo>
                  <a:cubicBezTo>
                    <a:pt x="862616" y="547932"/>
                    <a:pt x="867940" y="553248"/>
                    <a:pt x="874216" y="553248"/>
                  </a:cubicBezTo>
                  <a:cubicBezTo>
                    <a:pt x="880492" y="553248"/>
                    <a:pt x="885817" y="548312"/>
                    <a:pt x="885817" y="541667"/>
                  </a:cubicBezTo>
                  <a:cubicBezTo>
                    <a:pt x="885817" y="535401"/>
                    <a:pt x="880492" y="530085"/>
                    <a:pt x="874216" y="530085"/>
                  </a:cubicBezTo>
                  <a:cubicBezTo>
                    <a:pt x="867940" y="530085"/>
                    <a:pt x="862616" y="535401"/>
                    <a:pt x="862616" y="541667"/>
                  </a:cubicBezTo>
                  <a:moveTo>
                    <a:pt x="862616" y="508536"/>
                  </a:moveTo>
                  <a:cubicBezTo>
                    <a:pt x="862616" y="514802"/>
                    <a:pt x="867940" y="520118"/>
                    <a:pt x="874216" y="520118"/>
                  </a:cubicBezTo>
                  <a:cubicBezTo>
                    <a:pt x="880492" y="520118"/>
                    <a:pt x="885817" y="515181"/>
                    <a:pt x="885817" y="508536"/>
                  </a:cubicBezTo>
                  <a:cubicBezTo>
                    <a:pt x="885817" y="501891"/>
                    <a:pt x="880492" y="496955"/>
                    <a:pt x="874216" y="496955"/>
                  </a:cubicBezTo>
                  <a:cubicBezTo>
                    <a:pt x="867940" y="496955"/>
                    <a:pt x="862616" y="502271"/>
                    <a:pt x="862616" y="508536"/>
                  </a:cubicBezTo>
                  <a:moveTo>
                    <a:pt x="862616" y="475406"/>
                  </a:moveTo>
                  <a:cubicBezTo>
                    <a:pt x="862616" y="481671"/>
                    <a:pt x="867940" y="486987"/>
                    <a:pt x="874216" y="486987"/>
                  </a:cubicBezTo>
                  <a:cubicBezTo>
                    <a:pt x="880492" y="486987"/>
                    <a:pt x="885817" y="482051"/>
                    <a:pt x="885817" y="475406"/>
                  </a:cubicBezTo>
                  <a:cubicBezTo>
                    <a:pt x="885817" y="469141"/>
                    <a:pt x="880492" y="463825"/>
                    <a:pt x="874216" y="463825"/>
                  </a:cubicBezTo>
                  <a:cubicBezTo>
                    <a:pt x="867940" y="463825"/>
                    <a:pt x="862616" y="469141"/>
                    <a:pt x="862616" y="475406"/>
                  </a:cubicBezTo>
                  <a:moveTo>
                    <a:pt x="829431" y="442276"/>
                  </a:moveTo>
                  <a:cubicBezTo>
                    <a:pt x="829431" y="448541"/>
                    <a:pt x="834756" y="453857"/>
                    <a:pt x="841031" y="453857"/>
                  </a:cubicBezTo>
                  <a:cubicBezTo>
                    <a:pt x="847307" y="453857"/>
                    <a:pt x="852632" y="448921"/>
                    <a:pt x="852632" y="442276"/>
                  </a:cubicBezTo>
                  <a:cubicBezTo>
                    <a:pt x="852632" y="435631"/>
                    <a:pt x="847307" y="430694"/>
                    <a:pt x="841031" y="430694"/>
                  </a:cubicBezTo>
                  <a:cubicBezTo>
                    <a:pt x="834756" y="430694"/>
                    <a:pt x="829431" y="436010"/>
                    <a:pt x="829431" y="442276"/>
                  </a:cubicBezTo>
                  <a:moveTo>
                    <a:pt x="829431" y="409145"/>
                  </a:moveTo>
                  <a:cubicBezTo>
                    <a:pt x="829431" y="415411"/>
                    <a:pt x="834756" y="420727"/>
                    <a:pt x="841031" y="420727"/>
                  </a:cubicBezTo>
                  <a:cubicBezTo>
                    <a:pt x="847307" y="420727"/>
                    <a:pt x="852632" y="415790"/>
                    <a:pt x="852632" y="409145"/>
                  </a:cubicBezTo>
                  <a:cubicBezTo>
                    <a:pt x="852632" y="402880"/>
                    <a:pt x="847307" y="397564"/>
                    <a:pt x="841031" y="397564"/>
                  </a:cubicBezTo>
                  <a:cubicBezTo>
                    <a:pt x="834756" y="397564"/>
                    <a:pt x="829431" y="402880"/>
                    <a:pt x="829431" y="409145"/>
                  </a:cubicBezTo>
                  <a:moveTo>
                    <a:pt x="829431" y="376015"/>
                  </a:moveTo>
                  <a:cubicBezTo>
                    <a:pt x="829431" y="382280"/>
                    <a:pt x="834756" y="387596"/>
                    <a:pt x="841031" y="387596"/>
                  </a:cubicBezTo>
                  <a:cubicBezTo>
                    <a:pt x="847307" y="387596"/>
                    <a:pt x="852632" y="382660"/>
                    <a:pt x="852632" y="376015"/>
                  </a:cubicBezTo>
                  <a:cubicBezTo>
                    <a:pt x="852632" y="369370"/>
                    <a:pt x="847307" y="364434"/>
                    <a:pt x="841031" y="364434"/>
                  </a:cubicBezTo>
                  <a:cubicBezTo>
                    <a:pt x="834756" y="364434"/>
                    <a:pt x="829431" y="369750"/>
                    <a:pt x="829431" y="376015"/>
                  </a:cubicBezTo>
                  <a:moveTo>
                    <a:pt x="829431" y="342885"/>
                  </a:moveTo>
                  <a:cubicBezTo>
                    <a:pt x="829431" y="349150"/>
                    <a:pt x="834756" y="354466"/>
                    <a:pt x="841031" y="354466"/>
                  </a:cubicBezTo>
                  <a:cubicBezTo>
                    <a:pt x="847307" y="354466"/>
                    <a:pt x="852632" y="349530"/>
                    <a:pt x="852632" y="342885"/>
                  </a:cubicBezTo>
                  <a:cubicBezTo>
                    <a:pt x="852632" y="336240"/>
                    <a:pt x="847307" y="331303"/>
                    <a:pt x="841031" y="331303"/>
                  </a:cubicBezTo>
                  <a:cubicBezTo>
                    <a:pt x="834756" y="331303"/>
                    <a:pt x="829431" y="336619"/>
                    <a:pt x="829431" y="342885"/>
                  </a:cubicBezTo>
                  <a:moveTo>
                    <a:pt x="829431" y="309754"/>
                  </a:moveTo>
                  <a:cubicBezTo>
                    <a:pt x="829431" y="316020"/>
                    <a:pt x="834756" y="321336"/>
                    <a:pt x="841031" y="321336"/>
                  </a:cubicBezTo>
                  <a:cubicBezTo>
                    <a:pt x="847307" y="321336"/>
                    <a:pt x="852632" y="316399"/>
                    <a:pt x="852632" y="309754"/>
                  </a:cubicBezTo>
                  <a:cubicBezTo>
                    <a:pt x="852632" y="303489"/>
                    <a:pt x="847307" y="298173"/>
                    <a:pt x="841031" y="298173"/>
                  </a:cubicBezTo>
                  <a:cubicBezTo>
                    <a:pt x="834756" y="298173"/>
                    <a:pt x="829431" y="303489"/>
                    <a:pt x="829431" y="309754"/>
                  </a:cubicBezTo>
                  <a:moveTo>
                    <a:pt x="829431" y="276624"/>
                  </a:moveTo>
                  <a:cubicBezTo>
                    <a:pt x="829431" y="282889"/>
                    <a:pt x="834756" y="288205"/>
                    <a:pt x="841031" y="288205"/>
                  </a:cubicBezTo>
                  <a:cubicBezTo>
                    <a:pt x="847307" y="288205"/>
                    <a:pt x="852632" y="283269"/>
                    <a:pt x="852632" y="276624"/>
                  </a:cubicBezTo>
                  <a:cubicBezTo>
                    <a:pt x="852632" y="269979"/>
                    <a:pt x="847307" y="265043"/>
                    <a:pt x="841031" y="265043"/>
                  </a:cubicBezTo>
                  <a:cubicBezTo>
                    <a:pt x="834756" y="265043"/>
                    <a:pt x="829431" y="270359"/>
                    <a:pt x="829431" y="276624"/>
                  </a:cubicBezTo>
                  <a:moveTo>
                    <a:pt x="829431" y="243494"/>
                  </a:moveTo>
                  <a:cubicBezTo>
                    <a:pt x="829431" y="249759"/>
                    <a:pt x="834756" y="255075"/>
                    <a:pt x="841031" y="255075"/>
                  </a:cubicBezTo>
                  <a:cubicBezTo>
                    <a:pt x="847307" y="255075"/>
                    <a:pt x="852632" y="250139"/>
                    <a:pt x="852632" y="243494"/>
                  </a:cubicBezTo>
                  <a:cubicBezTo>
                    <a:pt x="852632" y="237228"/>
                    <a:pt x="847307" y="231912"/>
                    <a:pt x="841031" y="231912"/>
                  </a:cubicBezTo>
                  <a:cubicBezTo>
                    <a:pt x="834756" y="231912"/>
                    <a:pt x="829431" y="237228"/>
                    <a:pt x="829431" y="243494"/>
                  </a:cubicBezTo>
                  <a:moveTo>
                    <a:pt x="829431" y="210363"/>
                  </a:moveTo>
                  <a:cubicBezTo>
                    <a:pt x="829431" y="216629"/>
                    <a:pt x="834756" y="221945"/>
                    <a:pt x="841031" y="221945"/>
                  </a:cubicBezTo>
                  <a:cubicBezTo>
                    <a:pt x="847307" y="221945"/>
                    <a:pt x="852632" y="217008"/>
                    <a:pt x="852632" y="210363"/>
                  </a:cubicBezTo>
                  <a:cubicBezTo>
                    <a:pt x="852632" y="204098"/>
                    <a:pt x="847307" y="198782"/>
                    <a:pt x="841031" y="198782"/>
                  </a:cubicBezTo>
                  <a:cubicBezTo>
                    <a:pt x="834756" y="198782"/>
                    <a:pt x="829431" y="204098"/>
                    <a:pt x="829431" y="210363"/>
                  </a:cubicBezTo>
                  <a:moveTo>
                    <a:pt x="829431" y="177233"/>
                  </a:moveTo>
                  <a:cubicBezTo>
                    <a:pt x="829431" y="183498"/>
                    <a:pt x="834756" y="188814"/>
                    <a:pt x="841031" y="188814"/>
                  </a:cubicBezTo>
                  <a:cubicBezTo>
                    <a:pt x="847307" y="188814"/>
                    <a:pt x="852632" y="183878"/>
                    <a:pt x="852632" y="177233"/>
                  </a:cubicBezTo>
                  <a:cubicBezTo>
                    <a:pt x="852632" y="170968"/>
                    <a:pt x="847307" y="165652"/>
                    <a:pt x="841031" y="165652"/>
                  </a:cubicBezTo>
                  <a:cubicBezTo>
                    <a:pt x="834756" y="165652"/>
                    <a:pt x="829431" y="170968"/>
                    <a:pt x="829431" y="177233"/>
                  </a:cubicBezTo>
                  <a:moveTo>
                    <a:pt x="829431" y="144103"/>
                  </a:moveTo>
                  <a:cubicBezTo>
                    <a:pt x="829431" y="150368"/>
                    <a:pt x="834756" y="155684"/>
                    <a:pt x="841031" y="155684"/>
                  </a:cubicBezTo>
                  <a:cubicBezTo>
                    <a:pt x="847307" y="155684"/>
                    <a:pt x="852632" y="150748"/>
                    <a:pt x="852632" y="144103"/>
                  </a:cubicBezTo>
                  <a:cubicBezTo>
                    <a:pt x="852632" y="137458"/>
                    <a:pt x="847307" y="132521"/>
                    <a:pt x="841031" y="132521"/>
                  </a:cubicBezTo>
                  <a:cubicBezTo>
                    <a:pt x="834756" y="132521"/>
                    <a:pt x="829431" y="137837"/>
                    <a:pt x="829431" y="144103"/>
                  </a:cubicBezTo>
                  <a:moveTo>
                    <a:pt x="829431" y="110972"/>
                  </a:moveTo>
                  <a:cubicBezTo>
                    <a:pt x="829431" y="117238"/>
                    <a:pt x="834756" y="122554"/>
                    <a:pt x="841031" y="122554"/>
                  </a:cubicBezTo>
                  <a:cubicBezTo>
                    <a:pt x="847307" y="122554"/>
                    <a:pt x="852632" y="117617"/>
                    <a:pt x="852632" y="110972"/>
                  </a:cubicBezTo>
                  <a:cubicBezTo>
                    <a:pt x="852632" y="104327"/>
                    <a:pt x="847307" y="99391"/>
                    <a:pt x="841031" y="99391"/>
                  </a:cubicBezTo>
                  <a:cubicBezTo>
                    <a:pt x="834756" y="99391"/>
                    <a:pt x="829431" y="104707"/>
                    <a:pt x="829431" y="110972"/>
                  </a:cubicBezTo>
                  <a:moveTo>
                    <a:pt x="829431" y="77842"/>
                  </a:moveTo>
                  <a:cubicBezTo>
                    <a:pt x="829431" y="84107"/>
                    <a:pt x="834756" y="89423"/>
                    <a:pt x="841031" y="89423"/>
                  </a:cubicBezTo>
                  <a:cubicBezTo>
                    <a:pt x="847307" y="89423"/>
                    <a:pt x="852632" y="84487"/>
                    <a:pt x="852632" y="77842"/>
                  </a:cubicBezTo>
                  <a:cubicBezTo>
                    <a:pt x="852632" y="71577"/>
                    <a:pt x="847307" y="66261"/>
                    <a:pt x="841031" y="66261"/>
                  </a:cubicBezTo>
                  <a:cubicBezTo>
                    <a:pt x="834756" y="66261"/>
                    <a:pt x="829431" y="71577"/>
                    <a:pt x="829431" y="77842"/>
                  </a:cubicBezTo>
                  <a:moveTo>
                    <a:pt x="829431" y="44712"/>
                  </a:moveTo>
                  <a:cubicBezTo>
                    <a:pt x="829431" y="50977"/>
                    <a:pt x="834756" y="56293"/>
                    <a:pt x="841031" y="56293"/>
                  </a:cubicBezTo>
                  <a:cubicBezTo>
                    <a:pt x="847307" y="56293"/>
                    <a:pt x="852632" y="51357"/>
                    <a:pt x="852632" y="44712"/>
                  </a:cubicBezTo>
                  <a:cubicBezTo>
                    <a:pt x="852632" y="38067"/>
                    <a:pt x="847307" y="33130"/>
                    <a:pt x="841031" y="33130"/>
                  </a:cubicBezTo>
                  <a:cubicBezTo>
                    <a:pt x="834756" y="33130"/>
                    <a:pt x="829431" y="38446"/>
                    <a:pt x="829431" y="44712"/>
                  </a:cubicBezTo>
                  <a:moveTo>
                    <a:pt x="829431" y="11581"/>
                  </a:moveTo>
                  <a:cubicBezTo>
                    <a:pt x="829431" y="17847"/>
                    <a:pt x="834756" y="23163"/>
                    <a:pt x="841031" y="23163"/>
                  </a:cubicBezTo>
                  <a:cubicBezTo>
                    <a:pt x="847307" y="23163"/>
                    <a:pt x="852632" y="18226"/>
                    <a:pt x="852632" y="11581"/>
                  </a:cubicBezTo>
                  <a:cubicBezTo>
                    <a:pt x="852632" y="5316"/>
                    <a:pt x="847307" y="0"/>
                    <a:pt x="841031" y="0"/>
                  </a:cubicBezTo>
                  <a:cubicBezTo>
                    <a:pt x="834756" y="0"/>
                    <a:pt x="829431" y="5316"/>
                    <a:pt x="829431" y="11581"/>
                  </a:cubicBezTo>
                  <a:moveTo>
                    <a:pt x="829431" y="740449"/>
                  </a:moveTo>
                  <a:cubicBezTo>
                    <a:pt x="829431" y="746714"/>
                    <a:pt x="834756" y="752030"/>
                    <a:pt x="841031" y="752030"/>
                  </a:cubicBezTo>
                  <a:cubicBezTo>
                    <a:pt x="847307" y="752030"/>
                    <a:pt x="852632" y="747094"/>
                    <a:pt x="852632" y="740449"/>
                  </a:cubicBezTo>
                  <a:cubicBezTo>
                    <a:pt x="852632" y="733803"/>
                    <a:pt x="847307" y="728867"/>
                    <a:pt x="841031" y="728867"/>
                  </a:cubicBezTo>
                  <a:cubicBezTo>
                    <a:pt x="834756" y="728867"/>
                    <a:pt x="829431" y="734183"/>
                    <a:pt x="829431" y="740449"/>
                  </a:cubicBezTo>
                  <a:moveTo>
                    <a:pt x="829431" y="707318"/>
                  </a:moveTo>
                  <a:cubicBezTo>
                    <a:pt x="829431" y="713584"/>
                    <a:pt x="834756" y="718900"/>
                    <a:pt x="841031" y="718900"/>
                  </a:cubicBezTo>
                  <a:cubicBezTo>
                    <a:pt x="847307" y="718900"/>
                    <a:pt x="852632" y="713963"/>
                    <a:pt x="852632" y="707318"/>
                  </a:cubicBezTo>
                  <a:cubicBezTo>
                    <a:pt x="852632" y="701053"/>
                    <a:pt x="847307" y="695737"/>
                    <a:pt x="841031" y="695737"/>
                  </a:cubicBezTo>
                  <a:cubicBezTo>
                    <a:pt x="834756" y="695737"/>
                    <a:pt x="829431" y="701053"/>
                    <a:pt x="829431" y="707318"/>
                  </a:cubicBezTo>
                  <a:moveTo>
                    <a:pt x="829431" y="674188"/>
                  </a:moveTo>
                  <a:cubicBezTo>
                    <a:pt x="829431" y="680453"/>
                    <a:pt x="834756" y="685769"/>
                    <a:pt x="841031" y="685769"/>
                  </a:cubicBezTo>
                  <a:cubicBezTo>
                    <a:pt x="847307" y="685769"/>
                    <a:pt x="852632" y="680833"/>
                    <a:pt x="852632" y="674188"/>
                  </a:cubicBezTo>
                  <a:cubicBezTo>
                    <a:pt x="852632" y="667543"/>
                    <a:pt x="847307" y="662606"/>
                    <a:pt x="841031" y="662606"/>
                  </a:cubicBezTo>
                  <a:cubicBezTo>
                    <a:pt x="834756" y="662606"/>
                    <a:pt x="829431" y="667923"/>
                    <a:pt x="829431" y="674188"/>
                  </a:cubicBezTo>
                  <a:moveTo>
                    <a:pt x="829431" y="641058"/>
                  </a:moveTo>
                  <a:cubicBezTo>
                    <a:pt x="829431" y="647323"/>
                    <a:pt x="834756" y="652639"/>
                    <a:pt x="841031" y="652639"/>
                  </a:cubicBezTo>
                  <a:cubicBezTo>
                    <a:pt x="847307" y="652639"/>
                    <a:pt x="852632" y="647703"/>
                    <a:pt x="852632" y="641058"/>
                  </a:cubicBezTo>
                  <a:cubicBezTo>
                    <a:pt x="852632" y="634792"/>
                    <a:pt x="847307" y="629476"/>
                    <a:pt x="841031" y="629476"/>
                  </a:cubicBezTo>
                  <a:cubicBezTo>
                    <a:pt x="834756" y="629476"/>
                    <a:pt x="829431" y="634792"/>
                    <a:pt x="829431" y="641058"/>
                  </a:cubicBezTo>
                  <a:moveTo>
                    <a:pt x="829431" y="607927"/>
                  </a:moveTo>
                  <a:cubicBezTo>
                    <a:pt x="829431" y="614193"/>
                    <a:pt x="834756" y="619509"/>
                    <a:pt x="841031" y="619509"/>
                  </a:cubicBezTo>
                  <a:cubicBezTo>
                    <a:pt x="847307" y="619509"/>
                    <a:pt x="852632" y="614572"/>
                    <a:pt x="852632" y="607927"/>
                  </a:cubicBezTo>
                  <a:cubicBezTo>
                    <a:pt x="852632" y="601282"/>
                    <a:pt x="847307" y="596346"/>
                    <a:pt x="841031" y="596346"/>
                  </a:cubicBezTo>
                  <a:cubicBezTo>
                    <a:pt x="834756" y="596346"/>
                    <a:pt x="829431" y="601662"/>
                    <a:pt x="829431" y="607927"/>
                  </a:cubicBezTo>
                  <a:moveTo>
                    <a:pt x="829431" y="574797"/>
                  </a:moveTo>
                  <a:cubicBezTo>
                    <a:pt x="829431" y="581062"/>
                    <a:pt x="834756" y="586378"/>
                    <a:pt x="841031" y="586378"/>
                  </a:cubicBezTo>
                  <a:cubicBezTo>
                    <a:pt x="847307" y="586378"/>
                    <a:pt x="852632" y="581442"/>
                    <a:pt x="852632" y="574797"/>
                  </a:cubicBezTo>
                  <a:cubicBezTo>
                    <a:pt x="852632" y="568532"/>
                    <a:pt x="847307" y="563215"/>
                    <a:pt x="841031" y="563215"/>
                  </a:cubicBezTo>
                  <a:cubicBezTo>
                    <a:pt x="834756" y="563215"/>
                    <a:pt x="829431" y="568532"/>
                    <a:pt x="829431" y="574797"/>
                  </a:cubicBezTo>
                  <a:moveTo>
                    <a:pt x="829431" y="541667"/>
                  </a:moveTo>
                  <a:cubicBezTo>
                    <a:pt x="829431" y="547932"/>
                    <a:pt x="834756" y="553248"/>
                    <a:pt x="841031" y="553248"/>
                  </a:cubicBezTo>
                  <a:cubicBezTo>
                    <a:pt x="847307" y="553248"/>
                    <a:pt x="852632" y="548312"/>
                    <a:pt x="852632" y="541667"/>
                  </a:cubicBezTo>
                  <a:cubicBezTo>
                    <a:pt x="852632" y="535401"/>
                    <a:pt x="847307" y="530085"/>
                    <a:pt x="841031" y="530085"/>
                  </a:cubicBezTo>
                  <a:cubicBezTo>
                    <a:pt x="834756" y="530085"/>
                    <a:pt x="829431" y="535401"/>
                    <a:pt x="829431" y="541667"/>
                  </a:cubicBezTo>
                  <a:moveTo>
                    <a:pt x="829431" y="508536"/>
                  </a:moveTo>
                  <a:cubicBezTo>
                    <a:pt x="829431" y="514802"/>
                    <a:pt x="834756" y="520118"/>
                    <a:pt x="841031" y="520118"/>
                  </a:cubicBezTo>
                  <a:cubicBezTo>
                    <a:pt x="847307" y="520118"/>
                    <a:pt x="852632" y="515181"/>
                    <a:pt x="852632" y="508536"/>
                  </a:cubicBezTo>
                  <a:cubicBezTo>
                    <a:pt x="852632" y="501891"/>
                    <a:pt x="847307" y="496955"/>
                    <a:pt x="841031" y="496955"/>
                  </a:cubicBezTo>
                  <a:cubicBezTo>
                    <a:pt x="834756" y="496955"/>
                    <a:pt x="829431" y="502271"/>
                    <a:pt x="829431" y="508536"/>
                  </a:cubicBezTo>
                  <a:moveTo>
                    <a:pt x="829431" y="475406"/>
                  </a:moveTo>
                  <a:cubicBezTo>
                    <a:pt x="829431" y="481671"/>
                    <a:pt x="834756" y="486987"/>
                    <a:pt x="841031" y="486987"/>
                  </a:cubicBezTo>
                  <a:cubicBezTo>
                    <a:pt x="847307" y="486987"/>
                    <a:pt x="852632" y="482051"/>
                    <a:pt x="852632" y="475406"/>
                  </a:cubicBezTo>
                  <a:cubicBezTo>
                    <a:pt x="852632" y="469141"/>
                    <a:pt x="847307" y="463825"/>
                    <a:pt x="841031" y="463825"/>
                  </a:cubicBezTo>
                  <a:cubicBezTo>
                    <a:pt x="834756" y="463825"/>
                    <a:pt x="829431" y="469141"/>
                    <a:pt x="829431" y="475406"/>
                  </a:cubicBezTo>
                  <a:moveTo>
                    <a:pt x="796246" y="442276"/>
                  </a:moveTo>
                  <a:cubicBezTo>
                    <a:pt x="796246" y="448541"/>
                    <a:pt x="801571" y="453857"/>
                    <a:pt x="807846" y="453857"/>
                  </a:cubicBezTo>
                  <a:cubicBezTo>
                    <a:pt x="814122" y="453857"/>
                    <a:pt x="819447" y="448921"/>
                    <a:pt x="819447" y="442276"/>
                  </a:cubicBezTo>
                  <a:cubicBezTo>
                    <a:pt x="819447" y="435631"/>
                    <a:pt x="814122" y="430694"/>
                    <a:pt x="807846" y="430694"/>
                  </a:cubicBezTo>
                  <a:cubicBezTo>
                    <a:pt x="801571" y="430694"/>
                    <a:pt x="796246" y="436010"/>
                    <a:pt x="796246" y="442276"/>
                  </a:cubicBezTo>
                  <a:moveTo>
                    <a:pt x="796246" y="409145"/>
                  </a:moveTo>
                  <a:cubicBezTo>
                    <a:pt x="796246" y="415411"/>
                    <a:pt x="801571" y="420727"/>
                    <a:pt x="807846" y="420727"/>
                  </a:cubicBezTo>
                  <a:cubicBezTo>
                    <a:pt x="814122" y="420727"/>
                    <a:pt x="819447" y="415790"/>
                    <a:pt x="819447" y="409145"/>
                  </a:cubicBezTo>
                  <a:cubicBezTo>
                    <a:pt x="819447" y="402880"/>
                    <a:pt x="814122" y="397564"/>
                    <a:pt x="807846" y="397564"/>
                  </a:cubicBezTo>
                  <a:cubicBezTo>
                    <a:pt x="801571" y="397564"/>
                    <a:pt x="796246" y="402880"/>
                    <a:pt x="796246" y="409145"/>
                  </a:cubicBezTo>
                  <a:moveTo>
                    <a:pt x="796246" y="376015"/>
                  </a:moveTo>
                  <a:cubicBezTo>
                    <a:pt x="796246" y="382280"/>
                    <a:pt x="801571" y="387596"/>
                    <a:pt x="807846" y="387596"/>
                  </a:cubicBezTo>
                  <a:cubicBezTo>
                    <a:pt x="814122" y="387596"/>
                    <a:pt x="819447" y="382660"/>
                    <a:pt x="819447" y="376015"/>
                  </a:cubicBezTo>
                  <a:cubicBezTo>
                    <a:pt x="819447" y="369370"/>
                    <a:pt x="814122" y="364434"/>
                    <a:pt x="807846" y="364434"/>
                  </a:cubicBezTo>
                  <a:cubicBezTo>
                    <a:pt x="801571" y="364434"/>
                    <a:pt x="796246" y="369750"/>
                    <a:pt x="796246" y="376015"/>
                  </a:cubicBezTo>
                  <a:moveTo>
                    <a:pt x="796246" y="342885"/>
                  </a:moveTo>
                  <a:cubicBezTo>
                    <a:pt x="796246" y="349150"/>
                    <a:pt x="801571" y="354466"/>
                    <a:pt x="807846" y="354466"/>
                  </a:cubicBezTo>
                  <a:cubicBezTo>
                    <a:pt x="814122" y="354466"/>
                    <a:pt x="819447" y="349530"/>
                    <a:pt x="819447" y="342885"/>
                  </a:cubicBezTo>
                  <a:cubicBezTo>
                    <a:pt x="819447" y="336240"/>
                    <a:pt x="814122" y="331303"/>
                    <a:pt x="807846" y="331303"/>
                  </a:cubicBezTo>
                  <a:cubicBezTo>
                    <a:pt x="801571" y="331303"/>
                    <a:pt x="796246" y="336619"/>
                    <a:pt x="796246" y="342885"/>
                  </a:cubicBezTo>
                  <a:moveTo>
                    <a:pt x="796246" y="309754"/>
                  </a:moveTo>
                  <a:cubicBezTo>
                    <a:pt x="796246" y="316020"/>
                    <a:pt x="801571" y="321336"/>
                    <a:pt x="807846" y="321336"/>
                  </a:cubicBezTo>
                  <a:cubicBezTo>
                    <a:pt x="814122" y="321336"/>
                    <a:pt x="819447" y="316399"/>
                    <a:pt x="819447" y="309754"/>
                  </a:cubicBezTo>
                  <a:cubicBezTo>
                    <a:pt x="819447" y="303489"/>
                    <a:pt x="814122" y="298173"/>
                    <a:pt x="807846" y="298173"/>
                  </a:cubicBezTo>
                  <a:cubicBezTo>
                    <a:pt x="801571" y="298173"/>
                    <a:pt x="796246" y="303489"/>
                    <a:pt x="796246" y="309754"/>
                  </a:cubicBezTo>
                  <a:moveTo>
                    <a:pt x="796246" y="276624"/>
                  </a:moveTo>
                  <a:cubicBezTo>
                    <a:pt x="796246" y="282889"/>
                    <a:pt x="801571" y="288205"/>
                    <a:pt x="807846" y="288205"/>
                  </a:cubicBezTo>
                  <a:cubicBezTo>
                    <a:pt x="814122" y="288205"/>
                    <a:pt x="819447" y="283269"/>
                    <a:pt x="819447" y="276624"/>
                  </a:cubicBezTo>
                  <a:cubicBezTo>
                    <a:pt x="819447" y="269979"/>
                    <a:pt x="814122" y="265043"/>
                    <a:pt x="807846" y="265043"/>
                  </a:cubicBezTo>
                  <a:cubicBezTo>
                    <a:pt x="801571" y="265043"/>
                    <a:pt x="796246" y="270359"/>
                    <a:pt x="796246" y="276624"/>
                  </a:cubicBezTo>
                  <a:moveTo>
                    <a:pt x="796246" y="243494"/>
                  </a:moveTo>
                  <a:cubicBezTo>
                    <a:pt x="796246" y="249759"/>
                    <a:pt x="801571" y="255075"/>
                    <a:pt x="807846" y="255075"/>
                  </a:cubicBezTo>
                  <a:cubicBezTo>
                    <a:pt x="814122" y="255075"/>
                    <a:pt x="819447" y="250139"/>
                    <a:pt x="819447" y="243494"/>
                  </a:cubicBezTo>
                  <a:cubicBezTo>
                    <a:pt x="819447" y="237228"/>
                    <a:pt x="814122" y="231912"/>
                    <a:pt x="807846" y="231912"/>
                  </a:cubicBezTo>
                  <a:cubicBezTo>
                    <a:pt x="801571" y="231912"/>
                    <a:pt x="796246" y="237228"/>
                    <a:pt x="796246" y="243494"/>
                  </a:cubicBezTo>
                  <a:moveTo>
                    <a:pt x="796246" y="210363"/>
                  </a:moveTo>
                  <a:cubicBezTo>
                    <a:pt x="796246" y="216629"/>
                    <a:pt x="801571" y="221945"/>
                    <a:pt x="807846" y="221945"/>
                  </a:cubicBezTo>
                  <a:cubicBezTo>
                    <a:pt x="814122" y="221945"/>
                    <a:pt x="819447" y="217008"/>
                    <a:pt x="819447" y="210363"/>
                  </a:cubicBezTo>
                  <a:cubicBezTo>
                    <a:pt x="819447" y="204098"/>
                    <a:pt x="814122" y="198782"/>
                    <a:pt x="807846" y="198782"/>
                  </a:cubicBezTo>
                  <a:cubicBezTo>
                    <a:pt x="801571" y="198782"/>
                    <a:pt x="796246" y="204098"/>
                    <a:pt x="796246" y="210363"/>
                  </a:cubicBezTo>
                  <a:moveTo>
                    <a:pt x="796246" y="177233"/>
                  </a:moveTo>
                  <a:cubicBezTo>
                    <a:pt x="796246" y="183498"/>
                    <a:pt x="801571" y="188814"/>
                    <a:pt x="807846" y="188814"/>
                  </a:cubicBezTo>
                  <a:cubicBezTo>
                    <a:pt x="814122" y="188814"/>
                    <a:pt x="819447" y="183878"/>
                    <a:pt x="819447" y="177233"/>
                  </a:cubicBezTo>
                  <a:cubicBezTo>
                    <a:pt x="819447" y="170968"/>
                    <a:pt x="814122" y="165652"/>
                    <a:pt x="807846" y="165652"/>
                  </a:cubicBezTo>
                  <a:cubicBezTo>
                    <a:pt x="801571" y="165652"/>
                    <a:pt x="796246" y="170968"/>
                    <a:pt x="796246" y="177233"/>
                  </a:cubicBezTo>
                  <a:moveTo>
                    <a:pt x="796246" y="144103"/>
                  </a:moveTo>
                  <a:cubicBezTo>
                    <a:pt x="796246" y="150368"/>
                    <a:pt x="801571" y="155684"/>
                    <a:pt x="807846" y="155684"/>
                  </a:cubicBezTo>
                  <a:cubicBezTo>
                    <a:pt x="814122" y="155684"/>
                    <a:pt x="819447" y="150748"/>
                    <a:pt x="819447" y="144103"/>
                  </a:cubicBezTo>
                  <a:cubicBezTo>
                    <a:pt x="819447" y="137458"/>
                    <a:pt x="814122" y="132521"/>
                    <a:pt x="807846" y="132521"/>
                  </a:cubicBezTo>
                  <a:cubicBezTo>
                    <a:pt x="801571" y="132521"/>
                    <a:pt x="796246" y="137837"/>
                    <a:pt x="796246" y="144103"/>
                  </a:cubicBezTo>
                  <a:moveTo>
                    <a:pt x="796246" y="110972"/>
                  </a:moveTo>
                  <a:cubicBezTo>
                    <a:pt x="796246" y="117238"/>
                    <a:pt x="801571" y="122554"/>
                    <a:pt x="807846" y="122554"/>
                  </a:cubicBezTo>
                  <a:cubicBezTo>
                    <a:pt x="814122" y="122554"/>
                    <a:pt x="819447" y="117617"/>
                    <a:pt x="819447" y="110972"/>
                  </a:cubicBezTo>
                  <a:cubicBezTo>
                    <a:pt x="819447" y="104327"/>
                    <a:pt x="814122" y="99391"/>
                    <a:pt x="807846" y="99391"/>
                  </a:cubicBezTo>
                  <a:cubicBezTo>
                    <a:pt x="801571" y="99391"/>
                    <a:pt x="796246" y="104707"/>
                    <a:pt x="796246" y="110972"/>
                  </a:cubicBezTo>
                  <a:moveTo>
                    <a:pt x="796246" y="77842"/>
                  </a:moveTo>
                  <a:cubicBezTo>
                    <a:pt x="796246" y="84107"/>
                    <a:pt x="801571" y="89423"/>
                    <a:pt x="807846" y="89423"/>
                  </a:cubicBezTo>
                  <a:cubicBezTo>
                    <a:pt x="814122" y="89423"/>
                    <a:pt x="819447" y="84487"/>
                    <a:pt x="819447" y="77842"/>
                  </a:cubicBezTo>
                  <a:cubicBezTo>
                    <a:pt x="819447" y="71577"/>
                    <a:pt x="814122" y="66261"/>
                    <a:pt x="807846" y="66261"/>
                  </a:cubicBezTo>
                  <a:cubicBezTo>
                    <a:pt x="801571" y="66261"/>
                    <a:pt x="796246" y="71577"/>
                    <a:pt x="796246" y="77842"/>
                  </a:cubicBezTo>
                  <a:moveTo>
                    <a:pt x="796246" y="44712"/>
                  </a:moveTo>
                  <a:cubicBezTo>
                    <a:pt x="796246" y="50977"/>
                    <a:pt x="801571" y="56293"/>
                    <a:pt x="807846" y="56293"/>
                  </a:cubicBezTo>
                  <a:cubicBezTo>
                    <a:pt x="814122" y="56293"/>
                    <a:pt x="819447" y="51357"/>
                    <a:pt x="819447" y="44712"/>
                  </a:cubicBezTo>
                  <a:cubicBezTo>
                    <a:pt x="819447" y="38067"/>
                    <a:pt x="814122" y="33130"/>
                    <a:pt x="807846" y="33130"/>
                  </a:cubicBezTo>
                  <a:cubicBezTo>
                    <a:pt x="801571" y="33130"/>
                    <a:pt x="796246" y="38446"/>
                    <a:pt x="796246" y="44712"/>
                  </a:cubicBezTo>
                  <a:moveTo>
                    <a:pt x="796246" y="11581"/>
                  </a:moveTo>
                  <a:cubicBezTo>
                    <a:pt x="796246" y="17847"/>
                    <a:pt x="801571" y="23163"/>
                    <a:pt x="807846" y="23163"/>
                  </a:cubicBezTo>
                  <a:cubicBezTo>
                    <a:pt x="814122" y="23163"/>
                    <a:pt x="819447" y="18226"/>
                    <a:pt x="819447" y="11581"/>
                  </a:cubicBezTo>
                  <a:cubicBezTo>
                    <a:pt x="819447" y="5316"/>
                    <a:pt x="814122" y="0"/>
                    <a:pt x="807846" y="0"/>
                  </a:cubicBezTo>
                  <a:cubicBezTo>
                    <a:pt x="801571" y="0"/>
                    <a:pt x="796246" y="5316"/>
                    <a:pt x="796246" y="11581"/>
                  </a:cubicBezTo>
                  <a:moveTo>
                    <a:pt x="796246" y="773579"/>
                  </a:moveTo>
                  <a:cubicBezTo>
                    <a:pt x="796246" y="779844"/>
                    <a:pt x="801571" y="785160"/>
                    <a:pt x="807846" y="785160"/>
                  </a:cubicBezTo>
                  <a:cubicBezTo>
                    <a:pt x="814122" y="785160"/>
                    <a:pt x="819447" y="780224"/>
                    <a:pt x="819447" y="773579"/>
                  </a:cubicBezTo>
                  <a:cubicBezTo>
                    <a:pt x="819447" y="767313"/>
                    <a:pt x="814122" y="761997"/>
                    <a:pt x="807846" y="761997"/>
                  </a:cubicBezTo>
                  <a:cubicBezTo>
                    <a:pt x="801571" y="761997"/>
                    <a:pt x="796246" y="767313"/>
                    <a:pt x="796246" y="773579"/>
                  </a:cubicBezTo>
                  <a:moveTo>
                    <a:pt x="796246" y="740449"/>
                  </a:moveTo>
                  <a:cubicBezTo>
                    <a:pt x="796246" y="746714"/>
                    <a:pt x="801571" y="752030"/>
                    <a:pt x="807846" y="752030"/>
                  </a:cubicBezTo>
                  <a:cubicBezTo>
                    <a:pt x="814122" y="752030"/>
                    <a:pt x="819447" y="747094"/>
                    <a:pt x="819447" y="740449"/>
                  </a:cubicBezTo>
                  <a:cubicBezTo>
                    <a:pt x="819447" y="733803"/>
                    <a:pt x="814122" y="728867"/>
                    <a:pt x="807846" y="728867"/>
                  </a:cubicBezTo>
                  <a:cubicBezTo>
                    <a:pt x="801571" y="728867"/>
                    <a:pt x="796246" y="734183"/>
                    <a:pt x="796246" y="740449"/>
                  </a:cubicBezTo>
                  <a:moveTo>
                    <a:pt x="796246" y="707318"/>
                  </a:moveTo>
                  <a:cubicBezTo>
                    <a:pt x="796246" y="713584"/>
                    <a:pt x="801571" y="718900"/>
                    <a:pt x="807846" y="718900"/>
                  </a:cubicBezTo>
                  <a:cubicBezTo>
                    <a:pt x="814122" y="718900"/>
                    <a:pt x="819447" y="713963"/>
                    <a:pt x="819447" y="707318"/>
                  </a:cubicBezTo>
                  <a:cubicBezTo>
                    <a:pt x="819447" y="701053"/>
                    <a:pt x="814122" y="695737"/>
                    <a:pt x="807846" y="695737"/>
                  </a:cubicBezTo>
                  <a:cubicBezTo>
                    <a:pt x="801571" y="695737"/>
                    <a:pt x="796246" y="701053"/>
                    <a:pt x="796246" y="707318"/>
                  </a:cubicBezTo>
                  <a:moveTo>
                    <a:pt x="796246" y="674188"/>
                  </a:moveTo>
                  <a:cubicBezTo>
                    <a:pt x="796246" y="680453"/>
                    <a:pt x="801571" y="685769"/>
                    <a:pt x="807846" y="685769"/>
                  </a:cubicBezTo>
                  <a:cubicBezTo>
                    <a:pt x="814122" y="685769"/>
                    <a:pt x="819447" y="680833"/>
                    <a:pt x="819447" y="674188"/>
                  </a:cubicBezTo>
                  <a:cubicBezTo>
                    <a:pt x="819447" y="667543"/>
                    <a:pt x="814122" y="662606"/>
                    <a:pt x="807846" y="662606"/>
                  </a:cubicBezTo>
                  <a:cubicBezTo>
                    <a:pt x="801571" y="662606"/>
                    <a:pt x="796246" y="667923"/>
                    <a:pt x="796246" y="674188"/>
                  </a:cubicBezTo>
                  <a:moveTo>
                    <a:pt x="796246" y="641058"/>
                  </a:moveTo>
                  <a:cubicBezTo>
                    <a:pt x="796246" y="647323"/>
                    <a:pt x="801571" y="652639"/>
                    <a:pt x="807846" y="652639"/>
                  </a:cubicBezTo>
                  <a:cubicBezTo>
                    <a:pt x="814122" y="652639"/>
                    <a:pt x="819447" y="647703"/>
                    <a:pt x="819447" y="641058"/>
                  </a:cubicBezTo>
                  <a:cubicBezTo>
                    <a:pt x="819447" y="634792"/>
                    <a:pt x="814122" y="629476"/>
                    <a:pt x="807846" y="629476"/>
                  </a:cubicBezTo>
                  <a:cubicBezTo>
                    <a:pt x="801571" y="629476"/>
                    <a:pt x="796246" y="634792"/>
                    <a:pt x="796246" y="641058"/>
                  </a:cubicBezTo>
                  <a:moveTo>
                    <a:pt x="796246" y="607927"/>
                  </a:moveTo>
                  <a:cubicBezTo>
                    <a:pt x="796246" y="614193"/>
                    <a:pt x="801571" y="619509"/>
                    <a:pt x="807846" y="619509"/>
                  </a:cubicBezTo>
                  <a:cubicBezTo>
                    <a:pt x="814122" y="619509"/>
                    <a:pt x="819447" y="614572"/>
                    <a:pt x="819447" y="607927"/>
                  </a:cubicBezTo>
                  <a:cubicBezTo>
                    <a:pt x="819447" y="601282"/>
                    <a:pt x="814122" y="596346"/>
                    <a:pt x="807846" y="596346"/>
                  </a:cubicBezTo>
                  <a:cubicBezTo>
                    <a:pt x="801571" y="596346"/>
                    <a:pt x="796246" y="601662"/>
                    <a:pt x="796246" y="607927"/>
                  </a:cubicBezTo>
                  <a:moveTo>
                    <a:pt x="796246" y="574797"/>
                  </a:moveTo>
                  <a:cubicBezTo>
                    <a:pt x="796246" y="581062"/>
                    <a:pt x="801571" y="586378"/>
                    <a:pt x="807846" y="586378"/>
                  </a:cubicBezTo>
                  <a:cubicBezTo>
                    <a:pt x="814122" y="586378"/>
                    <a:pt x="819447" y="581442"/>
                    <a:pt x="819447" y="574797"/>
                  </a:cubicBezTo>
                  <a:cubicBezTo>
                    <a:pt x="819447" y="568532"/>
                    <a:pt x="814122" y="563215"/>
                    <a:pt x="807846" y="563215"/>
                  </a:cubicBezTo>
                  <a:cubicBezTo>
                    <a:pt x="801571" y="563215"/>
                    <a:pt x="796246" y="568532"/>
                    <a:pt x="796246" y="574797"/>
                  </a:cubicBezTo>
                  <a:moveTo>
                    <a:pt x="796246" y="541667"/>
                  </a:moveTo>
                  <a:cubicBezTo>
                    <a:pt x="796246" y="547932"/>
                    <a:pt x="801571" y="553248"/>
                    <a:pt x="807846" y="553248"/>
                  </a:cubicBezTo>
                  <a:cubicBezTo>
                    <a:pt x="814122" y="553248"/>
                    <a:pt x="819447" y="548312"/>
                    <a:pt x="819447" y="541667"/>
                  </a:cubicBezTo>
                  <a:cubicBezTo>
                    <a:pt x="819447" y="535401"/>
                    <a:pt x="814122" y="530085"/>
                    <a:pt x="807846" y="530085"/>
                  </a:cubicBezTo>
                  <a:cubicBezTo>
                    <a:pt x="801571" y="530085"/>
                    <a:pt x="796246" y="535401"/>
                    <a:pt x="796246" y="541667"/>
                  </a:cubicBezTo>
                  <a:moveTo>
                    <a:pt x="796246" y="508536"/>
                  </a:moveTo>
                  <a:cubicBezTo>
                    <a:pt x="796246" y="514802"/>
                    <a:pt x="801571" y="520118"/>
                    <a:pt x="807846" y="520118"/>
                  </a:cubicBezTo>
                  <a:cubicBezTo>
                    <a:pt x="814122" y="520118"/>
                    <a:pt x="819447" y="515181"/>
                    <a:pt x="819447" y="508536"/>
                  </a:cubicBezTo>
                  <a:cubicBezTo>
                    <a:pt x="819447" y="501891"/>
                    <a:pt x="814122" y="496955"/>
                    <a:pt x="807846" y="496955"/>
                  </a:cubicBezTo>
                  <a:cubicBezTo>
                    <a:pt x="801571" y="496955"/>
                    <a:pt x="796246" y="502271"/>
                    <a:pt x="796246" y="508536"/>
                  </a:cubicBezTo>
                  <a:moveTo>
                    <a:pt x="796246" y="475406"/>
                  </a:moveTo>
                  <a:cubicBezTo>
                    <a:pt x="796246" y="481671"/>
                    <a:pt x="801571" y="486987"/>
                    <a:pt x="807846" y="486987"/>
                  </a:cubicBezTo>
                  <a:cubicBezTo>
                    <a:pt x="814122" y="486987"/>
                    <a:pt x="819447" y="482051"/>
                    <a:pt x="819447" y="475406"/>
                  </a:cubicBezTo>
                  <a:cubicBezTo>
                    <a:pt x="819447" y="469141"/>
                    <a:pt x="814122" y="463825"/>
                    <a:pt x="807846" y="463825"/>
                  </a:cubicBezTo>
                  <a:cubicBezTo>
                    <a:pt x="801571" y="463825"/>
                    <a:pt x="796246" y="469141"/>
                    <a:pt x="796246" y="475406"/>
                  </a:cubicBezTo>
                  <a:moveTo>
                    <a:pt x="763061" y="442276"/>
                  </a:moveTo>
                  <a:cubicBezTo>
                    <a:pt x="763061" y="448541"/>
                    <a:pt x="768386" y="453857"/>
                    <a:pt x="774662" y="453857"/>
                  </a:cubicBezTo>
                  <a:cubicBezTo>
                    <a:pt x="780937" y="453857"/>
                    <a:pt x="786262" y="448921"/>
                    <a:pt x="786262" y="442276"/>
                  </a:cubicBezTo>
                  <a:cubicBezTo>
                    <a:pt x="786262" y="435631"/>
                    <a:pt x="780937" y="430694"/>
                    <a:pt x="774662" y="430694"/>
                  </a:cubicBezTo>
                  <a:cubicBezTo>
                    <a:pt x="768386" y="430694"/>
                    <a:pt x="763061" y="436010"/>
                    <a:pt x="763061" y="442276"/>
                  </a:cubicBezTo>
                  <a:moveTo>
                    <a:pt x="763061" y="409145"/>
                  </a:moveTo>
                  <a:cubicBezTo>
                    <a:pt x="763061" y="415411"/>
                    <a:pt x="768386" y="420727"/>
                    <a:pt x="774662" y="420727"/>
                  </a:cubicBezTo>
                  <a:cubicBezTo>
                    <a:pt x="780937" y="420727"/>
                    <a:pt x="786262" y="415790"/>
                    <a:pt x="786262" y="409145"/>
                  </a:cubicBezTo>
                  <a:cubicBezTo>
                    <a:pt x="786262" y="402880"/>
                    <a:pt x="780937" y="397564"/>
                    <a:pt x="774662" y="397564"/>
                  </a:cubicBezTo>
                  <a:cubicBezTo>
                    <a:pt x="768386" y="397564"/>
                    <a:pt x="763061" y="402880"/>
                    <a:pt x="763061" y="409145"/>
                  </a:cubicBezTo>
                  <a:moveTo>
                    <a:pt x="763061" y="376015"/>
                  </a:moveTo>
                  <a:cubicBezTo>
                    <a:pt x="763061" y="382280"/>
                    <a:pt x="768386" y="387596"/>
                    <a:pt x="774662" y="387596"/>
                  </a:cubicBezTo>
                  <a:cubicBezTo>
                    <a:pt x="780937" y="387596"/>
                    <a:pt x="786262" y="382660"/>
                    <a:pt x="786262" y="376015"/>
                  </a:cubicBezTo>
                  <a:cubicBezTo>
                    <a:pt x="786262" y="369370"/>
                    <a:pt x="780937" y="364434"/>
                    <a:pt x="774662" y="364434"/>
                  </a:cubicBezTo>
                  <a:cubicBezTo>
                    <a:pt x="768386" y="364434"/>
                    <a:pt x="763061" y="369750"/>
                    <a:pt x="763061" y="376015"/>
                  </a:cubicBezTo>
                  <a:moveTo>
                    <a:pt x="763061" y="342885"/>
                  </a:moveTo>
                  <a:cubicBezTo>
                    <a:pt x="763061" y="349150"/>
                    <a:pt x="768386" y="354466"/>
                    <a:pt x="774662" y="354466"/>
                  </a:cubicBezTo>
                  <a:cubicBezTo>
                    <a:pt x="780937" y="354466"/>
                    <a:pt x="786262" y="349530"/>
                    <a:pt x="786262" y="342885"/>
                  </a:cubicBezTo>
                  <a:cubicBezTo>
                    <a:pt x="786262" y="336240"/>
                    <a:pt x="780937" y="331303"/>
                    <a:pt x="774662" y="331303"/>
                  </a:cubicBezTo>
                  <a:cubicBezTo>
                    <a:pt x="768386" y="331303"/>
                    <a:pt x="763061" y="336619"/>
                    <a:pt x="763061" y="342885"/>
                  </a:cubicBezTo>
                  <a:moveTo>
                    <a:pt x="763061" y="309754"/>
                  </a:moveTo>
                  <a:cubicBezTo>
                    <a:pt x="763061" y="316020"/>
                    <a:pt x="768386" y="321336"/>
                    <a:pt x="774662" y="321336"/>
                  </a:cubicBezTo>
                  <a:cubicBezTo>
                    <a:pt x="780937" y="321336"/>
                    <a:pt x="786262" y="316399"/>
                    <a:pt x="786262" y="309754"/>
                  </a:cubicBezTo>
                  <a:cubicBezTo>
                    <a:pt x="786262" y="303489"/>
                    <a:pt x="780937" y="298173"/>
                    <a:pt x="774662" y="298173"/>
                  </a:cubicBezTo>
                  <a:cubicBezTo>
                    <a:pt x="768386" y="298173"/>
                    <a:pt x="763061" y="303489"/>
                    <a:pt x="763061" y="309754"/>
                  </a:cubicBezTo>
                  <a:moveTo>
                    <a:pt x="763061" y="276624"/>
                  </a:moveTo>
                  <a:cubicBezTo>
                    <a:pt x="763061" y="282889"/>
                    <a:pt x="768386" y="288205"/>
                    <a:pt x="774662" y="288205"/>
                  </a:cubicBezTo>
                  <a:cubicBezTo>
                    <a:pt x="780937" y="288205"/>
                    <a:pt x="786262" y="283269"/>
                    <a:pt x="786262" y="276624"/>
                  </a:cubicBezTo>
                  <a:cubicBezTo>
                    <a:pt x="786262" y="269979"/>
                    <a:pt x="780937" y="265043"/>
                    <a:pt x="774662" y="265043"/>
                  </a:cubicBezTo>
                  <a:cubicBezTo>
                    <a:pt x="768386" y="265043"/>
                    <a:pt x="763061" y="270359"/>
                    <a:pt x="763061" y="276624"/>
                  </a:cubicBezTo>
                  <a:moveTo>
                    <a:pt x="763061" y="243494"/>
                  </a:moveTo>
                  <a:cubicBezTo>
                    <a:pt x="763061" y="249759"/>
                    <a:pt x="768386" y="255075"/>
                    <a:pt x="774662" y="255075"/>
                  </a:cubicBezTo>
                  <a:cubicBezTo>
                    <a:pt x="780937" y="255075"/>
                    <a:pt x="786262" y="250139"/>
                    <a:pt x="786262" y="243494"/>
                  </a:cubicBezTo>
                  <a:cubicBezTo>
                    <a:pt x="786262" y="237228"/>
                    <a:pt x="780937" y="231912"/>
                    <a:pt x="774662" y="231912"/>
                  </a:cubicBezTo>
                  <a:cubicBezTo>
                    <a:pt x="768386" y="231912"/>
                    <a:pt x="763061" y="237228"/>
                    <a:pt x="763061" y="243494"/>
                  </a:cubicBezTo>
                  <a:moveTo>
                    <a:pt x="763061" y="210363"/>
                  </a:moveTo>
                  <a:cubicBezTo>
                    <a:pt x="763061" y="216629"/>
                    <a:pt x="768386" y="221945"/>
                    <a:pt x="774662" y="221945"/>
                  </a:cubicBezTo>
                  <a:cubicBezTo>
                    <a:pt x="780937" y="221945"/>
                    <a:pt x="786262" y="217008"/>
                    <a:pt x="786262" y="210363"/>
                  </a:cubicBezTo>
                  <a:cubicBezTo>
                    <a:pt x="786262" y="204098"/>
                    <a:pt x="780937" y="198782"/>
                    <a:pt x="774662" y="198782"/>
                  </a:cubicBezTo>
                  <a:cubicBezTo>
                    <a:pt x="768386" y="198782"/>
                    <a:pt x="763061" y="204098"/>
                    <a:pt x="763061" y="210363"/>
                  </a:cubicBezTo>
                  <a:moveTo>
                    <a:pt x="763061" y="177233"/>
                  </a:moveTo>
                  <a:cubicBezTo>
                    <a:pt x="763061" y="183498"/>
                    <a:pt x="768386" y="188814"/>
                    <a:pt x="774662" y="188814"/>
                  </a:cubicBezTo>
                  <a:cubicBezTo>
                    <a:pt x="780937" y="188814"/>
                    <a:pt x="786262" y="183878"/>
                    <a:pt x="786262" y="177233"/>
                  </a:cubicBezTo>
                  <a:cubicBezTo>
                    <a:pt x="786262" y="170968"/>
                    <a:pt x="780937" y="165652"/>
                    <a:pt x="774662" y="165652"/>
                  </a:cubicBezTo>
                  <a:cubicBezTo>
                    <a:pt x="768386" y="165652"/>
                    <a:pt x="763061" y="170968"/>
                    <a:pt x="763061" y="177233"/>
                  </a:cubicBezTo>
                  <a:moveTo>
                    <a:pt x="763061" y="144103"/>
                  </a:moveTo>
                  <a:cubicBezTo>
                    <a:pt x="763061" y="150368"/>
                    <a:pt x="768386" y="155684"/>
                    <a:pt x="774662" y="155684"/>
                  </a:cubicBezTo>
                  <a:cubicBezTo>
                    <a:pt x="780937" y="155684"/>
                    <a:pt x="786262" y="150748"/>
                    <a:pt x="786262" y="144103"/>
                  </a:cubicBezTo>
                  <a:cubicBezTo>
                    <a:pt x="786262" y="137458"/>
                    <a:pt x="780937" y="132521"/>
                    <a:pt x="774662" y="132521"/>
                  </a:cubicBezTo>
                  <a:cubicBezTo>
                    <a:pt x="768386" y="132521"/>
                    <a:pt x="763061" y="137837"/>
                    <a:pt x="763061" y="144103"/>
                  </a:cubicBezTo>
                  <a:moveTo>
                    <a:pt x="763061" y="110972"/>
                  </a:moveTo>
                  <a:cubicBezTo>
                    <a:pt x="763061" y="117238"/>
                    <a:pt x="768386" y="122554"/>
                    <a:pt x="774662" y="122554"/>
                  </a:cubicBezTo>
                  <a:cubicBezTo>
                    <a:pt x="780937" y="122554"/>
                    <a:pt x="786262" y="117617"/>
                    <a:pt x="786262" y="110972"/>
                  </a:cubicBezTo>
                  <a:cubicBezTo>
                    <a:pt x="786262" y="104327"/>
                    <a:pt x="780937" y="99391"/>
                    <a:pt x="774662" y="99391"/>
                  </a:cubicBezTo>
                  <a:cubicBezTo>
                    <a:pt x="768386" y="99391"/>
                    <a:pt x="763061" y="104707"/>
                    <a:pt x="763061" y="110972"/>
                  </a:cubicBezTo>
                  <a:moveTo>
                    <a:pt x="763061" y="77842"/>
                  </a:moveTo>
                  <a:cubicBezTo>
                    <a:pt x="763061" y="84107"/>
                    <a:pt x="768386" y="89423"/>
                    <a:pt x="774662" y="89423"/>
                  </a:cubicBezTo>
                  <a:cubicBezTo>
                    <a:pt x="780937" y="89423"/>
                    <a:pt x="786262" y="84487"/>
                    <a:pt x="786262" y="77842"/>
                  </a:cubicBezTo>
                  <a:cubicBezTo>
                    <a:pt x="786262" y="71577"/>
                    <a:pt x="780937" y="66261"/>
                    <a:pt x="774662" y="66261"/>
                  </a:cubicBezTo>
                  <a:cubicBezTo>
                    <a:pt x="768386" y="66261"/>
                    <a:pt x="763061" y="71577"/>
                    <a:pt x="763061" y="77842"/>
                  </a:cubicBezTo>
                  <a:moveTo>
                    <a:pt x="763061" y="44712"/>
                  </a:moveTo>
                  <a:cubicBezTo>
                    <a:pt x="763061" y="50977"/>
                    <a:pt x="768386" y="56293"/>
                    <a:pt x="774662" y="56293"/>
                  </a:cubicBezTo>
                  <a:cubicBezTo>
                    <a:pt x="780937" y="56293"/>
                    <a:pt x="786262" y="51357"/>
                    <a:pt x="786262" y="44712"/>
                  </a:cubicBezTo>
                  <a:cubicBezTo>
                    <a:pt x="786262" y="38067"/>
                    <a:pt x="780937" y="33130"/>
                    <a:pt x="774662" y="33130"/>
                  </a:cubicBezTo>
                  <a:cubicBezTo>
                    <a:pt x="768386" y="33130"/>
                    <a:pt x="763061" y="38446"/>
                    <a:pt x="763061" y="44712"/>
                  </a:cubicBezTo>
                  <a:moveTo>
                    <a:pt x="763061" y="11581"/>
                  </a:moveTo>
                  <a:cubicBezTo>
                    <a:pt x="763061" y="17847"/>
                    <a:pt x="768386" y="23163"/>
                    <a:pt x="774662" y="23163"/>
                  </a:cubicBezTo>
                  <a:cubicBezTo>
                    <a:pt x="780937" y="23163"/>
                    <a:pt x="786262" y="18226"/>
                    <a:pt x="786262" y="11581"/>
                  </a:cubicBezTo>
                  <a:cubicBezTo>
                    <a:pt x="786262" y="5316"/>
                    <a:pt x="780937" y="0"/>
                    <a:pt x="774662" y="0"/>
                  </a:cubicBezTo>
                  <a:cubicBezTo>
                    <a:pt x="768386" y="0"/>
                    <a:pt x="763061" y="5316"/>
                    <a:pt x="763061" y="11581"/>
                  </a:cubicBezTo>
                  <a:moveTo>
                    <a:pt x="763061" y="839745"/>
                  </a:moveTo>
                  <a:cubicBezTo>
                    <a:pt x="763061" y="846010"/>
                    <a:pt x="768386" y="851326"/>
                    <a:pt x="774662" y="851326"/>
                  </a:cubicBezTo>
                  <a:cubicBezTo>
                    <a:pt x="780937" y="851326"/>
                    <a:pt x="786262" y="846010"/>
                    <a:pt x="786262" y="839745"/>
                  </a:cubicBezTo>
                  <a:cubicBezTo>
                    <a:pt x="786262" y="833479"/>
                    <a:pt x="780937" y="828163"/>
                    <a:pt x="774662" y="828163"/>
                  </a:cubicBezTo>
                  <a:cubicBezTo>
                    <a:pt x="768005" y="828163"/>
                    <a:pt x="763061" y="833479"/>
                    <a:pt x="763061" y="839745"/>
                  </a:cubicBezTo>
                  <a:moveTo>
                    <a:pt x="763061" y="806709"/>
                  </a:moveTo>
                  <a:cubicBezTo>
                    <a:pt x="763061" y="812975"/>
                    <a:pt x="768386" y="818291"/>
                    <a:pt x="774662" y="818291"/>
                  </a:cubicBezTo>
                  <a:cubicBezTo>
                    <a:pt x="780937" y="818291"/>
                    <a:pt x="786262" y="812975"/>
                    <a:pt x="786262" y="806709"/>
                  </a:cubicBezTo>
                  <a:cubicBezTo>
                    <a:pt x="786262" y="800444"/>
                    <a:pt x="780937" y="795128"/>
                    <a:pt x="774662" y="795128"/>
                  </a:cubicBezTo>
                  <a:cubicBezTo>
                    <a:pt x="768005" y="795128"/>
                    <a:pt x="763061" y="800444"/>
                    <a:pt x="763061" y="806709"/>
                  </a:cubicBezTo>
                  <a:moveTo>
                    <a:pt x="763061" y="773579"/>
                  </a:moveTo>
                  <a:cubicBezTo>
                    <a:pt x="763061" y="779844"/>
                    <a:pt x="768386" y="785160"/>
                    <a:pt x="774662" y="785160"/>
                  </a:cubicBezTo>
                  <a:cubicBezTo>
                    <a:pt x="780937" y="785160"/>
                    <a:pt x="786262" y="780224"/>
                    <a:pt x="786262" y="773579"/>
                  </a:cubicBezTo>
                  <a:cubicBezTo>
                    <a:pt x="786262" y="767313"/>
                    <a:pt x="780937" y="761997"/>
                    <a:pt x="774662" y="761997"/>
                  </a:cubicBezTo>
                  <a:cubicBezTo>
                    <a:pt x="768386" y="761997"/>
                    <a:pt x="763061" y="767313"/>
                    <a:pt x="763061" y="773579"/>
                  </a:cubicBezTo>
                  <a:moveTo>
                    <a:pt x="763061" y="740449"/>
                  </a:moveTo>
                  <a:cubicBezTo>
                    <a:pt x="763061" y="746714"/>
                    <a:pt x="768386" y="752030"/>
                    <a:pt x="774662" y="752030"/>
                  </a:cubicBezTo>
                  <a:cubicBezTo>
                    <a:pt x="780937" y="752030"/>
                    <a:pt x="786262" y="747094"/>
                    <a:pt x="786262" y="740449"/>
                  </a:cubicBezTo>
                  <a:cubicBezTo>
                    <a:pt x="786262" y="733803"/>
                    <a:pt x="780937" y="728867"/>
                    <a:pt x="774662" y="728867"/>
                  </a:cubicBezTo>
                  <a:cubicBezTo>
                    <a:pt x="768386" y="728867"/>
                    <a:pt x="763061" y="734183"/>
                    <a:pt x="763061" y="740449"/>
                  </a:cubicBezTo>
                  <a:moveTo>
                    <a:pt x="763061" y="707318"/>
                  </a:moveTo>
                  <a:cubicBezTo>
                    <a:pt x="763061" y="713584"/>
                    <a:pt x="768386" y="718900"/>
                    <a:pt x="774662" y="718900"/>
                  </a:cubicBezTo>
                  <a:cubicBezTo>
                    <a:pt x="780937" y="718900"/>
                    <a:pt x="786262" y="713963"/>
                    <a:pt x="786262" y="707318"/>
                  </a:cubicBezTo>
                  <a:cubicBezTo>
                    <a:pt x="786262" y="701053"/>
                    <a:pt x="780937" y="695737"/>
                    <a:pt x="774662" y="695737"/>
                  </a:cubicBezTo>
                  <a:cubicBezTo>
                    <a:pt x="768386" y="695737"/>
                    <a:pt x="763061" y="701053"/>
                    <a:pt x="763061" y="707318"/>
                  </a:cubicBezTo>
                  <a:moveTo>
                    <a:pt x="763061" y="674188"/>
                  </a:moveTo>
                  <a:cubicBezTo>
                    <a:pt x="763061" y="680453"/>
                    <a:pt x="768386" y="685769"/>
                    <a:pt x="774662" y="685769"/>
                  </a:cubicBezTo>
                  <a:cubicBezTo>
                    <a:pt x="780937" y="685769"/>
                    <a:pt x="786262" y="680833"/>
                    <a:pt x="786262" y="674188"/>
                  </a:cubicBezTo>
                  <a:cubicBezTo>
                    <a:pt x="786262" y="667543"/>
                    <a:pt x="780937" y="662606"/>
                    <a:pt x="774662" y="662606"/>
                  </a:cubicBezTo>
                  <a:cubicBezTo>
                    <a:pt x="768386" y="662606"/>
                    <a:pt x="763061" y="667923"/>
                    <a:pt x="763061" y="674188"/>
                  </a:cubicBezTo>
                  <a:moveTo>
                    <a:pt x="763061" y="641058"/>
                  </a:moveTo>
                  <a:cubicBezTo>
                    <a:pt x="763061" y="647323"/>
                    <a:pt x="768386" y="652639"/>
                    <a:pt x="774662" y="652639"/>
                  </a:cubicBezTo>
                  <a:cubicBezTo>
                    <a:pt x="780937" y="652639"/>
                    <a:pt x="786262" y="647703"/>
                    <a:pt x="786262" y="641058"/>
                  </a:cubicBezTo>
                  <a:cubicBezTo>
                    <a:pt x="786262" y="634792"/>
                    <a:pt x="780937" y="629476"/>
                    <a:pt x="774662" y="629476"/>
                  </a:cubicBezTo>
                  <a:cubicBezTo>
                    <a:pt x="768386" y="629476"/>
                    <a:pt x="763061" y="634792"/>
                    <a:pt x="763061" y="641058"/>
                  </a:cubicBezTo>
                  <a:moveTo>
                    <a:pt x="763061" y="607927"/>
                  </a:moveTo>
                  <a:cubicBezTo>
                    <a:pt x="763061" y="614193"/>
                    <a:pt x="768386" y="619509"/>
                    <a:pt x="774662" y="619509"/>
                  </a:cubicBezTo>
                  <a:cubicBezTo>
                    <a:pt x="780937" y="619509"/>
                    <a:pt x="786262" y="614572"/>
                    <a:pt x="786262" y="607927"/>
                  </a:cubicBezTo>
                  <a:cubicBezTo>
                    <a:pt x="786262" y="601282"/>
                    <a:pt x="780937" y="596346"/>
                    <a:pt x="774662" y="596346"/>
                  </a:cubicBezTo>
                  <a:cubicBezTo>
                    <a:pt x="768386" y="596346"/>
                    <a:pt x="763061" y="601662"/>
                    <a:pt x="763061" y="607927"/>
                  </a:cubicBezTo>
                  <a:moveTo>
                    <a:pt x="763061" y="574797"/>
                  </a:moveTo>
                  <a:cubicBezTo>
                    <a:pt x="763061" y="581062"/>
                    <a:pt x="768386" y="586378"/>
                    <a:pt x="774662" y="586378"/>
                  </a:cubicBezTo>
                  <a:cubicBezTo>
                    <a:pt x="780937" y="586378"/>
                    <a:pt x="786262" y="581442"/>
                    <a:pt x="786262" y="574797"/>
                  </a:cubicBezTo>
                  <a:cubicBezTo>
                    <a:pt x="786262" y="568532"/>
                    <a:pt x="780937" y="563215"/>
                    <a:pt x="774662" y="563215"/>
                  </a:cubicBezTo>
                  <a:cubicBezTo>
                    <a:pt x="768386" y="563215"/>
                    <a:pt x="763061" y="568532"/>
                    <a:pt x="763061" y="574797"/>
                  </a:cubicBezTo>
                  <a:moveTo>
                    <a:pt x="763061" y="541667"/>
                  </a:moveTo>
                  <a:cubicBezTo>
                    <a:pt x="763061" y="547932"/>
                    <a:pt x="768386" y="553248"/>
                    <a:pt x="774662" y="553248"/>
                  </a:cubicBezTo>
                  <a:cubicBezTo>
                    <a:pt x="780937" y="553248"/>
                    <a:pt x="786262" y="548312"/>
                    <a:pt x="786262" y="541667"/>
                  </a:cubicBezTo>
                  <a:cubicBezTo>
                    <a:pt x="786262" y="535401"/>
                    <a:pt x="780937" y="530085"/>
                    <a:pt x="774662" y="530085"/>
                  </a:cubicBezTo>
                  <a:cubicBezTo>
                    <a:pt x="768386" y="530085"/>
                    <a:pt x="763061" y="535401"/>
                    <a:pt x="763061" y="541667"/>
                  </a:cubicBezTo>
                  <a:moveTo>
                    <a:pt x="763061" y="508536"/>
                  </a:moveTo>
                  <a:cubicBezTo>
                    <a:pt x="763061" y="514802"/>
                    <a:pt x="768386" y="520118"/>
                    <a:pt x="774662" y="520118"/>
                  </a:cubicBezTo>
                  <a:cubicBezTo>
                    <a:pt x="780937" y="520118"/>
                    <a:pt x="786262" y="515181"/>
                    <a:pt x="786262" y="508536"/>
                  </a:cubicBezTo>
                  <a:cubicBezTo>
                    <a:pt x="786262" y="501891"/>
                    <a:pt x="780937" y="496955"/>
                    <a:pt x="774662" y="496955"/>
                  </a:cubicBezTo>
                  <a:cubicBezTo>
                    <a:pt x="768386" y="496955"/>
                    <a:pt x="763061" y="502271"/>
                    <a:pt x="763061" y="508536"/>
                  </a:cubicBezTo>
                  <a:moveTo>
                    <a:pt x="763061" y="475406"/>
                  </a:moveTo>
                  <a:cubicBezTo>
                    <a:pt x="763061" y="481671"/>
                    <a:pt x="768386" y="486987"/>
                    <a:pt x="774662" y="486987"/>
                  </a:cubicBezTo>
                  <a:cubicBezTo>
                    <a:pt x="780937" y="486987"/>
                    <a:pt x="786262" y="482051"/>
                    <a:pt x="786262" y="475406"/>
                  </a:cubicBezTo>
                  <a:cubicBezTo>
                    <a:pt x="786262" y="469141"/>
                    <a:pt x="780937" y="463825"/>
                    <a:pt x="774662" y="463825"/>
                  </a:cubicBezTo>
                  <a:cubicBezTo>
                    <a:pt x="768386" y="463825"/>
                    <a:pt x="763061" y="469141"/>
                    <a:pt x="763061" y="475406"/>
                  </a:cubicBezTo>
                  <a:moveTo>
                    <a:pt x="729876" y="442276"/>
                  </a:moveTo>
                  <a:cubicBezTo>
                    <a:pt x="729876" y="448541"/>
                    <a:pt x="735201" y="453857"/>
                    <a:pt x="741477" y="453857"/>
                  </a:cubicBezTo>
                  <a:cubicBezTo>
                    <a:pt x="747752" y="453857"/>
                    <a:pt x="753077" y="448921"/>
                    <a:pt x="753077" y="442276"/>
                  </a:cubicBezTo>
                  <a:cubicBezTo>
                    <a:pt x="753077" y="435631"/>
                    <a:pt x="747752" y="430694"/>
                    <a:pt x="741477" y="430694"/>
                  </a:cubicBezTo>
                  <a:cubicBezTo>
                    <a:pt x="735201" y="430694"/>
                    <a:pt x="729876" y="436010"/>
                    <a:pt x="729876" y="442276"/>
                  </a:cubicBezTo>
                  <a:moveTo>
                    <a:pt x="729876" y="409145"/>
                  </a:moveTo>
                  <a:cubicBezTo>
                    <a:pt x="729876" y="415411"/>
                    <a:pt x="735201" y="420727"/>
                    <a:pt x="741477" y="420727"/>
                  </a:cubicBezTo>
                  <a:cubicBezTo>
                    <a:pt x="747752" y="420727"/>
                    <a:pt x="753077" y="415790"/>
                    <a:pt x="753077" y="409145"/>
                  </a:cubicBezTo>
                  <a:cubicBezTo>
                    <a:pt x="753077" y="402880"/>
                    <a:pt x="747752" y="397564"/>
                    <a:pt x="741477" y="397564"/>
                  </a:cubicBezTo>
                  <a:cubicBezTo>
                    <a:pt x="735201" y="397564"/>
                    <a:pt x="729876" y="402880"/>
                    <a:pt x="729876" y="409145"/>
                  </a:cubicBezTo>
                  <a:moveTo>
                    <a:pt x="729876" y="376015"/>
                  </a:moveTo>
                  <a:cubicBezTo>
                    <a:pt x="729876" y="382280"/>
                    <a:pt x="735201" y="387596"/>
                    <a:pt x="741477" y="387596"/>
                  </a:cubicBezTo>
                  <a:cubicBezTo>
                    <a:pt x="747752" y="387596"/>
                    <a:pt x="753077" y="382660"/>
                    <a:pt x="753077" y="376015"/>
                  </a:cubicBezTo>
                  <a:cubicBezTo>
                    <a:pt x="753077" y="369370"/>
                    <a:pt x="747752" y="364434"/>
                    <a:pt x="741477" y="364434"/>
                  </a:cubicBezTo>
                  <a:cubicBezTo>
                    <a:pt x="735201" y="364434"/>
                    <a:pt x="729876" y="369750"/>
                    <a:pt x="729876" y="376015"/>
                  </a:cubicBezTo>
                  <a:moveTo>
                    <a:pt x="729876" y="342885"/>
                  </a:moveTo>
                  <a:cubicBezTo>
                    <a:pt x="729876" y="349150"/>
                    <a:pt x="735201" y="354466"/>
                    <a:pt x="741477" y="354466"/>
                  </a:cubicBezTo>
                  <a:cubicBezTo>
                    <a:pt x="747752" y="354466"/>
                    <a:pt x="753077" y="349530"/>
                    <a:pt x="753077" y="342885"/>
                  </a:cubicBezTo>
                  <a:cubicBezTo>
                    <a:pt x="753077" y="336240"/>
                    <a:pt x="747752" y="331303"/>
                    <a:pt x="741477" y="331303"/>
                  </a:cubicBezTo>
                  <a:cubicBezTo>
                    <a:pt x="735201" y="331303"/>
                    <a:pt x="729876" y="336619"/>
                    <a:pt x="729876" y="342885"/>
                  </a:cubicBezTo>
                  <a:moveTo>
                    <a:pt x="729876" y="309754"/>
                  </a:moveTo>
                  <a:cubicBezTo>
                    <a:pt x="729876" y="316020"/>
                    <a:pt x="735201" y="321336"/>
                    <a:pt x="741477" y="321336"/>
                  </a:cubicBezTo>
                  <a:cubicBezTo>
                    <a:pt x="747752" y="321336"/>
                    <a:pt x="753077" y="316399"/>
                    <a:pt x="753077" y="309754"/>
                  </a:cubicBezTo>
                  <a:cubicBezTo>
                    <a:pt x="753077" y="303489"/>
                    <a:pt x="747752" y="298173"/>
                    <a:pt x="741477" y="298173"/>
                  </a:cubicBezTo>
                  <a:cubicBezTo>
                    <a:pt x="735201" y="298173"/>
                    <a:pt x="729876" y="303489"/>
                    <a:pt x="729876" y="309754"/>
                  </a:cubicBezTo>
                  <a:moveTo>
                    <a:pt x="729876" y="276624"/>
                  </a:moveTo>
                  <a:cubicBezTo>
                    <a:pt x="729876" y="282889"/>
                    <a:pt x="735201" y="288205"/>
                    <a:pt x="741477" y="288205"/>
                  </a:cubicBezTo>
                  <a:cubicBezTo>
                    <a:pt x="747752" y="288205"/>
                    <a:pt x="753077" y="283269"/>
                    <a:pt x="753077" y="276624"/>
                  </a:cubicBezTo>
                  <a:cubicBezTo>
                    <a:pt x="753077" y="269979"/>
                    <a:pt x="747752" y="265043"/>
                    <a:pt x="741477" y="265043"/>
                  </a:cubicBezTo>
                  <a:cubicBezTo>
                    <a:pt x="735201" y="265043"/>
                    <a:pt x="729876" y="270359"/>
                    <a:pt x="729876" y="276624"/>
                  </a:cubicBezTo>
                  <a:moveTo>
                    <a:pt x="729876" y="243494"/>
                  </a:moveTo>
                  <a:cubicBezTo>
                    <a:pt x="729876" y="249759"/>
                    <a:pt x="735201" y="255075"/>
                    <a:pt x="741477" y="255075"/>
                  </a:cubicBezTo>
                  <a:cubicBezTo>
                    <a:pt x="747752" y="255075"/>
                    <a:pt x="753077" y="250139"/>
                    <a:pt x="753077" y="243494"/>
                  </a:cubicBezTo>
                  <a:cubicBezTo>
                    <a:pt x="753077" y="237228"/>
                    <a:pt x="747752" y="231912"/>
                    <a:pt x="741477" y="231912"/>
                  </a:cubicBezTo>
                  <a:cubicBezTo>
                    <a:pt x="735201" y="231912"/>
                    <a:pt x="729876" y="237228"/>
                    <a:pt x="729876" y="243494"/>
                  </a:cubicBezTo>
                  <a:moveTo>
                    <a:pt x="729876" y="210363"/>
                  </a:moveTo>
                  <a:cubicBezTo>
                    <a:pt x="729876" y="216629"/>
                    <a:pt x="735201" y="221945"/>
                    <a:pt x="741477" y="221945"/>
                  </a:cubicBezTo>
                  <a:cubicBezTo>
                    <a:pt x="747752" y="221945"/>
                    <a:pt x="753077" y="217008"/>
                    <a:pt x="753077" y="210363"/>
                  </a:cubicBezTo>
                  <a:cubicBezTo>
                    <a:pt x="753077" y="204098"/>
                    <a:pt x="747752" y="198782"/>
                    <a:pt x="741477" y="198782"/>
                  </a:cubicBezTo>
                  <a:cubicBezTo>
                    <a:pt x="735201" y="198782"/>
                    <a:pt x="729876" y="204098"/>
                    <a:pt x="729876" y="210363"/>
                  </a:cubicBezTo>
                  <a:moveTo>
                    <a:pt x="729876" y="177233"/>
                  </a:moveTo>
                  <a:cubicBezTo>
                    <a:pt x="729876" y="183498"/>
                    <a:pt x="735201" y="188814"/>
                    <a:pt x="741477" y="188814"/>
                  </a:cubicBezTo>
                  <a:cubicBezTo>
                    <a:pt x="747752" y="188814"/>
                    <a:pt x="753077" y="183878"/>
                    <a:pt x="753077" y="177233"/>
                  </a:cubicBezTo>
                  <a:cubicBezTo>
                    <a:pt x="753077" y="170968"/>
                    <a:pt x="747752" y="165652"/>
                    <a:pt x="741477" y="165652"/>
                  </a:cubicBezTo>
                  <a:cubicBezTo>
                    <a:pt x="735201" y="165652"/>
                    <a:pt x="729876" y="170968"/>
                    <a:pt x="729876" y="177233"/>
                  </a:cubicBezTo>
                  <a:moveTo>
                    <a:pt x="729876" y="144103"/>
                  </a:moveTo>
                  <a:cubicBezTo>
                    <a:pt x="729876" y="150368"/>
                    <a:pt x="735201" y="155684"/>
                    <a:pt x="741477" y="155684"/>
                  </a:cubicBezTo>
                  <a:cubicBezTo>
                    <a:pt x="747752" y="155684"/>
                    <a:pt x="753077" y="150748"/>
                    <a:pt x="753077" y="144103"/>
                  </a:cubicBezTo>
                  <a:cubicBezTo>
                    <a:pt x="753077" y="137458"/>
                    <a:pt x="747752" y="132521"/>
                    <a:pt x="741477" y="132521"/>
                  </a:cubicBezTo>
                  <a:cubicBezTo>
                    <a:pt x="735201" y="132521"/>
                    <a:pt x="729876" y="137837"/>
                    <a:pt x="729876" y="144103"/>
                  </a:cubicBezTo>
                  <a:moveTo>
                    <a:pt x="729876" y="110972"/>
                  </a:moveTo>
                  <a:cubicBezTo>
                    <a:pt x="729876" y="117238"/>
                    <a:pt x="735201" y="122554"/>
                    <a:pt x="741477" y="122554"/>
                  </a:cubicBezTo>
                  <a:cubicBezTo>
                    <a:pt x="747752" y="122554"/>
                    <a:pt x="753077" y="117617"/>
                    <a:pt x="753077" y="110972"/>
                  </a:cubicBezTo>
                  <a:cubicBezTo>
                    <a:pt x="753077" y="104327"/>
                    <a:pt x="747752" y="99391"/>
                    <a:pt x="741477" y="99391"/>
                  </a:cubicBezTo>
                  <a:cubicBezTo>
                    <a:pt x="735201" y="99391"/>
                    <a:pt x="729876" y="104707"/>
                    <a:pt x="729876" y="110972"/>
                  </a:cubicBezTo>
                  <a:moveTo>
                    <a:pt x="729876" y="77842"/>
                  </a:moveTo>
                  <a:cubicBezTo>
                    <a:pt x="729876" y="84107"/>
                    <a:pt x="735201" y="89423"/>
                    <a:pt x="741477" y="89423"/>
                  </a:cubicBezTo>
                  <a:cubicBezTo>
                    <a:pt x="747752" y="89423"/>
                    <a:pt x="753077" y="84487"/>
                    <a:pt x="753077" y="77842"/>
                  </a:cubicBezTo>
                  <a:cubicBezTo>
                    <a:pt x="753077" y="71577"/>
                    <a:pt x="747752" y="66261"/>
                    <a:pt x="741477" y="66261"/>
                  </a:cubicBezTo>
                  <a:cubicBezTo>
                    <a:pt x="735201" y="66261"/>
                    <a:pt x="729876" y="71577"/>
                    <a:pt x="729876" y="77842"/>
                  </a:cubicBezTo>
                  <a:moveTo>
                    <a:pt x="729876" y="44712"/>
                  </a:moveTo>
                  <a:cubicBezTo>
                    <a:pt x="729876" y="50977"/>
                    <a:pt x="735201" y="56293"/>
                    <a:pt x="741477" y="56293"/>
                  </a:cubicBezTo>
                  <a:cubicBezTo>
                    <a:pt x="747752" y="56293"/>
                    <a:pt x="753077" y="51357"/>
                    <a:pt x="753077" y="44712"/>
                  </a:cubicBezTo>
                  <a:cubicBezTo>
                    <a:pt x="753077" y="38067"/>
                    <a:pt x="747752" y="33130"/>
                    <a:pt x="741477" y="33130"/>
                  </a:cubicBezTo>
                  <a:cubicBezTo>
                    <a:pt x="735201" y="33130"/>
                    <a:pt x="729876" y="38446"/>
                    <a:pt x="729876" y="44712"/>
                  </a:cubicBezTo>
                  <a:moveTo>
                    <a:pt x="729876" y="11581"/>
                  </a:moveTo>
                  <a:cubicBezTo>
                    <a:pt x="729876" y="17847"/>
                    <a:pt x="735201" y="23163"/>
                    <a:pt x="741477" y="23163"/>
                  </a:cubicBezTo>
                  <a:cubicBezTo>
                    <a:pt x="747752" y="23163"/>
                    <a:pt x="753077" y="18226"/>
                    <a:pt x="753077" y="11581"/>
                  </a:cubicBezTo>
                  <a:cubicBezTo>
                    <a:pt x="753077" y="5316"/>
                    <a:pt x="747752" y="0"/>
                    <a:pt x="741477" y="0"/>
                  </a:cubicBezTo>
                  <a:cubicBezTo>
                    <a:pt x="735201" y="0"/>
                    <a:pt x="729876" y="5316"/>
                    <a:pt x="729876" y="11581"/>
                  </a:cubicBezTo>
                  <a:moveTo>
                    <a:pt x="729876" y="806709"/>
                  </a:moveTo>
                  <a:cubicBezTo>
                    <a:pt x="729876" y="812975"/>
                    <a:pt x="735201" y="818291"/>
                    <a:pt x="741477" y="818291"/>
                  </a:cubicBezTo>
                  <a:cubicBezTo>
                    <a:pt x="747752" y="818291"/>
                    <a:pt x="753077" y="812975"/>
                    <a:pt x="753077" y="806709"/>
                  </a:cubicBezTo>
                  <a:cubicBezTo>
                    <a:pt x="753077" y="800444"/>
                    <a:pt x="747752" y="795128"/>
                    <a:pt x="741477" y="795128"/>
                  </a:cubicBezTo>
                  <a:cubicBezTo>
                    <a:pt x="734821" y="795128"/>
                    <a:pt x="729876" y="800444"/>
                    <a:pt x="729876" y="806709"/>
                  </a:cubicBezTo>
                  <a:moveTo>
                    <a:pt x="729876" y="773579"/>
                  </a:moveTo>
                  <a:cubicBezTo>
                    <a:pt x="729876" y="779844"/>
                    <a:pt x="735201" y="785160"/>
                    <a:pt x="741477" y="785160"/>
                  </a:cubicBezTo>
                  <a:cubicBezTo>
                    <a:pt x="747752" y="785160"/>
                    <a:pt x="753077" y="780224"/>
                    <a:pt x="753077" y="773579"/>
                  </a:cubicBezTo>
                  <a:cubicBezTo>
                    <a:pt x="753077" y="767313"/>
                    <a:pt x="747752" y="761997"/>
                    <a:pt x="741477" y="761997"/>
                  </a:cubicBezTo>
                  <a:cubicBezTo>
                    <a:pt x="735201" y="761997"/>
                    <a:pt x="729876" y="767313"/>
                    <a:pt x="729876" y="773579"/>
                  </a:cubicBezTo>
                  <a:moveTo>
                    <a:pt x="729876" y="740449"/>
                  </a:moveTo>
                  <a:cubicBezTo>
                    <a:pt x="729876" y="746714"/>
                    <a:pt x="735201" y="752030"/>
                    <a:pt x="741477" y="752030"/>
                  </a:cubicBezTo>
                  <a:cubicBezTo>
                    <a:pt x="747752" y="752030"/>
                    <a:pt x="753077" y="747094"/>
                    <a:pt x="753077" y="740449"/>
                  </a:cubicBezTo>
                  <a:cubicBezTo>
                    <a:pt x="753077" y="733803"/>
                    <a:pt x="747752" y="728867"/>
                    <a:pt x="741477" y="728867"/>
                  </a:cubicBezTo>
                  <a:cubicBezTo>
                    <a:pt x="735201" y="728867"/>
                    <a:pt x="729876" y="734183"/>
                    <a:pt x="729876" y="740449"/>
                  </a:cubicBezTo>
                  <a:moveTo>
                    <a:pt x="729876" y="707318"/>
                  </a:moveTo>
                  <a:cubicBezTo>
                    <a:pt x="729876" y="713584"/>
                    <a:pt x="735201" y="718900"/>
                    <a:pt x="741477" y="718900"/>
                  </a:cubicBezTo>
                  <a:cubicBezTo>
                    <a:pt x="747752" y="718900"/>
                    <a:pt x="753077" y="713963"/>
                    <a:pt x="753077" y="707318"/>
                  </a:cubicBezTo>
                  <a:cubicBezTo>
                    <a:pt x="753077" y="701053"/>
                    <a:pt x="747752" y="695737"/>
                    <a:pt x="741477" y="695737"/>
                  </a:cubicBezTo>
                  <a:cubicBezTo>
                    <a:pt x="735201" y="695737"/>
                    <a:pt x="729876" y="701053"/>
                    <a:pt x="729876" y="707318"/>
                  </a:cubicBezTo>
                  <a:moveTo>
                    <a:pt x="729876" y="674188"/>
                  </a:moveTo>
                  <a:cubicBezTo>
                    <a:pt x="729876" y="680453"/>
                    <a:pt x="735201" y="685769"/>
                    <a:pt x="741477" y="685769"/>
                  </a:cubicBezTo>
                  <a:cubicBezTo>
                    <a:pt x="747752" y="685769"/>
                    <a:pt x="753077" y="680833"/>
                    <a:pt x="753077" y="674188"/>
                  </a:cubicBezTo>
                  <a:cubicBezTo>
                    <a:pt x="753077" y="667543"/>
                    <a:pt x="747752" y="662606"/>
                    <a:pt x="741477" y="662606"/>
                  </a:cubicBezTo>
                  <a:cubicBezTo>
                    <a:pt x="735201" y="662606"/>
                    <a:pt x="729876" y="667923"/>
                    <a:pt x="729876" y="674188"/>
                  </a:cubicBezTo>
                  <a:moveTo>
                    <a:pt x="729876" y="641058"/>
                  </a:moveTo>
                  <a:cubicBezTo>
                    <a:pt x="729876" y="647323"/>
                    <a:pt x="735201" y="652639"/>
                    <a:pt x="741477" y="652639"/>
                  </a:cubicBezTo>
                  <a:cubicBezTo>
                    <a:pt x="747752" y="652639"/>
                    <a:pt x="753077" y="647703"/>
                    <a:pt x="753077" y="641058"/>
                  </a:cubicBezTo>
                  <a:cubicBezTo>
                    <a:pt x="753077" y="634792"/>
                    <a:pt x="747752" y="629476"/>
                    <a:pt x="741477" y="629476"/>
                  </a:cubicBezTo>
                  <a:cubicBezTo>
                    <a:pt x="735201" y="629476"/>
                    <a:pt x="729876" y="634792"/>
                    <a:pt x="729876" y="641058"/>
                  </a:cubicBezTo>
                  <a:moveTo>
                    <a:pt x="729876" y="607927"/>
                  </a:moveTo>
                  <a:cubicBezTo>
                    <a:pt x="729876" y="614193"/>
                    <a:pt x="735201" y="619509"/>
                    <a:pt x="741477" y="619509"/>
                  </a:cubicBezTo>
                  <a:cubicBezTo>
                    <a:pt x="747752" y="619509"/>
                    <a:pt x="753077" y="614572"/>
                    <a:pt x="753077" y="607927"/>
                  </a:cubicBezTo>
                  <a:cubicBezTo>
                    <a:pt x="753077" y="601282"/>
                    <a:pt x="747752" y="596346"/>
                    <a:pt x="741477" y="596346"/>
                  </a:cubicBezTo>
                  <a:cubicBezTo>
                    <a:pt x="735201" y="596346"/>
                    <a:pt x="729876" y="601662"/>
                    <a:pt x="729876" y="607927"/>
                  </a:cubicBezTo>
                  <a:moveTo>
                    <a:pt x="729876" y="574797"/>
                  </a:moveTo>
                  <a:cubicBezTo>
                    <a:pt x="729876" y="581062"/>
                    <a:pt x="735201" y="586378"/>
                    <a:pt x="741477" y="586378"/>
                  </a:cubicBezTo>
                  <a:cubicBezTo>
                    <a:pt x="747752" y="586378"/>
                    <a:pt x="753077" y="581442"/>
                    <a:pt x="753077" y="574797"/>
                  </a:cubicBezTo>
                  <a:cubicBezTo>
                    <a:pt x="753077" y="568532"/>
                    <a:pt x="747752" y="563215"/>
                    <a:pt x="741477" y="563215"/>
                  </a:cubicBezTo>
                  <a:cubicBezTo>
                    <a:pt x="735201" y="563215"/>
                    <a:pt x="729876" y="568532"/>
                    <a:pt x="729876" y="574797"/>
                  </a:cubicBezTo>
                  <a:moveTo>
                    <a:pt x="729876" y="541667"/>
                  </a:moveTo>
                  <a:cubicBezTo>
                    <a:pt x="729876" y="547932"/>
                    <a:pt x="735201" y="553248"/>
                    <a:pt x="741477" y="553248"/>
                  </a:cubicBezTo>
                  <a:cubicBezTo>
                    <a:pt x="747752" y="553248"/>
                    <a:pt x="753077" y="548312"/>
                    <a:pt x="753077" y="541667"/>
                  </a:cubicBezTo>
                  <a:cubicBezTo>
                    <a:pt x="753077" y="535401"/>
                    <a:pt x="747752" y="530085"/>
                    <a:pt x="741477" y="530085"/>
                  </a:cubicBezTo>
                  <a:cubicBezTo>
                    <a:pt x="735201" y="530085"/>
                    <a:pt x="729876" y="535401"/>
                    <a:pt x="729876" y="541667"/>
                  </a:cubicBezTo>
                  <a:moveTo>
                    <a:pt x="729876" y="508536"/>
                  </a:moveTo>
                  <a:cubicBezTo>
                    <a:pt x="729876" y="514802"/>
                    <a:pt x="735201" y="520118"/>
                    <a:pt x="741477" y="520118"/>
                  </a:cubicBezTo>
                  <a:cubicBezTo>
                    <a:pt x="747752" y="520118"/>
                    <a:pt x="753077" y="515181"/>
                    <a:pt x="753077" y="508536"/>
                  </a:cubicBezTo>
                  <a:cubicBezTo>
                    <a:pt x="753077" y="501891"/>
                    <a:pt x="747752" y="496955"/>
                    <a:pt x="741477" y="496955"/>
                  </a:cubicBezTo>
                  <a:cubicBezTo>
                    <a:pt x="735201" y="496955"/>
                    <a:pt x="729876" y="502271"/>
                    <a:pt x="729876" y="508536"/>
                  </a:cubicBezTo>
                  <a:moveTo>
                    <a:pt x="729876" y="475406"/>
                  </a:moveTo>
                  <a:cubicBezTo>
                    <a:pt x="729876" y="481671"/>
                    <a:pt x="735201" y="486987"/>
                    <a:pt x="741477" y="486987"/>
                  </a:cubicBezTo>
                  <a:cubicBezTo>
                    <a:pt x="747752" y="486987"/>
                    <a:pt x="753077" y="482051"/>
                    <a:pt x="753077" y="475406"/>
                  </a:cubicBezTo>
                  <a:cubicBezTo>
                    <a:pt x="753077" y="469141"/>
                    <a:pt x="747752" y="463825"/>
                    <a:pt x="741477" y="463825"/>
                  </a:cubicBezTo>
                  <a:cubicBezTo>
                    <a:pt x="735201" y="463825"/>
                    <a:pt x="729876" y="469141"/>
                    <a:pt x="729876" y="475406"/>
                  </a:cubicBezTo>
                  <a:moveTo>
                    <a:pt x="696787" y="442276"/>
                  </a:moveTo>
                  <a:cubicBezTo>
                    <a:pt x="696787" y="448541"/>
                    <a:pt x="702111" y="453857"/>
                    <a:pt x="708387" y="453857"/>
                  </a:cubicBezTo>
                  <a:cubicBezTo>
                    <a:pt x="714663" y="453857"/>
                    <a:pt x="719987" y="448921"/>
                    <a:pt x="719987" y="442276"/>
                  </a:cubicBezTo>
                  <a:cubicBezTo>
                    <a:pt x="719987" y="435631"/>
                    <a:pt x="714663" y="430694"/>
                    <a:pt x="708387" y="430694"/>
                  </a:cubicBezTo>
                  <a:cubicBezTo>
                    <a:pt x="702111" y="430694"/>
                    <a:pt x="696787" y="436010"/>
                    <a:pt x="696787" y="442276"/>
                  </a:cubicBezTo>
                  <a:moveTo>
                    <a:pt x="696787" y="409145"/>
                  </a:moveTo>
                  <a:cubicBezTo>
                    <a:pt x="696787" y="415411"/>
                    <a:pt x="702111" y="420727"/>
                    <a:pt x="708387" y="420727"/>
                  </a:cubicBezTo>
                  <a:cubicBezTo>
                    <a:pt x="714663" y="420727"/>
                    <a:pt x="719987" y="415790"/>
                    <a:pt x="719987" y="409145"/>
                  </a:cubicBezTo>
                  <a:cubicBezTo>
                    <a:pt x="719987" y="402880"/>
                    <a:pt x="714663" y="397564"/>
                    <a:pt x="708387" y="397564"/>
                  </a:cubicBezTo>
                  <a:cubicBezTo>
                    <a:pt x="702111" y="397564"/>
                    <a:pt x="696787" y="402880"/>
                    <a:pt x="696787" y="409145"/>
                  </a:cubicBezTo>
                  <a:moveTo>
                    <a:pt x="696787" y="376015"/>
                  </a:moveTo>
                  <a:cubicBezTo>
                    <a:pt x="696787" y="382280"/>
                    <a:pt x="702111" y="387596"/>
                    <a:pt x="708387" y="387596"/>
                  </a:cubicBezTo>
                  <a:cubicBezTo>
                    <a:pt x="714663" y="387596"/>
                    <a:pt x="719987" y="382660"/>
                    <a:pt x="719987" y="376015"/>
                  </a:cubicBezTo>
                  <a:cubicBezTo>
                    <a:pt x="719987" y="369370"/>
                    <a:pt x="714663" y="364434"/>
                    <a:pt x="708387" y="364434"/>
                  </a:cubicBezTo>
                  <a:cubicBezTo>
                    <a:pt x="702111" y="364434"/>
                    <a:pt x="696787" y="369750"/>
                    <a:pt x="696787" y="376015"/>
                  </a:cubicBezTo>
                  <a:moveTo>
                    <a:pt x="696787" y="342885"/>
                  </a:moveTo>
                  <a:cubicBezTo>
                    <a:pt x="696787" y="349150"/>
                    <a:pt x="702111" y="354466"/>
                    <a:pt x="708387" y="354466"/>
                  </a:cubicBezTo>
                  <a:cubicBezTo>
                    <a:pt x="714663" y="354466"/>
                    <a:pt x="719987" y="349530"/>
                    <a:pt x="719987" y="342885"/>
                  </a:cubicBezTo>
                  <a:cubicBezTo>
                    <a:pt x="719987" y="336240"/>
                    <a:pt x="714663" y="331303"/>
                    <a:pt x="708387" y="331303"/>
                  </a:cubicBezTo>
                  <a:cubicBezTo>
                    <a:pt x="702111" y="331303"/>
                    <a:pt x="696787" y="336619"/>
                    <a:pt x="696787" y="342885"/>
                  </a:cubicBezTo>
                  <a:moveTo>
                    <a:pt x="696787" y="309754"/>
                  </a:moveTo>
                  <a:cubicBezTo>
                    <a:pt x="696787" y="316020"/>
                    <a:pt x="702111" y="321336"/>
                    <a:pt x="708387" y="321336"/>
                  </a:cubicBezTo>
                  <a:cubicBezTo>
                    <a:pt x="714663" y="321336"/>
                    <a:pt x="719987" y="316399"/>
                    <a:pt x="719987" y="309754"/>
                  </a:cubicBezTo>
                  <a:cubicBezTo>
                    <a:pt x="719987" y="303489"/>
                    <a:pt x="714663" y="298173"/>
                    <a:pt x="708387" y="298173"/>
                  </a:cubicBezTo>
                  <a:cubicBezTo>
                    <a:pt x="702111" y="298173"/>
                    <a:pt x="696787" y="303489"/>
                    <a:pt x="696787" y="309754"/>
                  </a:cubicBezTo>
                  <a:moveTo>
                    <a:pt x="696787" y="276624"/>
                  </a:moveTo>
                  <a:cubicBezTo>
                    <a:pt x="696787" y="282889"/>
                    <a:pt x="702111" y="288205"/>
                    <a:pt x="708387" y="288205"/>
                  </a:cubicBezTo>
                  <a:cubicBezTo>
                    <a:pt x="714663" y="288205"/>
                    <a:pt x="719987" y="283269"/>
                    <a:pt x="719987" y="276624"/>
                  </a:cubicBezTo>
                  <a:cubicBezTo>
                    <a:pt x="719987" y="269979"/>
                    <a:pt x="714663" y="265043"/>
                    <a:pt x="708387" y="265043"/>
                  </a:cubicBezTo>
                  <a:cubicBezTo>
                    <a:pt x="702111" y="265043"/>
                    <a:pt x="696787" y="270359"/>
                    <a:pt x="696787" y="276624"/>
                  </a:cubicBezTo>
                  <a:moveTo>
                    <a:pt x="696787" y="243494"/>
                  </a:moveTo>
                  <a:cubicBezTo>
                    <a:pt x="696787" y="249759"/>
                    <a:pt x="702111" y="255075"/>
                    <a:pt x="708387" y="255075"/>
                  </a:cubicBezTo>
                  <a:cubicBezTo>
                    <a:pt x="714663" y="255075"/>
                    <a:pt x="719987" y="250139"/>
                    <a:pt x="719987" y="243494"/>
                  </a:cubicBezTo>
                  <a:cubicBezTo>
                    <a:pt x="719987" y="237228"/>
                    <a:pt x="714663" y="231912"/>
                    <a:pt x="708387" y="231912"/>
                  </a:cubicBezTo>
                  <a:cubicBezTo>
                    <a:pt x="702111" y="231912"/>
                    <a:pt x="696787" y="237228"/>
                    <a:pt x="696787" y="243494"/>
                  </a:cubicBezTo>
                  <a:moveTo>
                    <a:pt x="696787" y="210363"/>
                  </a:moveTo>
                  <a:cubicBezTo>
                    <a:pt x="696787" y="216629"/>
                    <a:pt x="702111" y="221945"/>
                    <a:pt x="708387" y="221945"/>
                  </a:cubicBezTo>
                  <a:cubicBezTo>
                    <a:pt x="714663" y="221945"/>
                    <a:pt x="719987" y="217008"/>
                    <a:pt x="719987" y="210363"/>
                  </a:cubicBezTo>
                  <a:cubicBezTo>
                    <a:pt x="719987" y="204098"/>
                    <a:pt x="714663" y="198782"/>
                    <a:pt x="708387" y="198782"/>
                  </a:cubicBezTo>
                  <a:cubicBezTo>
                    <a:pt x="702111" y="198782"/>
                    <a:pt x="696787" y="204098"/>
                    <a:pt x="696787" y="210363"/>
                  </a:cubicBezTo>
                  <a:moveTo>
                    <a:pt x="696787" y="177233"/>
                  </a:moveTo>
                  <a:cubicBezTo>
                    <a:pt x="696787" y="183498"/>
                    <a:pt x="702111" y="188814"/>
                    <a:pt x="708387" y="188814"/>
                  </a:cubicBezTo>
                  <a:cubicBezTo>
                    <a:pt x="714663" y="188814"/>
                    <a:pt x="719987" y="183878"/>
                    <a:pt x="719987" y="177233"/>
                  </a:cubicBezTo>
                  <a:cubicBezTo>
                    <a:pt x="719987" y="170968"/>
                    <a:pt x="714663" y="165652"/>
                    <a:pt x="708387" y="165652"/>
                  </a:cubicBezTo>
                  <a:cubicBezTo>
                    <a:pt x="702111" y="165652"/>
                    <a:pt x="696787" y="170968"/>
                    <a:pt x="696787" y="177233"/>
                  </a:cubicBezTo>
                  <a:moveTo>
                    <a:pt x="696787" y="144103"/>
                  </a:moveTo>
                  <a:cubicBezTo>
                    <a:pt x="696787" y="150368"/>
                    <a:pt x="702111" y="155684"/>
                    <a:pt x="708387" y="155684"/>
                  </a:cubicBezTo>
                  <a:cubicBezTo>
                    <a:pt x="714663" y="155684"/>
                    <a:pt x="719987" y="150748"/>
                    <a:pt x="719987" y="144103"/>
                  </a:cubicBezTo>
                  <a:cubicBezTo>
                    <a:pt x="719987" y="137458"/>
                    <a:pt x="714663" y="132521"/>
                    <a:pt x="708387" y="132521"/>
                  </a:cubicBezTo>
                  <a:cubicBezTo>
                    <a:pt x="702111" y="132521"/>
                    <a:pt x="696787" y="137837"/>
                    <a:pt x="696787" y="144103"/>
                  </a:cubicBezTo>
                  <a:moveTo>
                    <a:pt x="696787" y="110972"/>
                  </a:moveTo>
                  <a:cubicBezTo>
                    <a:pt x="696787" y="117238"/>
                    <a:pt x="702111" y="122554"/>
                    <a:pt x="708387" y="122554"/>
                  </a:cubicBezTo>
                  <a:cubicBezTo>
                    <a:pt x="714663" y="122554"/>
                    <a:pt x="719987" y="117617"/>
                    <a:pt x="719987" y="110972"/>
                  </a:cubicBezTo>
                  <a:cubicBezTo>
                    <a:pt x="719987" y="104327"/>
                    <a:pt x="714663" y="99391"/>
                    <a:pt x="708387" y="99391"/>
                  </a:cubicBezTo>
                  <a:cubicBezTo>
                    <a:pt x="702111" y="99391"/>
                    <a:pt x="696787" y="104707"/>
                    <a:pt x="696787" y="110972"/>
                  </a:cubicBezTo>
                  <a:moveTo>
                    <a:pt x="696787" y="77842"/>
                  </a:moveTo>
                  <a:cubicBezTo>
                    <a:pt x="696787" y="84107"/>
                    <a:pt x="702111" y="89423"/>
                    <a:pt x="708387" y="89423"/>
                  </a:cubicBezTo>
                  <a:cubicBezTo>
                    <a:pt x="714663" y="89423"/>
                    <a:pt x="719987" y="84487"/>
                    <a:pt x="719987" y="77842"/>
                  </a:cubicBezTo>
                  <a:cubicBezTo>
                    <a:pt x="719987" y="71577"/>
                    <a:pt x="714663" y="66261"/>
                    <a:pt x="708387" y="66261"/>
                  </a:cubicBezTo>
                  <a:cubicBezTo>
                    <a:pt x="702111" y="66261"/>
                    <a:pt x="696787" y="71577"/>
                    <a:pt x="696787" y="77842"/>
                  </a:cubicBezTo>
                  <a:moveTo>
                    <a:pt x="696787" y="44712"/>
                  </a:moveTo>
                  <a:cubicBezTo>
                    <a:pt x="696787" y="50977"/>
                    <a:pt x="702111" y="56293"/>
                    <a:pt x="708387" y="56293"/>
                  </a:cubicBezTo>
                  <a:cubicBezTo>
                    <a:pt x="714663" y="56293"/>
                    <a:pt x="719987" y="51357"/>
                    <a:pt x="719987" y="44712"/>
                  </a:cubicBezTo>
                  <a:cubicBezTo>
                    <a:pt x="719987" y="38067"/>
                    <a:pt x="714663" y="33130"/>
                    <a:pt x="708387" y="33130"/>
                  </a:cubicBezTo>
                  <a:cubicBezTo>
                    <a:pt x="702111" y="33130"/>
                    <a:pt x="696787" y="38446"/>
                    <a:pt x="696787" y="44712"/>
                  </a:cubicBezTo>
                  <a:moveTo>
                    <a:pt x="696787" y="11581"/>
                  </a:moveTo>
                  <a:cubicBezTo>
                    <a:pt x="696787" y="17847"/>
                    <a:pt x="702111" y="23163"/>
                    <a:pt x="708387" y="23163"/>
                  </a:cubicBezTo>
                  <a:cubicBezTo>
                    <a:pt x="714663" y="23163"/>
                    <a:pt x="719987" y="18226"/>
                    <a:pt x="719987" y="11581"/>
                  </a:cubicBezTo>
                  <a:cubicBezTo>
                    <a:pt x="719987" y="5316"/>
                    <a:pt x="714663" y="0"/>
                    <a:pt x="708387" y="0"/>
                  </a:cubicBezTo>
                  <a:cubicBezTo>
                    <a:pt x="702111" y="0"/>
                    <a:pt x="696787" y="5316"/>
                    <a:pt x="696787" y="11581"/>
                  </a:cubicBezTo>
                  <a:moveTo>
                    <a:pt x="696787" y="773579"/>
                  </a:moveTo>
                  <a:cubicBezTo>
                    <a:pt x="696787" y="779844"/>
                    <a:pt x="702111" y="785160"/>
                    <a:pt x="708387" y="785160"/>
                  </a:cubicBezTo>
                  <a:cubicBezTo>
                    <a:pt x="714663" y="785160"/>
                    <a:pt x="719987" y="780224"/>
                    <a:pt x="719987" y="773579"/>
                  </a:cubicBezTo>
                  <a:cubicBezTo>
                    <a:pt x="719987" y="767313"/>
                    <a:pt x="714663" y="761997"/>
                    <a:pt x="708387" y="761997"/>
                  </a:cubicBezTo>
                  <a:cubicBezTo>
                    <a:pt x="702111" y="761997"/>
                    <a:pt x="696787" y="767313"/>
                    <a:pt x="696787" y="773579"/>
                  </a:cubicBezTo>
                  <a:moveTo>
                    <a:pt x="696787" y="740449"/>
                  </a:moveTo>
                  <a:cubicBezTo>
                    <a:pt x="696787" y="746714"/>
                    <a:pt x="702111" y="752030"/>
                    <a:pt x="708387" y="752030"/>
                  </a:cubicBezTo>
                  <a:cubicBezTo>
                    <a:pt x="714663" y="752030"/>
                    <a:pt x="719987" y="747094"/>
                    <a:pt x="719987" y="740449"/>
                  </a:cubicBezTo>
                  <a:cubicBezTo>
                    <a:pt x="719987" y="733803"/>
                    <a:pt x="714663" y="728867"/>
                    <a:pt x="708387" y="728867"/>
                  </a:cubicBezTo>
                  <a:cubicBezTo>
                    <a:pt x="702111" y="728867"/>
                    <a:pt x="696787" y="734183"/>
                    <a:pt x="696787" y="740449"/>
                  </a:cubicBezTo>
                  <a:moveTo>
                    <a:pt x="696787" y="707318"/>
                  </a:moveTo>
                  <a:cubicBezTo>
                    <a:pt x="696787" y="713584"/>
                    <a:pt x="702111" y="718900"/>
                    <a:pt x="708387" y="718900"/>
                  </a:cubicBezTo>
                  <a:cubicBezTo>
                    <a:pt x="714663" y="718900"/>
                    <a:pt x="719987" y="713963"/>
                    <a:pt x="719987" y="707318"/>
                  </a:cubicBezTo>
                  <a:cubicBezTo>
                    <a:pt x="719987" y="701053"/>
                    <a:pt x="714663" y="695737"/>
                    <a:pt x="708387" y="695737"/>
                  </a:cubicBezTo>
                  <a:cubicBezTo>
                    <a:pt x="702111" y="695737"/>
                    <a:pt x="696787" y="701053"/>
                    <a:pt x="696787" y="707318"/>
                  </a:cubicBezTo>
                  <a:moveTo>
                    <a:pt x="696787" y="674188"/>
                  </a:moveTo>
                  <a:cubicBezTo>
                    <a:pt x="696787" y="680453"/>
                    <a:pt x="702111" y="685769"/>
                    <a:pt x="708387" y="685769"/>
                  </a:cubicBezTo>
                  <a:cubicBezTo>
                    <a:pt x="714663" y="685769"/>
                    <a:pt x="719987" y="680833"/>
                    <a:pt x="719987" y="674188"/>
                  </a:cubicBezTo>
                  <a:cubicBezTo>
                    <a:pt x="719987" y="667543"/>
                    <a:pt x="714663" y="662606"/>
                    <a:pt x="708387" y="662606"/>
                  </a:cubicBezTo>
                  <a:cubicBezTo>
                    <a:pt x="702111" y="662606"/>
                    <a:pt x="696787" y="667923"/>
                    <a:pt x="696787" y="674188"/>
                  </a:cubicBezTo>
                  <a:moveTo>
                    <a:pt x="696787" y="641058"/>
                  </a:moveTo>
                  <a:cubicBezTo>
                    <a:pt x="696787" y="647323"/>
                    <a:pt x="702111" y="652639"/>
                    <a:pt x="708387" y="652639"/>
                  </a:cubicBezTo>
                  <a:cubicBezTo>
                    <a:pt x="714663" y="652639"/>
                    <a:pt x="719987" y="647703"/>
                    <a:pt x="719987" y="641058"/>
                  </a:cubicBezTo>
                  <a:cubicBezTo>
                    <a:pt x="719987" y="634792"/>
                    <a:pt x="714663" y="629476"/>
                    <a:pt x="708387" y="629476"/>
                  </a:cubicBezTo>
                  <a:cubicBezTo>
                    <a:pt x="702111" y="629476"/>
                    <a:pt x="696787" y="634792"/>
                    <a:pt x="696787" y="641058"/>
                  </a:cubicBezTo>
                  <a:moveTo>
                    <a:pt x="696787" y="607927"/>
                  </a:moveTo>
                  <a:cubicBezTo>
                    <a:pt x="696787" y="614193"/>
                    <a:pt x="702111" y="619509"/>
                    <a:pt x="708387" y="619509"/>
                  </a:cubicBezTo>
                  <a:cubicBezTo>
                    <a:pt x="714663" y="619509"/>
                    <a:pt x="719987" y="614572"/>
                    <a:pt x="719987" y="607927"/>
                  </a:cubicBezTo>
                  <a:cubicBezTo>
                    <a:pt x="719987" y="601282"/>
                    <a:pt x="714663" y="596346"/>
                    <a:pt x="708387" y="596346"/>
                  </a:cubicBezTo>
                  <a:cubicBezTo>
                    <a:pt x="702111" y="596346"/>
                    <a:pt x="696787" y="601662"/>
                    <a:pt x="696787" y="607927"/>
                  </a:cubicBezTo>
                  <a:moveTo>
                    <a:pt x="696787" y="574797"/>
                  </a:moveTo>
                  <a:cubicBezTo>
                    <a:pt x="696787" y="581062"/>
                    <a:pt x="702111" y="586378"/>
                    <a:pt x="708387" y="586378"/>
                  </a:cubicBezTo>
                  <a:cubicBezTo>
                    <a:pt x="714663" y="586378"/>
                    <a:pt x="719987" y="581442"/>
                    <a:pt x="719987" y="574797"/>
                  </a:cubicBezTo>
                  <a:cubicBezTo>
                    <a:pt x="719987" y="568532"/>
                    <a:pt x="714663" y="563215"/>
                    <a:pt x="708387" y="563215"/>
                  </a:cubicBezTo>
                  <a:cubicBezTo>
                    <a:pt x="702111" y="563215"/>
                    <a:pt x="696787" y="568532"/>
                    <a:pt x="696787" y="574797"/>
                  </a:cubicBezTo>
                  <a:moveTo>
                    <a:pt x="696787" y="541667"/>
                  </a:moveTo>
                  <a:cubicBezTo>
                    <a:pt x="696787" y="547932"/>
                    <a:pt x="702111" y="553248"/>
                    <a:pt x="708387" y="553248"/>
                  </a:cubicBezTo>
                  <a:cubicBezTo>
                    <a:pt x="714663" y="553248"/>
                    <a:pt x="719987" y="548312"/>
                    <a:pt x="719987" y="541667"/>
                  </a:cubicBezTo>
                  <a:cubicBezTo>
                    <a:pt x="719987" y="535401"/>
                    <a:pt x="714663" y="530085"/>
                    <a:pt x="708387" y="530085"/>
                  </a:cubicBezTo>
                  <a:cubicBezTo>
                    <a:pt x="702111" y="530085"/>
                    <a:pt x="696787" y="535401"/>
                    <a:pt x="696787" y="541667"/>
                  </a:cubicBezTo>
                  <a:moveTo>
                    <a:pt x="696787" y="508536"/>
                  </a:moveTo>
                  <a:cubicBezTo>
                    <a:pt x="696787" y="514802"/>
                    <a:pt x="702111" y="520118"/>
                    <a:pt x="708387" y="520118"/>
                  </a:cubicBezTo>
                  <a:cubicBezTo>
                    <a:pt x="714663" y="520118"/>
                    <a:pt x="719987" y="515181"/>
                    <a:pt x="719987" y="508536"/>
                  </a:cubicBezTo>
                  <a:cubicBezTo>
                    <a:pt x="719987" y="501891"/>
                    <a:pt x="714663" y="496955"/>
                    <a:pt x="708387" y="496955"/>
                  </a:cubicBezTo>
                  <a:cubicBezTo>
                    <a:pt x="702111" y="496955"/>
                    <a:pt x="696787" y="502271"/>
                    <a:pt x="696787" y="508536"/>
                  </a:cubicBezTo>
                  <a:moveTo>
                    <a:pt x="696787" y="475406"/>
                  </a:moveTo>
                  <a:cubicBezTo>
                    <a:pt x="696787" y="481671"/>
                    <a:pt x="702111" y="486987"/>
                    <a:pt x="708387" y="486987"/>
                  </a:cubicBezTo>
                  <a:cubicBezTo>
                    <a:pt x="714663" y="486987"/>
                    <a:pt x="719987" y="482051"/>
                    <a:pt x="719987" y="475406"/>
                  </a:cubicBezTo>
                  <a:cubicBezTo>
                    <a:pt x="719987" y="469141"/>
                    <a:pt x="714663" y="463825"/>
                    <a:pt x="708387" y="463825"/>
                  </a:cubicBezTo>
                  <a:cubicBezTo>
                    <a:pt x="702111" y="463825"/>
                    <a:pt x="696787" y="469141"/>
                    <a:pt x="696787" y="475406"/>
                  </a:cubicBezTo>
                  <a:moveTo>
                    <a:pt x="663602" y="442276"/>
                  </a:moveTo>
                  <a:cubicBezTo>
                    <a:pt x="663602" y="448541"/>
                    <a:pt x="668927" y="453857"/>
                    <a:pt x="675202" y="453857"/>
                  </a:cubicBezTo>
                  <a:cubicBezTo>
                    <a:pt x="681478" y="453857"/>
                    <a:pt x="686803" y="448921"/>
                    <a:pt x="686803" y="442276"/>
                  </a:cubicBezTo>
                  <a:cubicBezTo>
                    <a:pt x="686803" y="435631"/>
                    <a:pt x="681478" y="430694"/>
                    <a:pt x="675202" y="430694"/>
                  </a:cubicBezTo>
                  <a:cubicBezTo>
                    <a:pt x="668927" y="430694"/>
                    <a:pt x="663602" y="436010"/>
                    <a:pt x="663602" y="442276"/>
                  </a:cubicBezTo>
                  <a:moveTo>
                    <a:pt x="663602" y="409145"/>
                  </a:moveTo>
                  <a:cubicBezTo>
                    <a:pt x="663602" y="415411"/>
                    <a:pt x="668927" y="420727"/>
                    <a:pt x="675202" y="420727"/>
                  </a:cubicBezTo>
                  <a:cubicBezTo>
                    <a:pt x="681478" y="420727"/>
                    <a:pt x="686803" y="415790"/>
                    <a:pt x="686803" y="409145"/>
                  </a:cubicBezTo>
                  <a:cubicBezTo>
                    <a:pt x="686803" y="402880"/>
                    <a:pt x="681478" y="397564"/>
                    <a:pt x="675202" y="397564"/>
                  </a:cubicBezTo>
                  <a:cubicBezTo>
                    <a:pt x="668927" y="397564"/>
                    <a:pt x="663602" y="402880"/>
                    <a:pt x="663602" y="409145"/>
                  </a:cubicBezTo>
                  <a:moveTo>
                    <a:pt x="663602" y="376015"/>
                  </a:moveTo>
                  <a:cubicBezTo>
                    <a:pt x="663602" y="382280"/>
                    <a:pt x="668927" y="387596"/>
                    <a:pt x="675202" y="387596"/>
                  </a:cubicBezTo>
                  <a:cubicBezTo>
                    <a:pt x="681478" y="387596"/>
                    <a:pt x="686803" y="382660"/>
                    <a:pt x="686803" y="376015"/>
                  </a:cubicBezTo>
                  <a:cubicBezTo>
                    <a:pt x="686803" y="369370"/>
                    <a:pt x="681478" y="364434"/>
                    <a:pt x="675202" y="364434"/>
                  </a:cubicBezTo>
                  <a:cubicBezTo>
                    <a:pt x="668927" y="364434"/>
                    <a:pt x="663602" y="369750"/>
                    <a:pt x="663602" y="376015"/>
                  </a:cubicBezTo>
                  <a:moveTo>
                    <a:pt x="663602" y="342885"/>
                  </a:moveTo>
                  <a:cubicBezTo>
                    <a:pt x="663602" y="349150"/>
                    <a:pt x="668927" y="354466"/>
                    <a:pt x="675202" y="354466"/>
                  </a:cubicBezTo>
                  <a:cubicBezTo>
                    <a:pt x="681478" y="354466"/>
                    <a:pt x="686803" y="349530"/>
                    <a:pt x="686803" y="342885"/>
                  </a:cubicBezTo>
                  <a:cubicBezTo>
                    <a:pt x="686803" y="336240"/>
                    <a:pt x="681478" y="331303"/>
                    <a:pt x="675202" y="331303"/>
                  </a:cubicBezTo>
                  <a:cubicBezTo>
                    <a:pt x="668927" y="331303"/>
                    <a:pt x="663602" y="336619"/>
                    <a:pt x="663602" y="342885"/>
                  </a:cubicBezTo>
                  <a:moveTo>
                    <a:pt x="663602" y="309754"/>
                  </a:moveTo>
                  <a:cubicBezTo>
                    <a:pt x="663602" y="316020"/>
                    <a:pt x="668927" y="321336"/>
                    <a:pt x="675202" y="321336"/>
                  </a:cubicBezTo>
                  <a:cubicBezTo>
                    <a:pt x="681478" y="321336"/>
                    <a:pt x="686803" y="316399"/>
                    <a:pt x="686803" y="309754"/>
                  </a:cubicBezTo>
                  <a:cubicBezTo>
                    <a:pt x="686803" y="303489"/>
                    <a:pt x="681478" y="298173"/>
                    <a:pt x="675202" y="298173"/>
                  </a:cubicBezTo>
                  <a:cubicBezTo>
                    <a:pt x="668927" y="298173"/>
                    <a:pt x="663602" y="303489"/>
                    <a:pt x="663602" y="309754"/>
                  </a:cubicBezTo>
                  <a:moveTo>
                    <a:pt x="663602" y="276624"/>
                  </a:moveTo>
                  <a:cubicBezTo>
                    <a:pt x="663602" y="282889"/>
                    <a:pt x="668927" y="288205"/>
                    <a:pt x="675202" y="288205"/>
                  </a:cubicBezTo>
                  <a:cubicBezTo>
                    <a:pt x="681478" y="288205"/>
                    <a:pt x="686803" y="283269"/>
                    <a:pt x="686803" y="276624"/>
                  </a:cubicBezTo>
                  <a:cubicBezTo>
                    <a:pt x="686803" y="269979"/>
                    <a:pt x="681478" y="265043"/>
                    <a:pt x="675202" y="265043"/>
                  </a:cubicBezTo>
                  <a:cubicBezTo>
                    <a:pt x="668927" y="265043"/>
                    <a:pt x="663602" y="270359"/>
                    <a:pt x="663602" y="276624"/>
                  </a:cubicBezTo>
                  <a:moveTo>
                    <a:pt x="663602" y="243494"/>
                  </a:moveTo>
                  <a:cubicBezTo>
                    <a:pt x="663602" y="249759"/>
                    <a:pt x="668927" y="255075"/>
                    <a:pt x="675202" y="255075"/>
                  </a:cubicBezTo>
                  <a:cubicBezTo>
                    <a:pt x="681478" y="255075"/>
                    <a:pt x="686803" y="250139"/>
                    <a:pt x="686803" y="243494"/>
                  </a:cubicBezTo>
                  <a:cubicBezTo>
                    <a:pt x="686803" y="237228"/>
                    <a:pt x="681478" y="231912"/>
                    <a:pt x="675202" y="231912"/>
                  </a:cubicBezTo>
                  <a:cubicBezTo>
                    <a:pt x="668927" y="231912"/>
                    <a:pt x="663602" y="237228"/>
                    <a:pt x="663602" y="243494"/>
                  </a:cubicBezTo>
                  <a:moveTo>
                    <a:pt x="663602" y="210363"/>
                  </a:moveTo>
                  <a:cubicBezTo>
                    <a:pt x="663602" y="216629"/>
                    <a:pt x="668927" y="221945"/>
                    <a:pt x="675202" y="221945"/>
                  </a:cubicBezTo>
                  <a:cubicBezTo>
                    <a:pt x="681478" y="221945"/>
                    <a:pt x="686803" y="217008"/>
                    <a:pt x="686803" y="210363"/>
                  </a:cubicBezTo>
                  <a:cubicBezTo>
                    <a:pt x="686803" y="204098"/>
                    <a:pt x="681478" y="198782"/>
                    <a:pt x="675202" y="198782"/>
                  </a:cubicBezTo>
                  <a:cubicBezTo>
                    <a:pt x="668927" y="198782"/>
                    <a:pt x="663602" y="204098"/>
                    <a:pt x="663602" y="210363"/>
                  </a:cubicBezTo>
                  <a:moveTo>
                    <a:pt x="663602" y="177233"/>
                  </a:moveTo>
                  <a:cubicBezTo>
                    <a:pt x="663602" y="183498"/>
                    <a:pt x="668927" y="188814"/>
                    <a:pt x="675202" y="188814"/>
                  </a:cubicBezTo>
                  <a:cubicBezTo>
                    <a:pt x="681478" y="188814"/>
                    <a:pt x="686803" y="183878"/>
                    <a:pt x="686803" y="177233"/>
                  </a:cubicBezTo>
                  <a:cubicBezTo>
                    <a:pt x="686803" y="170968"/>
                    <a:pt x="681478" y="165652"/>
                    <a:pt x="675202" y="165652"/>
                  </a:cubicBezTo>
                  <a:cubicBezTo>
                    <a:pt x="668927" y="165652"/>
                    <a:pt x="663602" y="170968"/>
                    <a:pt x="663602" y="177233"/>
                  </a:cubicBezTo>
                  <a:moveTo>
                    <a:pt x="663602" y="144103"/>
                  </a:moveTo>
                  <a:cubicBezTo>
                    <a:pt x="663602" y="150368"/>
                    <a:pt x="668927" y="155684"/>
                    <a:pt x="675202" y="155684"/>
                  </a:cubicBezTo>
                  <a:cubicBezTo>
                    <a:pt x="681478" y="155684"/>
                    <a:pt x="686803" y="150748"/>
                    <a:pt x="686803" y="144103"/>
                  </a:cubicBezTo>
                  <a:cubicBezTo>
                    <a:pt x="686803" y="137458"/>
                    <a:pt x="681478" y="132521"/>
                    <a:pt x="675202" y="132521"/>
                  </a:cubicBezTo>
                  <a:cubicBezTo>
                    <a:pt x="668927" y="132521"/>
                    <a:pt x="663602" y="137837"/>
                    <a:pt x="663602" y="144103"/>
                  </a:cubicBezTo>
                  <a:moveTo>
                    <a:pt x="663602" y="110972"/>
                  </a:moveTo>
                  <a:cubicBezTo>
                    <a:pt x="663602" y="117238"/>
                    <a:pt x="668927" y="122554"/>
                    <a:pt x="675202" y="122554"/>
                  </a:cubicBezTo>
                  <a:cubicBezTo>
                    <a:pt x="681478" y="122554"/>
                    <a:pt x="686803" y="117617"/>
                    <a:pt x="686803" y="110972"/>
                  </a:cubicBezTo>
                  <a:cubicBezTo>
                    <a:pt x="686803" y="104327"/>
                    <a:pt x="681478" y="99391"/>
                    <a:pt x="675202" y="99391"/>
                  </a:cubicBezTo>
                  <a:cubicBezTo>
                    <a:pt x="668927" y="99391"/>
                    <a:pt x="663602" y="104707"/>
                    <a:pt x="663602" y="110972"/>
                  </a:cubicBezTo>
                  <a:moveTo>
                    <a:pt x="663602" y="77842"/>
                  </a:moveTo>
                  <a:cubicBezTo>
                    <a:pt x="663602" y="84107"/>
                    <a:pt x="668927" y="89423"/>
                    <a:pt x="675202" y="89423"/>
                  </a:cubicBezTo>
                  <a:cubicBezTo>
                    <a:pt x="681478" y="89423"/>
                    <a:pt x="686803" y="84487"/>
                    <a:pt x="686803" y="77842"/>
                  </a:cubicBezTo>
                  <a:cubicBezTo>
                    <a:pt x="686803" y="71577"/>
                    <a:pt x="681478" y="66261"/>
                    <a:pt x="675202" y="66261"/>
                  </a:cubicBezTo>
                  <a:cubicBezTo>
                    <a:pt x="668927" y="66261"/>
                    <a:pt x="663602" y="71577"/>
                    <a:pt x="663602" y="77842"/>
                  </a:cubicBezTo>
                  <a:moveTo>
                    <a:pt x="663602" y="44712"/>
                  </a:moveTo>
                  <a:cubicBezTo>
                    <a:pt x="663602" y="50977"/>
                    <a:pt x="668927" y="56293"/>
                    <a:pt x="675202" y="56293"/>
                  </a:cubicBezTo>
                  <a:cubicBezTo>
                    <a:pt x="681478" y="56293"/>
                    <a:pt x="686803" y="51357"/>
                    <a:pt x="686803" y="44712"/>
                  </a:cubicBezTo>
                  <a:cubicBezTo>
                    <a:pt x="686803" y="38067"/>
                    <a:pt x="681478" y="33130"/>
                    <a:pt x="675202" y="33130"/>
                  </a:cubicBezTo>
                  <a:cubicBezTo>
                    <a:pt x="668927" y="33130"/>
                    <a:pt x="663602" y="38446"/>
                    <a:pt x="663602" y="44712"/>
                  </a:cubicBezTo>
                  <a:moveTo>
                    <a:pt x="663602" y="11581"/>
                  </a:moveTo>
                  <a:cubicBezTo>
                    <a:pt x="663602" y="17847"/>
                    <a:pt x="668927" y="23163"/>
                    <a:pt x="675202" y="23163"/>
                  </a:cubicBezTo>
                  <a:cubicBezTo>
                    <a:pt x="681478" y="23163"/>
                    <a:pt x="686803" y="18226"/>
                    <a:pt x="686803" y="11581"/>
                  </a:cubicBezTo>
                  <a:cubicBezTo>
                    <a:pt x="686803" y="5316"/>
                    <a:pt x="681478" y="0"/>
                    <a:pt x="675202" y="0"/>
                  </a:cubicBezTo>
                  <a:cubicBezTo>
                    <a:pt x="668927" y="0"/>
                    <a:pt x="663602" y="5316"/>
                    <a:pt x="663602" y="11581"/>
                  </a:cubicBezTo>
                  <a:moveTo>
                    <a:pt x="663602" y="707318"/>
                  </a:moveTo>
                  <a:cubicBezTo>
                    <a:pt x="663602" y="713584"/>
                    <a:pt x="668927" y="718900"/>
                    <a:pt x="675202" y="718900"/>
                  </a:cubicBezTo>
                  <a:cubicBezTo>
                    <a:pt x="681478" y="718900"/>
                    <a:pt x="686803" y="713963"/>
                    <a:pt x="686803" y="707318"/>
                  </a:cubicBezTo>
                  <a:cubicBezTo>
                    <a:pt x="686803" y="701053"/>
                    <a:pt x="681478" y="695737"/>
                    <a:pt x="675202" y="695737"/>
                  </a:cubicBezTo>
                  <a:cubicBezTo>
                    <a:pt x="668927" y="695737"/>
                    <a:pt x="663602" y="701053"/>
                    <a:pt x="663602" y="707318"/>
                  </a:cubicBezTo>
                  <a:moveTo>
                    <a:pt x="663602" y="674188"/>
                  </a:moveTo>
                  <a:cubicBezTo>
                    <a:pt x="663602" y="680453"/>
                    <a:pt x="668927" y="685769"/>
                    <a:pt x="675202" y="685769"/>
                  </a:cubicBezTo>
                  <a:cubicBezTo>
                    <a:pt x="681478" y="685769"/>
                    <a:pt x="686803" y="680833"/>
                    <a:pt x="686803" y="674188"/>
                  </a:cubicBezTo>
                  <a:cubicBezTo>
                    <a:pt x="686803" y="667543"/>
                    <a:pt x="681478" y="662606"/>
                    <a:pt x="675202" y="662606"/>
                  </a:cubicBezTo>
                  <a:cubicBezTo>
                    <a:pt x="668927" y="662606"/>
                    <a:pt x="663602" y="667923"/>
                    <a:pt x="663602" y="674188"/>
                  </a:cubicBezTo>
                  <a:moveTo>
                    <a:pt x="663602" y="641058"/>
                  </a:moveTo>
                  <a:cubicBezTo>
                    <a:pt x="663602" y="647323"/>
                    <a:pt x="668927" y="652639"/>
                    <a:pt x="675202" y="652639"/>
                  </a:cubicBezTo>
                  <a:cubicBezTo>
                    <a:pt x="681478" y="652639"/>
                    <a:pt x="686803" y="647703"/>
                    <a:pt x="686803" y="641058"/>
                  </a:cubicBezTo>
                  <a:cubicBezTo>
                    <a:pt x="686803" y="634792"/>
                    <a:pt x="681478" y="629476"/>
                    <a:pt x="675202" y="629476"/>
                  </a:cubicBezTo>
                  <a:cubicBezTo>
                    <a:pt x="668927" y="629476"/>
                    <a:pt x="663602" y="634792"/>
                    <a:pt x="663602" y="641058"/>
                  </a:cubicBezTo>
                  <a:moveTo>
                    <a:pt x="663602" y="607927"/>
                  </a:moveTo>
                  <a:cubicBezTo>
                    <a:pt x="663602" y="614193"/>
                    <a:pt x="668927" y="619509"/>
                    <a:pt x="675202" y="619509"/>
                  </a:cubicBezTo>
                  <a:cubicBezTo>
                    <a:pt x="681478" y="619509"/>
                    <a:pt x="686803" y="614572"/>
                    <a:pt x="686803" y="607927"/>
                  </a:cubicBezTo>
                  <a:cubicBezTo>
                    <a:pt x="686803" y="601282"/>
                    <a:pt x="681478" y="596346"/>
                    <a:pt x="675202" y="596346"/>
                  </a:cubicBezTo>
                  <a:cubicBezTo>
                    <a:pt x="668927" y="596346"/>
                    <a:pt x="663602" y="601662"/>
                    <a:pt x="663602" y="607927"/>
                  </a:cubicBezTo>
                  <a:moveTo>
                    <a:pt x="663602" y="574797"/>
                  </a:moveTo>
                  <a:cubicBezTo>
                    <a:pt x="663602" y="581062"/>
                    <a:pt x="668927" y="586378"/>
                    <a:pt x="675202" y="586378"/>
                  </a:cubicBezTo>
                  <a:cubicBezTo>
                    <a:pt x="681478" y="586378"/>
                    <a:pt x="686803" y="581442"/>
                    <a:pt x="686803" y="574797"/>
                  </a:cubicBezTo>
                  <a:cubicBezTo>
                    <a:pt x="686803" y="568532"/>
                    <a:pt x="681478" y="563215"/>
                    <a:pt x="675202" y="563215"/>
                  </a:cubicBezTo>
                  <a:cubicBezTo>
                    <a:pt x="668927" y="563215"/>
                    <a:pt x="663602" y="568532"/>
                    <a:pt x="663602" y="574797"/>
                  </a:cubicBezTo>
                  <a:moveTo>
                    <a:pt x="663602" y="541667"/>
                  </a:moveTo>
                  <a:cubicBezTo>
                    <a:pt x="663602" y="547932"/>
                    <a:pt x="668927" y="553248"/>
                    <a:pt x="675202" y="553248"/>
                  </a:cubicBezTo>
                  <a:cubicBezTo>
                    <a:pt x="681478" y="553248"/>
                    <a:pt x="686803" y="548312"/>
                    <a:pt x="686803" y="541667"/>
                  </a:cubicBezTo>
                  <a:cubicBezTo>
                    <a:pt x="686803" y="535401"/>
                    <a:pt x="681478" y="530085"/>
                    <a:pt x="675202" y="530085"/>
                  </a:cubicBezTo>
                  <a:cubicBezTo>
                    <a:pt x="668927" y="530085"/>
                    <a:pt x="663602" y="535401"/>
                    <a:pt x="663602" y="541667"/>
                  </a:cubicBezTo>
                  <a:moveTo>
                    <a:pt x="663602" y="508536"/>
                  </a:moveTo>
                  <a:cubicBezTo>
                    <a:pt x="663602" y="514802"/>
                    <a:pt x="668927" y="520118"/>
                    <a:pt x="675202" y="520118"/>
                  </a:cubicBezTo>
                  <a:cubicBezTo>
                    <a:pt x="681478" y="520118"/>
                    <a:pt x="686803" y="515181"/>
                    <a:pt x="686803" y="508536"/>
                  </a:cubicBezTo>
                  <a:cubicBezTo>
                    <a:pt x="686803" y="501891"/>
                    <a:pt x="681478" y="496955"/>
                    <a:pt x="675202" y="496955"/>
                  </a:cubicBezTo>
                  <a:cubicBezTo>
                    <a:pt x="668927" y="496955"/>
                    <a:pt x="663602" y="502271"/>
                    <a:pt x="663602" y="508536"/>
                  </a:cubicBezTo>
                  <a:moveTo>
                    <a:pt x="663602" y="475406"/>
                  </a:moveTo>
                  <a:cubicBezTo>
                    <a:pt x="663602" y="481671"/>
                    <a:pt x="668927" y="486987"/>
                    <a:pt x="675202" y="486987"/>
                  </a:cubicBezTo>
                  <a:cubicBezTo>
                    <a:pt x="681478" y="486987"/>
                    <a:pt x="686803" y="482051"/>
                    <a:pt x="686803" y="475406"/>
                  </a:cubicBezTo>
                  <a:cubicBezTo>
                    <a:pt x="686803" y="469141"/>
                    <a:pt x="681478" y="463825"/>
                    <a:pt x="675202" y="463825"/>
                  </a:cubicBezTo>
                  <a:cubicBezTo>
                    <a:pt x="668927" y="463825"/>
                    <a:pt x="663602" y="469141"/>
                    <a:pt x="663602" y="475406"/>
                  </a:cubicBezTo>
                  <a:moveTo>
                    <a:pt x="630417" y="442276"/>
                  </a:moveTo>
                  <a:cubicBezTo>
                    <a:pt x="630417" y="448541"/>
                    <a:pt x="635742" y="453857"/>
                    <a:pt x="642017" y="453857"/>
                  </a:cubicBezTo>
                  <a:cubicBezTo>
                    <a:pt x="648293" y="453857"/>
                    <a:pt x="653618" y="448921"/>
                    <a:pt x="653618" y="442276"/>
                  </a:cubicBezTo>
                  <a:cubicBezTo>
                    <a:pt x="653618" y="435631"/>
                    <a:pt x="648293" y="430694"/>
                    <a:pt x="642017" y="430694"/>
                  </a:cubicBezTo>
                  <a:cubicBezTo>
                    <a:pt x="635742" y="430694"/>
                    <a:pt x="630417" y="436010"/>
                    <a:pt x="630417" y="442276"/>
                  </a:cubicBezTo>
                  <a:moveTo>
                    <a:pt x="630417" y="409145"/>
                  </a:moveTo>
                  <a:cubicBezTo>
                    <a:pt x="630417" y="415411"/>
                    <a:pt x="635742" y="420727"/>
                    <a:pt x="642017" y="420727"/>
                  </a:cubicBezTo>
                  <a:cubicBezTo>
                    <a:pt x="648293" y="420727"/>
                    <a:pt x="653618" y="415790"/>
                    <a:pt x="653618" y="409145"/>
                  </a:cubicBezTo>
                  <a:cubicBezTo>
                    <a:pt x="653618" y="402880"/>
                    <a:pt x="648293" y="397564"/>
                    <a:pt x="642017" y="397564"/>
                  </a:cubicBezTo>
                  <a:cubicBezTo>
                    <a:pt x="635742" y="397564"/>
                    <a:pt x="630417" y="402880"/>
                    <a:pt x="630417" y="409145"/>
                  </a:cubicBezTo>
                  <a:moveTo>
                    <a:pt x="630417" y="376015"/>
                  </a:moveTo>
                  <a:cubicBezTo>
                    <a:pt x="630417" y="382280"/>
                    <a:pt x="635742" y="387596"/>
                    <a:pt x="642017" y="387596"/>
                  </a:cubicBezTo>
                  <a:cubicBezTo>
                    <a:pt x="648293" y="387596"/>
                    <a:pt x="653618" y="382660"/>
                    <a:pt x="653618" y="376015"/>
                  </a:cubicBezTo>
                  <a:cubicBezTo>
                    <a:pt x="653618" y="369370"/>
                    <a:pt x="648293" y="364434"/>
                    <a:pt x="642017" y="364434"/>
                  </a:cubicBezTo>
                  <a:cubicBezTo>
                    <a:pt x="635742" y="364434"/>
                    <a:pt x="630417" y="369750"/>
                    <a:pt x="630417" y="376015"/>
                  </a:cubicBezTo>
                  <a:moveTo>
                    <a:pt x="630417" y="342885"/>
                  </a:moveTo>
                  <a:cubicBezTo>
                    <a:pt x="630417" y="349150"/>
                    <a:pt x="635742" y="354466"/>
                    <a:pt x="642017" y="354466"/>
                  </a:cubicBezTo>
                  <a:cubicBezTo>
                    <a:pt x="648293" y="354466"/>
                    <a:pt x="653618" y="349530"/>
                    <a:pt x="653618" y="342885"/>
                  </a:cubicBezTo>
                  <a:cubicBezTo>
                    <a:pt x="653618" y="336240"/>
                    <a:pt x="648293" y="331303"/>
                    <a:pt x="642017" y="331303"/>
                  </a:cubicBezTo>
                  <a:cubicBezTo>
                    <a:pt x="635742" y="331303"/>
                    <a:pt x="630417" y="336619"/>
                    <a:pt x="630417" y="342885"/>
                  </a:cubicBezTo>
                  <a:moveTo>
                    <a:pt x="630417" y="309754"/>
                  </a:moveTo>
                  <a:cubicBezTo>
                    <a:pt x="630417" y="316020"/>
                    <a:pt x="635742" y="321336"/>
                    <a:pt x="642017" y="321336"/>
                  </a:cubicBezTo>
                  <a:cubicBezTo>
                    <a:pt x="648293" y="321336"/>
                    <a:pt x="653618" y="316399"/>
                    <a:pt x="653618" y="309754"/>
                  </a:cubicBezTo>
                  <a:cubicBezTo>
                    <a:pt x="653618" y="303489"/>
                    <a:pt x="648293" y="298173"/>
                    <a:pt x="642017" y="298173"/>
                  </a:cubicBezTo>
                  <a:cubicBezTo>
                    <a:pt x="635742" y="298173"/>
                    <a:pt x="630417" y="303489"/>
                    <a:pt x="630417" y="309754"/>
                  </a:cubicBezTo>
                  <a:moveTo>
                    <a:pt x="630417" y="276624"/>
                  </a:moveTo>
                  <a:cubicBezTo>
                    <a:pt x="630417" y="282889"/>
                    <a:pt x="635742" y="288205"/>
                    <a:pt x="642017" y="288205"/>
                  </a:cubicBezTo>
                  <a:cubicBezTo>
                    <a:pt x="648293" y="288205"/>
                    <a:pt x="653618" y="283269"/>
                    <a:pt x="653618" y="276624"/>
                  </a:cubicBezTo>
                  <a:cubicBezTo>
                    <a:pt x="653618" y="269979"/>
                    <a:pt x="648293" y="265043"/>
                    <a:pt x="642017" y="265043"/>
                  </a:cubicBezTo>
                  <a:cubicBezTo>
                    <a:pt x="635742" y="265043"/>
                    <a:pt x="630417" y="270359"/>
                    <a:pt x="630417" y="276624"/>
                  </a:cubicBezTo>
                  <a:moveTo>
                    <a:pt x="630417" y="243494"/>
                  </a:moveTo>
                  <a:cubicBezTo>
                    <a:pt x="630417" y="249759"/>
                    <a:pt x="635742" y="255075"/>
                    <a:pt x="642017" y="255075"/>
                  </a:cubicBezTo>
                  <a:cubicBezTo>
                    <a:pt x="648293" y="255075"/>
                    <a:pt x="653618" y="250139"/>
                    <a:pt x="653618" y="243494"/>
                  </a:cubicBezTo>
                  <a:cubicBezTo>
                    <a:pt x="653618" y="237228"/>
                    <a:pt x="648293" y="231912"/>
                    <a:pt x="642017" y="231912"/>
                  </a:cubicBezTo>
                  <a:cubicBezTo>
                    <a:pt x="635742" y="231912"/>
                    <a:pt x="630417" y="237228"/>
                    <a:pt x="630417" y="243494"/>
                  </a:cubicBezTo>
                  <a:moveTo>
                    <a:pt x="630417" y="210363"/>
                  </a:moveTo>
                  <a:cubicBezTo>
                    <a:pt x="630417" y="216629"/>
                    <a:pt x="635742" y="221945"/>
                    <a:pt x="642017" y="221945"/>
                  </a:cubicBezTo>
                  <a:cubicBezTo>
                    <a:pt x="648293" y="221945"/>
                    <a:pt x="653618" y="217008"/>
                    <a:pt x="653618" y="210363"/>
                  </a:cubicBezTo>
                  <a:cubicBezTo>
                    <a:pt x="653618" y="204098"/>
                    <a:pt x="648293" y="198782"/>
                    <a:pt x="642017" y="198782"/>
                  </a:cubicBezTo>
                  <a:cubicBezTo>
                    <a:pt x="635742" y="198782"/>
                    <a:pt x="630417" y="204098"/>
                    <a:pt x="630417" y="210363"/>
                  </a:cubicBezTo>
                  <a:moveTo>
                    <a:pt x="630417" y="177233"/>
                  </a:moveTo>
                  <a:cubicBezTo>
                    <a:pt x="630417" y="183498"/>
                    <a:pt x="635742" y="188814"/>
                    <a:pt x="642017" y="188814"/>
                  </a:cubicBezTo>
                  <a:cubicBezTo>
                    <a:pt x="648293" y="188814"/>
                    <a:pt x="653618" y="183878"/>
                    <a:pt x="653618" y="177233"/>
                  </a:cubicBezTo>
                  <a:cubicBezTo>
                    <a:pt x="653618" y="170968"/>
                    <a:pt x="648293" y="165652"/>
                    <a:pt x="642017" y="165652"/>
                  </a:cubicBezTo>
                  <a:cubicBezTo>
                    <a:pt x="635742" y="165652"/>
                    <a:pt x="630417" y="170968"/>
                    <a:pt x="630417" y="177233"/>
                  </a:cubicBezTo>
                  <a:moveTo>
                    <a:pt x="630417" y="144103"/>
                  </a:moveTo>
                  <a:cubicBezTo>
                    <a:pt x="630417" y="150368"/>
                    <a:pt x="635742" y="155684"/>
                    <a:pt x="642017" y="155684"/>
                  </a:cubicBezTo>
                  <a:cubicBezTo>
                    <a:pt x="648293" y="155684"/>
                    <a:pt x="653618" y="150748"/>
                    <a:pt x="653618" y="144103"/>
                  </a:cubicBezTo>
                  <a:cubicBezTo>
                    <a:pt x="653618" y="137458"/>
                    <a:pt x="648293" y="132521"/>
                    <a:pt x="642017" y="132521"/>
                  </a:cubicBezTo>
                  <a:cubicBezTo>
                    <a:pt x="635742" y="132521"/>
                    <a:pt x="630417" y="137837"/>
                    <a:pt x="630417" y="144103"/>
                  </a:cubicBezTo>
                  <a:moveTo>
                    <a:pt x="630417" y="110972"/>
                  </a:moveTo>
                  <a:cubicBezTo>
                    <a:pt x="630417" y="117238"/>
                    <a:pt x="635742" y="122554"/>
                    <a:pt x="642017" y="122554"/>
                  </a:cubicBezTo>
                  <a:cubicBezTo>
                    <a:pt x="648293" y="122554"/>
                    <a:pt x="653618" y="117617"/>
                    <a:pt x="653618" y="110972"/>
                  </a:cubicBezTo>
                  <a:cubicBezTo>
                    <a:pt x="653618" y="104327"/>
                    <a:pt x="648293" y="99391"/>
                    <a:pt x="642017" y="99391"/>
                  </a:cubicBezTo>
                  <a:cubicBezTo>
                    <a:pt x="635742" y="99391"/>
                    <a:pt x="630417" y="104707"/>
                    <a:pt x="630417" y="110972"/>
                  </a:cubicBezTo>
                  <a:moveTo>
                    <a:pt x="630417" y="77842"/>
                  </a:moveTo>
                  <a:cubicBezTo>
                    <a:pt x="630417" y="84107"/>
                    <a:pt x="635742" y="89423"/>
                    <a:pt x="642017" y="89423"/>
                  </a:cubicBezTo>
                  <a:cubicBezTo>
                    <a:pt x="648293" y="89423"/>
                    <a:pt x="653618" y="84487"/>
                    <a:pt x="653618" y="77842"/>
                  </a:cubicBezTo>
                  <a:cubicBezTo>
                    <a:pt x="653618" y="71577"/>
                    <a:pt x="648293" y="66261"/>
                    <a:pt x="642017" y="66261"/>
                  </a:cubicBezTo>
                  <a:cubicBezTo>
                    <a:pt x="635742" y="66261"/>
                    <a:pt x="630417" y="71577"/>
                    <a:pt x="630417" y="77842"/>
                  </a:cubicBezTo>
                  <a:moveTo>
                    <a:pt x="630417" y="44712"/>
                  </a:moveTo>
                  <a:cubicBezTo>
                    <a:pt x="630417" y="50977"/>
                    <a:pt x="635742" y="56293"/>
                    <a:pt x="642017" y="56293"/>
                  </a:cubicBezTo>
                  <a:cubicBezTo>
                    <a:pt x="648293" y="56293"/>
                    <a:pt x="653618" y="51357"/>
                    <a:pt x="653618" y="44712"/>
                  </a:cubicBezTo>
                  <a:cubicBezTo>
                    <a:pt x="653618" y="38067"/>
                    <a:pt x="648293" y="33130"/>
                    <a:pt x="642017" y="33130"/>
                  </a:cubicBezTo>
                  <a:cubicBezTo>
                    <a:pt x="635742" y="33130"/>
                    <a:pt x="630417" y="38446"/>
                    <a:pt x="630417" y="44712"/>
                  </a:cubicBezTo>
                  <a:moveTo>
                    <a:pt x="630417" y="11581"/>
                  </a:moveTo>
                  <a:cubicBezTo>
                    <a:pt x="630417" y="17847"/>
                    <a:pt x="635742" y="23163"/>
                    <a:pt x="642017" y="23163"/>
                  </a:cubicBezTo>
                  <a:cubicBezTo>
                    <a:pt x="648293" y="23163"/>
                    <a:pt x="653618" y="18226"/>
                    <a:pt x="653618" y="11581"/>
                  </a:cubicBezTo>
                  <a:cubicBezTo>
                    <a:pt x="653618" y="5316"/>
                    <a:pt x="648293" y="0"/>
                    <a:pt x="642017" y="0"/>
                  </a:cubicBezTo>
                  <a:cubicBezTo>
                    <a:pt x="635742" y="0"/>
                    <a:pt x="630417" y="5316"/>
                    <a:pt x="630417" y="11581"/>
                  </a:cubicBezTo>
                  <a:moveTo>
                    <a:pt x="630417" y="740449"/>
                  </a:moveTo>
                  <a:cubicBezTo>
                    <a:pt x="630417" y="746714"/>
                    <a:pt x="635742" y="752030"/>
                    <a:pt x="642017" y="752030"/>
                  </a:cubicBezTo>
                  <a:cubicBezTo>
                    <a:pt x="648293" y="752030"/>
                    <a:pt x="653618" y="747094"/>
                    <a:pt x="653618" y="740449"/>
                  </a:cubicBezTo>
                  <a:cubicBezTo>
                    <a:pt x="653618" y="733803"/>
                    <a:pt x="648293" y="728867"/>
                    <a:pt x="642017" y="728867"/>
                  </a:cubicBezTo>
                  <a:cubicBezTo>
                    <a:pt x="635742" y="728867"/>
                    <a:pt x="630417" y="734183"/>
                    <a:pt x="630417" y="740449"/>
                  </a:cubicBezTo>
                  <a:moveTo>
                    <a:pt x="630417" y="707318"/>
                  </a:moveTo>
                  <a:cubicBezTo>
                    <a:pt x="630417" y="713584"/>
                    <a:pt x="635742" y="718900"/>
                    <a:pt x="642017" y="718900"/>
                  </a:cubicBezTo>
                  <a:cubicBezTo>
                    <a:pt x="648293" y="718900"/>
                    <a:pt x="653618" y="713963"/>
                    <a:pt x="653618" y="707318"/>
                  </a:cubicBezTo>
                  <a:cubicBezTo>
                    <a:pt x="653618" y="701053"/>
                    <a:pt x="648293" y="695737"/>
                    <a:pt x="642017" y="695737"/>
                  </a:cubicBezTo>
                  <a:cubicBezTo>
                    <a:pt x="635742" y="695737"/>
                    <a:pt x="630417" y="701053"/>
                    <a:pt x="630417" y="707318"/>
                  </a:cubicBezTo>
                  <a:moveTo>
                    <a:pt x="630417" y="674188"/>
                  </a:moveTo>
                  <a:cubicBezTo>
                    <a:pt x="630417" y="680453"/>
                    <a:pt x="635742" y="685769"/>
                    <a:pt x="642017" y="685769"/>
                  </a:cubicBezTo>
                  <a:cubicBezTo>
                    <a:pt x="648293" y="685769"/>
                    <a:pt x="653618" y="680833"/>
                    <a:pt x="653618" y="674188"/>
                  </a:cubicBezTo>
                  <a:cubicBezTo>
                    <a:pt x="653618" y="667543"/>
                    <a:pt x="648293" y="662606"/>
                    <a:pt x="642017" y="662606"/>
                  </a:cubicBezTo>
                  <a:cubicBezTo>
                    <a:pt x="635742" y="662606"/>
                    <a:pt x="630417" y="667923"/>
                    <a:pt x="630417" y="674188"/>
                  </a:cubicBezTo>
                  <a:moveTo>
                    <a:pt x="630417" y="641058"/>
                  </a:moveTo>
                  <a:cubicBezTo>
                    <a:pt x="630417" y="647323"/>
                    <a:pt x="635742" y="652639"/>
                    <a:pt x="642017" y="652639"/>
                  </a:cubicBezTo>
                  <a:cubicBezTo>
                    <a:pt x="648293" y="652639"/>
                    <a:pt x="653618" y="647703"/>
                    <a:pt x="653618" y="641058"/>
                  </a:cubicBezTo>
                  <a:cubicBezTo>
                    <a:pt x="653618" y="634792"/>
                    <a:pt x="648293" y="629476"/>
                    <a:pt x="642017" y="629476"/>
                  </a:cubicBezTo>
                  <a:cubicBezTo>
                    <a:pt x="635742" y="629476"/>
                    <a:pt x="630417" y="634792"/>
                    <a:pt x="630417" y="641058"/>
                  </a:cubicBezTo>
                  <a:moveTo>
                    <a:pt x="630417" y="607927"/>
                  </a:moveTo>
                  <a:cubicBezTo>
                    <a:pt x="630417" y="614193"/>
                    <a:pt x="635742" y="619509"/>
                    <a:pt x="642017" y="619509"/>
                  </a:cubicBezTo>
                  <a:cubicBezTo>
                    <a:pt x="648293" y="619509"/>
                    <a:pt x="653618" y="614572"/>
                    <a:pt x="653618" y="607927"/>
                  </a:cubicBezTo>
                  <a:cubicBezTo>
                    <a:pt x="653618" y="601282"/>
                    <a:pt x="648293" y="596346"/>
                    <a:pt x="642017" y="596346"/>
                  </a:cubicBezTo>
                  <a:cubicBezTo>
                    <a:pt x="635742" y="596346"/>
                    <a:pt x="630417" y="601662"/>
                    <a:pt x="630417" y="607927"/>
                  </a:cubicBezTo>
                  <a:moveTo>
                    <a:pt x="630417" y="574797"/>
                  </a:moveTo>
                  <a:cubicBezTo>
                    <a:pt x="630417" y="581062"/>
                    <a:pt x="635742" y="586378"/>
                    <a:pt x="642017" y="586378"/>
                  </a:cubicBezTo>
                  <a:cubicBezTo>
                    <a:pt x="648293" y="586378"/>
                    <a:pt x="653618" y="581442"/>
                    <a:pt x="653618" y="574797"/>
                  </a:cubicBezTo>
                  <a:cubicBezTo>
                    <a:pt x="653618" y="568532"/>
                    <a:pt x="648293" y="563215"/>
                    <a:pt x="642017" y="563215"/>
                  </a:cubicBezTo>
                  <a:cubicBezTo>
                    <a:pt x="635742" y="563215"/>
                    <a:pt x="630417" y="568532"/>
                    <a:pt x="630417" y="574797"/>
                  </a:cubicBezTo>
                  <a:moveTo>
                    <a:pt x="630417" y="541667"/>
                  </a:moveTo>
                  <a:cubicBezTo>
                    <a:pt x="630417" y="547932"/>
                    <a:pt x="635742" y="553248"/>
                    <a:pt x="642017" y="553248"/>
                  </a:cubicBezTo>
                  <a:cubicBezTo>
                    <a:pt x="648293" y="553248"/>
                    <a:pt x="653618" y="548312"/>
                    <a:pt x="653618" y="541667"/>
                  </a:cubicBezTo>
                  <a:cubicBezTo>
                    <a:pt x="653618" y="535401"/>
                    <a:pt x="648293" y="530085"/>
                    <a:pt x="642017" y="530085"/>
                  </a:cubicBezTo>
                  <a:cubicBezTo>
                    <a:pt x="635742" y="530085"/>
                    <a:pt x="630417" y="535401"/>
                    <a:pt x="630417" y="541667"/>
                  </a:cubicBezTo>
                  <a:moveTo>
                    <a:pt x="630417" y="508536"/>
                  </a:moveTo>
                  <a:cubicBezTo>
                    <a:pt x="630417" y="514802"/>
                    <a:pt x="635742" y="520118"/>
                    <a:pt x="642017" y="520118"/>
                  </a:cubicBezTo>
                  <a:cubicBezTo>
                    <a:pt x="648293" y="520118"/>
                    <a:pt x="653618" y="515181"/>
                    <a:pt x="653618" y="508536"/>
                  </a:cubicBezTo>
                  <a:cubicBezTo>
                    <a:pt x="653618" y="501891"/>
                    <a:pt x="648293" y="496955"/>
                    <a:pt x="642017" y="496955"/>
                  </a:cubicBezTo>
                  <a:cubicBezTo>
                    <a:pt x="635742" y="496955"/>
                    <a:pt x="630417" y="502271"/>
                    <a:pt x="630417" y="508536"/>
                  </a:cubicBezTo>
                  <a:moveTo>
                    <a:pt x="630417" y="475406"/>
                  </a:moveTo>
                  <a:cubicBezTo>
                    <a:pt x="630417" y="481671"/>
                    <a:pt x="635742" y="486987"/>
                    <a:pt x="642017" y="486987"/>
                  </a:cubicBezTo>
                  <a:cubicBezTo>
                    <a:pt x="648293" y="486987"/>
                    <a:pt x="653618" y="482051"/>
                    <a:pt x="653618" y="475406"/>
                  </a:cubicBezTo>
                  <a:cubicBezTo>
                    <a:pt x="653618" y="469141"/>
                    <a:pt x="648293" y="463825"/>
                    <a:pt x="642017" y="463825"/>
                  </a:cubicBezTo>
                  <a:cubicBezTo>
                    <a:pt x="635742" y="463825"/>
                    <a:pt x="630417" y="469141"/>
                    <a:pt x="630417" y="475406"/>
                  </a:cubicBezTo>
                  <a:moveTo>
                    <a:pt x="597232" y="442276"/>
                  </a:moveTo>
                  <a:cubicBezTo>
                    <a:pt x="597232" y="448541"/>
                    <a:pt x="602557" y="453857"/>
                    <a:pt x="608832" y="453857"/>
                  </a:cubicBezTo>
                  <a:cubicBezTo>
                    <a:pt x="615108" y="453857"/>
                    <a:pt x="620433" y="448921"/>
                    <a:pt x="620433" y="442276"/>
                  </a:cubicBezTo>
                  <a:cubicBezTo>
                    <a:pt x="620433" y="435631"/>
                    <a:pt x="615108" y="430694"/>
                    <a:pt x="608832" y="430694"/>
                  </a:cubicBezTo>
                  <a:cubicBezTo>
                    <a:pt x="602557" y="430694"/>
                    <a:pt x="597232" y="436010"/>
                    <a:pt x="597232" y="442276"/>
                  </a:cubicBezTo>
                  <a:moveTo>
                    <a:pt x="597232" y="409145"/>
                  </a:moveTo>
                  <a:cubicBezTo>
                    <a:pt x="597232" y="415411"/>
                    <a:pt x="602557" y="420727"/>
                    <a:pt x="608832" y="420727"/>
                  </a:cubicBezTo>
                  <a:cubicBezTo>
                    <a:pt x="615108" y="420727"/>
                    <a:pt x="620433" y="415790"/>
                    <a:pt x="620433" y="409145"/>
                  </a:cubicBezTo>
                  <a:cubicBezTo>
                    <a:pt x="620433" y="402880"/>
                    <a:pt x="615108" y="397564"/>
                    <a:pt x="608832" y="397564"/>
                  </a:cubicBezTo>
                  <a:cubicBezTo>
                    <a:pt x="602557" y="397564"/>
                    <a:pt x="597232" y="402880"/>
                    <a:pt x="597232" y="409145"/>
                  </a:cubicBezTo>
                  <a:moveTo>
                    <a:pt x="597232" y="376015"/>
                  </a:moveTo>
                  <a:cubicBezTo>
                    <a:pt x="597232" y="382280"/>
                    <a:pt x="602557" y="387596"/>
                    <a:pt x="608832" y="387596"/>
                  </a:cubicBezTo>
                  <a:cubicBezTo>
                    <a:pt x="615108" y="387596"/>
                    <a:pt x="620433" y="382660"/>
                    <a:pt x="620433" y="376015"/>
                  </a:cubicBezTo>
                  <a:cubicBezTo>
                    <a:pt x="620433" y="369370"/>
                    <a:pt x="615108" y="364434"/>
                    <a:pt x="608832" y="364434"/>
                  </a:cubicBezTo>
                  <a:cubicBezTo>
                    <a:pt x="602557" y="364434"/>
                    <a:pt x="597232" y="369750"/>
                    <a:pt x="597232" y="376015"/>
                  </a:cubicBezTo>
                  <a:moveTo>
                    <a:pt x="597232" y="342885"/>
                  </a:moveTo>
                  <a:cubicBezTo>
                    <a:pt x="597232" y="349150"/>
                    <a:pt x="602557" y="354466"/>
                    <a:pt x="608832" y="354466"/>
                  </a:cubicBezTo>
                  <a:cubicBezTo>
                    <a:pt x="615108" y="354466"/>
                    <a:pt x="620433" y="349530"/>
                    <a:pt x="620433" y="342885"/>
                  </a:cubicBezTo>
                  <a:cubicBezTo>
                    <a:pt x="620433" y="336240"/>
                    <a:pt x="615108" y="331303"/>
                    <a:pt x="608832" y="331303"/>
                  </a:cubicBezTo>
                  <a:cubicBezTo>
                    <a:pt x="602557" y="331303"/>
                    <a:pt x="597232" y="336619"/>
                    <a:pt x="597232" y="342885"/>
                  </a:cubicBezTo>
                  <a:moveTo>
                    <a:pt x="597232" y="309754"/>
                  </a:moveTo>
                  <a:cubicBezTo>
                    <a:pt x="597232" y="316020"/>
                    <a:pt x="602557" y="321336"/>
                    <a:pt x="608832" y="321336"/>
                  </a:cubicBezTo>
                  <a:cubicBezTo>
                    <a:pt x="615108" y="321336"/>
                    <a:pt x="620433" y="316399"/>
                    <a:pt x="620433" y="309754"/>
                  </a:cubicBezTo>
                  <a:cubicBezTo>
                    <a:pt x="620433" y="303489"/>
                    <a:pt x="615108" y="298173"/>
                    <a:pt x="608832" y="298173"/>
                  </a:cubicBezTo>
                  <a:cubicBezTo>
                    <a:pt x="602557" y="298173"/>
                    <a:pt x="597232" y="303489"/>
                    <a:pt x="597232" y="309754"/>
                  </a:cubicBezTo>
                  <a:moveTo>
                    <a:pt x="597232" y="276624"/>
                  </a:moveTo>
                  <a:cubicBezTo>
                    <a:pt x="597232" y="282889"/>
                    <a:pt x="602557" y="288205"/>
                    <a:pt x="608832" y="288205"/>
                  </a:cubicBezTo>
                  <a:cubicBezTo>
                    <a:pt x="615108" y="288205"/>
                    <a:pt x="620433" y="283269"/>
                    <a:pt x="620433" y="276624"/>
                  </a:cubicBezTo>
                  <a:cubicBezTo>
                    <a:pt x="620433" y="269979"/>
                    <a:pt x="615108" y="265043"/>
                    <a:pt x="608832" y="265043"/>
                  </a:cubicBezTo>
                  <a:cubicBezTo>
                    <a:pt x="602557" y="265043"/>
                    <a:pt x="597232" y="270359"/>
                    <a:pt x="597232" y="276624"/>
                  </a:cubicBezTo>
                  <a:moveTo>
                    <a:pt x="597232" y="243494"/>
                  </a:moveTo>
                  <a:cubicBezTo>
                    <a:pt x="597232" y="249759"/>
                    <a:pt x="602557" y="255075"/>
                    <a:pt x="608832" y="255075"/>
                  </a:cubicBezTo>
                  <a:cubicBezTo>
                    <a:pt x="615108" y="255075"/>
                    <a:pt x="620433" y="250139"/>
                    <a:pt x="620433" y="243494"/>
                  </a:cubicBezTo>
                  <a:cubicBezTo>
                    <a:pt x="620433" y="237228"/>
                    <a:pt x="615108" y="231912"/>
                    <a:pt x="608832" y="231912"/>
                  </a:cubicBezTo>
                  <a:cubicBezTo>
                    <a:pt x="602557" y="231912"/>
                    <a:pt x="597232" y="237228"/>
                    <a:pt x="597232" y="243494"/>
                  </a:cubicBezTo>
                  <a:moveTo>
                    <a:pt x="597232" y="210363"/>
                  </a:moveTo>
                  <a:cubicBezTo>
                    <a:pt x="597232" y="216629"/>
                    <a:pt x="602557" y="221945"/>
                    <a:pt x="608832" y="221945"/>
                  </a:cubicBezTo>
                  <a:cubicBezTo>
                    <a:pt x="615108" y="221945"/>
                    <a:pt x="620433" y="217008"/>
                    <a:pt x="620433" y="210363"/>
                  </a:cubicBezTo>
                  <a:cubicBezTo>
                    <a:pt x="620433" y="204098"/>
                    <a:pt x="615108" y="198782"/>
                    <a:pt x="608832" y="198782"/>
                  </a:cubicBezTo>
                  <a:cubicBezTo>
                    <a:pt x="602557" y="198782"/>
                    <a:pt x="597232" y="204098"/>
                    <a:pt x="597232" y="210363"/>
                  </a:cubicBezTo>
                  <a:moveTo>
                    <a:pt x="597232" y="177233"/>
                  </a:moveTo>
                  <a:cubicBezTo>
                    <a:pt x="597232" y="183498"/>
                    <a:pt x="602557" y="188814"/>
                    <a:pt x="608832" y="188814"/>
                  </a:cubicBezTo>
                  <a:cubicBezTo>
                    <a:pt x="615108" y="188814"/>
                    <a:pt x="620433" y="183878"/>
                    <a:pt x="620433" y="177233"/>
                  </a:cubicBezTo>
                  <a:cubicBezTo>
                    <a:pt x="620433" y="170968"/>
                    <a:pt x="615108" y="165652"/>
                    <a:pt x="608832" y="165652"/>
                  </a:cubicBezTo>
                  <a:cubicBezTo>
                    <a:pt x="602557" y="165652"/>
                    <a:pt x="597232" y="170968"/>
                    <a:pt x="597232" y="177233"/>
                  </a:cubicBezTo>
                  <a:moveTo>
                    <a:pt x="597232" y="144103"/>
                  </a:moveTo>
                  <a:cubicBezTo>
                    <a:pt x="597232" y="150368"/>
                    <a:pt x="602557" y="155684"/>
                    <a:pt x="608832" y="155684"/>
                  </a:cubicBezTo>
                  <a:cubicBezTo>
                    <a:pt x="615108" y="155684"/>
                    <a:pt x="620433" y="150748"/>
                    <a:pt x="620433" y="144103"/>
                  </a:cubicBezTo>
                  <a:cubicBezTo>
                    <a:pt x="620433" y="137458"/>
                    <a:pt x="615108" y="132521"/>
                    <a:pt x="608832" y="132521"/>
                  </a:cubicBezTo>
                  <a:cubicBezTo>
                    <a:pt x="602557" y="132521"/>
                    <a:pt x="597232" y="137837"/>
                    <a:pt x="597232" y="144103"/>
                  </a:cubicBezTo>
                  <a:moveTo>
                    <a:pt x="597232" y="110972"/>
                  </a:moveTo>
                  <a:cubicBezTo>
                    <a:pt x="597232" y="117238"/>
                    <a:pt x="602557" y="122554"/>
                    <a:pt x="608832" y="122554"/>
                  </a:cubicBezTo>
                  <a:cubicBezTo>
                    <a:pt x="615108" y="122554"/>
                    <a:pt x="620433" y="117617"/>
                    <a:pt x="620433" y="110972"/>
                  </a:cubicBezTo>
                  <a:cubicBezTo>
                    <a:pt x="620433" y="104327"/>
                    <a:pt x="615108" y="99391"/>
                    <a:pt x="608832" y="99391"/>
                  </a:cubicBezTo>
                  <a:cubicBezTo>
                    <a:pt x="602557" y="99391"/>
                    <a:pt x="597232" y="104707"/>
                    <a:pt x="597232" y="110972"/>
                  </a:cubicBezTo>
                  <a:moveTo>
                    <a:pt x="597232" y="77842"/>
                  </a:moveTo>
                  <a:cubicBezTo>
                    <a:pt x="597232" y="84107"/>
                    <a:pt x="602557" y="89423"/>
                    <a:pt x="608832" y="89423"/>
                  </a:cubicBezTo>
                  <a:cubicBezTo>
                    <a:pt x="615108" y="89423"/>
                    <a:pt x="620433" y="84487"/>
                    <a:pt x="620433" y="77842"/>
                  </a:cubicBezTo>
                  <a:cubicBezTo>
                    <a:pt x="620433" y="71577"/>
                    <a:pt x="615108" y="66261"/>
                    <a:pt x="608832" y="66261"/>
                  </a:cubicBezTo>
                  <a:cubicBezTo>
                    <a:pt x="602557" y="66261"/>
                    <a:pt x="597232" y="71577"/>
                    <a:pt x="597232" y="77842"/>
                  </a:cubicBezTo>
                  <a:moveTo>
                    <a:pt x="597232" y="44712"/>
                  </a:moveTo>
                  <a:cubicBezTo>
                    <a:pt x="597232" y="50977"/>
                    <a:pt x="602557" y="56293"/>
                    <a:pt x="608832" y="56293"/>
                  </a:cubicBezTo>
                  <a:cubicBezTo>
                    <a:pt x="615108" y="56293"/>
                    <a:pt x="620433" y="51357"/>
                    <a:pt x="620433" y="44712"/>
                  </a:cubicBezTo>
                  <a:cubicBezTo>
                    <a:pt x="620433" y="38067"/>
                    <a:pt x="615108" y="33130"/>
                    <a:pt x="608832" y="33130"/>
                  </a:cubicBezTo>
                  <a:cubicBezTo>
                    <a:pt x="602557" y="33130"/>
                    <a:pt x="597232" y="38446"/>
                    <a:pt x="597232" y="44712"/>
                  </a:cubicBezTo>
                  <a:moveTo>
                    <a:pt x="597232" y="11581"/>
                  </a:moveTo>
                  <a:cubicBezTo>
                    <a:pt x="597232" y="17847"/>
                    <a:pt x="602557" y="23163"/>
                    <a:pt x="608832" y="23163"/>
                  </a:cubicBezTo>
                  <a:cubicBezTo>
                    <a:pt x="615108" y="23163"/>
                    <a:pt x="620433" y="18226"/>
                    <a:pt x="620433" y="11581"/>
                  </a:cubicBezTo>
                  <a:cubicBezTo>
                    <a:pt x="620433" y="5316"/>
                    <a:pt x="615108" y="0"/>
                    <a:pt x="608832" y="0"/>
                  </a:cubicBezTo>
                  <a:cubicBezTo>
                    <a:pt x="602557" y="0"/>
                    <a:pt x="597232" y="5316"/>
                    <a:pt x="597232" y="11581"/>
                  </a:cubicBezTo>
                  <a:moveTo>
                    <a:pt x="597232" y="740449"/>
                  </a:moveTo>
                  <a:cubicBezTo>
                    <a:pt x="597232" y="746714"/>
                    <a:pt x="602557" y="752030"/>
                    <a:pt x="608832" y="752030"/>
                  </a:cubicBezTo>
                  <a:cubicBezTo>
                    <a:pt x="615108" y="752030"/>
                    <a:pt x="620433" y="747094"/>
                    <a:pt x="620433" y="740449"/>
                  </a:cubicBezTo>
                  <a:cubicBezTo>
                    <a:pt x="620433" y="733803"/>
                    <a:pt x="615108" y="728867"/>
                    <a:pt x="608832" y="728867"/>
                  </a:cubicBezTo>
                  <a:cubicBezTo>
                    <a:pt x="602557" y="728867"/>
                    <a:pt x="597232" y="734183"/>
                    <a:pt x="597232" y="740449"/>
                  </a:cubicBezTo>
                  <a:moveTo>
                    <a:pt x="597232" y="707318"/>
                  </a:moveTo>
                  <a:cubicBezTo>
                    <a:pt x="597232" y="713584"/>
                    <a:pt x="602557" y="718900"/>
                    <a:pt x="608832" y="718900"/>
                  </a:cubicBezTo>
                  <a:cubicBezTo>
                    <a:pt x="615108" y="718900"/>
                    <a:pt x="620433" y="713963"/>
                    <a:pt x="620433" y="707318"/>
                  </a:cubicBezTo>
                  <a:cubicBezTo>
                    <a:pt x="620433" y="701053"/>
                    <a:pt x="615108" y="695737"/>
                    <a:pt x="608832" y="695737"/>
                  </a:cubicBezTo>
                  <a:cubicBezTo>
                    <a:pt x="602557" y="695737"/>
                    <a:pt x="597232" y="701053"/>
                    <a:pt x="597232" y="707318"/>
                  </a:cubicBezTo>
                  <a:moveTo>
                    <a:pt x="597232" y="674188"/>
                  </a:moveTo>
                  <a:cubicBezTo>
                    <a:pt x="597232" y="680453"/>
                    <a:pt x="602557" y="685769"/>
                    <a:pt x="608832" y="685769"/>
                  </a:cubicBezTo>
                  <a:cubicBezTo>
                    <a:pt x="615108" y="685769"/>
                    <a:pt x="620433" y="680833"/>
                    <a:pt x="620433" y="674188"/>
                  </a:cubicBezTo>
                  <a:cubicBezTo>
                    <a:pt x="620433" y="667543"/>
                    <a:pt x="615108" y="662606"/>
                    <a:pt x="608832" y="662606"/>
                  </a:cubicBezTo>
                  <a:cubicBezTo>
                    <a:pt x="602557" y="662606"/>
                    <a:pt x="597232" y="667923"/>
                    <a:pt x="597232" y="674188"/>
                  </a:cubicBezTo>
                  <a:moveTo>
                    <a:pt x="597232" y="641058"/>
                  </a:moveTo>
                  <a:cubicBezTo>
                    <a:pt x="597232" y="647323"/>
                    <a:pt x="602557" y="652639"/>
                    <a:pt x="608832" y="652639"/>
                  </a:cubicBezTo>
                  <a:cubicBezTo>
                    <a:pt x="615108" y="652639"/>
                    <a:pt x="620433" y="647703"/>
                    <a:pt x="620433" y="641058"/>
                  </a:cubicBezTo>
                  <a:cubicBezTo>
                    <a:pt x="620433" y="634792"/>
                    <a:pt x="615108" y="629476"/>
                    <a:pt x="608832" y="629476"/>
                  </a:cubicBezTo>
                  <a:cubicBezTo>
                    <a:pt x="602557" y="629476"/>
                    <a:pt x="597232" y="634792"/>
                    <a:pt x="597232" y="641058"/>
                  </a:cubicBezTo>
                  <a:moveTo>
                    <a:pt x="597232" y="607927"/>
                  </a:moveTo>
                  <a:cubicBezTo>
                    <a:pt x="597232" y="614193"/>
                    <a:pt x="602557" y="619509"/>
                    <a:pt x="608832" y="619509"/>
                  </a:cubicBezTo>
                  <a:cubicBezTo>
                    <a:pt x="615108" y="619509"/>
                    <a:pt x="620433" y="614572"/>
                    <a:pt x="620433" y="607927"/>
                  </a:cubicBezTo>
                  <a:cubicBezTo>
                    <a:pt x="620433" y="601282"/>
                    <a:pt x="615108" y="596346"/>
                    <a:pt x="608832" y="596346"/>
                  </a:cubicBezTo>
                  <a:cubicBezTo>
                    <a:pt x="602557" y="596346"/>
                    <a:pt x="597232" y="601662"/>
                    <a:pt x="597232" y="607927"/>
                  </a:cubicBezTo>
                  <a:moveTo>
                    <a:pt x="597232" y="574797"/>
                  </a:moveTo>
                  <a:cubicBezTo>
                    <a:pt x="597232" y="581062"/>
                    <a:pt x="602557" y="586378"/>
                    <a:pt x="608832" y="586378"/>
                  </a:cubicBezTo>
                  <a:cubicBezTo>
                    <a:pt x="615108" y="586378"/>
                    <a:pt x="620433" y="581442"/>
                    <a:pt x="620433" y="574797"/>
                  </a:cubicBezTo>
                  <a:cubicBezTo>
                    <a:pt x="620433" y="568532"/>
                    <a:pt x="615108" y="563215"/>
                    <a:pt x="608832" y="563215"/>
                  </a:cubicBezTo>
                  <a:cubicBezTo>
                    <a:pt x="602557" y="563215"/>
                    <a:pt x="597232" y="568532"/>
                    <a:pt x="597232" y="574797"/>
                  </a:cubicBezTo>
                  <a:moveTo>
                    <a:pt x="597232" y="541667"/>
                  </a:moveTo>
                  <a:cubicBezTo>
                    <a:pt x="597232" y="547932"/>
                    <a:pt x="602557" y="553248"/>
                    <a:pt x="608832" y="553248"/>
                  </a:cubicBezTo>
                  <a:cubicBezTo>
                    <a:pt x="615108" y="553248"/>
                    <a:pt x="620433" y="548312"/>
                    <a:pt x="620433" y="541667"/>
                  </a:cubicBezTo>
                  <a:cubicBezTo>
                    <a:pt x="620433" y="535401"/>
                    <a:pt x="615108" y="530085"/>
                    <a:pt x="608832" y="530085"/>
                  </a:cubicBezTo>
                  <a:cubicBezTo>
                    <a:pt x="602557" y="530085"/>
                    <a:pt x="597232" y="535401"/>
                    <a:pt x="597232" y="541667"/>
                  </a:cubicBezTo>
                  <a:moveTo>
                    <a:pt x="597232" y="508536"/>
                  </a:moveTo>
                  <a:cubicBezTo>
                    <a:pt x="597232" y="514802"/>
                    <a:pt x="602557" y="520118"/>
                    <a:pt x="608832" y="520118"/>
                  </a:cubicBezTo>
                  <a:cubicBezTo>
                    <a:pt x="615108" y="520118"/>
                    <a:pt x="620433" y="515181"/>
                    <a:pt x="620433" y="508536"/>
                  </a:cubicBezTo>
                  <a:cubicBezTo>
                    <a:pt x="620433" y="501891"/>
                    <a:pt x="615108" y="496955"/>
                    <a:pt x="608832" y="496955"/>
                  </a:cubicBezTo>
                  <a:cubicBezTo>
                    <a:pt x="602557" y="496955"/>
                    <a:pt x="597232" y="502271"/>
                    <a:pt x="597232" y="508536"/>
                  </a:cubicBezTo>
                  <a:moveTo>
                    <a:pt x="597232" y="475406"/>
                  </a:moveTo>
                  <a:cubicBezTo>
                    <a:pt x="597232" y="481671"/>
                    <a:pt x="602557" y="486987"/>
                    <a:pt x="608832" y="486987"/>
                  </a:cubicBezTo>
                  <a:cubicBezTo>
                    <a:pt x="615108" y="486987"/>
                    <a:pt x="620433" y="482051"/>
                    <a:pt x="620433" y="475406"/>
                  </a:cubicBezTo>
                  <a:cubicBezTo>
                    <a:pt x="620433" y="469141"/>
                    <a:pt x="615108" y="463825"/>
                    <a:pt x="608832" y="463825"/>
                  </a:cubicBezTo>
                  <a:cubicBezTo>
                    <a:pt x="602557" y="463825"/>
                    <a:pt x="597232" y="469141"/>
                    <a:pt x="597232" y="475406"/>
                  </a:cubicBezTo>
                  <a:moveTo>
                    <a:pt x="564047" y="442276"/>
                  </a:moveTo>
                  <a:cubicBezTo>
                    <a:pt x="564047" y="448541"/>
                    <a:pt x="569372" y="453857"/>
                    <a:pt x="575648" y="453857"/>
                  </a:cubicBezTo>
                  <a:cubicBezTo>
                    <a:pt x="581923" y="453857"/>
                    <a:pt x="587248" y="448921"/>
                    <a:pt x="587248" y="442276"/>
                  </a:cubicBezTo>
                  <a:cubicBezTo>
                    <a:pt x="587248" y="435631"/>
                    <a:pt x="581923" y="430694"/>
                    <a:pt x="575648" y="430694"/>
                  </a:cubicBezTo>
                  <a:cubicBezTo>
                    <a:pt x="569372" y="430694"/>
                    <a:pt x="564047" y="436010"/>
                    <a:pt x="564047" y="442276"/>
                  </a:cubicBezTo>
                  <a:moveTo>
                    <a:pt x="564047" y="409145"/>
                  </a:moveTo>
                  <a:cubicBezTo>
                    <a:pt x="564047" y="415411"/>
                    <a:pt x="569372" y="420727"/>
                    <a:pt x="575648" y="420727"/>
                  </a:cubicBezTo>
                  <a:cubicBezTo>
                    <a:pt x="581923" y="420727"/>
                    <a:pt x="587248" y="415790"/>
                    <a:pt x="587248" y="409145"/>
                  </a:cubicBezTo>
                  <a:cubicBezTo>
                    <a:pt x="587248" y="402880"/>
                    <a:pt x="581923" y="397564"/>
                    <a:pt x="575648" y="397564"/>
                  </a:cubicBezTo>
                  <a:cubicBezTo>
                    <a:pt x="569372" y="397564"/>
                    <a:pt x="564047" y="402880"/>
                    <a:pt x="564047" y="409145"/>
                  </a:cubicBezTo>
                  <a:moveTo>
                    <a:pt x="564047" y="376015"/>
                  </a:moveTo>
                  <a:cubicBezTo>
                    <a:pt x="564047" y="382280"/>
                    <a:pt x="569372" y="387596"/>
                    <a:pt x="575648" y="387596"/>
                  </a:cubicBezTo>
                  <a:cubicBezTo>
                    <a:pt x="581923" y="387596"/>
                    <a:pt x="587248" y="382660"/>
                    <a:pt x="587248" y="376015"/>
                  </a:cubicBezTo>
                  <a:cubicBezTo>
                    <a:pt x="587248" y="369370"/>
                    <a:pt x="581923" y="364434"/>
                    <a:pt x="575648" y="364434"/>
                  </a:cubicBezTo>
                  <a:cubicBezTo>
                    <a:pt x="569372" y="364434"/>
                    <a:pt x="564047" y="369750"/>
                    <a:pt x="564047" y="376015"/>
                  </a:cubicBezTo>
                  <a:moveTo>
                    <a:pt x="564047" y="342885"/>
                  </a:moveTo>
                  <a:cubicBezTo>
                    <a:pt x="564047" y="349150"/>
                    <a:pt x="569372" y="354466"/>
                    <a:pt x="575648" y="354466"/>
                  </a:cubicBezTo>
                  <a:cubicBezTo>
                    <a:pt x="581923" y="354466"/>
                    <a:pt x="587248" y="349530"/>
                    <a:pt x="587248" y="342885"/>
                  </a:cubicBezTo>
                  <a:cubicBezTo>
                    <a:pt x="587248" y="336240"/>
                    <a:pt x="581923" y="331303"/>
                    <a:pt x="575648" y="331303"/>
                  </a:cubicBezTo>
                  <a:cubicBezTo>
                    <a:pt x="569372" y="331303"/>
                    <a:pt x="564047" y="336619"/>
                    <a:pt x="564047" y="342885"/>
                  </a:cubicBezTo>
                  <a:moveTo>
                    <a:pt x="564047" y="309754"/>
                  </a:moveTo>
                  <a:cubicBezTo>
                    <a:pt x="564047" y="316020"/>
                    <a:pt x="569372" y="321336"/>
                    <a:pt x="575648" y="321336"/>
                  </a:cubicBezTo>
                  <a:cubicBezTo>
                    <a:pt x="581923" y="321336"/>
                    <a:pt x="587248" y="316399"/>
                    <a:pt x="587248" y="309754"/>
                  </a:cubicBezTo>
                  <a:cubicBezTo>
                    <a:pt x="587248" y="303489"/>
                    <a:pt x="581923" y="298173"/>
                    <a:pt x="575648" y="298173"/>
                  </a:cubicBezTo>
                  <a:cubicBezTo>
                    <a:pt x="569372" y="298173"/>
                    <a:pt x="564047" y="303489"/>
                    <a:pt x="564047" y="309754"/>
                  </a:cubicBezTo>
                  <a:moveTo>
                    <a:pt x="564047" y="276624"/>
                  </a:moveTo>
                  <a:cubicBezTo>
                    <a:pt x="564047" y="282889"/>
                    <a:pt x="569372" y="288205"/>
                    <a:pt x="575648" y="288205"/>
                  </a:cubicBezTo>
                  <a:cubicBezTo>
                    <a:pt x="581923" y="288205"/>
                    <a:pt x="587248" y="283269"/>
                    <a:pt x="587248" y="276624"/>
                  </a:cubicBezTo>
                  <a:cubicBezTo>
                    <a:pt x="587248" y="269979"/>
                    <a:pt x="581923" y="265043"/>
                    <a:pt x="575648" y="265043"/>
                  </a:cubicBezTo>
                  <a:cubicBezTo>
                    <a:pt x="569372" y="265043"/>
                    <a:pt x="564047" y="270359"/>
                    <a:pt x="564047" y="276624"/>
                  </a:cubicBezTo>
                  <a:moveTo>
                    <a:pt x="564047" y="243494"/>
                  </a:moveTo>
                  <a:cubicBezTo>
                    <a:pt x="564047" y="249759"/>
                    <a:pt x="569372" y="255075"/>
                    <a:pt x="575648" y="255075"/>
                  </a:cubicBezTo>
                  <a:cubicBezTo>
                    <a:pt x="581923" y="255075"/>
                    <a:pt x="587248" y="250139"/>
                    <a:pt x="587248" y="243494"/>
                  </a:cubicBezTo>
                  <a:cubicBezTo>
                    <a:pt x="587248" y="237228"/>
                    <a:pt x="581923" y="231912"/>
                    <a:pt x="575648" y="231912"/>
                  </a:cubicBezTo>
                  <a:cubicBezTo>
                    <a:pt x="569372" y="231912"/>
                    <a:pt x="564047" y="237228"/>
                    <a:pt x="564047" y="243494"/>
                  </a:cubicBezTo>
                  <a:moveTo>
                    <a:pt x="564047" y="210363"/>
                  </a:moveTo>
                  <a:cubicBezTo>
                    <a:pt x="564047" y="216629"/>
                    <a:pt x="569372" y="221945"/>
                    <a:pt x="575648" y="221945"/>
                  </a:cubicBezTo>
                  <a:cubicBezTo>
                    <a:pt x="581923" y="221945"/>
                    <a:pt x="587248" y="217008"/>
                    <a:pt x="587248" y="210363"/>
                  </a:cubicBezTo>
                  <a:cubicBezTo>
                    <a:pt x="587248" y="204098"/>
                    <a:pt x="581923" y="198782"/>
                    <a:pt x="575648" y="198782"/>
                  </a:cubicBezTo>
                  <a:cubicBezTo>
                    <a:pt x="569372" y="198782"/>
                    <a:pt x="564047" y="204098"/>
                    <a:pt x="564047" y="210363"/>
                  </a:cubicBezTo>
                  <a:moveTo>
                    <a:pt x="564047" y="177233"/>
                  </a:moveTo>
                  <a:cubicBezTo>
                    <a:pt x="564047" y="183498"/>
                    <a:pt x="569372" y="188814"/>
                    <a:pt x="575648" y="188814"/>
                  </a:cubicBezTo>
                  <a:cubicBezTo>
                    <a:pt x="581923" y="188814"/>
                    <a:pt x="587248" y="183878"/>
                    <a:pt x="587248" y="177233"/>
                  </a:cubicBezTo>
                  <a:cubicBezTo>
                    <a:pt x="587248" y="170968"/>
                    <a:pt x="581923" y="165652"/>
                    <a:pt x="575648" y="165652"/>
                  </a:cubicBezTo>
                  <a:cubicBezTo>
                    <a:pt x="569372" y="165652"/>
                    <a:pt x="564047" y="170968"/>
                    <a:pt x="564047" y="177233"/>
                  </a:cubicBezTo>
                  <a:moveTo>
                    <a:pt x="564047" y="144103"/>
                  </a:moveTo>
                  <a:cubicBezTo>
                    <a:pt x="564047" y="150368"/>
                    <a:pt x="569372" y="155684"/>
                    <a:pt x="575648" y="155684"/>
                  </a:cubicBezTo>
                  <a:cubicBezTo>
                    <a:pt x="581923" y="155684"/>
                    <a:pt x="587248" y="150748"/>
                    <a:pt x="587248" y="144103"/>
                  </a:cubicBezTo>
                  <a:cubicBezTo>
                    <a:pt x="587248" y="137458"/>
                    <a:pt x="581923" y="132521"/>
                    <a:pt x="575648" y="132521"/>
                  </a:cubicBezTo>
                  <a:cubicBezTo>
                    <a:pt x="569372" y="132521"/>
                    <a:pt x="564047" y="137837"/>
                    <a:pt x="564047" y="144103"/>
                  </a:cubicBezTo>
                  <a:moveTo>
                    <a:pt x="564047" y="110972"/>
                  </a:moveTo>
                  <a:cubicBezTo>
                    <a:pt x="564047" y="117238"/>
                    <a:pt x="569372" y="122554"/>
                    <a:pt x="575648" y="122554"/>
                  </a:cubicBezTo>
                  <a:cubicBezTo>
                    <a:pt x="581923" y="122554"/>
                    <a:pt x="587248" y="117617"/>
                    <a:pt x="587248" y="110972"/>
                  </a:cubicBezTo>
                  <a:cubicBezTo>
                    <a:pt x="587248" y="104327"/>
                    <a:pt x="581923" y="99391"/>
                    <a:pt x="575648" y="99391"/>
                  </a:cubicBezTo>
                  <a:cubicBezTo>
                    <a:pt x="569372" y="99391"/>
                    <a:pt x="564047" y="104707"/>
                    <a:pt x="564047" y="110972"/>
                  </a:cubicBezTo>
                  <a:moveTo>
                    <a:pt x="564047" y="77842"/>
                  </a:moveTo>
                  <a:cubicBezTo>
                    <a:pt x="564047" y="84107"/>
                    <a:pt x="569372" y="89423"/>
                    <a:pt x="575648" y="89423"/>
                  </a:cubicBezTo>
                  <a:cubicBezTo>
                    <a:pt x="581923" y="89423"/>
                    <a:pt x="587248" y="84487"/>
                    <a:pt x="587248" y="77842"/>
                  </a:cubicBezTo>
                  <a:cubicBezTo>
                    <a:pt x="587248" y="71577"/>
                    <a:pt x="581923" y="66261"/>
                    <a:pt x="575648" y="66261"/>
                  </a:cubicBezTo>
                  <a:cubicBezTo>
                    <a:pt x="569372" y="66261"/>
                    <a:pt x="564047" y="71577"/>
                    <a:pt x="564047" y="77842"/>
                  </a:cubicBezTo>
                  <a:moveTo>
                    <a:pt x="564047" y="44712"/>
                  </a:moveTo>
                  <a:cubicBezTo>
                    <a:pt x="564047" y="50977"/>
                    <a:pt x="569372" y="56293"/>
                    <a:pt x="575648" y="56293"/>
                  </a:cubicBezTo>
                  <a:cubicBezTo>
                    <a:pt x="581923" y="56293"/>
                    <a:pt x="587248" y="51357"/>
                    <a:pt x="587248" y="44712"/>
                  </a:cubicBezTo>
                  <a:cubicBezTo>
                    <a:pt x="587248" y="38067"/>
                    <a:pt x="581923" y="33130"/>
                    <a:pt x="575648" y="33130"/>
                  </a:cubicBezTo>
                  <a:cubicBezTo>
                    <a:pt x="569372" y="33130"/>
                    <a:pt x="564047" y="38446"/>
                    <a:pt x="564047" y="44712"/>
                  </a:cubicBezTo>
                  <a:moveTo>
                    <a:pt x="564047" y="11581"/>
                  </a:moveTo>
                  <a:cubicBezTo>
                    <a:pt x="564047" y="17847"/>
                    <a:pt x="569372" y="23163"/>
                    <a:pt x="575648" y="23163"/>
                  </a:cubicBezTo>
                  <a:cubicBezTo>
                    <a:pt x="581923" y="23163"/>
                    <a:pt x="587248" y="18226"/>
                    <a:pt x="587248" y="11581"/>
                  </a:cubicBezTo>
                  <a:cubicBezTo>
                    <a:pt x="587248" y="5316"/>
                    <a:pt x="581923" y="0"/>
                    <a:pt x="575648" y="0"/>
                  </a:cubicBezTo>
                  <a:cubicBezTo>
                    <a:pt x="569372" y="0"/>
                    <a:pt x="564047" y="5316"/>
                    <a:pt x="564047" y="11581"/>
                  </a:cubicBezTo>
                  <a:moveTo>
                    <a:pt x="564047" y="707318"/>
                  </a:moveTo>
                  <a:cubicBezTo>
                    <a:pt x="564047" y="713584"/>
                    <a:pt x="569372" y="718900"/>
                    <a:pt x="575648" y="718900"/>
                  </a:cubicBezTo>
                  <a:cubicBezTo>
                    <a:pt x="581923" y="718900"/>
                    <a:pt x="587248" y="713963"/>
                    <a:pt x="587248" y="707318"/>
                  </a:cubicBezTo>
                  <a:cubicBezTo>
                    <a:pt x="587248" y="701053"/>
                    <a:pt x="581923" y="695737"/>
                    <a:pt x="575648" y="695737"/>
                  </a:cubicBezTo>
                  <a:cubicBezTo>
                    <a:pt x="569372" y="695737"/>
                    <a:pt x="564047" y="701053"/>
                    <a:pt x="564047" y="707318"/>
                  </a:cubicBezTo>
                  <a:moveTo>
                    <a:pt x="564047" y="674188"/>
                  </a:moveTo>
                  <a:cubicBezTo>
                    <a:pt x="564047" y="680453"/>
                    <a:pt x="569372" y="685769"/>
                    <a:pt x="575648" y="685769"/>
                  </a:cubicBezTo>
                  <a:cubicBezTo>
                    <a:pt x="581923" y="685769"/>
                    <a:pt x="587248" y="680833"/>
                    <a:pt x="587248" y="674188"/>
                  </a:cubicBezTo>
                  <a:cubicBezTo>
                    <a:pt x="587248" y="667543"/>
                    <a:pt x="581923" y="662606"/>
                    <a:pt x="575648" y="662606"/>
                  </a:cubicBezTo>
                  <a:cubicBezTo>
                    <a:pt x="569372" y="662606"/>
                    <a:pt x="564047" y="667923"/>
                    <a:pt x="564047" y="674188"/>
                  </a:cubicBezTo>
                  <a:moveTo>
                    <a:pt x="564047" y="641058"/>
                  </a:moveTo>
                  <a:cubicBezTo>
                    <a:pt x="564047" y="647323"/>
                    <a:pt x="569372" y="652639"/>
                    <a:pt x="575648" y="652639"/>
                  </a:cubicBezTo>
                  <a:cubicBezTo>
                    <a:pt x="581923" y="652639"/>
                    <a:pt x="587248" y="647703"/>
                    <a:pt x="587248" y="641058"/>
                  </a:cubicBezTo>
                  <a:cubicBezTo>
                    <a:pt x="587248" y="634792"/>
                    <a:pt x="581923" y="629476"/>
                    <a:pt x="575648" y="629476"/>
                  </a:cubicBezTo>
                  <a:cubicBezTo>
                    <a:pt x="569372" y="629476"/>
                    <a:pt x="564047" y="634792"/>
                    <a:pt x="564047" y="641058"/>
                  </a:cubicBezTo>
                  <a:moveTo>
                    <a:pt x="564047" y="607927"/>
                  </a:moveTo>
                  <a:cubicBezTo>
                    <a:pt x="564047" y="614193"/>
                    <a:pt x="569372" y="619509"/>
                    <a:pt x="575648" y="619509"/>
                  </a:cubicBezTo>
                  <a:cubicBezTo>
                    <a:pt x="581923" y="619509"/>
                    <a:pt x="587248" y="614572"/>
                    <a:pt x="587248" y="607927"/>
                  </a:cubicBezTo>
                  <a:cubicBezTo>
                    <a:pt x="587248" y="601282"/>
                    <a:pt x="581923" y="596346"/>
                    <a:pt x="575648" y="596346"/>
                  </a:cubicBezTo>
                  <a:cubicBezTo>
                    <a:pt x="569372" y="596346"/>
                    <a:pt x="564047" y="601662"/>
                    <a:pt x="564047" y="607927"/>
                  </a:cubicBezTo>
                  <a:moveTo>
                    <a:pt x="564047" y="574797"/>
                  </a:moveTo>
                  <a:cubicBezTo>
                    <a:pt x="564047" y="581062"/>
                    <a:pt x="569372" y="586378"/>
                    <a:pt x="575648" y="586378"/>
                  </a:cubicBezTo>
                  <a:cubicBezTo>
                    <a:pt x="581923" y="586378"/>
                    <a:pt x="587248" y="581442"/>
                    <a:pt x="587248" y="574797"/>
                  </a:cubicBezTo>
                  <a:cubicBezTo>
                    <a:pt x="587248" y="568532"/>
                    <a:pt x="581923" y="563215"/>
                    <a:pt x="575648" y="563215"/>
                  </a:cubicBezTo>
                  <a:cubicBezTo>
                    <a:pt x="569372" y="563215"/>
                    <a:pt x="564047" y="568532"/>
                    <a:pt x="564047" y="574797"/>
                  </a:cubicBezTo>
                  <a:moveTo>
                    <a:pt x="564047" y="541667"/>
                  </a:moveTo>
                  <a:cubicBezTo>
                    <a:pt x="564047" y="547932"/>
                    <a:pt x="569372" y="553248"/>
                    <a:pt x="575648" y="553248"/>
                  </a:cubicBezTo>
                  <a:cubicBezTo>
                    <a:pt x="581923" y="553248"/>
                    <a:pt x="587248" y="548312"/>
                    <a:pt x="587248" y="541667"/>
                  </a:cubicBezTo>
                  <a:cubicBezTo>
                    <a:pt x="587248" y="535401"/>
                    <a:pt x="581923" y="530085"/>
                    <a:pt x="575648" y="530085"/>
                  </a:cubicBezTo>
                  <a:cubicBezTo>
                    <a:pt x="569372" y="530085"/>
                    <a:pt x="564047" y="535401"/>
                    <a:pt x="564047" y="541667"/>
                  </a:cubicBezTo>
                  <a:moveTo>
                    <a:pt x="564047" y="508536"/>
                  </a:moveTo>
                  <a:cubicBezTo>
                    <a:pt x="564047" y="514802"/>
                    <a:pt x="569372" y="520118"/>
                    <a:pt x="575648" y="520118"/>
                  </a:cubicBezTo>
                  <a:cubicBezTo>
                    <a:pt x="581923" y="520118"/>
                    <a:pt x="587248" y="515181"/>
                    <a:pt x="587248" y="508536"/>
                  </a:cubicBezTo>
                  <a:cubicBezTo>
                    <a:pt x="587248" y="501891"/>
                    <a:pt x="581923" y="496955"/>
                    <a:pt x="575648" y="496955"/>
                  </a:cubicBezTo>
                  <a:cubicBezTo>
                    <a:pt x="569372" y="496955"/>
                    <a:pt x="564047" y="502271"/>
                    <a:pt x="564047" y="508536"/>
                  </a:cubicBezTo>
                  <a:moveTo>
                    <a:pt x="564047" y="475406"/>
                  </a:moveTo>
                  <a:cubicBezTo>
                    <a:pt x="564047" y="481671"/>
                    <a:pt x="569372" y="486987"/>
                    <a:pt x="575648" y="486987"/>
                  </a:cubicBezTo>
                  <a:cubicBezTo>
                    <a:pt x="581923" y="486987"/>
                    <a:pt x="587248" y="482051"/>
                    <a:pt x="587248" y="475406"/>
                  </a:cubicBezTo>
                  <a:cubicBezTo>
                    <a:pt x="587248" y="469141"/>
                    <a:pt x="581923" y="463825"/>
                    <a:pt x="575648" y="463825"/>
                  </a:cubicBezTo>
                  <a:cubicBezTo>
                    <a:pt x="569372" y="463825"/>
                    <a:pt x="564047" y="469141"/>
                    <a:pt x="564047" y="475406"/>
                  </a:cubicBezTo>
                  <a:moveTo>
                    <a:pt x="530862" y="442276"/>
                  </a:moveTo>
                  <a:cubicBezTo>
                    <a:pt x="530862" y="448541"/>
                    <a:pt x="536187" y="453857"/>
                    <a:pt x="542463" y="453857"/>
                  </a:cubicBezTo>
                  <a:cubicBezTo>
                    <a:pt x="548738" y="453857"/>
                    <a:pt x="554063" y="448921"/>
                    <a:pt x="554063" y="442276"/>
                  </a:cubicBezTo>
                  <a:cubicBezTo>
                    <a:pt x="554063" y="435631"/>
                    <a:pt x="548738" y="430694"/>
                    <a:pt x="542463" y="430694"/>
                  </a:cubicBezTo>
                  <a:cubicBezTo>
                    <a:pt x="536187" y="430694"/>
                    <a:pt x="530862" y="436010"/>
                    <a:pt x="530862" y="442276"/>
                  </a:cubicBezTo>
                  <a:moveTo>
                    <a:pt x="530862" y="409145"/>
                  </a:moveTo>
                  <a:cubicBezTo>
                    <a:pt x="530862" y="415411"/>
                    <a:pt x="536187" y="420727"/>
                    <a:pt x="542463" y="420727"/>
                  </a:cubicBezTo>
                  <a:cubicBezTo>
                    <a:pt x="548738" y="420727"/>
                    <a:pt x="554063" y="415790"/>
                    <a:pt x="554063" y="409145"/>
                  </a:cubicBezTo>
                  <a:cubicBezTo>
                    <a:pt x="554063" y="402880"/>
                    <a:pt x="548738" y="397564"/>
                    <a:pt x="542463" y="397564"/>
                  </a:cubicBezTo>
                  <a:cubicBezTo>
                    <a:pt x="536187" y="397564"/>
                    <a:pt x="530862" y="402880"/>
                    <a:pt x="530862" y="409145"/>
                  </a:cubicBezTo>
                  <a:moveTo>
                    <a:pt x="530862" y="376015"/>
                  </a:moveTo>
                  <a:cubicBezTo>
                    <a:pt x="530862" y="382280"/>
                    <a:pt x="536187" y="387596"/>
                    <a:pt x="542463" y="387596"/>
                  </a:cubicBezTo>
                  <a:cubicBezTo>
                    <a:pt x="548738" y="387596"/>
                    <a:pt x="554063" y="382660"/>
                    <a:pt x="554063" y="376015"/>
                  </a:cubicBezTo>
                  <a:cubicBezTo>
                    <a:pt x="554063" y="369370"/>
                    <a:pt x="548738" y="364434"/>
                    <a:pt x="542463" y="364434"/>
                  </a:cubicBezTo>
                  <a:cubicBezTo>
                    <a:pt x="536187" y="364434"/>
                    <a:pt x="530862" y="369750"/>
                    <a:pt x="530862" y="376015"/>
                  </a:cubicBezTo>
                  <a:moveTo>
                    <a:pt x="530862" y="342885"/>
                  </a:moveTo>
                  <a:cubicBezTo>
                    <a:pt x="530862" y="349150"/>
                    <a:pt x="536187" y="354466"/>
                    <a:pt x="542463" y="354466"/>
                  </a:cubicBezTo>
                  <a:cubicBezTo>
                    <a:pt x="548738" y="354466"/>
                    <a:pt x="554063" y="349530"/>
                    <a:pt x="554063" y="342885"/>
                  </a:cubicBezTo>
                  <a:cubicBezTo>
                    <a:pt x="554063" y="336240"/>
                    <a:pt x="548738" y="331303"/>
                    <a:pt x="542463" y="331303"/>
                  </a:cubicBezTo>
                  <a:cubicBezTo>
                    <a:pt x="536187" y="331303"/>
                    <a:pt x="530862" y="336619"/>
                    <a:pt x="530862" y="342885"/>
                  </a:cubicBezTo>
                  <a:moveTo>
                    <a:pt x="530862" y="309754"/>
                  </a:moveTo>
                  <a:cubicBezTo>
                    <a:pt x="530862" y="316020"/>
                    <a:pt x="536187" y="321336"/>
                    <a:pt x="542463" y="321336"/>
                  </a:cubicBezTo>
                  <a:cubicBezTo>
                    <a:pt x="548738" y="321336"/>
                    <a:pt x="554063" y="316399"/>
                    <a:pt x="554063" y="309754"/>
                  </a:cubicBezTo>
                  <a:cubicBezTo>
                    <a:pt x="554063" y="303489"/>
                    <a:pt x="548738" y="298173"/>
                    <a:pt x="542463" y="298173"/>
                  </a:cubicBezTo>
                  <a:cubicBezTo>
                    <a:pt x="536187" y="298173"/>
                    <a:pt x="530862" y="303489"/>
                    <a:pt x="530862" y="309754"/>
                  </a:cubicBezTo>
                  <a:moveTo>
                    <a:pt x="530862" y="276624"/>
                  </a:moveTo>
                  <a:cubicBezTo>
                    <a:pt x="530862" y="282889"/>
                    <a:pt x="536187" y="288205"/>
                    <a:pt x="542463" y="288205"/>
                  </a:cubicBezTo>
                  <a:cubicBezTo>
                    <a:pt x="548738" y="288205"/>
                    <a:pt x="554063" y="283269"/>
                    <a:pt x="554063" y="276624"/>
                  </a:cubicBezTo>
                  <a:cubicBezTo>
                    <a:pt x="554063" y="269979"/>
                    <a:pt x="548738" y="265043"/>
                    <a:pt x="542463" y="265043"/>
                  </a:cubicBezTo>
                  <a:cubicBezTo>
                    <a:pt x="536187" y="265043"/>
                    <a:pt x="530862" y="270359"/>
                    <a:pt x="530862" y="276624"/>
                  </a:cubicBezTo>
                  <a:moveTo>
                    <a:pt x="530862" y="243494"/>
                  </a:moveTo>
                  <a:cubicBezTo>
                    <a:pt x="530862" y="249759"/>
                    <a:pt x="536187" y="255075"/>
                    <a:pt x="542463" y="255075"/>
                  </a:cubicBezTo>
                  <a:cubicBezTo>
                    <a:pt x="548738" y="255075"/>
                    <a:pt x="554063" y="250139"/>
                    <a:pt x="554063" y="243494"/>
                  </a:cubicBezTo>
                  <a:cubicBezTo>
                    <a:pt x="554063" y="237228"/>
                    <a:pt x="548738" y="231912"/>
                    <a:pt x="542463" y="231912"/>
                  </a:cubicBezTo>
                  <a:cubicBezTo>
                    <a:pt x="536187" y="231912"/>
                    <a:pt x="530862" y="237228"/>
                    <a:pt x="530862" y="243494"/>
                  </a:cubicBezTo>
                  <a:moveTo>
                    <a:pt x="530862" y="210363"/>
                  </a:moveTo>
                  <a:cubicBezTo>
                    <a:pt x="530862" y="216629"/>
                    <a:pt x="536187" y="221945"/>
                    <a:pt x="542463" y="221945"/>
                  </a:cubicBezTo>
                  <a:cubicBezTo>
                    <a:pt x="548738" y="221945"/>
                    <a:pt x="554063" y="217008"/>
                    <a:pt x="554063" y="210363"/>
                  </a:cubicBezTo>
                  <a:cubicBezTo>
                    <a:pt x="554063" y="204098"/>
                    <a:pt x="548738" y="198782"/>
                    <a:pt x="542463" y="198782"/>
                  </a:cubicBezTo>
                  <a:cubicBezTo>
                    <a:pt x="536187" y="198782"/>
                    <a:pt x="530862" y="204098"/>
                    <a:pt x="530862" y="210363"/>
                  </a:cubicBezTo>
                  <a:moveTo>
                    <a:pt x="530862" y="177233"/>
                  </a:moveTo>
                  <a:cubicBezTo>
                    <a:pt x="530862" y="183498"/>
                    <a:pt x="536187" y="188814"/>
                    <a:pt x="542463" y="188814"/>
                  </a:cubicBezTo>
                  <a:cubicBezTo>
                    <a:pt x="548738" y="188814"/>
                    <a:pt x="554063" y="183878"/>
                    <a:pt x="554063" y="177233"/>
                  </a:cubicBezTo>
                  <a:cubicBezTo>
                    <a:pt x="554063" y="170968"/>
                    <a:pt x="548738" y="165652"/>
                    <a:pt x="542463" y="165652"/>
                  </a:cubicBezTo>
                  <a:cubicBezTo>
                    <a:pt x="536187" y="165652"/>
                    <a:pt x="530862" y="170968"/>
                    <a:pt x="530862" y="177233"/>
                  </a:cubicBezTo>
                  <a:moveTo>
                    <a:pt x="530862" y="144103"/>
                  </a:moveTo>
                  <a:cubicBezTo>
                    <a:pt x="530862" y="150368"/>
                    <a:pt x="536187" y="155684"/>
                    <a:pt x="542463" y="155684"/>
                  </a:cubicBezTo>
                  <a:cubicBezTo>
                    <a:pt x="548738" y="155684"/>
                    <a:pt x="554063" y="150748"/>
                    <a:pt x="554063" y="144103"/>
                  </a:cubicBezTo>
                  <a:cubicBezTo>
                    <a:pt x="554063" y="137458"/>
                    <a:pt x="548738" y="132521"/>
                    <a:pt x="542463" y="132521"/>
                  </a:cubicBezTo>
                  <a:cubicBezTo>
                    <a:pt x="536187" y="132521"/>
                    <a:pt x="530862" y="137837"/>
                    <a:pt x="530862" y="144103"/>
                  </a:cubicBezTo>
                  <a:moveTo>
                    <a:pt x="530862" y="110972"/>
                  </a:moveTo>
                  <a:cubicBezTo>
                    <a:pt x="530862" y="117238"/>
                    <a:pt x="536187" y="122554"/>
                    <a:pt x="542463" y="122554"/>
                  </a:cubicBezTo>
                  <a:cubicBezTo>
                    <a:pt x="548738" y="122554"/>
                    <a:pt x="554063" y="117617"/>
                    <a:pt x="554063" y="110972"/>
                  </a:cubicBezTo>
                  <a:cubicBezTo>
                    <a:pt x="554063" y="104327"/>
                    <a:pt x="548738" y="99391"/>
                    <a:pt x="542463" y="99391"/>
                  </a:cubicBezTo>
                  <a:cubicBezTo>
                    <a:pt x="536187" y="99391"/>
                    <a:pt x="530862" y="104707"/>
                    <a:pt x="530862" y="110972"/>
                  </a:cubicBezTo>
                  <a:moveTo>
                    <a:pt x="530862" y="77842"/>
                  </a:moveTo>
                  <a:cubicBezTo>
                    <a:pt x="530862" y="84107"/>
                    <a:pt x="536187" y="89423"/>
                    <a:pt x="542463" y="89423"/>
                  </a:cubicBezTo>
                  <a:cubicBezTo>
                    <a:pt x="548738" y="89423"/>
                    <a:pt x="554063" y="84487"/>
                    <a:pt x="554063" y="77842"/>
                  </a:cubicBezTo>
                  <a:cubicBezTo>
                    <a:pt x="554063" y="71577"/>
                    <a:pt x="548738" y="66261"/>
                    <a:pt x="542463" y="66261"/>
                  </a:cubicBezTo>
                  <a:cubicBezTo>
                    <a:pt x="536187" y="66261"/>
                    <a:pt x="530862" y="71577"/>
                    <a:pt x="530862" y="77842"/>
                  </a:cubicBezTo>
                  <a:moveTo>
                    <a:pt x="530862" y="44712"/>
                  </a:moveTo>
                  <a:cubicBezTo>
                    <a:pt x="530862" y="50977"/>
                    <a:pt x="536187" y="56293"/>
                    <a:pt x="542463" y="56293"/>
                  </a:cubicBezTo>
                  <a:cubicBezTo>
                    <a:pt x="548738" y="56293"/>
                    <a:pt x="554063" y="51357"/>
                    <a:pt x="554063" y="44712"/>
                  </a:cubicBezTo>
                  <a:cubicBezTo>
                    <a:pt x="554063" y="38067"/>
                    <a:pt x="548738" y="33130"/>
                    <a:pt x="542463" y="33130"/>
                  </a:cubicBezTo>
                  <a:cubicBezTo>
                    <a:pt x="536187" y="33130"/>
                    <a:pt x="530862" y="38446"/>
                    <a:pt x="530862" y="44712"/>
                  </a:cubicBezTo>
                  <a:moveTo>
                    <a:pt x="530862" y="11581"/>
                  </a:moveTo>
                  <a:cubicBezTo>
                    <a:pt x="530862" y="17847"/>
                    <a:pt x="536187" y="23163"/>
                    <a:pt x="542463" y="23163"/>
                  </a:cubicBezTo>
                  <a:cubicBezTo>
                    <a:pt x="548738" y="23163"/>
                    <a:pt x="554063" y="18226"/>
                    <a:pt x="554063" y="11581"/>
                  </a:cubicBezTo>
                  <a:cubicBezTo>
                    <a:pt x="554063" y="5316"/>
                    <a:pt x="548738" y="0"/>
                    <a:pt x="542463" y="0"/>
                  </a:cubicBezTo>
                  <a:cubicBezTo>
                    <a:pt x="536187" y="0"/>
                    <a:pt x="530862" y="5316"/>
                    <a:pt x="530862" y="11581"/>
                  </a:cubicBezTo>
                  <a:moveTo>
                    <a:pt x="530862" y="674188"/>
                  </a:moveTo>
                  <a:cubicBezTo>
                    <a:pt x="530862" y="680453"/>
                    <a:pt x="536187" y="685769"/>
                    <a:pt x="542463" y="685769"/>
                  </a:cubicBezTo>
                  <a:cubicBezTo>
                    <a:pt x="548738" y="685769"/>
                    <a:pt x="554063" y="680833"/>
                    <a:pt x="554063" y="674188"/>
                  </a:cubicBezTo>
                  <a:cubicBezTo>
                    <a:pt x="554063" y="667543"/>
                    <a:pt x="548738" y="662606"/>
                    <a:pt x="542463" y="662606"/>
                  </a:cubicBezTo>
                  <a:cubicBezTo>
                    <a:pt x="536187" y="662606"/>
                    <a:pt x="530862" y="667923"/>
                    <a:pt x="530862" y="674188"/>
                  </a:cubicBezTo>
                  <a:moveTo>
                    <a:pt x="530862" y="641058"/>
                  </a:moveTo>
                  <a:cubicBezTo>
                    <a:pt x="530862" y="647323"/>
                    <a:pt x="536187" y="652639"/>
                    <a:pt x="542463" y="652639"/>
                  </a:cubicBezTo>
                  <a:cubicBezTo>
                    <a:pt x="548738" y="652639"/>
                    <a:pt x="554063" y="647703"/>
                    <a:pt x="554063" y="641058"/>
                  </a:cubicBezTo>
                  <a:cubicBezTo>
                    <a:pt x="554063" y="634792"/>
                    <a:pt x="548738" y="629476"/>
                    <a:pt x="542463" y="629476"/>
                  </a:cubicBezTo>
                  <a:cubicBezTo>
                    <a:pt x="536187" y="629476"/>
                    <a:pt x="530862" y="634792"/>
                    <a:pt x="530862" y="641058"/>
                  </a:cubicBezTo>
                  <a:moveTo>
                    <a:pt x="530862" y="607927"/>
                  </a:moveTo>
                  <a:cubicBezTo>
                    <a:pt x="530862" y="614193"/>
                    <a:pt x="536187" y="619509"/>
                    <a:pt x="542463" y="619509"/>
                  </a:cubicBezTo>
                  <a:cubicBezTo>
                    <a:pt x="548738" y="619509"/>
                    <a:pt x="554063" y="614572"/>
                    <a:pt x="554063" y="607927"/>
                  </a:cubicBezTo>
                  <a:cubicBezTo>
                    <a:pt x="554063" y="601282"/>
                    <a:pt x="548738" y="596346"/>
                    <a:pt x="542463" y="596346"/>
                  </a:cubicBezTo>
                  <a:cubicBezTo>
                    <a:pt x="536187" y="596346"/>
                    <a:pt x="530862" y="601662"/>
                    <a:pt x="530862" y="607927"/>
                  </a:cubicBezTo>
                  <a:moveTo>
                    <a:pt x="530862" y="574797"/>
                  </a:moveTo>
                  <a:cubicBezTo>
                    <a:pt x="530862" y="581062"/>
                    <a:pt x="536187" y="586378"/>
                    <a:pt x="542463" y="586378"/>
                  </a:cubicBezTo>
                  <a:cubicBezTo>
                    <a:pt x="548738" y="586378"/>
                    <a:pt x="554063" y="581442"/>
                    <a:pt x="554063" y="574797"/>
                  </a:cubicBezTo>
                  <a:cubicBezTo>
                    <a:pt x="554063" y="568532"/>
                    <a:pt x="548738" y="563215"/>
                    <a:pt x="542463" y="563215"/>
                  </a:cubicBezTo>
                  <a:cubicBezTo>
                    <a:pt x="536187" y="563215"/>
                    <a:pt x="530862" y="568532"/>
                    <a:pt x="530862" y="574797"/>
                  </a:cubicBezTo>
                  <a:moveTo>
                    <a:pt x="530862" y="541667"/>
                  </a:moveTo>
                  <a:cubicBezTo>
                    <a:pt x="530862" y="547932"/>
                    <a:pt x="536187" y="553248"/>
                    <a:pt x="542463" y="553248"/>
                  </a:cubicBezTo>
                  <a:cubicBezTo>
                    <a:pt x="548738" y="553248"/>
                    <a:pt x="554063" y="548312"/>
                    <a:pt x="554063" y="541667"/>
                  </a:cubicBezTo>
                  <a:cubicBezTo>
                    <a:pt x="554063" y="535401"/>
                    <a:pt x="548738" y="530085"/>
                    <a:pt x="542463" y="530085"/>
                  </a:cubicBezTo>
                  <a:cubicBezTo>
                    <a:pt x="536187" y="530085"/>
                    <a:pt x="530862" y="535401"/>
                    <a:pt x="530862" y="541667"/>
                  </a:cubicBezTo>
                  <a:moveTo>
                    <a:pt x="530862" y="508536"/>
                  </a:moveTo>
                  <a:cubicBezTo>
                    <a:pt x="530862" y="514802"/>
                    <a:pt x="536187" y="520118"/>
                    <a:pt x="542463" y="520118"/>
                  </a:cubicBezTo>
                  <a:cubicBezTo>
                    <a:pt x="548738" y="520118"/>
                    <a:pt x="554063" y="515181"/>
                    <a:pt x="554063" y="508536"/>
                  </a:cubicBezTo>
                  <a:cubicBezTo>
                    <a:pt x="554063" y="501891"/>
                    <a:pt x="548738" y="496955"/>
                    <a:pt x="542463" y="496955"/>
                  </a:cubicBezTo>
                  <a:cubicBezTo>
                    <a:pt x="536187" y="496955"/>
                    <a:pt x="530862" y="502271"/>
                    <a:pt x="530862" y="508536"/>
                  </a:cubicBezTo>
                  <a:moveTo>
                    <a:pt x="530862" y="475406"/>
                  </a:moveTo>
                  <a:cubicBezTo>
                    <a:pt x="530862" y="481671"/>
                    <a:pt x="536187" y="486987"/>
                    <a:pt x="542463" y="486987"/>
                  </a:cubicBezTo>
                  <a:cubicBezTo>
                    <a:pt x="548738" y="486987"/>
                    <a:pt x="554063" y="482051"/>
                    <a:pt x="554063" y="475406"/>
                  </a:cubicBezTo>
                  <a:cubicBezTo>
                    <a:pt x="554063" y="469141"/>
                    <a:pt x="548738" y="463825"/>
                    <a:pt x="542463" y="463825"/>
                  </a:cubicBezTo>
                  <a:cubicBezTo>
                    <a:pt x="536187" y="463825"/>
                    <a:pt x="530862" y="469141"/>
                    <a:pt x="530862" y="475406"/>
                  </a:cubicBezTo>
                  <a:moveTo>
                    <a:pt x="497677" y="442276"/>
                  </a:moveTo>
                  <a:cubicBezTo>
                    <a:pt x="497677" y="448541"/>
                    <a:pt x="503002" y="453857"/>
                    <a:pt x="509278" y="453857"/>
                  </a:cubicBezTo>
                  <a:cubicBezTo>
                    <a:pt x="515554" y="453857"/>
                    <a:pt x="520878" y="448921"/>
                    <a:pt x="520878" y="442276"/>
                  </a:cubicBezTo>
                  <a:cubicBezTo>
                    <a:pt x="520878" y="435631"/>
                    <a:pt x="515554" y="430694"/>
                    <a:pt x="509278" y="430694"/>
                  </a:cubicBezTo>
                  <a:cubicBezTo>
                    <a:pt x="503002" y="430694"/>
                    <a:pt x="497677" y="436010"/>
                    <a:pt x="497677" y="442276"/>
                  </a:cubicBezTo>
                  <a:moveTo>
                    <a:pt x="497677" y="409145"/>
                  </a:moveTo>
                  <a:cubicBezTo>
                    <a:pt x="497677" y="415411"/>
                    <a:pt x="503002" y="420727"/>
                    <a:pt x="509278" y="420727"/>
                  </a:cubicBezTo>
                  <a:cubicBezTo>
                    <a:pt x="515554" y="420727"/>
                    <a:pt x="520878" y="415790"/>
                    <a:pt x="520878" y="409145"/>
                  </a:cubicBezTo>
                  <a:cubicBezTo>
                    <a:pt x="520878" y="402880"/>
                    <a:pt x="515554" y="397564"/>
                    <a:pt x="509278" y="397564"/>
                  </a:cubicBezTo>
                  <a:cubicBezTo>
                    <a:pt x="503002" y="397564"/>
                    <a:pt x="497677" y="402880"/>
                    <a:pt x="497677" y="409145"/>
                  </a:cubicBezTo>
                  <a:moveTo>
                    <a:pt x="497677" y="376015"/>
                  </a:moveTo>
                  <a:cubicBezTo>
                    <a:pt x="497677" y="382280"/>
                    <a:pt x="503002" y="387596"/>
                    <a:pt x="509278" y="387596"/>
                  </a:cubicBezTo>
                  <a:cubicBezTo>
                    <a:pt x="515554" y="387596"/>
                    <a:pt x="520878" y="382660"/>
                    <a:pt x="520878" y="376015"/>
                  </a:cubicBezTo>
                  <a:cubicBezTo>
                    <a:pt x="520878" y="369370"/>
                    <a:pt x="515554" y="364434"/>
                    <a:pt x="509278" y="364434"/>
                  </a:cubicBezTo>
                  <a:cubicBezTo>
                    <a:pt x="503002" y="364434"/>
                    <a:pt x="497677" y="369750"/>
                    <a:pt x="497677" y="376015"/>
                  </a:cubicBezTo>
                  <a:moveTo>
                    <a:pt x="497677" y="342885"/>
                  </a:moveTo>
                  <a:cubicBezTo>
                    <a:pt x="497677" y="349150"/>
                    <a:pt x="503002" y="354466"/>
                    <a:pt x="509278" y="354466"/>
                  </a:cubicBezTo>
                  <a:cubicBezTo>
                    <a:pt x="515554" y="354466"/>
                    <a:pt x="520878" y="349530"/>
                    <a:pt x="520878" y="342885"/>
                  </a:cubicBezTo>
                  <a:cubicBezTo>
                    <a:pt x="520878" y="336240"/>
                    <a:pt x="515554" y="331303"/>
                    <a:pt x="509278" y="331303"/>
                  </a:cubicBezTo>
                  <a:cubicBezTo>
                    <a:pt x="503002" y="331303"/>
                    <a:pt x="497677" y="336619"/>
                    <a:pt x="497677" y="342885"/>
                  </a:cubicBezTo>
                  <a:moveTo>
                    <a:pt x="497677" y="309754"/>
                  </a:moveTo>
                  <a:cubicBezTo>
                    <a:pt x="497677" y="316020"/>
                    <a:pt x="503002" y="321336"/>
                    <a:pt x="509278" y="321336"/>
                  </a:cubicBezTo>
                  <a:cubicBezTo>
                    <a:pt x="515554" y="321336"/>
                    <a:pt x="520878" y="316399"/>
                    <a:pt x="520878" y="309754"/>
                  </a:cubicBezTo>
                  <a:cubicBezTo>
                    <a:pt x="520878" y="303489"/>
                    <a:pt x="515554" y="298173"/>
                    <a:pt x="509278" y="298173"/>
                  </a:cubicBezTo>
                  <a:cubicBezTo>
                    <a:pt x="503002" y="298173"/>
                    <a:pt x="497677" y="303489"/>
                    <a:pt x="497677" y="309754"/>
                  </a:cubicBezTo>
                  <a:moveTo>
                    <a:pt x="497677" y="276624"/>
                  </a:moveTo>
                  <a:cubicBezTo>
                    <a:pt x="497677" y="282889"/>
                    <a:pt x="503002" y="288205"/>
                    <a:pt x="509278" y="288205"/>
                  </a:cubicBezTo>
                  <a:cubicBezTo>
                    <a:pt x="515554" y="288205"/>
                    <a:pt x="520878" y="283269"/>
                    <a:pt x="520878" y="276624"/>
                  </a:cubicBezTo>
                  <a:cubicBezTo>
                    <a:pt x="520878" y="269979"/>
                    <a:pt x="515554" y="265043"/>
                    <a:pt x="509278" y="265043"/>
                  </a:cubicBezTo>
                  <a:cubicBezTo>
                    <a:pt x="503002" y="265043"/>
                    <a:pt x="497677" y="270359"/>
                    <a:pt x="497677" y="276624"/>
                  </a:cubicBezTo>
                  <a:moveTo>
                    <a:pt x="497677" y="243494"/>
                  </a:moveTo>
                  <a:cubicBezTo>
                    <a:pt x="497677" y="249759"/>
                    <a:pt x="503002" y="255075"/>
                    <a:pt x="509278" y="255075"/>
                  </a:cubicBezTo>
                  <a:cubicBezTo>
                    <a:pt x="515554" y="255075"/>
                    <a:pt x="520878" y="250139"/>
                    <a:pt x="520878" y="243494"/>
                  </a:cubicBezTo>
                  <a:cubicBezTo>
                    <a:pt x="520878" y="237228"/>
                    <a:pt x="515554" y="231912"/>
                    <a:pt x="509278" y="231912"/>
                  </a:cubicBezTo>
                  <a:cubicBezTo>
                    <a:pt x="503002" y="231912"/>
                    <a:pt x="497677" y="237228"/>
                    <a:pt x="497677" y="243494"/>
                  </a:cubicBezTo>
                  <a:moveTo>
                    <a:pt x="497677" y="210363"/>
                  </a:moveTo>
                  <a:cubicBezTo>
                    <a:pt x="497677" y="216629"/>
                    <a:pt x="503002" y="221945"/>
                    <a:pt x="509278" y="221945"/>
                  </a:cubicBezTo>
                  <a:cubicBezTo>
                    <a:pt x="515554" y="221945"/>
                    <a:pt x="520878" y="217008"/>
                    <a:pt x="520878" y="210363"/>
                  </a:cubicBezTo>
                  <a:cubicBezTo>
                    <a:pt x="520878" y="204098"/>
                    <a:pt x="515554" y="198782"/>
                    <a:pt x="509278" y="198782"/>
                  </a:cubicBezTo>
                  <a:cubicBezTo>
                    <a:pt x="503002" y="198782"/>
                    <a:pt x="497677" y="204098"/>
                    <a:pt x="497677" y="210363"/>
                  </a:cubicBezTo>
                  <a:moveTo>
                    <a:pt x="497677" y="177233"/>
                  </a:moveTo>
                  <a:cubicBezTo>
                    <a:pt x="497677" y="183498"/>
                    <a:pt x="503002" y="188814"/>
                    <a:pt x="509278" y="188814"/>
                  </a:cubicBezTo>
                  <a:cubicBezTo>
                    <a:pt x="515554" y="188814"/>
                    <a:pt x="520878" y="183878"/>
                    <a:pt x="520878" y="177233"/>
                  </a:cubicBezTo>
                  <a:cubicBezTo>
                    <a:pt x="520878" y="170968"/>
                    <a:pt x="515554" y="165652"/>
                    <a:pt x="509278" y="165652"/>
                  </a:cubicBezTo>
                  <a:cubicBezTo>
                    <a:pt x="503002" y="165652"/>
                    <a:pt x="497677" y="170968"/>
                    <a:pt x="497677" y="177233"/>
                  </a:cubicBezTo>
                  <a:moveTo>
                    <a:pt x="497677" y="144103"/>
                  </a:moveTo>
                  <a:cubicBezTo>
                    <a:pt x="497677" y="150368"/>
                    <a:pt x="503002" y="155684"/>
                    <a:pt x="509278" y="155684"/>
                  </a:cubicBezTo>
                  <a:cubicBezTo>
                    <a:pt x="515554" y="155684"/>
                    <a:pt x="520878" y="150748"/>
                    <a:pt x="520878" y="144103"/>
                  </a:cubicBezTo>
                  <a:cubicBezTo>
                    <a:pt x="520878" y="137458"/>
                    <a:pt x="515554" y="132521"/>
                    <a:pt x="509278" y="132521"/>
                  </a:cubicBezTo>
                  <a:cubicBezTo>
                    <a:pt x="503002" y="132521"/>
                    <a:pt x="497677" y="137837"/>
                    <a:pt x="497677" y="144103"/>
                  </a:cubicBezTo>
                  <a:moveTo>
                    <a:pt x="497677" y="110972"/>
                  </a:moveTo>
                  <a:cubicBezTo>
                    <a:pt x="497677" y="117238"/>
                    <a:pt x="503002" y="122554"/>
                    <a:pt x="509278" y="122554"/>
                  </a:cubicBezTo>
                  <a:cubicBezTo>
                    <a:pt x="515554" y="122554"/>
                    <a:pt x="520878" y="117617"/>
                    <a:pt x="520878" y="110972"/>
                  </a:cubicBezTo>
                  <a:cubicBezTo>
                    <a:pt x="520878" y="104327"/>
                    <a:pt x="515554" y="99391"/>
                    <a:pt x="509278" y="99391"/>
                  </a:cubicBezTo>
                  <a:cubicBezTo>
                    <a:pt x="503002" y="99391"/>
                    <a:pt x="497677" y="104707"/>
                    <a:pt x="497677" y="110972"/>
                  </a:cubicBezTo>
                  <a:moveTo>
                    <a:pt x="497677" y="77842"/>
                  </a:moveTo>
                  <a:cubicBezTo>
                    <a:pt x="497677" y="84107"/>
                    <a:pt x="503002" y="89423"/>
                    <a:pt x="509278" y="89423"/>
                  </a:cubicBezTo>
                  <a:cubicBezTo>
                    <a:pt x="515554" y="89423"/>
                    <a:pt x="520878" y="84487"/>
                    <a:pt x="520878" y="77842"/>
                  </a:cubicBezTo>
                  <a:cubicBezTo>
                    <a:pt x="520878" y="71577"/>
                    <a:pt x="515554" y="66261"/>
                    <a:pt x="509278" y="66261"/>
                  </a:cubicBezTo>
                  <a:cubicBezTo>
                    <a:pt x="503002" y="66261"/>
                    <a:pt x="497677" y="71577"/>
                    <a:pt x="497677" y="77842"/>
                  </a:cubicBezTo>
                  <a:moveTo>
                    <a:pt x="497677" y="44712"/>
                  </a:moveTo>
                  <a:cubicBezTo>
                    <a:pt x="497677" y="50977"/>
                    <a:pt x="503002" y="56293"/>
                    <a:pt x="509278" y="56293"/>
                  </a:cubicBezTo>
                  <a:cubicBezTo>
                    <a:pt x="515554" y="56293"/>
                    <a:pt x="520878" y="51357"/>
                    <a:pt x="520878" y="44712"/>
                  </a:cubicBezTo>
                  <a:cubicBezTo>
                    <a:pt x="520878" y="38067"/>
                    <a:pt x="515554" y="33130"/>
                    <a:pt x="509278" y="33130"/>
                  </a:cubicBezTo>
                  <a:cubicBezTo>
                    <a:pt x="503002" y="33130"/>
                    <a:pt x="497677" y="38446"/>
                    <a:pt x="497677" y="44712"/>
                  </a:cubicBezTo>
                  <a:moveTo>
                    <a:pt x="497677" y="11581"/>
                  </a:moveTo>
                  <a:cubicBezTo>
                    <a:pt x="497677" y="17847"/>
                    <a:pt x="503002" y="23163"/>
                    <a:pt x="509278" y="23163"/>
                  </a:cubicBezTo>
                  <a:cubicBezTo>
                    <a:pt x="515554" y="23163"/>
                    <a:pt x="520878" y="18226"/>
                    <a:pt x="520878" y="11581"/>
                  </a:cubicBezTo>
                  <a:cubicBezTo>
                    <a:pt x="520878" y="5316"/>
                    <a:pt x="515554" y="0"/>
                    <a:pt x="509278" y="0"/>
                  </a:cubicBezTo>
                  <a:cubicBezTo>
                    <a:pt x="503002" y="0"/>
                    <a:pt x="497677" y="5316"/>
                    <a:pt x="497677" y="11581"/>
                  </a:cubicBezTo>
                  <a:moveTo>
                    <a:pt x="497677" y="674188"/>
                  </a:moveTo>
                  <a:cubicBezTo>
                    <a:pt x="497677" y="680453"/>
                    <a:pt x="503002" y="685769"/>
                    <a:pt x="509278" y="685769"/>
                  </a:cubicBezTo>
                  <a:cubicBezTo>
                    <a:pt x="515554" y="685769"/>
                    <a:pt x="520878" y="680833"/>
                    <a:pt x="520878" y="674188"/>
                  </a:cubicBezTo>
                  <a:cubicBezTo>
                    <a:pt x="520878" y="667543"/>
                    <a:pt x="515554" y="662606"/>
                    <a:pt x="509278" y="662606"/>
                  </a:cubicBezTo>
                  <a:cubicBezTo>
                    <a:pt x="503002" y="662606"/>
                    <a:pt x="497677" y="667923"/>
                    <a:pt x="497677" y="674188"/>
                  </a:cubicBezTo>
                  <a:moveTo>
                    <a:pt x="497677" y="641058"/>
                  </a:moveTo>
                  <a:cubicBezTo>
                    <a:pt x="497677" y="647323"/>
                    <a:pt x="503002" y="652639"/>
                    <a:pt x="509278" y="652639"/>
                  </a:cubicBezTo>
                  <a:cubicBezTo>
                    <a:pt x="515554" y="652639"/>
                    <a:pt x="520878" y="647703"/>
                    <a:pt x="520878" y="641058"/>
                  </a:cubicBezTo>
                  <a:cubicBezTo>
                    <a:pt x="520878" y="634792"/>
                    <a:pt x="515554" y="629476"/>
                    <a:pt x="509278" y="629476"/>
                  </a:cubicBezTo>
                  <a:cubicBezTo>
                    <a:pt x="503002" y="629476"/>
                    <a:pt x="497677" y="634792"/>
                    <a:pt x="497677" y="641058"/>
                  </a:cubicBezTo>
                  <a:moveTo>
                    <a:pt x="497677" y="607927"/>
                  </a:moveTo>
                  <a:cubicBezTo>
                    <a:pt x="497677" y="614193"/>
                    <a:pt x="503002" y="619509"/>
                    <a:pt x="509278" y="619509"/>
                  </a:cubicBezTo>
                  <a:cubicBezTo>
                    <a:pt x="515554" y="619509"/>
                    <a:pt x="520878" y="614572"/>
                    <a:pt x="520878" y="607927"/>
                  </a:cubicBezTo>
                  <a:cubicBezTo>
                    <a:pt x="520878" y="601282"/>
                    <a:pt x="515554" y="596346"/>
                    <a:pt x="509278" y="596346"/>
                  </a:cubicBezTo>
                  <a:cubicBezTo>
                    <a:pt x="503002" y="596346"/>
                    <a:pt x="497677" y="601662"/>
                    <a:pt x="497677" y="607927"/>
                  </a:cubicBezTo>
                  <a:moveTo>
                    <a:pt x="497677" y="574797"/>
                  </a:moveTo>
                  <a:cubicBezTo>
                    <a:pt x="497677" y="581062"/>
                    <a:pt x="503002" y="586378"/>
                    <a:pt x="509278" y="586378"/>
                  </a:cubicBezTo>
                  <a:cubicBezTo>
                    <a:pt x="515554" y="586378"/>
                    <a:pt x="520878" y="581442"/>
                    <a:pt x="520878" y="574797"/>
                  </a:cubicBezTo>
                  <a:cubicBezTo>
                    <a:pt x="520878" y="568532"/>
                    <a:pt x="515554" y="563215"/>
                    <a:pt x="509278" y="563215"/>
                  </a:cubicBezTo>
                  <a:cubicBezTo>
                    <a:pt x="503002" y="563215"/>
                    <a:pt x="497677" y="568532"/>
                    <a:pt x="497677" y="574797"/>
                  </a:cubicBezTo>
                  <a:moveTo>
                    <a:pt x="497677" y="541667"/>
                  </a:moveTo>
                  <a:cubicBezTo>
                    <a:pt x="497677" y="547932"/>
                    <a:pt x="503002" y="553248"/>
                    <a:pt x="509278" y="553248"/>
                  </a:cubicBezTo>
                  <a:cubicBezTo>
                    <a:pt x="515554" y="553248"/>
                    <a:pt x="520878" y="548312"/>
                    <a:pt x="520878" y="541667"/>
                  </a:cubicBezTo>
                  <a:cubicBezTo>
                    <a:pt x="520878" y="535401"/>
                    <a:pt x="515554" y="530085"/>
                    <a:pt x="509278" y="530085"/>
                  </a:cubicBezTo>
                  <a:cubicBezTo>
                    <a:pt x="503002" y="530085"/>
                    <a:pt x="497677" y="535401"/>
                    <a:pt x="497677" y="541667"/>
                  </a:cubicBezTo>
                  <a:moveTo>
                    <a:pt x="497677" y="508536"/>
                  </a:moveTo>
                  <a:cubicBezTo>
                    <a:pt x="497677" y="514802"/>
                    <a:pt x="503002" y="520118"/>
                    <a:pt x="509278" y="520118"/>
                  </a:cubicBezTo>
                  <a:cubicBezTo>
                    <a:pt x="515554" y="520118"/>
                    <a:pt x="520878" y="515181"/>
                    <a:pt x="520878" y="508536"/>
                  </a:cubicBezTo>
                  <a:cubicBezTo>
                    <a:pt x="520878" y="501891"/>
                    <a:pt x="515554" y="496955"/>
                    <a:pt x="509278" y="496955"/>
                  </a:cubicBezTo>
                  <a:cubicBezTo>
                    <a:pt x="503002" y="496955"/>
                    <a:pt x="497677" y="502271"/>
                    <a:pt x="497677" y="508536"/>
                  </a:cubicBezTo>
                  <a:moveTo>
                    <a:pt x="497677" y="475406"/>
                  </a:moveTo>
                  <a:cubicBezTo>
                    <a:pt x="497677" y="481671"/>
                    <a:pt x="503002" y="486987"/>
                    <a:pt x="509278" y="486987"/>
                  </a:cubicBezTo>
                  <a:cubicBezTo>
                    <a:pt x="515554" y="486987"/>
                    <a:pt x="520878" y="482051"/>
                    <a:pt x="520878" y="475406"/>
                  </a:cubicBezTo>
                  <a:cubicBezTo>
                    <a:pt x="520878" y="469141"/>
                    <a:pt x="515554" y="463825"/>
                    <a:pt x="509278" y="463825"/>
                  </a:cubicBezTo>
                  <a:cubicBezTo>
                    <a:pt x="503002" y="463825"/>
                    <a:pt x="497677" y="469141"/>
                    <a:pt x="497677" y="475406"/>
                  </a:cubicBezTo>
                  <a:moveTo>
                    <a:pt x="464493" y="442276"/>
                  </a:moveTo>
                  <a:cubicBezTo>
                    <a:pt x="464493" y="448541"/>
                    <a:pt x="469817" y="453857"/>
                    <a:pt x="476093" y="453857"/>
                  </a:cubicBezTo>
                  <a:cubicBezTo>
                    <a:pt x="482369" y="453857"/>
                    <a:pt x="487694" y="448921"/>
                    <a:pt x="487694" y="442276"/>
                  </a:cubicBezTo>
                  <a:cubicBezTo>
                    <a:pt x="487694" y="435631"/>
                    <a:pt x="482369" y="430694"/>
                    <a:pt x="476093" y="430694"/>
                  </a:cubicBezTo>
                  <a:cubicBezTo>
                    <a:pt x="469817" y="430694"/>
                    <a:pt x="464493" y="436010"/>
                    <a:pt x="464493" y="442276"/>
                  </a:cubicBezTo>
                  <a:moveTo>
                    <a:pt x="464493" y="409145"/>
                  </a:moveTo>
                  <a:cubicBezTo>
                    <a:pt x="464493" y="415411"/>
                    <a:pt x="469817" y="420727"/>
                    <a:pt x="476093" y="420727"/>
                  </a:cubicBezTo>
                  <a:cubicBezTo>
                    <a:pt x="482369" y="420727"/>
                    <a:pt x="487694" y="415790"/>
                    <a:pt x="487694" y="409145"/>
                  </a:cubicBezTo>
                  <a:cubicBezTo>
                    <a:pt x="487694" y="402880"/>
                    <a:pt x="482369" y="397564"/>
                    <a:pt x="476093" y="397564"/>
                  </a:cubicBezTo>
                  <a:cubicBezTo>
                    <a:pt x="469817" y="397564"/>
                    <a:pt x="464493" y="402880"/>
                    <a:pt x="464493" y="409145"/>
                  </a:cubicBezTo>
                  <a:moveTo>
                    <a:pt x="464493" y="376015"/>
                  </a:moveTo>
                  <a:cubicBezTo>
                    <a:pt x="464493" y="382280"/>
                    <a:pt x="469817" y="387596"/>
                    <a:pt x="476093" y="387596"/>
                  </a:cubicBezTo>
                  <a:cubicBezTo>
                    <a:pt x="482369" y="387596"/>
                    <a:pt x="487694" y="382660"/>
                    <a:pt x="487694" y="376015"/>
                  </a:cubicBezTo>
                  <a:cubicBezTo>
                    <a:pt x="487694" y="369370"/>
                    <a:pt x="482369" y="364434"/>
                    <a:pt x="476093" y="364434"/>
                  </a:cubicBezTo>
                  <a:cubicBezTo>
                    <a:pt x="469817" y="364434"/>
                    <a:pt x="464493" y="369750"/>
                    <a:pt x="464493" y="376015"/>
                  </a:cubicBezTo>
                  <a:moveTo>
                    <a:pt x="464493" y="342885"/>
                  </a:moveTo>
                  <a:cubicBezTo>
                    <a:pt x="464493" y="349150"/>
                    <a:pt x="469817" y="354466"/>
                    <a:pt x="476093" y="354466"/>
                  </a:cubicBezTo>
                  <a:cubicBezTo>
                    <a:pt x="482369" y="354466"/>
                    <a:pt x="487694" y="349530"/>
                    <a:pt x="487694" y="342885"/>
                  </a:cubicBezTo>
                  <a:cubicBezTo>
                    <a:pt x="487694" y="336240"/>
                    <a:pt x="482369" y="331303"/>
                    <a:pt x="476093" y="331303"/>
                  </a:cubicBezTo>
                  <a:cubicBezTo>
                    <a:pt x="469817" y="331303"/>
                    <a:pt x="464493" y="336619"/>
                    <a:pt x="464493" y="342885"/>
                  </a:cubicBezTo>
                  <a:moveTo>
                    <a:pt x="464493" y="309754"/>
                  </a:moveTo>
                  <a:cubicBezTo>
                    <a:pt x="464493" y="316020"/>
                    <a:pt x="469817" y="321336"/>
                    <a:pt x="476093" y="321336"/>
                  </a:cubicBezTo>
                  <a:cubicBezTo>
                    <a:pt x="482369" y="321336"/>
                    <a:pt x="487694" y="316399"/>
                    <a:pt x="487694" y="309754"/>
                  </a:cubicBezTo>
                  <a:cubicBezTo>
                    <a:pt x="487694" y="303489"/>
                    <a:pt x="482369" y="298173"/>
                    <a:pt x="476093" y="298173"/>
                  </a:cubicBezTo>
                  <a:cubicBezTo>
                    <a:pt x="469817" y="298173"/>
                    <a:pt x="464493" y="303489"/>
                    <a:pt x="464493" y="309754"/>
                  </a:cubicBezTo>
                  <a:moveTo>
                    <a:pt x="464493" y="276624"/>
                  </a:moveTo>
                  <a:cubicBezTo>
                    <a:pt x="464493" y="282889"/>
                    <a:pt x="469817" y="288205"/>
                    <a:pt x="476093" y="288205"/>
                  </a:cubicBezTo>
                  <a:cubicBezTo>
                    <a:pt x="482369" y="288205"/>
                    <a:pt x="487694" y="283269"/>
                    <a:pt x="487694" y="276624"/>
                  </a:cubicBezTo>
                  <a:cubicBezTo>
                    <a:pt x="487694" y="269979"/>
                    <a:pt x="482369" y="265043"/>
                    <a:pt x="476093" y="265043"/>
                  </a:cubicBezTo>
                  <a:cubicBezTo>
                    <a:pt x="469817" y="265043"/>
                    <a:pt x="464493" y="270359"/>
                    <a:pt x="464493" y="276624"/>
                  </a:cubicBezTo>
                  <a:moveTo>
                    <a:pt x="464493" y="243494"/>
                  </a:moveTo>
                  <a:cubicBezTo>
                    <a:pt x="464493" y="249759"/>
                    <a:pt x="469817" y="255075"/>
                    <a:pt x="476093" y="255075"/>
                  </a:cubicBezTo>
                  <a:cubicBezTo>
                    <a:pt x="482369" y="255075"/>
                    <a:pt x="487694" y="250139"/>
                    <a:pt x="487694" y="243494"/>
                  </a:cubicBezTo>
                  <a:cubicBezTo>
                    <a:pt x="487694" y="237228"/>
                    <a:pt x="482369" y="231912"/>
                    <a:pt x="476093" y="231912"/>
                  </a:cubicBezTo>
                  <a:cubicBezTo>
                    <a:pt x="469817" y="231912"/>
                    <a:pt x="464493" y="237228"/>
                    <a:pt x="464493" y="243494"/>
                  </a:cubicBezTo>
                  <a:moveTo>
                    <a:pt x="464493" y="210363"/>
                  </a:moveTo>
                  <a:cubicBezTo>
                    <a:pt x="464493" y="216629"/>
                    <a:pt x="469817" y="221945"/>
                    <a:pt x="476093" y="221945"/>
                  </a:cubicBezTo>
                  <a:cubicBezTo>
                    <a:pt x="482369" y="221945"/>
                    <a:pt x="487694" y="217008"/>
                    <a:pt x="487694" y="210363"/>
                  </a:cubicBezTo>
                  <a:cubicBezTo>
                    <a:pt x="487694" y="204098"/>
                    <a:pt x="482369" y="198782"/>
                    <a:pt x="476093" y="198782"/>
                  </a:cubicBezTo>
                  <a:cubicBezTo>
                    <a:pt x="469817" y="198782"/>
                    <a:pt x="464493" y="204098"/>
                    <a:pt x="464493" y="210363"/>
                  </a:cubicBezTo>
                  <a:moveTo>
                    <a:pt x="464493" y="177233"/>
                  </a:moveTo>
                  <a:cubicBezTo>
                    <a:pt x="464493" y="183498"/>
                    <a:pt x="469817" y="188814"/>
                    <a:pt x="476093" y="188814"/>
                  </a:cubicBezTo>
                  <a:cubicBezTo>
                    <a:pt x="482369" y="188814"/>
                    <a:pt x="487694" y="183878"/>
                    <a:pt x="487694" y="177233"/>
                  </a:cubicBezTo>
                  <a:cubicBezTo>
                    <a:pt x="487694" y="170968"/>
                    <a:pt x="482369" y="165652"/>
                    <a:pt x="476093" y="165652"/>
                  </a:cubicBezTo>
                  <a:cubicBezTo>
                    <a:pt x="469817" y="165652"/>
                    <a:pt x="464493" y="170968"/>
                    <a:pt x="464493" y="177233"/>
                  </a:cubicBezTo>
                  <a:moveTo>
                    <a:pt x="464493" y="144103"/>
                  </a:moveTo>
                  <a:cubicBezTo>
                    <a:pt x="464493" y="150368"/>
                    <a:pt x="469817" y="155684"/>
                    <a:pt x="476093" y="155684"/>
                  </a:cubicBezTo>
                  <a:cubicBezTo>
                    <a:pt x="482369" y="155684"/>
                    <a:pt x="487694" y="150748"/>
                    <a:pt x="487694" y="144103"/>
                  </a:cubicBezTo>
                  <a:cubicBezTo>
                    <a:pt x="487694" y="137458"/>
                    <a:pt x="482369" y="132521"/>
                    <a:pt x="476093" y="132521"/>
                  </a:cubicBezTo>
                  <a:cubicBezTo>
                    <a:pt x="469817" y="132521"/>
                    <a:pt x="464493" y="137837"/>
                    <a:pt x="464493" y="144103"/>
                  </a:cubicBezTo>
                  <a:moveTo>
                    <a:pt x="464493" y="110972"/>
                  </a:moveTo>
                  <a:cubicBezTo>
                    <a:pt x="464493" y="117238"/>
                    <a:pt x="469817" y="122554"/>
                    <a:pt x="476093" y="122554"/>
                  </a:cubicBezTo>
                  <a:cubicBezTo>
                    <a:pt x="482369" y="122554"/>
                    <a:pt x="487694" y="117617"/>
                    <a:pt x="487694" y="110972"/>
                  </a:cubicBezTo>
                  <a:cubicBezTo>
                    <a:pt x="487694" y="104327"/>
                    <a:pt x="482369" y="99391"/>
                    <a:pt x="476093" y="99391"/>
                  </a:cubicBezTo>
                  <a:cubicBezTo>
                    <a:pt x="469817" y="99391"/>
                    <a:pt x="464493" y="104707"/>
                    <a:pt x="464493" y="110972"/>
                  </a:cubicBezTo>
                  <a:moveTo>
                    <a:pt x="464493" y="77842"/>
                  </a:moveTo>
                  <a:cubicBezTo>
                    <a:pt x="464493" y="84107"/>
                    <a:pt x="469817" y="89423"/>
                    <a:pt x="476093" y="89423"/>
                  </a:cubicBezTo>
                  <a:cubicBezTo>
                    <a:pt x="482369" y="89423"/>
                    <a:pt x="487694" y="84487"/>
                    <a:pt x="487694" y="77842"/>
                  </a:cubicBezTo>
                  <a:cubicBezTo>
                    <a:pt x="487694" y="71577"/>
                    <a:pt x="482369" y="66261"/>
                    <a:pt x="476093" y="66261"/>
                  </a:cubicBezTo>
                  <a:cubicBezTo>
                    <a:pt x="469817" y="66261"/>
                    <a:pt x="464493" y="71577"/>
                    <a:pt x="464493" y="77842"/>
                  </a:cubicBezTo>
                  <a:moveTo>
                    <a:pt x="464493" y="44712"/>
                  </a:moveTo>
                  <a:cubicBezTo>
                    <a:pt x="464493" y="50977"/>
                    <a:pt x="469817" y="56293"/>
                    <a:pt x="476093" y="56293"/>
                  </a:cubicBezTo>
                  <a:cubicBezTo>
                    <a:pt x="482369" y="56293"/>
                    <a:pt x="487694" y="51357"/>
                    <a:pt x="487694" y="44712"/>
                  </a:cubicBezTo>
                  <a:cubicBezTo>
                    <a:pt x="487694" y="38067"/>
                    <a:pt x="482369" y="33130"/>
                    <a:pt x="476093" y="33130"/>
                  </a:cubicBezTo>
                  <a:cubicBezTo>
                    <a:pt x="469817" y="33130"/>
                    <a:pt x="464493" y="38446"/>
                    <a:pt x="464493" y="44712"/>
                  </a:cubicBezTo>
                  <a:moveTo>
                    <a:pt x="464493" y="11581"/>
                  </a:moveTo>
                  <a:cubicBezTo>
                    <a:pt x="464493" y="17847"/>
                    <a:pt x="469817" y="23163"/>
                    <a:pt x="476093" y="23163"/>
                  </a:cubicBezTo>
                  <a:cubicBezTo>
                    <a:pt x="482369" y="23163"/>
                    <a:pt x="487694" y="18226"/>
                    <a:pt x="487694" y="11581"/>
                  </a:cubicBezTo>
                  <a:cubicBezTo>
                    <a:pt x="487694" y="5316"/>
                    <a:pt x="482369" y="0"/>
                    <a:pt x="476093" y="0"/>
                  </a:cubicBezTo>
                  <a:cubicBezTo>
                    <a:pt x="469817" y="0"/>
                    <a:pt x="464493" y="5316"/>
                    <a:pt x="464493" y="11581"/>
                  </a:cubicBezTo>
                  <a:moveTo>
                    <a:pt x="464493" y="674188"/>
                  </a:moveTo>
                  <a:cubicBezTo>
                    <a:pt x="464493" y="680453"/>
                    <a:pt x="469817" y="685769"/>
                    <a:pt x="476093" y="685769"/>
                  </a:cubicBezTo>
                  <a:cubicBezTo>
                    <a:pt x="482369" y="685769"/>
                    <a:pt x="487694" y="680833"/>
                    <a:pt x="487694" y="674188"/>
                  </a:cubicBezTo>
                  <a:cubicBezTo>
                    <a:pt x="487694" y="667543"/>
                    <a:pt x="482369" y="662606"/>
                    <a:pt x="476093" y="662606"/>
                  </a:cubicBezTo>
                  <a:cubicBezTo>
                    <a:pt x="469817" y="662606"/>
                    <a:pt x="464493" y="667923"/>
                    <a:pt x="464493" y="674188"/>
                  </a:cubicBezTo>
                  <a:moveTo>
                    <a:pt x="464493" y="641058"/>
                  </a:moveTo>
                  <a:cubicBezTo>
                    <a:pt x="464493" y="647323"/>
                    <a:pt x="469817" y="652639"/>
                    <a:pt x="476093" y="652639"/>
                  </a:cubicBezTo>
                  <a:cubicBezTo>
                    <a:pt x="482369" y="652639"/>
                    <a:pt x="487694" y="647703"/>
                    <a:pt x="487694" y="641058"/>
                  </a:cubicBezTo>
                  <a:cubicBezTo>
                    <a:pt x="487694" y="634792"/>
                    <a:pt x="482369" y="629476"/>
                    <a:pt x="476093" y="629476"/>
                  </a:cubicBezTo>
                  <a:cubicBezTo>
                    <a:pt x="469817" y="629476"/>
                    <a:pt x="464493" y="634792"/>
                    <a:pt x="464493" y="641058"/>
                  </a:cubicBezTo>
                  <a:moveTo>
                    <a:pt x="464493" y="607927"/>
                  </a:moveTo>
                  <a:cubicBezTo>
                    <a:pt x="464493" y="614193"/>
                    <a:pt x="469817" y="619509"/>
                    <a:pt x="476093" y="619509"/>
                  </a:cubicBezTo>
                  <a:cubicBezTo>
                    <a:pt x="482369" y="619509"/>
                    <a:pt x="487694" y="614572"/>
                    <a:pt x="487694" y="607927"/>
                  </a:cubicBezTo>
                  <a:cubicBezTo>
                    <a:pt x="487694" y="601282"/>
                    <a:pt x="482369" y="596346"/>
                    <a:pt x="476093" y="596346"/>
                  </a:cubicBezTo>
                  <a:cubicBezTo>
                    <a:pt x="469817" y="596346"/>
                    <a:pt x="464493" y="601662"/>
                    <a:pt x="464493" y="607927"/>
                  </a:cubicBezTo>
                  <a:moveTo>
                    <a:pt x="464493" y="574797"/>
                  </a:moveTo>
                  <a:cubicBezTo>
                    <a:pt x="464493" y="581062"/>
                    <a:pt x="469817" y="586378"/>
                    <a:pt x="476093" y="586378"/>
                  </a:cubicBezTo>
                  <a:cubicBezTo>
                    <a:pt x="482369" y="586378"/>
                    <a:pt x="487694" y="581442"/>
                    <a:pt x="487694" y="574797"/>
                  </a:cubicBezTo>
                  <a:cubicBezTo>
                    <a:pt x="487694" y="568532"/>
                    <a:pt x="482369" y="563215"/>
                    <a:pt x="476093" y="563215"/>
                  </a:cubicBezTo>
                  <a:cubicBezTo>
                    <a:pt x="469817" y="563215"/>
                    <a:pt x="464493" y="568532"/>
                    <a:pt x="464493" y="574797"/>
                  </a:cubicBezTo>
                  <a:moveTo>
                    <a:pt x="464493" y="541667"/>
                  </a:moveTo>
                  <a:cubicBezTo>
                    <a:pt x="464493" y="547932"/>
                    <a:pt x="469817" y="553248"/>
                    <a:pt x="476093" y="553248"/>
                  </a:cubicBezTo>
                  <a:cubicBezTo>
                    <a:pt x="482369" y="553248"/>
                    <a:pt x="487694" y="548312"/>
                    <a:pt x="487694" y="541667"/>
                  </a:cubicBezTo>
                  <a:cubicBezTo>
                    <a:pt x="487694" y="535401"/>
                    <a:pt x="482369" y="530085"/>
                    <a:pt x="476093" y="530085"/>
                  </a:cubicBezTo>
                  <a:cubicBezTo>
                    <a:pt x="469817" y="530085"/>
                    <a:pt x="464493" y="535401"/>
                    <a:pt x="464493" y="541667"/>
                  </a:cubicBezTo>
                  <a:moveTo>
                    <a:pt x="464493" y="508536"/>
                  </a:moveTo>
                  <a:cubicBezTo>
                    <a:pt x="464493" y="514802"/>
                    <a:pt x="469817" y="520118"/>
                    <a:pt x="476093" y="520118"/>
                  </a:cubicBezTo>
                  <a:cubicBezTo>
                    <a:pt x="482369" y="520118"/>
                    <a:pt x="487694" y="515181"/>
                    <a:pt x="487694" y="508536"/>
                  </a:cubicBezTo>
                  <a:cubicBezTo>
                    <a:pt x="487694" y="501891"/>
                    <a:pt x="482369" y="496955"/>
                    <a:pt x="476093" y="496955"/>
                  </a:cubicBezTo>
                  <a:cubicBezTo>
                    <a:pt x="469817" y="496955"/>
                    <a:pt x="464493" y="502271"/>
                    <a:pt x="464493" y="508536"/>
                  </a:cubicBezTo>
                  <a:moveTo>
                    <a:pt x="464493" y="475406"/>
                  </a:moveTo>
                  <a:cubicBezTo>
                    <a:pt x="464493" y="481671"/>
                    <a:pt x="469817" y="486987"/>
                    <a:pt x="476093" y="486987"/>
                  </a:cubicBezTo>
                  <a:cubicBezTo>
                    <a:pt x="482369" y="486987"/>
                    <a:pt x="487694" y="482051"/>
                    <a:pt x="487694" y="475406"/>
                  </a:cubicBezTo>
                  <a:cubicBezTo>
                    <a:pt x="487694" y="469141"/>
                    <a:pt x="482369" y="463825"/>
                    <a:pt x="476093" y="463825"/>
                  </a:cubicBezTo>
                  <a:cubicBezTo>
                    <a:pt x="469817" y="463825"/>
                    <a:pt x="464493" y="469141"/>
                    <a:pt x="464493" y="475406"/>
                  </a:cubicBezTo>
                  <a:moveTo>
                    <a:pt x="431308" y="442276"/>
                  </a:moveTo>
                  <a:cubicBezTo>
                    <a:pt x="431308" y="448541"/>
                    <a:pt x="436633" y="453857"/>
                    <a:pt x="442908" y="453857"/>
                  </a:cubicBezTo>
                  <a:cubicBezTo>
                    <a:pt x="449184" y="453857"/>
                    <a:pt x="454509" y="448921"/>
                    <a:pt x="454509" y="442276"/>
                  </a:cubicBezTo>
                  <a:cubicBezTo>
                    <a:pt x="454509" y="435631"/>
                    <a:pt x="449184" y="430694"/>
                    <a:pt x="442908" y="430694"/>
                  </a:cubicBezTo>
                  <a:cubicBezTo>
                    <a:pt x="436633" y="430694"/>
                    <a:pt x="431308" y="436010"/>
                    <a:pt x="431308" y="442276"/>
                  </a:cubicBezTo>
                  <a:moveTo>
                    <a:pt x="431308" y="409145"/>
                  </a:moveTo>
                  <a:cubicBezTo>
                    <a:pt x="431308" y="415411"/>
                    <a:pt x="436633" y="420727"/>
                    <a:pt x="442908" y="420727"/>
                  </a:cubicBezTo>
                  <a:cubicBezTo>
                    <a:pt x="449184" y="420727"/>
                    <a:pt x="454509" y="415790"/>
                    <a:pt x="454509" y="409145"/>
                  </a:cubicBezTo>
                  <a:cubicBezTo>
                    <a:pt x="454509" y="402880"/>
                    <a:pt x="449184" y="397564"/>
                    <a:pt x="442908" y="397564"/>
                  </a:cubicBezTo>
                  <a:cubicBezTo>
                    <a:pt x="436633" y="397564"/>
                    <a:pt x="431308" y="402880"/>
                    <a:pt x="431308" y="409145"/>
                  </a:cubicBezTo>
                  <a:moveTo>
                    <a:pt x="431308" y="376015"/>
                  </a:moveTo>
                  <a:cubicBezTo>
                    <a:pt x="431308" y="382280"/>
                    <a:pt x="436633" y="387596"/>
                    <a:pt x="442908" y="387596"/>
                  </a:cubicBezTo>
                  <a:cubicBezTo>
                    <a:pt x="449184" y="387596"/>
                    <a:pt x="454509" y="382660"/>
                    <a:pt x="454509" y="376015"/>
                  </a:cubicBezTo>
                  <a:cubicBezTo>
                    <a:pt x="454509" y="369370"/>
                    <a:pt x="449184" y="364434"/>
                    <a:pt x="442908" y="364434"/>
                  </a:cubicBezTo>
                  <a:cubicBezTo>
                    <a:pt x="436633" y="364434"/>
                    <a:pt x="431308" y="369750"/>
                    <a:pt x="431308" y="376015"/>
                  </a:cubicBezTo>
                  <a:moveTo>
                    <a:pt x="431308" y="342885"/>
                  </a:moveTo>
                  <a:cubicBezTo>
                    <a:pt x="431308" y="349150"/>
                    <a:pt x="436633" y="354466"/>
                    <a:pt x="442908" y="354466"/>
                  </a:cubicBezTo>
                  <a:cubicBezTo>
                    <a:pt x="449184" y="354466"/>
                    <a:pt x="454509" y="349530"/>
                    <a:pt x="454509" y="342885"/>
                  </a:cubicBezTo>
                  <a:cubicBezTo>
                    <a:pt x="454509" y="336240"/>
                    <a:pt x="449184" y="331303"/>
                    <a:pt x="442908" y="331303"/>
                  </a:cubicBezTo>
                  <a:cubicBezTo>
                    <a:pt x="436633" y="331303"/>
                    <a:pt x="431308" y="336619"/>
                    <a:pt x="431308" y="342885"/>
                  </a:cubicBezTo>
                  <a:moveTo>
                    <a:pt x="431308" y="309754"/>
                  </a:moveTo>
                  <a:cubicBezTo>
                    <a:pt x="431308" y="316020"/>
                    <a:pt x="436633" y="321336"/>
                    <a:pt x="442908" y="321336"/>
                  </a:cubicBezTo>
                  <a:cubicBezTo>
                    <a:pt x="449184" y="321336"/>
                    <a:pt x="454509" y="316399"/>
                    <a:pt x="454509" y="309754"/>
                  </a:cubicBezTo>
                  <a:cubicBezTo>
                    <a:pt x="454509" y="303489"/>
                    <a:pt x="449184" y="298173"/>
                    <a:pt x="442908" y="298173"/>
                  </a:cubicBezTo>
                  <a:cubicBezTo>
                    <a:pt x="436633" y="298173"/>
                    <a:pt x="431308" y="303489"/>
                    <a:pt x="431308" y="309754"/>
                  </a:cubicBezTo>
                  <a:moveTo>
                    <a:pt x="431308" y="276624"/>
                  </a:moveTo>
                  <a:cubicBezTo>
                    <a:pt x="431308" y="282889"/>
                    <a:pt x="436633" y="288205"/>
                    <a:pt x="442908" y="288205"/>
                  </a:cubicBezTo>
                  <a:cubicBezTo>
                    <a:pt x="449184" y="288205"/>
                    <a:pt x="454509" y="283269"/>
                    <a:pt x="454509" y="276624"/>
                  </a:cubicBezTo>
                  <a:cubicBezTo>
                    <a:pt x="454509" y="269979"/>
                    <a:pt x="449184" y="265043"/>
                    <a:pt x="442908" y="265043"/>
                  </a:cubicBezTo>
                  <a:cubicBezTo>
                    <a:pt x="436633" y="265043"/>
                    <a:pt x="431308" y="270359"/>
                    <a:pt x="431308" y="276624"/>
                  </a:cubicBezTo>
                  <a:moveTo>
                    <a:pt x="431308" y="243494"/>
                  </a:moveTo>
                  <a:cubicBezTo>
                    <a:pt x="431308" y="249759"/>
                    <a:pt x="436633" y="255075"/>
                    <a:pt x="442908" y="255075"/>
                  </a:cubicBezTo>
                  <a:cubicBezTo>
                    <a:pt x="449184" y="255075"/>
                    <a:pt x="454509" y="250139"/>
                    <a:pt x="454509" y="243494"/>
                  </a:cubicBezTo>
                  <a:cubicBezTo>
                    <a:pt x="454509" y="237228"/>
                    <a:pt x="449184" y="231912"/>
                    <a:pt x="442908" y="231912"/>
                  </a:cubicBezTo>
                  <a:cubicBezTo>
                    <a:pt x="436633" y="231912"/>
                    <a:pt x="431308" y="237228"/>
                    <a:pt x="431308" y="243494"/>
                  </a:cubicBezTo>
                  <a:moveTo>
                    <a:pt x="431308" y="210363"/>
                  </a:moveTo>
                  <a:cubicBezTo>
                    <a:pt x="431308" y="216629"/>
                    <a:pt x="436633" y="221945"/>
                    <a:pt x="442908" y="221945"/>
                  </a:cubicBezTo>
                  <a:cubicBezTo>
                    <a:pt x="449184" y="221945"/>
                    <a:pt x="454509" y="217008"/>
                    <a:pt x="454509" y="210363"/>
                  </a:cubicBezTo>
                  <a:cubicBezTo>
                    <a:pt x="454509" y="204098"/>
                    <a:pt x="449184" y="198782"/>
                    <a:pt x="442908" y="198782"/>
                  </a:cubicBezTo>
                  <a:cubicBezTo>
                    <a:pt x="436633" y="198782"/>
                    <a:pt x="431308" y="204098"/>
                    <a:pt x="431308" y="210363"/>
                  </a:cubicBezTo>
                  <a:moveTo>
                    <a:pt x="431308" y="177233"/>
                  </a:moveTo>
                  <a:cubicBezTo>
                    <a:pt x="431308" y="183498"/>
                    <a:pt x="436633" y="188814"/>
                    <a:pt x="442908" y="188814"/>
                  </a:cubicBezTo>
                  <a:cubicBezTo>
                    <a:pt x="449184" y="188814"/>
                    <a:pt x="454509" y="183878"/>
                    <a:pt x="454509" y="177233"/>
                  </a:cubicBezTo>
                  <a:cubicBezTo>
                    <a:pt x="454509" y="170968"/>
                    <a:pt x="449184" y="165652"/>
                    <a:pt x="442908" y="165652"/>
                  </a:cubicBezTo>
                  <a:cubicBezTo>
                    <a:pt x="436633" y="165652"/>
                    <a:pt x="431308" y="170968"/>
                    <a:pt x="431308" y="177233"/>
                  </a:cubicBezTo>
                  <a:moveTo>
                    <a:pt x="431308" y="144103"/>
                  </a:moveTo>
                  <a:cubicBezTo>
                    <a:pt x="431308" y="150368"/>
                    <a:pt x="436633" y="155684"/>
                    <a:pt x="442908" y="155684"/>
                  </a:cubicBezTo>
                  <a:cubicBezTo>
                    <a:pt x="449184" y="155684"/>
                    <a:pt x="454509" y="150748"/>
                    <a:pt x="454509" y="144103"/>
                  </a:cubicBezTo>
                  <a:cubicBezTo>
                    <a:pt x="454509" y="137458"/>
                    <a:pt x="449184" y="132521"/>
                    <a:pt x="442908" y="132521"/>
                  </a:cubicBezTo>
                  <a:cubicBezTo>
                    <a:pt x="436633" y="132521"/>
                    <a:pt x="431308" y="137837"/>
                    <a:pt x="431308" y="144103"/>
                  </a:cubicBezTo>
                  <a:moveTo>
                    <a:pt x="431308" y="110972"/>
                  </a:moveTo>
                  <a:cubicBezTo>
                    <a:pt x="431308" y="117238"/>
                    <a:pt x="436633" y="122554"/>
                    <a:pt x="442908" y="122554"/>
                  </a:cubicBezTo>
                  <a:cubicBezTo>
                    <a:pt x="449184" y="122554"/>
                    <a:pt x="454509" y="117617"/>
                    <a:pt x="454509" y="110972"/>
                  </a:cubicBezTo>
                  <a:cubicBezTo>
                    <a:pt x="454509" y="104327"/>
                    <a:pt x="449184" y="99391"/>
                    <a:pt x="442908" y="99391"/>
                  </a:cubicBezTo>
                  <a:cubicBezTo>
                    <a:pt x="436633" y="99391"/>
                    <a:pt x="431308" y="104707"/>
                    <a:pt x="431308" y="110972"/>
                  </a:cubicBezTo>
                  <a:moveTo>
                    <a:pt x="431308" y="77842"/>
                  </a:moveTo>
                  <a:cubicBezTo>
                    <a:pt x="431308" y="84107"/>
                    <a:pt x="436633" y="89423"/>
                    <a:pt x="442908" y="89423"/>
                  </a:cubicBezTo>
                  <a:cubicBezTo>
                    <a:pt x="449184" y="89423"/>
                    <a:pt x="454509" y="84487"/>
                    <a:pt x="454509" y="77842"/>
                  </a:cubicBezTo>
                  <a:cubicBezTo>
                    <a:pt x="454509" y="71577"/>
                    <a:pt x="449184" y="66261"/>
                    <a:pt x="442908" y="66261"/>
                  </a:cubicBezTo>
                  <a:cubicBezTo>
                    <a:pt x="436633" y="66261"/>
                    <a:pt x="431308" y="71577"/>
                    <a:pt x="431308" y="77842"/>
                  </a:cubicBezTo>
                  <a:moveTo>
                    <a:pt x="431308" y="44712"/>
                  </a:moveTo>
                  <a:cubicBezTo>
                    <a:pt x="431308" y="50977"/>
                    <a:pt x="436633" y="56293"/>
                    <a:pt x="442908" y="56293"/>
                  </a:cubicBezTo>
                  <a:cubicBezTo>
                    <a:pt x="449184" y="56293"/>
                    <a:pt x="454509" y="51357"/>
                    <a:pt x="454509" y="44712"/>
                  </a:cubicBezTo>
                  <a:cubicBezTo>
                    <a:pt x="454509" y="38067"/>
                    <a:pt x="449184" y="33130"/>
                    <a:pt x="442908" y="33130"/>
                  </a:cubicBezTo>
                  <a:cubicBezTo>
                    <a:pt x="436633" y="33130"/>
                    <a:pt x="431308" y="38446"/>
                    <a:pt x="431308" y="44712"/>
                  </a:cubicBezTo>
                  <a:moveTo>
                    <a:pt x="431308" y="11581"/>
                  </a:moveTo>
                  <a:cubicBezTo>
                    <a:pt x="431308" y="17847"/>
                    <a:pt x="436633" y="23163"/>
                    <a:pt x="442908" y="23163"/>
                  </a:cubicBezTo>
                  <a:cubicBezTo>
                    <a:pt x="449184" y="23163"/>
                    <a:pt x="454509" y="18226"/>
                    <a:pt x="454509" y="11581"/>
                  </a:cubicBezTo>
                  <a:cubicBezTo>
                    <a:pt x="454509" y="5316"/>
                    <a:pt x="449184" y="0"/>
                    <a:pt x="442908" y="0"/>
                  </a:cubicBezTo>
                  <a:cubicBezTo>
                    <a:pt x="436633" y="0"/>
                    <a:pt x="431308" y="5316"/>
                    <a:pt x="431308" y="11581"/>
                  </a:cubicBezTo>
                  <a:moveTo>
                    <a:pt x="431308" y="674188"/>
                  </a:moveTo>
                  <a:cubicBezTo>
                    <a:pt x="431308" y="680453"/>
                    <a:pt x="436633" y="685769"/>
                    <a:pt x="442908" y="685769"/>
                  </a:cubicBezTo>
                  <a:cubicBezTo>
                    <a:pt x="449184" y="685769"/>
                    <a:pt x="454509" y="680833"/>
                    <a:pt x="454509" y="674188"/>
                  </a:cubicBezTo>
                  <a:cubicBezTo>
                    <a:pt x="454509" y="667543"/>
                    <a:pt x="449184" y="662606"/>
                    <a:pt x="442908" y="662606"/>
                  </a:cubicBezTo>
                  <a:cubicBezTo>
                    <a:pt x="436633" y="662606"/>
                    <a:pt x="431308" y="667923"/>
                    <a:pt x="431308" y="674188"/>
                  </a:cubicBezTo>
                  <a:moveTo>
                    <a:pt x="431308" y="641058"/>
                  </a:moveTo>
                  <a:cubicBezTo>
                    <a:pt x="431308" y="647323"/>
                    <a:pt x="436633" y="652639"/>
                    <a:pt x="442908" y="652639"/>
                  </a:cubicBezTo>
                  <a:cubicBezTo>
                    <a:pt x="449184" y="652639"/>
                    <a:pt x="454509" y="647703"/>
                    <a:pt x="454509" y="641058"/>
                  </a:cubicBezTo>
                  <a:cubicBezTo>
                    <a:pt x="454509" y="634792"/>
                    <a:pt x="449184" y="629476"/>
                    <a:pt x="442908" y="629476"/>
                  </a:cubicBezTo>
                  <a:cubicBezTo>
                    <a:pt x="436633" y="629476"/>
                    <a:pt x="431308" y="634792"/>
                    <a:pt x="431308" y="641058"/>
                  </a:cubicBezTo>
                  <a:moveTo>
                    <a:pt x="431308" y="607927"/>
                  </a:moveTo>
                  <a:cubicBezTo>
                    <a:pt x="431308" y="614193"/>
                    <a:pt x="436633" y="619509"/>
                    <a:pt x="442908" y="619509"/>
                  </a:cubicBezTo>
                  <a:cubicBezTo>
                    <a:pt x="449184" y="619509"/>
                    <a:pt x="454509" y="614572"/>
                    <a:pt x="454509" y="607927"/>
                  </a:cubicBezTo>
                  <a:cubicBezTo>
                    <a:pt x="454509" y="601282"/>
                    <a:pt x="449184" y="596346"/>
                    <a:pt x="442908" y="596346"/>
                  </a:cubicBezTo>
                  <a:cubicBezTo>
                    <a:pt x="436633" y="596346"/>
                    <a:pt x="431308" y="601662"/>
                    <a:pt x="431308" y="607927"/>
                  </a:cubicBezTo>
                  <a:moveTo>
                    <a:pt x="431308" y="574797"/>
                  </a:moveTo>
                  <a:cubicBezTo>
                    <a:pt x="431308" y="581062"/>
                    <a:pt x="436633" y="586378"/>
                    <a:pt x="442908" y="586378"/>
                  </a:cubicBezTo>
                  <a:cubicBezTo>
                    <a:pt x="449184" y="586378"/>
                    <a:pt x="454509" y="581442"/>
                    <a:pt x="454509" y="574797"/>
                  </a:cubicBezTo>
                  <a:cubicBezTo>
                    <a:pt x="454509" y="568532"/>
                    <a:pt x="449184" y="563215"/>
                    <a:pt x="442908" y="563215"/>
                  </a:cubicBezTo>
                  <a:cubicBezTo>
                    <a:pt x="436633" y="563215"/>
                    <a:pt x="431308" y="568532"/>
                    <a:pt x="431308" y="574797"/>
                  </a:cubicBezTo>
                  <a:moveTo>
                    <a:pt x="431308" y="541667"/>
                  </a:moveTo>
                  <a:cubicBezTo>
                    <a:pt x="431308" y="547932"/>
                    <a:pt x="436633" y="553248"/>
                    <a:pt x="442908" y="553248"/>
                  </a:cubicBezTo>
                  <a:cubicBezTo>
                    <a:pt x="449184" y="553248"/>
                    <a:pt x="454509" y="548312"/>
                    <a:pt x="454509" y="541667"/>
                  </a:cubicBezTo>
                  <a:cubicBezTo>
                    <a:pt x="454509" y="535401"/>
                    <a:pt x="449184" y="530085"/>
                    <a:pt x="442908" y="530085"/>
                  </a:cubicBezTo>
                  <a:cubicBezTo>
                    <a:pt x="436633" y="530085"/>
                    <a:pt x="431308" y="535401"/>
                    <a:pt x="431308" y="541667"/>
                  </a:cubicBezTo>
                  <a:moveTo>
                    <a:pt x="431308" y="508536"/>
                  </a:moveTo>
                  <a:cubicBezTo>
                    <a:pt x="431308" y="514802"/>
                    <a:pt x="436633" y="520118"/>
                    <a:pt x="442908" y="520118"/>
                  </a:cubicBezTo>
                  <a:cubicBezTo>
                    <a:pt x="449184" y="520118"/>
                    <a:pt x="454509" y="515181"/>
                    <a:pt x="454509" y="508536"/>
                  </a:cubicBezTo>
                  <a:cubicBezTo>
                    <a:pt x="454509" y="501891"/>
                    <a:pt x="449184" y="496955"/>
                    <a:pt x="442908" y="496955"/>
                  </a:cubicBezTo>
                  <a:cubicBezTo>
                    <a:pt x="436633" y="496955"/>
                    <a:pt x="431308" y="502271"/>
                    <a:pt x="431308" y="508536"/>
                  </a:cubicBezTo>
                  <a:moveTo>
                    <a:pt x="431308" y="475406"/>
                  </a:moveTo>
                  <a:cubicBezTo>
                    <a:pt x="431308" y="481671"/>
                    <a:pt x="436633" y="486987"/>
                    <a:pt x="442908" y="486987"/>
                  </a:cubicBezTo>
                  <a:cubicBezTo>
                    <a:pt x="449184" y="486987"/>
                    <a:pt x="454509" y="482051"/>
                    <a:pt x="454509" y="475406"/>
                  </a:cubicBezTo>
                  <a:cubicBezTo>
                    <a:pt x="454509" y="469141"/>
                    <a:pt x="449184" y="463825"/>
                    <a:pt x="442908" y="463825"/>
                  </a:cubicBezTo>
                  <a:cubicBezTo>
                    <a:pt x="436633" y="463825"/>
                    <a:pt x="431308" y="469141"/>
                    <a:pt x="431308" y="475406"/>
                  </a:cubicBezTo>
                  <a:moveTo>
                    <a:pt x="398123" y="442276"/>
                  </a:moveTo>
                  <a:cubicBezTo>
                    <a:pt x="398123" y="448541"/>
                    <a:pt x="403448" y="453857"/>
                    <a:pt x="409723" y="453857"/>
                  </a:cubicBezTo>
                  <a:cubicBezTo>
                    <a:pt x="415999" y="453857"/>
                    <a:pt x="421324" y="448921"/>
                    <a:pt x="421324" y="442276"/>
                  </a:cubicBezTo>
                  <a:cubicBezTo>
                    <a:pt x="421324" y="435631"/>
                    <a:pt x="415999" y="430694"/>
                    <a:pt x="409723" y="430694"/>
                  </a:cubicBezTo>
                  <a:cubicBezTo>
                    <a:pt x="403448" y="430694"/>
                    <a:pt x="398123" y="436010"/>
                    <a:pt x="398123" y="442276"/>
                  </a:cubicBezTo>
                  <a:moveTo>
                    <a:pt x="398123" y="409145"/>
                  </a:moveTo>
                  <a:cubicBezTo>
                    <a:pt x="398123" y="415411"/>
                    <a:pt x="403448" y="420727"/>
                    <a:pt x="409723" y="420727"/>
                  </a:cubicBezTo>
                  <a:cubicBezTo>
                    <a:pt x="415999" y="420727"/>
                    <a:pt x="421324" y="415790"/>
                    <a:pt x="421324" y="409145"/>
                  </a:cubicBezTo>
                  <a:cubicBezTo>
                    <a:pt x="421324" y="402880"/>
                    <a:pt x="415999" y="397564"/>
                    <a:pt x="409723" y="397564"/>
                  </a:cubicBezTo>
                  <a:cubicBezTo>
                    <a:pt x="403448" y="397564"/>
                    <a:pt x="398123" y="402880"/>
                    <a:pt x="398123" y="409145"/>
                  </a:cubicBezTo>
                  <a:moveTo>
                    <a:pt x="398123" y="376015"/>
                  </a:moveTo>
                  <a:cubicBezTo>
                    <a:pt x="398123" y="382280"/>
                    <a:pt x="403448" y="387596"/>
                    <a:pt x="409723" y="387596"/>
                  </a:cubicBezTo>
                  <a:cubicBezTo>
                    <a:pt x="415999" y="387596"/>
                    <a:pt x="421324" y="382660"/>
                    <a:pt x="421324" y="376015"/>
                  </a:cubicBezTo>
                  <a:cubicBezTo>
                    <a:pt x="421324" y="369370"/>
                    <a:pt x="415999" y="364434"/>
                    <a:pt x="409723" y="364434"/>
                  </a:cubicBezTo>
                  <a:cubicBezTo>
                    <a:pt x="403448" y="364434"/>
                    <a:pt x="398123" y="369750"/>
                    <a:pt x="398123" y="376015"/>
                  </a:cubicBezTo>
                  <a:moveTo>
                    <a:pt x="398123" y="342885"/>
                  </a:moveTo>
                  <a:cubicBezTo>
                    <a:pt x="398123" y="349150"/>
                    <a:pt x="403448" y="354466"/>
                    <a:pt x="409723" y="354466"/>
                  </a:cubicBezTo>
                  <a:cubicBezTo>
                    <a:pt x="415999" y="354466"/>
                    <a:pt x="421324" y="349530"/>
                    <a:pt x="421324" y="342885"/>
                  </a:cubicBezTo>
                  <a:cubicBezTo>
                    <a:pt x="421324" y="336240"/>
                    <a:pt x="415999" y="331303"/>
                    <a:pt x="409723" y="331303"/>
                  </a:cubicBezTo>
                  <a:cubicBezTo>
                    <a:pt x="403448" y="331303"/>
                    <a:pt x="398123" y="336619"/>
                    <a:pt x="398123" y="342885"/>
                  </a:cubicBezTo>
                  <a:moveTo>
                    <a:pt x="398123" y="309754"/>
                  </a:moveTo>
                  <a:cubicBezTo>
                    <a:pt x="398123" y="316020"/>
                    <a:pt x="403448" y="321336"/>
                    <a:pt x="409723" y="321336"/>
                  </a:cubicBezTo>
                  <a:cubicBezTo>
                    <a:pt x="415999" y="321336"/>
                    <a:pt x="421324" y="316399"/>
                    <a:pt x="421324" y="309754"/>
                  </a:cubicBezTo>
                  <a:cubicBezTo>
                    <a:pt x="421324" y="303489"/>
                    <a:pt x="415999" y="298173"/>
                    <a:pt x="409723" y="298173"/>
                  </a:cubicBezTo>
                  <a:cubicBezTo>
                    <a:pt x="403448" y="298173"/>
                    <a:pt x="398123" y="303489"/>
                    <a:pt x="398123" y="309754"/>
                  </a:cubicBezTo>
                  <a:moveTo>
                    <a:pt x="398123" y="276624"/>
                  </a:moveTo>
                  <a:cubicBezTo>
                    <a:pt x="398123" y="282889"/>
                    <a:pt x="403448" y="288205"/>
                    <a:pt x="409723" y="288205"/>
                  </a:cubicBezTo>
                  <a:cubicBezTo>
                    <a:pt x="415999" y="288205"/>
                    <a:pt x="421324" y="283269"/>
                    <a:pt x="421324" y="276624"/>
                  </a:cubicBezTo>
                  <a:cubicBezTo>
                    <a:pt x="421324" y="269979"/>
                    <a:pt x="415999" y="265043"/>
                    <a:pt x="409723" y="265043"/>
                  </a:cubicBezTo>
                  <a:cubicBezTo>
                    <a:pt x="403448" y="265043"/>
                    <a:pt x="398123" y="270359"/>
                    <a:pt x="398123" y="276624"/>
                  </a:cubicBezTo>
                  <a:moveTo>
                    <a:pt x="398123" y="243494"/>
                  </a:moveTo>
                  <a:cubicBezTo>
                    <a:pt x="398123" y="249759"/>
                    <a:pt x="403448" y="255075"/>
                    <a:pt x="409723" y="255075"/>
                  </a:cubicBezTo>
                  <a:cubicBezTo>
                    <a:pt x="415999" y="255075"/>
                    <a:pt x="421324" y="250139"/>
                    <a:pt x="421324" y="243494"/>
                  </a:cubicBezTo>
                  <a:cubicBezTo>
                    <a:pt x="421324" y="237228"/>
                    <a:pt x="415999" y="231912"/>
                    <a:pt x="409723" y="231912"/>
                  </a:cubicBezTo>
                  <a:cubicBezTo>
                    <a:pt x="403448" y="231912"/>
                    <a:pt x="398123" y="237228"/>
                    <a:pt x="398123" y="243494"/>
                  </a:cubicBezTo>
                  <a:moveTo>
                    <a:pt x="398123" y="210363"/>
                  </a:moveTo>
                  <a:cubicBezTo>
                    <a:pt x="398123" y="216629"/>
                    <a:pt x="403448" y="221945"/>
                    <a:pt x="409723" y="221945"/>
                  </a:cubicBezTo>
                  <a:cubicBezTo>
                    <a:pt x="415999" y="221945"/>
                    <a:pt x="421324" y="217008"/>
                    <a:pt x="421324" y="210363"/>
                  </a:cubicBezTo>
                  <a:cubicBezTo>
                    <a:pt x="421324" y="204098"/>
                    <a:pt x="415999" y="198782"/>
                    <a:pt x="409723" y="198782"/>
                  </a:cubicBezTo>
                  <a:cubicBezTo>
                    <a:pt x="403448" y="198782"/>
                    <a:pt x="398123" y="204098"/>
                    <a:pt x="398123" y="210363"/>
                  </a:cubicBezTo>
                  <a:moveTo>
                    <a:pt x="398123" y="177233"/>
                  </a:moveTo>
                  <a:cubicBezTo>
                    <a:pt x="398123" y="183498"/>
                    <a:pt x="403448" y="188814"/>
                    <a:pt x="409723" y="188814"/>
                  </a:cubicBezTo>
                  <a:cubicBezTo>
                    <a:pt x="415999" y="188814"/>
                    <a:pt x="421324" y="183878"/>
                    <a:pt x="421324" y="177233"/>
                  </a:cubicBezTo>
                  <a:cubicBezTo>
                    <a:pt x="421324" y="170968"/>
                    <a:pt x="415999" y="165652"/>
                    <a:pt x="409723" y="165652"/>
                  </a:cubicBezTo>
                  <a:cubicBezTo>
                    <a:pt x="403448" y="165652"/>
                    <a:pt x="398123" y="170968"/>
                    <a:pt x="398123" y="177233"/>
                  </a:cubicBezTo>
                  <a:moveTo>
                    <a:pt x="398123" y="144103"/>
                  </a:moveTo>
                  <a:cubicBezTo>
                    <a:pt x="398123" y="150368"/>
                    <a:pt x="403448" y="155684"/>
                    <a:pt x="409723" y="155684"/>
                  </a:cubicBezTo>
                  <a:cubicBezTo>
                    <a:pt x="415999" y="155684"/>
                    <a:pt x="421324" y="150748"/>
                    <a:pt x="421324" y="144103"/>
                  </a:cubicBezTo>
                  <a:cubicBezTo>
                    <a:pt x="421324" y="137458"/>
                    <a:pt x="415999" y="132521"/>
                    <a:pt x="409723" y="132521"/>
                  </a:cubicBezTo>
                  <a:cubicBezTo>
                    <a:pt x="403448" y="132521"/>
                    <a:pt x="398123" y="137837"/>
                    <a:pt x="398123" y="144103"/>
                  </a:cubicBezTo>
                  <a:moveTo>
                    <a:pt x="398123" y="110972"/>
                  </a:moveTo>
                  <a:cubicBezTo>
                    <a:pt x="398123" y="117238"/>
                    <a:pt x="403448" y="122554"/>
                    <a:pt x="409723" y="122554"/>
                  </a:cubicBezTo>
                  <a:cubicBezTo>
                    <a:pt x="415999" y="122554"/>
                    <a:pt x="421324" y="117617"/>
                    <a:pt x="421324" y="110972"/>
                  </a:cubicBezTo>
                  <a:cubicBezTo>
                    <a:pt x="421324" y="104327"/>
                    <a:pt x="415999" y="99391"/>
                    <a:pt x="409723" y="99391"/>
                  </a:cubicBezTo>
                  <a:cubicBezTo>
                    <a:pt x="403448" y="99391"/>
                    <a:pt x="398123" y="104707"/>
                    <a:pt x="398123" y="110972"/>
                  </a:cubicBezTo>
                  <a:moveTo>
                    <a:pt x="398123" y="77842"/>
                  </a:moveTo>
                  <a:cubicBezTo>
                    <a:pt x="398123" y="84107"/>
                    <a:pt x="403448" y="89423"/>
                    <a:pt x="409723" y="89423"/>
                  </a:cubicBezTo>
                  <a:cubicBezTo>
                    <a:pt x="415999" y="89423"/>
                    <a:pt x="421324" y="84487"/>
                    <a:pt x="421324" y="77842"/>
                  </a:cubicBezTo>
                  <a:cubicBezTo>
                    <a:pt x="421324" y="71577"/>
                    <a:pt x="415999" y="66261"/>
                    <a:pt x="409723" y="66261"/>
                  </a:cubicBezTo>
                  <a:cubicBezTo>
                    <a:pt x="403448" y="66261"/>
                    <a:pt x="398123" y="71577"/>
                    <a:pt x="398123" y="77842"/>
                  </a:cubicBezTo>
                  <a:moveTo>
                    <a:pt x="398123" y="44712"/>
                  </a:moveTo>
                  <a:cubicBezTo>
                    <a:pt x="398123" y="50977"/>
                    <a:pt x="403448" y="56293"/>
                    <a:pt x="409723" y="56293"/>
                  </a:cubicBezTo>
                  <a:cubicBezTo>
                    <a:pt x="415999" y="56293"/>
                    <a:pt x="421324" y="51357"/>
                    <a:pt x="421324" y="44712"/>
                  </a:cubicBezTo>
                  <a:cubicBezTo>
                    <a:pt x="421324" y="38067"/>
                    <a:pt x="415999" y="33130"/>
                    <a:pt x="409723" y="33130"/>
                  </a:cubicBezTo>
                  <a:cubicBezTo>
                    <a:pt x="403448" y="33130"/>
                    <a:pt x="398123" y="38446"/>
                    <a:pt x="398123" y="44712"/>
                  </a:cubicBezTo>
                  <a:moveTo>
                    <a:pt x="398123" y="11581"/>
                  </a:moveTo>
                  <a:cubicBezTo>
                    <a:pt x="398123" y="17847"/>
                    <a:pt x="403448" y="23163"/>
                    <a:pt x="409723" y="23163"/>
                  </a:cubicBezTo>
                  <a:cubicBezTo>
                    <a:pt x="415999" y="23163"/>
                    <a:pt x="421324" y="18226"/>
                    <a:pt x="421324" y="11581"/>
                  </a:cubicBezTo>
                  <a:cubicBezTo>
                    <a:pt x="421324" y="5316"/>
                    <a:pt x="415999" y="0"/>
                    <a:pt x="409723" y="0"/>
                  </a:cubicBezTo>
                  <a:cubicBezTo>
                    <a:pt x="403448" y="0"/>
                    <a:pt x="398123" y="5316"/>
                    <a:pt x="398123" y="11581"/>
                  </a:cubicBezTo>
                  <a:moveTo>
                    <a:pt x="398123" y="674188"/>
                  </a:moveTo>
                  <a:cubicBezTo>
                    <a:pt x="398123" y="680453"/>
                    <a:pt x="403448" y="685769"/>
                    <a:pt x="409723" y="685769"/>
                  </a:cubicBezTo>
                  <a:cubicBezTo>
                    <a:pt x="415999" y="685769"/>
                    <a:pt x="421324" y="680833"/>
                    <a:pt x="421324" y="674188"/>
                  </a:cubicBezTo>
                  <a:cubicBezTo>
                    <a:pt x="421324" y="667543"/>
                    <a:pt x="415999" y="662606"/>
                    <a:pt x="409723" y="662606"/>
                  </a:cubicBezTo>
                  <a:cubicBezTo>
                    <a:pt x="403448" y="662606"/>
                    <a:pt x="398123" y="667923"/>
                    <a:pt x="398123" y="674188"/>
                  </a:cubicBezTo>
                  <a:moveTo>
                    <a:pt x="398123" y="641058"/>
                  </a:moveTo>
                  <a:cubicBezTo>
                    <a:pt x="398123" y="647323"/>
                    <a:pt x="403448" y="652639"/>
                    <a:pt x="409723" y="652639"/>
                  </a:cubicBezTo>
                  <a:cubicBezTo>
                    <a:pt x="415999" y="652639"/>
                    <a:pt x="421324" y="647703"/>
                    <a:pt x="421324" y="641058"/>
                  </a:cubicBezTo>
                  <a:cubicBezTo>
                    <a:pt x="421324" y="634792"/>
                    <a:pt x="415999" y="629476"/>
                    <a:pt x="409723" y="629476"/>
                  </a:cubicBezTo>
                  <a:cubicBezTo>
                    <a:pt x="403448" y="629476"/>
                    <a:pt x="398123" y="634792"/>
                    <a:pt x="398123" y="641058"/>
                  </a:cubicBezTo>
                  <a:moveTo>
                    <a:pt x="398123" y="607927"/>
                  </a:moveTo>
                  <a:cubicBezTo>
                    <a:pt x="398123" y="614193"/>
                    <a:pt x="403448" y="619509"/>
                    <a:pt x="409723" y="619509"/>
                  </a:cubicBezTo>
                  <a:cubicBezTo>
                    <a:pt x="415999" y="619509"/>
                    <a:pt x="421324" y="614572"/>
                    <a:pt x="421324" y="607927"/>
                  </a:cubicBezTo>
                  <a:cubicBezTo>
                    <a:pt x="421324" y="601282"/>
                    <a:pt x="415999" y="596346"/>
                    <a:pt x="409723" y="596346"/>
                  </a:cubicBezTo>
                  <a:cubicBezTo>
                    <a:pt x="403448" y="596346"/>
                    <a:pt x="398123" y="601662"/>
                    <a:pt x="398123" y="607927"/>
                  </a:cubicBezTo>
                  <a:moveTo>
                    <a:pt x="398123" y="574797"/>
                  </a:moveTo>
                  <a:cubicBezTo>
                    <a:pt x="398123" y="581062"/>
                    <a:pt x="403448" y="586378"/>
                    <a:pt x="409723" y="586378"/>
                  </a:cubicBezTo>
                  <a:cubicBezTo>
                    <a:pt x="415999" y="586378"/>
                    <a:pt x="421324" y="581442"/>
                    <a:pt x="421324" y="574797"/>
                  </a:cubicBezTo>
                  <a:cubicBezTo>
                    <a:pt x="421324" y="568532"/>
                    <a:pt x="415999" y="563215"/>
                    <a:pt x="409723" y="563215"/>
                  </a:cubicBezTo>
                  <a:cubicBezTo>
                    <a:pt x="403448" y="563215"/>
                    <a:pt x="398123" y="568532"/>
                    <a:pt x="398123" y="574797"/>
                  </a:cubicBezTo>
                  <a:moveTo>
                    <a:pt x="398123" y="541667"/>
                  </a:moveTo>
                  <a:cubicBezTo>
                    <a:pt x="398123" y="547932"/>
                    <a:pt x="403448" y="553248"/>
                    <a:pt x="409723" y="553248"/>
                  </a:cubicBezTo>
                  <a:cubicBezTo>
                    <a:pt x="415999" y="553248"/>
                    <a:pt x="421324" y="548312"/>
                    <a:pt x="421324" y="541667"/>
                  </a:cubicBezTo>
                  <a:cubicBezTo>
                    <a:pt x="421324" y="535401"/>
                    <a:pt x="415999" y="530085"/>
                    <a:pt x="409723" y="530085"/>
                  </a:cubicBezTo>
                  <a:cubicBezTo>
                    <a:pt x="403448" y="530085"/>
                    <a:pt x="398123" y="535401"/>
                    <a:pt x="398123" y="541667"/>
                  </a:cubicBezTo>
                  <a:moveTo>
                    <a:pt x="398123" y="508536"/>
                  </a:moveTo>
                  <a:cubicBezTo>
                    <a:pt x="398123" y="514802"/>
                    <a:pt x="403448" y="520118"/>
                    <a:pt x="409723" y="520118"/>
                  </a:cubicBezTo>
                  <a:cubicBezTo>
                    <a:pt x="415999" y="520118"/>
                    <a:pt x="421324" y="515181"/>
                    <a:pt x="421324" y="508536"/>
                  </a:cubicBezTo>
                  <a:cubicBezTo>
                    <a:pt x="421324" y="501891"/>
                    <a:pt x="415999" y="496955"/>
                    <a:pt x="409723" y="496955"/>
                  </a:cubicBezTo>
                  <a:cubicBezTo>
                    <a:pt x="403448" y="496955"/>
                    <a:pt x="398123" y="502271"/>
                    <a:pt x="398123" y="508536"/>
                  </a:cubicBezTo>
                  <a:moveTo>
                    <a:pt x="398123" y="475406"/>
                  </a:moveTo>
                  <a:cubicBezTo>
                    <a:pt x="398123" y="481671"/>
                    <a:pt x="403448" y="486987"/>
                    <a:pt x="409723" y="486987"/>
                  </a:cubicBezTo>
                  <a:cubicBezTo>
                    <a:pt x="415999" y="486987"/>
                    <a:pt x="421324" y="482051"/>
                    <a:pt x="421324" y="475406"/>
                  </a:cubicBezTo>
                  <a:cubicBezTo>
                    <a:pt x="421324" y="469141"/>
                    <a:pt x="415999" y="463825"/>
                    <a:pt x="409723" y="463825"/>
                  </a:cubicBezTo>
                  <a:cubicBezTo>
                    <a:pt x="403448" y="463825"/>
                    <a:pt x="398123" y="469141"/>
                    <a:pt x="398123" y="475406"/>
                  </a:cubicBezTo>
                  <a:moveTo>
                    <a:pt x="364938" y="442276"/>
                  </a:moveTo>
                  <a:cubicBezTo>
                    <a:pt x="364938" y="448541"/>
                    <a:pt x="370263" y="453857"/>
                    <a:pt x="376539" y="453857"/>
                  </a:cubicBezTo>
                  <a:cubicBezTo>
                    <a:pt x="382814" y="453857"/>
                    <a:pt x="388139" y="448921"/>
                    <a:pt x="388139" y="442276"/>
                  </a:cubicBezTo>
                  <a:cubicBezTo>
                    <a:pt x="388139" y="435631"/>
                    <a:pt x="382814" y="430694"/>
                    <a:pt x="376539" y="430694"/>
                  </a:cubicBezTo>
                  <a:cubicBezTo>
                    <a:pt x="370263" y="430694"/>
                    <a:pt x="364938" y="436010"/>
                    <a:pt x="364938" y="442276"/>
                  </a:cubicBezTo>
                  <a:moveTo>
                    <a:pt x="364938" y="409145"/>
                  </a:moveTo>
                  <a:cubicBezTo>
                    <a:pt x="364938" y="415411"/>
                    <a:pt x="370263" y="420727"/>
                    <a:pt x="376539" y="420727"/>
                  </a:cubicBezTo>
                  <a:cubicBezTo>
                    <a:pt x="382814" y="420727"/>
                    <a:pt x="388139" y="415790"/>
                    <a:pt x="388139" y="409145"/>
                  </a:cubicBezTo>
                  <a:cubicBezTo>
                    <a:pt x="388139" y="402880"/>
                    <a:pt x="382814" y="397564"/>
                    <a:pt x="376539" y="397564"/>
                  </a:cubicBezTo>
                  <a:cubicBezTo>
                    <a:pt x="370263" y="397564"/>
                    <a:pt x="364938" y="402880"/>
                    <a:pt x="364938" y="409145"/>
                  </a:cubicBezTo>
                  <a:moveTo>
                    <a:pt x="364938" y="376015"/>
                  </a:moveTo>
                  <a:cubicBezTo>
                    <a:pt x="364938" y="382280"/>
                    <a:pt x="370263" y="387596"/>
                    <a:pt x="376539" y="387596"/>
                  </a:cubicBezTo>
                  <a:cubicBezTo>
                    <a:pt x="382814" y="387596"/>
                    <a:pt x="388139" y="382660"/>
                    <a:pt x="388139" y="376015"/>
                  </a:cubicBezTo>
                  <a:cubicBezTo>
                    <a:pt x="388139" y="369370"/>
                    <a:pt x="382814" y="364434"/>
                    <a:pt x="376539" y="364434"/>
                  </a:cubicBezTo>
                  <a:cubicBezTo>
                    <a:pt x="370263" y="364434"/>
                    <a:pt x="364938" y="369750"/>
                    <a:pt x="364938" y="376015"/>
                  </a:cubicBezTo>
                  <a:moveTo>
                    <a:pt x="364938" y="342885"/>
                  </a:moveTo>
                  <a:cubicBezTo>
                    <a:pt x="364938" y="349150"/>
                    <a:pt x="370263" y="354466"/>
                    <a:pt x="376539" y="354466"/>
                  </a:cubicBezTo>
                  <a:cubicBezTo>
                    <a:pt x="382814" y="354466"/>
                    <a:pt x="388139" y="349530"/>
                    <a:pt x="388139" y="342885"/>
                  </a:cubicBezTo>
                  <a:cubicBezTo>
                    <a:pt x="388139" y="336240"/>
                    <a:pt x="382814" y="331303"/>
                    <a:pt x="376539" y="331303"/>
                  </a:cubicBezTo>
                  <a:cubicBezTo>
                    <a:pt x="370263" y="331303"/>
                    <a:pt x="364938" y="336619"/>
                    <a:pt x="364938" y="342885"/>
                  </a:cubicBezTo>
                  <a:moveTo>
                    <a:pt x="364938" y="309754"/>
                  </a:moveTo>
                  <a:cubicBezTo>
                    <a:pt x="364938" y="316020"/>
                    <a:pt x="370263" y="321336"/>
                    <a:pt x="376539" y="321336"/>
                  </a:cubicBezTo>
                  <a:cubicBezTo>
                    <a:pt x="382814" y="321336"/>
                    <a:pt x="388139" y="316399"/>
                    <a:pt x="388139" y="309754"/>
                  </a:cubicBezTo>
                  <a:cubicBezTo>
                    <a:pt x="388139" y="303489"/>
                    <a:pt x="382814" y="298173"/>
                    <a:pt x="376539" y="298173"/>
                  </a:cubicBezTo>
                  <a:cubicBezTo>
                    <a:pt x="370263" y="298173"/>
                    <a:pt x="364938" y="303489"/>
                    <a:pt x="364938" y="309754"/>
                  </a:cubicBezTo>
                  <a:moveTo>
                    <a:pt x="364938" y="276624"/>
                  </a:moveTo>
                  <a:cubicBezTo>
                    <a:pt x="364938" y="282889"/>
                    <a:pt x="370263" y="288205"/>
                    <a:pt x="376539" y="288205"/>
                  </a:cubicBezTo>
                  <a:cubicBezTo>
                    <a:pt x="382814" y="288205"/>
                    <a:pt x="388139" y="283269"/>
                    <a:pt x="388139" y="276624"/>
                  </a:cubicBezTo>
                  <a:cubicBezTo>
                    <a:pt x="388139" y="269979"/>
                    <a:pt x="382814" y="265043"/>
                    <a:pt x="376539" y="265043"/>
                  </a:cubicBezTo>
                  <a:cubicBezTo>
                    <a:pt x="370263" y="265043"/>
                    <a:pt x="364938" y="270359"/>
                    <a:pt x="364938" y="276624"/>
                  </a:cubicBezTo>
                  <a:moveTo>
                    <a:pt x="364938" y="243494"/>
                  </a:moveTo>
                  <a:cubicBezTo>
                    <a:pt x="364938" y="249759"/>
                    <a:pt x="370263" y="255075"/>
                    <a:pt x="376539" y="255075"/>
                  </a:cubicBezTo>
                  <a:cubicBezTo>
                    <a:pt x="382814" y="255075"/>
                    <a:pt x="388139" y="250139"/>
                    <a:pt x="388139" y="243494"/>
                  </a:cubicBezTo>
                  <a:cubicBezTo>
                    <a:pt x="388139" y="237228"/>
                    <a:pt x="382814" y="231912"/>
                    <a:pt x="376539" y="231912"/>
                  </a:cubicBezTo>
                  <a:cubicBezTo>
                    <a:pt x="370263" y="231912"/>
                    <a:pt x="364938" y="237228"/>
                    <a:pt x="364938" y="243494"/>
                  </a:cubicBezTo>
                  <a:moveTo>
                    <a:pt x="364938" y="210363"/>
                  </a:moveTo>
                  <a:cubicBezTo>
                    <a:pt x="364938" y="216629"/>
                    <a:pt x="370263" y="221945"/>
                    <a:pt x="376539" y="221945"/>
                  </a:cubicBezTo>
                  <a:cubicBezTo>
                    <a:pt x="382814" y="221945"/>
                    <a:pt x="388139" y="217008"/>
                    <a:pt x="388139" y="210363"/>
                  </a:cubicBezTo>
                  <a:cubicBezTo>
                    <a:pt x="388139" y="204098"/>
                    <a:pt x="382814" y="198782"/>
                    <a:pt x="376539" y="198782"/>
                  </a:cubicBezTo>
                  <a:cubicBezTo>
                    <a:pt x="370263" y="198782"/>
                    <a:pt x="364938" y="204098"/>
                    <a:pt x="364938" y="210363"/>
                  </a:cubicBezTo>
                  <a:moveTo>
                    <a:pt x="364938" y="177233"/>
                  </a:moveTo>
                  <a:cubicBezTo>
                    <a:pt x="364938" y="183498"/>
                    <a:pt x="370263" y="188814"/>
                    <a:pt x="376539" y="188814"/>
                  </a:cubicBezTo>
                  <a:cubicBezTo>
                    <a:pt x="382814" y="188814"/>
                    <a:pt x="388139" y="183878"/>
                    <a:pt x="388139" y="177233"/>
                  </a:cubicBezTo>
                  <a:cubicBezTo>
                    <a:pt x="388139" y="170968"/>
                    <a:pt x="382814" y="165652"/>
                    <a:pt x="376539" y="165652"/>
                  </a:cubicBezTo>
                  <a:cubicBezTo>
                    <a:pt x="370263" y="165652"/>
                    <a:pt x="364938" y="170968"/>
                    <a:pt x="364938" y="177233"/>
                  </a:cubicBezTo>
                  <a:moveTo>
                    <a:pt x="364938" y="144103"/>
                  </a:moveTo>
                  <a:cubicBezTo>
                    <a:pt x="364938" y="150368"/>
                    <a:pt x="370263" y="155684"/>
                    <a:pt x="376539" y="155684"/>
                  </a:cubicBezTo>
                  <a:cubicBezTo>
                    <a:pt x="382814" y="155684"/>
                    <a:pt x="388139" y="150748"/>
                    <a:pt x="388139" y="144103"/>
                  </a:cubicBezTo>
                  <a:cubicBezTo>
                    <a:pt x="388139" y="137458"/>
                    <a:pt x="382814" y="132521"/>
                    <a:pt x="376539" y="132521"/>
                  </a:cubicBezTo>
                  <a:cubicBezTo>
                    <a:pt x="370263" y="132521"/>
                    <a:pt x="364938" y="137837"/>
                    <a:pt x="364938" y="144103"/>
                  </a:cubicBezTo>
                  <a:moveTo>
                    <a:pt x="364938" y="110972"/>
                  </a:moveTo>
                  <a:cubicBezTo>
                    <a:pt x="364938" y="117238"/>
                    <a:pt x="370263" y="122554"/>
                    <a:pt x="376539" y="122554"/>
                  </a:cubicBezTo>
                  <a:cubicBezTo>
                    <a:pt x="382814" y="122554"/>
                    <a:pt x="388139" y="117617"/>
                    <a:pt x="388139" y="110972"/>
                  </a:cubicBezTo>
                  <a:cubicBezTo>
                    <a:pt x="388139" y="104327"/>
                    <a:pt x="382814" y="99391"/>
                    <a:pt x="376539" y="99391"/>
                  </a:cubicBezTo>
                  <a:cubicBezTo>
                    <a:pt x="370263" y="99391"/>
                    <a:pt x="364938" y="104707"/>
                    <a:pt x="364938" y="110972"/>
                  </a:cubicBezTo>
                  <a:moveTo>
                    <a:pt x="364938" y="77842"/>
                  </a:moveTo>
                  <a:cubicBezTo>
                    <a:pt x="364938" y="84107"/>
                    <a:pt x="370263" y="89423"/>
                    <a:pt x="376539" y="89423"/>
                  </a:cubicBezTo>
                  <a:cubicBezTo>
                    <a:pt x="382814" y="89423"/>
                    <a:pt x="388139" y="84487"/>
                    <a:pt x="388139" y="77842"/>
                  </a:cubicBezTo>
                  <a:cubicBezTo>
                    <a:pt x="388139" y="71577"/>
                    <a:pt x="382814" y="66261"/>
                    <a:pt x="376539" y="66261"/>
                  </a:cubicBezTo>
                  <a:cubicBezTo>
                    <a:pt x="370263" y="66261"/>
                    <a:pt x="364938" y="71577"/>
                    <a:pt x="364938" y="77842"/>
                  </a:cubicBezTo>
                  <a:moveTo>
                    <a:pt x="364938" y="44712"/>
                  </a:moveTo>
                  <a:cubicBezTo>
                    <a:pt x="364938" y="50977"/>
                    <a:pt x="370263" y="56293"/>
                    <a:pt x="376539" y="56293"/>
                  </a:cubicBezTo>
                  <a:cubicBezTo>
                    <a:pt x="382814" y="56293"/>
                    <a:pt x="388139" y="51357"/>
                    <a:pt x="388139" y="44712"/>
                  </a:cubicBezTo>
                  <a:cubicBezTo>
                    <a:pt x="388139" y="38067"/>
                    <a:pt x="382814" y="33130"/>
                    <a:pt x="376539" y="33130"/>
                  </a:cubicBezTo>
                  <a:cubicBezTo>
                    <a:pt x="370263" y="33130"/>
                    <a:pt x="364938" y="38446"/>
                    <a:pt x="364938" y="44712"/>
                  </a:cubicBezTo>
                  <a:moveTo>
                    <a:pt x="364938" y="11581"/>
                  </a:moveTo>
                  <a:cubicBezTo>
                    <a:pt x="364938" y="17847"/>
                    <a:pt x="370263" y="23163"/>
                    <a:pt x="376539" y="23163"/>
                  </a:cubicBezTo>
                  <a:cubicBezTo>
                    <a:pt x="382814" y="23163"/>
                    <a:pt x="388139" y="18226"/>
                    <a:pt x="388139" y="11581"/>
                  </a:cubicBezTo>
                  <a:cubicBezTo>
                    <a:pt x="388139" y="5316"/>
                    <a:pt x="382814" y="0"/>
                    <a:pt x="376539" y="0"/>
                  </a:cubicBezTo>
                  <a:cubicBezTo>
                    <a:pt x="370263" y="0"/>
                    <a:pt x="364938" y="5316"/>
                    <a:pt x="364938" y="11581"/>
                  </a:cubicBezTo>
                  <a:moveTo>
                    <a:pt x="364938" y="674188"/>
                  </a:moveTo>
                  <a:cubicBezTo>
                    <a:pt x="364938" y="680453"/>
                    <a:pt x="370263" y="685769"/>
                    <a:pt x="376539" y="685769"/>
                  </a:cubicBezTo>
                  <a:cubicBezTo>
                    <a:pt x="382814" y="685769"/>
                    <a:pt x="388139" y="680833"/>
                    <a:pt x="388139" y="674188"/>
                  </a:cubicBezTo>
                  <a:cubicBezTo>
                    <a:pt x="388139" y="667543"/>
                    <a:pt x="382814" y="662606"/>
                    <a:pt x="376539" y="662606"/>
                  </a:cubicBezTo>
                  <a:cubicBezTo>
                    <a:pt x="370263" y="662606"/>
                    <a:pt x="364938" y="667923"/>
                    <a:pt x="364938" y="674188"/>
                  </a:cubicBezTo>
                  <a:moveTo>
                    <a:pt x="364938" y="641058"/>
                  </a:moveTo>
                  <a:cubicBezTo>
                    <a:pt x="364938" y="647323"/>
                    <a:pt x="370263" y="652639"/>
                    <a:pt x="376539" y="652639"/>
                  </a:cubicBezTo>
                  <a:cubicBezTo>
                    <a:pt x="382814" y="652639"/>
                    <a:pt x="388139" y="647703"/>
                    <a:pt x="388139" y="641058"/>
                  </a:cubicBezTo>
                  <a:cubicBezTo>
                    <a:pt x="388139" y="634792"/>
                    <a:pt x="382814" y="629476"/>
                    <a:pt x="376539" y="629476"/>
                  </a:cubicBezTo>
                  <a:cubicBezTo>
                    <a:pt x="370263" y="629476"/>
                    <a:pt x="364938" y="634792"/>
                    <a:pt x="364938" y="641058"/>
                  </a:cubicBezTo>
                  <a:moveTo>
                    <a:pt x="364938" y="607927"/>
                  </a:moveTo>
                  <a:cubicBezTo>
                    <a:pt x="364938" y="614193"/>
                    <a:pt x="370263" y="619509"/>
                    <a:pt x="376539" y="619509"/>
                  </a:cubicBezTo>
                  <a:cubicBezTo>
                    <a:pt x="382814" y="619509"/>
                    <a:pt x="388139" y="614572"/>
                    <a:pt x="388139" y="607927"/>
                  </a:cubicBezTo>
                  <a:cubicBezTo>
                    <a:pt x="388139" y="601282"/>
                    <a:pt x="382814" y="596346"/>
                    <a:pt x="376539" y="596346"/>
                  </a:cubicBezTo>
                  <a:cubicBezTo>
                    <a:pt x="370263" y="596346"/>
                    <a:pt x="364938" y="601662"/>
                    <a:pt x="364938" y="607927"/>
                  </a:cubicBezTo>
                  <a:moveTo>
                    <a:pt x="364938" y="574797"/>
                  </a:moveTo>
                  <a:cubicBezTo>
                    <a:pt x="364938" y="581062"/>
                    <a:pt x="370263" y="586378"/>
                    <a:pt x="376539" y="586378"/>
                  </a:cubicBezTo>
                  <a:cubicBezTo>
                    <a:pt x="382814" y="586378"/>
                    <a:pt x="388139" y="581442"/>
                    <a:pt x="388139" y="574797"/>
                  </a:cubicBezTo>
                  <a:cubicBezTo>
                    <a:pt x="388139" y="568532"/>
                    <a:pt x="382814" y="563215"/>
                    <a:pt x="376539" y="563215"/>
                  </a:cubicBezTo>
                  <a:cubicBezTo>
                    <a:pt x="370263" y="563215"/>
                    <a:pt x="364938" y="568532"/>
                    <a:pt x="364938" y="574797"/>
                  </a:cubicBezTo>
                  <a:moveTo>
                    <a:pt x="364938" y="541667"/>
                  </a:moveTo>
                  <a:cubicBezTo>
                    <a:pt x="364938" y="547932"/>
                    <a:pt x="370263" y="553248"/>
                    <a:pt x="376539" y="553248"/>
                  </a:cubicBezTo>
                  <a:cubicBezTo>
                    <a:pt x="382814" y="553248"/>
                    <a:pt x="388139" y="548312"/>
                    <a:pt x="388139" y="541667"/>
                  </a:cubicBezTo>
                  <a:cubicBezTo>
                    <a:pt x="388139" y="535401"/>
                    <a:pt x="382814" y="530085"/>
                    <a:pt x="376539" y="530085"/>
                  </a:cubicBezTo>
                  <a:cubicBezTo>
                    <a:pt x="370263" y="530085"/>
                    <a:pt x="364938" y="535401"/>
                    <a:pt x="364938" y="541667"/>
                  </a:cubicBezTo>
                  <a:moveTo>
                    <a:pt x="364938" y="508536"/>
                  </a:moveTo>
                  <a:cubicBezTo>
                    <a:pt x="364938" y="514802"/>
                    <a:pt x="370263" y="520118"/>
                    <a:pt x="376539" y="520118"/>
                  </a:cubicBezTo>
                  <a:cubicBezTo>
                    <a:pt x="382814" y="520118"/>
                    <a:pt x="388139" y="515181"/>
                    <a:pt x="388139" y="508536"/>
                  </a:cubicBezTo>
                  <a:cubicBezTo>
                    <a:pt x="388139" y="501891"/>
                    <a:pt x="382814" y="496955"/>
                    <a:pt x="376539" y="496955"/>
                  </a:cubicBezTo>
                  <a:cubicBezTo>
                    <a:pt x="370263" y="496955"/>
                    <a:pt x="364938" y="502271"/>
                    <a:pt x="364938" y="508536"/>
                  </a:cubicBezTo>
                  <a:moveTo>
                    <a:pt x="364938" y="475406"/>
                  </a:moveTo>
                  <a:cubicBezTo>
                    <a:pt x="364938" y="481671"/>
                    <a:pt x="370263" y="486987"/>
                    <a:pt x="376539" y="486987"/>
                  </a:cubicBezTo>
                  <a:cubicBezTo>
                    <a:pt x="382814" y="486987"/>
                    <a:pt x="388139" y="482051"/>
                    <a:pt x="388139" y="475406"/>
                  </a:cubicBezTo>
                  <a:cubicBezTo>
                    <a:pt x="388139" y="469141"/>
                    <a:pt x="382814" y="463825"/>
                    <a:pt x="376539" y="463825"/>
                  </a:cubicBezTo>
                  <a:cubicBezTo>
                    <a:pt x="370263" y="463825"/>
                    <a:pt x="364938" y="469141"/>
                    <a:pt x="364938" y="475406"/>
                  </a:cubicBezTo>
                  <a:moveTo>
                    <a:pt x="331753" y="442276"/>
                  </a:moveTo>
                  <a:cubicBezTo>
                    <a:pt x="331753" y="448541"/>
                    <a:pt x="337078" y="453857"/>
                    <a:pt x="343354" y="453857"/>
                  </a:cubicBezTo>
                  <a:cubicBezTo>
                    <a:pt x="349629" y="453857"/>
                    <a:pt x="354954" y="448921"/>
                    <a:pt x="354954" y="442276"/>
                  </a:cubicBezTo>
                  <a:cubicBezTo>
                    <a:pt x="354954" y="435631"/>
                    <a:pt x="349629" y="430694"/>
                    <a:pt x="343354" y="430694"/>
                  </a:cubicBezTo>
                  <a:cubicBezTo>
                    <a:pt x="337078" y="430694"/>
                    <a:pt x="331753" y="436010"/>
                    <a:pt x="331753" y="442276"/>
                  </a:cubicBezTo>
                  <a:moveTo>
                    <a:pt x="331753" y="409145"/>
                  </a:moveTo>
                  <a:cubicBezTo>
                    <a:pt x="331753" y="415411"/>
                    <a:pt x="337078" y="420727"/>
                    <a:pt x="343354" y="420727"/>
                  </a:cubicBezTo>
                  <a:cubicBezTo>
                    <a:pt x="349629" y="420727"/>
                    <a:pt x="354954" y="415790"/>
                    <a:pt x="354954" y="409145"/>
                  </a:cubicBezTo>
                  <a:cubicBezTo>
                    <a:pt x="354954" y="402880"/>
                    <a:pt x="349629" y="397564"/>
                    <a:pt x="343354" y="397564"/>
                  </a:cubicBezTo>
                  <a:cubicBezTo>
                    <a:pt x="337078" y="397564"/>
                    <a:pt x="331753" y="402880"/>
                    <a:pt x="331753" y="409145"/>
                  </a:cubicBezTo>
                  <a:moveTo>
                    <a:pt x="331753" y="376015"/>
                  </a:moveTo>
                  <a:cubicBezTo>
                    <a:pt x="331753" y="382280"/>
                    <a:pt x="337078" y="387596"/>
                    <a:pt x="343354" y="387596"/>
                  </a:cubicBezTo>
                  <a:cubicBezTo>
                    <a:pt x="349629" y="387596"/>
                    <a:pt x="354954" y="382660"/>
                    <a:pt x="354954" y="376015"/>
                  </a:cubicBezTo>
                  <a:cubicBezTo>
                    <a:pt x="354954" y="369370"/>
                    <a:pt x="349629" y="364434"/>
                    <a:pt x="343354" y="364434"/>
                  </a:cubicBezTo>
                  <a:cubicBezTo>
                    <a:pt x="337078" y="364434"/>
                    <a:pt x="331753" y="369750"/>
                    <a:pt x="331753" y="376015"/>
                  </a:cubicBezTo>
                  <a:moveTo>
                    <a:pt x="331753" y="342885"/>
                  </a:moveTo>
                  <a:cubicBezTo>
                    <a:pt x="331753" y="349150"/>
                    <a:pt x="337078" y="354466"/>
                    <a:pt x="343354" y="354466"/>
                  </a:cubicBezTo>
                  <a:cubicBezTo>
                    <a:pt x="349629" y="354466"/>
                    <a:pt x="354954" y="349530"/>
                    <a:pt x="354954" y="342885"/>
                  </a:cubicBezTo>
                  <a:cubicBezTo>
                    <a:pt x="354954" y="336240"/>
                    <a:pt x="349629" y="331303"/>
                    <a:pt x="343354" y="331303"/>
                  </a:cubicBezTo>
                  <a:cubicBezTo>
                    <a:pt x="337078" y="331303"/>
                    <a:pt x="331753" y="336619"/>
                    <a:pt x="331753" y="342885"/>
                  </a:cubicBezTo>
                  <a:moveTo>
                    <a:pt x="331753" y="309754"/>
                  </a:moveTo>
                  <a:cubicBezTo>
                    <a:pt x="331753" y="316020"/>
                    <a:pt x="337078" y="321336"/>
                    <a:pt x="343354" y="321336"/>
                  </a:cubicBezTo>
                  <a:cubicBezTo>
                    <a:pt x="349629" y="321336"/>
                    <a:pt x="354954" y="316399"/>
                    <a:pt x="354954" y="309754"/>
                  </a:cubicBezTo>
                  <a:cubicBezTo>
                    <a:pt x="354954" y="303489"/>
                    <a:pt x="349629" y="298173"/>
                    <a:pt x="343354" y="298173"/>
                  </a:cubicBezTo>
                  <a:cubicBezTo>
                    <a:pt x="337078" y="298173"/>
                    <a:pt x="331753" y="303489"/>
                    <a:pt x="331753" y="309754"/>
                  </a:cubicBezTo>
                  <a:moveTo>
                    <a:pt x="331753" y="276624"/>
                  </a:moveTo>
                  <a:cubicBezTo>
                    <a:pt x="331753" y="282889"/>
                    <a:pt x="337078" y="288205"/>
                    <a:pt x="343354" y="288205"/>
                  </a:cubicBezTo>
                  <a:cubicBezTo>
                    <a:pt x="349629" y="288205"/>
                    <a:pt x="354954" y="283269"/>
                    <a:pt x="354954" y="276624"/>
                  </a:cubicBezTo>
                  <a:cubicBezTo>
                    <a:pt x="354954" y="269979"/>
                    <a:pt x="349629" y="265043"/>
                    <a:pt x="343354" y="265043"/>
                  </a:cubicBezTo>
                  <a:cubicBezTo>
                    <a:pt x="337078" y="265043"/>
                    <a:pt x="331753" y="270359"/>
                    <a:pt x="331753" y="276624"/>
                  </a:cubicBezTo>
                  <a:moveTo>
                    <a:pt x="331753" y="243494"/>
                  </a:moveTo>
                  <a:cubicBezTo>
                    <a:pt x="331753" y="249759"/>
                    <a:pt x="337078" y="255075"/>
                    <a:pt x="343354" y="255075"/>
                  </a:cubicBezTo>
                  <a:cubicBezTo>
                    <a:pt x="349629" y="255075"/>
                    <a:pt x="354954" y="250139"/>
                    <a:pt x="354954" y="243494"/>
                  </a:cubicBezTo>
                  <a:cubicBezTo>
                    <a:pt x="354954" y="237228"/>
                    <a:pt x="349629" y="231912"/>
                    <a:pt x="343354" y="231912"/>
                  </a:cubicBezTo>
                  <a:cubicBezTo>
                    <a:pt x="337078" y="231912"/>
                    <a:pt x="331753" y="237228"/>
                    <a:pt x="331753" y="243494"/>
                  </a:cubicBezTo>
                  <a:moveTo>
                    <a:pt x="331753" y="210363"/>
                  </a:moveTo>
                  <a:cubicBezTo>
                    <a:pt x="331753" y="216629"/>
                    <a:pt x="337078" y="221945"/>
                    <a:pt x="343354" y="221945"/>
                  </a:cubicBezTo>
                  <a:cubicBezTo>
                    <a:pt x="349629" y="221945"/>
                    <a:pt x="354954" y="217008"/>
                    <a:pt x="354954" y="210363"/>
                  </a:cubicBezTo>
                  <a:cubicBezTo>
                    <a:pt x="354954" y="204098"/>
                    <a:pt x="349629" y="198782"/>
                    <a:pt x="343354" y="198782"/>
                  </a:cubicBezTo>
                  <a:cubicBezTo>
                    <a:pt x="337078" y="198782"/>
                    <a:pt x="331753" y="204098"/>
                    <a:pt x="331753" y="210363"/>
                  </a:cubicBezTo>
                  <a:moveTo>
                    <a:pt x="331753" y="177233"/>
                  </a:moveTo>
                  <a:cubicBezTo>
                    <a:pt x="331753" y="183498"/>
                    <a:pt x="337078" y="188814"/>
                    <a:pt x="343354" y="188814"/>
                  </a:cubicBezTo>
                  <a:cubicBezTo>
                    <a:pt x="349629" y="188814"/>
                    <a:pt x="354954" y="183878"/>
                    <a:pt x="354954" y="177233"/>
                  </a:cubicBezTo>
                  <a:cubicBezTo>
                    <a:pt x="354954" y="170968"/>
                    <a:pt x="349629" y="165652"/>
                    <a:pt x="343354" y="165652"/>
                  </a:cubicBezTo>
                  <a:cubicBezTo>
                    <a:pt x="337078" y="165652"/>
                    <a:pt x="331753" y="170968"/>
                    <a:pt x="331753" y="177233"/>
                  </a:cubicBezTo>
                  <a:moveTo>
                    <a:pt x="331753" y="144103"/>
                  </a:moveTo>
                  <a:cubicBezTo>
                    <a:pt x="331753" y="150368"/>
                    <a:pt x="337078" y="155684"/>
                    <a:pt x="343354" y="155684"/>
                  </a:cubicBezTo>
                  <a:cubicBezTo>
                    <a:pt x="349629" y="155684"/>
                    <a:pt x="354954" y="150748"/>
                    <a:pt x="354954" y="144103"/>
                  </a:cubicBezTo>
                  <a:cubicBezTo>
                    <a:pt x="354954" y="137458"/>
                    <a:pt x="349629" y="132521"/>
                    <a:pt x="343354" y="132521"/>
                  </a:cubicBezTo>
                  <a:cubicBezTo>
                    <a:pt x="337078" y="132521"/>
                    <a:pt x="331753" y="137837"/>
                    <a:pt x="331753" y="144103"/>
                  </a:cubicBezTo>
                  <a:moveTo>
                    <a:pt x="331753" y="110972"/>
                  </a:moveTo>
                  <a:cubicBezTo>
                    <a:pt x="331753" y="117238"/>
                    <a:pt x="337078" y="122554"/>
                    <a:pt x="343354" y="122554"/>
                  </a:cubicBezTo>
                  <a:cubicBezTo>
                    <a:pt x="349629" y="122554"/>
                    <a:pt x="354954" y="117617"/>
                    <a:pt x="354954" y="110972"/>
                  </a:cubicBezTo>
                  <a:cubicBezTo>
                    <a:pt x="354954" y="104327"/>
                    <a:pt x="349629" y="99391"/>
                    <a:pt x="343354" y="99391"/>
                  </a:cubicBezTo>
                  <a:cubicBezTo>
                    <a:pt x="337078" y="99391"/>
                    <a:pt x="331753" y="104707"/>
                    <a:pt x="331753" y="110972"/>
                  </a:cubicBezTo>
                  <a:moveTo>
                    <a:pt x="331753" y="77842"/>
                  </a:moveTo>
                  <a:cubicBezTo>
                    <a:pt x="331753" y="84107"/>
                    <a:pt x="337078" y="89423"/>
                    <a:pt x="343354" y="89423"/>
                  </a:cubicBezTo>
                  <a:cubicBezTo>
                    <a:pt x="349629" y="89423"/>
                    <a:pt x="354954" y="84487"/>
                    <a:pt x="354954" y="77842"/>
                  </a:cubicBezTo>
                  <a:cubicBezTo>
                    <a:pt x="354954" y="71577"/>
                    <a:pt x="349629" y="66261"/>
                    <a:pt x="343354" y="66261"/>
                  </a:cubicBezTo>
                  <a:cubicBezTo>
                    <a:pt x="337078" y="66261"/>
                    <a:pt x="331753" y="71577"/>
                    <a:pt x="331753" y="77842"/>
                  </a:cubicBezTo>
                  <a:moveTo>
                    <a:pt x="331753" y="44712"/>
                  </a:moveTo>
                  <a:cubicBezTo>
                    <a:pt x="331753" y="50977"/>
                    <a:pt x="337078" y="56293"/>
                    <a:pt x="343354" y="56293"/>
                  </a:cubicBezTo>
                  <a:cubicBezTo>
                    <a:pt x="349629" y="56293"/>
                    <a:pt x="354954" y="51357"/>
                    <a:pt x="354954" y="44712"/>
                  </a:cubicBezTo>
                  <a:cubicBezTo>
                    <a:pt x="354954" y="38067"/>
                    <a:pt x="349629" y="33130"/>
                    <a:pt x="343354" y="33130"/>
                  </a:cubicBezTo>
                  <a:cubicBezTo>
                    <a:pt x="337078" y="33130"/>
                    <a:pt x="331753" y="38446"/>
                    <a:pt x="331753" y="44712"/>
                  </a:cubicBezTo>
                  <a:moveTo>
                    <a:pt x="331753" y="11581"/>
                  </a:moveTo>
                  <a:cubicBezTo>
                    <a:pt x="331753" y="17847"/>
                    <a:pt x="337078" y="23163"/>
                    <a:pt x="343354" y="23163"/>
                  </a:cubicBezTo>
                  <a:cubicBezTo>
                    <a:pt x="349629" y="23163"/>
                    <a:pt x="354954" y="18226"/>
                    <a:pt x="354954" y="11581"/>
                  </a:cubicBezTo>
                  <a:cubicBezTo>
                    <a:pt x="354954" y="5316"/>
                    <a:pt x="349629" y="0"/>
                    <a:pt x="343354" y="0"/>
                  </a:cubicBezTo>
                  <a:cubicBezTo>
                    <a:pt x="337078" y="0"/>
                    <a:pt x="331753" y="5316"/>
                    <a:pt x="331753" y="11581"/>
                  </a:cubicBezTo>
                  <a:moveTo>
                    <a:pt x="331753" y="641058"/>
                  </a:moveTo>
                  <a:cubicBezTo>
                    <a:pt x="331753" y="647323"/>
                    <a:pt x="337078" y="652639"/>
                    <a:pt x="343354" y="652639"/>
                  </a:cubicBezTo>
                  <a:cubicBezTo>
                    <a:pt x="349629" y="652639"/>
                    <a:pt x="354954" y="647703"/>
                    <a:pt x="354954" y="641058"/>
                  </a:cubicBezTo>
                  <a:cubicBezTo>
                    <a:pt x="354954" y="634792"/>
                    <a:pt x="349629" y="629476"/>
                    <a:pt x="343354" y="629476"/>
                  </a:cubicBezTo>
                  <a:cubicBezTo>
                    <a:pt x="337078" y="629476"/>
                    <a:pt x="331753" y="634792"/>
                    <a:pt x="331753" y="641058"/>
                  </a:cubicBezTo>
                  <a:moveTo>
                    <a:pt x="331753" y="607927"/>
                  </a:moveTo>
                  <a:cubicBezTo>
                    <a:pt x="331753" y="614193"/>
                    <a:pt x="337078" y="619509"/>
                    <a:pt x="343354" y="619509"/>
                  </a:cubicBezTo>
                  <a:cubicBezTo>
                    <a:pt x="349629" y="619509"/>
                    <a:pt x="354954" y="614572"/>
                    <a:pt x="354954" y="607927"/>
                  </a:cubicBezTo>
                  <a:cubicBezTo>
                    <a:pt x="354954" y="601282"/>
                    <a:pt x="349629" y="596346"/>
                    <a:pt x="343354" y="596346"/>
                  </a:cubicBezTo>
                  <a:cubicBezTo>
                    <a:pt x="337078" y="596346"/>
                    <a:pt x="331753" y="601662"/>
                    <a:pt x="331753" y="607927"/>
                  </a:cubicBezTo>
                  <a:moveTo>
                    <a:pt x="331753" y="574797"/>
                  </a:moveTo>
                  <a:cubicBezTo>
                    <a:pt x="331753" y="581062"/>
                    <a:pt x="337078" y="586378"/>
                    <a:pt x="343354" y="586378"/>
                  </a:cubicBezTo>
                  <a:cubicBezTo>
                    <a:pt x="349629" y="586378"/>
                    <a:pt x="354954" y="581442"/>
                    <a:pt x="354954" y="574797"/>
                  </a:cubicBezTo>
                  <a:cubicBezTo>
                    <a:pt x="354954" y="568532"/>
                    <a:pt x="349629" y="563215"/>
                    <a:pt x="343354" y="563215"/>
                  </a:cubicBezTo>
                  <a:cubicBezTo>
                    <a:pt x="337078" y="563215"/>
                    <a:pt x="331753" y="568532"/>
                    <a:pt x="331753" y="574797"/>
                  </a:cubicBezTo>
                  <a:moveTo>
                    <a:pt x="331753" y="541667"/>
                  </a:moveTo>
                  <a:cubicBezTo>
                    <a:pt x="331753" y="547932"/>
                    <a:pt x="337078" y="553248"/>
                    <a:pt x="343354" y="553248"/>
                  </a:cubicBezTo>
                  <a:cubicBezTo>
                    <a:pt x="349629" y="553248"/>
                    <a:pt x="354954" y="548312"/>
                    <a:pt x="354954" y="541667"/>
                  </a:cubicBezTo>
                  <a:cubicBezTo>
                    <a:pt x="354954" y="535401"/>
                    <a:pt x="349629" y="530085"/>
                    <a:pt x="343354" y="530085"/>
                  </a:cubicBezTo>
                  <a:cubicBezTo>
                    <a:pt x="337078" y="530085"/>
                    <a:pt x="331753" y="535401"/>
                    <a:pt x="331753" y="541667"/>
                  </a:cubicBezTo>
                  <a:moveTo>
                    <a:pt x="331753" y="508536"/>
                  </a:moveTo>
                  <a:cubicBezTo>
                    <a:pt x="331753" y="514802"/>
                    <a:pt x="337078" y="520118"/>
                    <a:pt x="343354" y="520118"/>
                  </a:cubicBezTo>
                  <a:cubicBezTo>
                    <a:pt x="349629" y="520118"/>
                    <a:pt x="354954" y="515181"/>
                    <a:pt x="354954" y="508536"/>
                  </a:cubicBezTo>
                  <a:cubicBezTo>
                    <a:pt x="354954" y="501891"/>
                    <a:pt x="349629" y="496955"/>
                    <a:pt x="343354" y="496955"/>
                  </a:cubicBezTo>
                  <a:cubicBezTo>
                    <a:pt x="337078" y="496955"/>
                    <a:pt x="331753" y="502271"/>
                    <a:pt x="331753" y="508536"/>
                  </a:cubicBezTo>
                  <a:moveTo>
                    <a:pt x="331753" y="475406"/>
                  </a:moveTo>
                  <a:cubicBezTo>
                    <a:pt x="331753" y="481671"/>
                    <a:pt x="337078" y="486987"/>
                    <a:pt x="343354" y="486987"/>
                  </a:cubicBezTo>
                  <a:cubicBezTo>
                    <a:pt x="349629" y="486987"/>
                    <a:pt x="354954" y="482051"/>
                    <a:pt x="354954" y="475406"/>
                  </a:cubicBezTo>
                  <a:cubicBezTo>
                    <a:pt x="354954" y="469141"/>
                    <a:pt x="349629" y="463825"/>
                    <a:pt x="343354" y="463825"/>
                  </a:cubicBezTo>
                  <a:cubicBezTo>
                    <a:pt x="337078" y="463825"/>
                    <a:pt x="331753" y="469141"/>
                    <a:pt x="331753" y="475406"/>
                  </a:cubicBezTo>
                  <a:moveTo>
                    <a:pt x="298569" y="442276"/>
                  </a:moveTo>
                  <a:cubicBezTo>
                    <a:pt x="298569" y="448541"/>
                    <a:pt x="303893" y="453857"/>
                    <a:pt x="310169" y="453857"/>
                  </a:cubicBezTo>
                  <a:cubicBezTo>
                    <a:pt x="316445" y="453857"/>
                    <a:pt x="321769" y="448921"/>
                    <a:pt x="321769" y="442276"/>
                  </a:cubicBezTo>
                  <a:cubicBezTo>
                    <a:pt x="321769" y="435631"/>
                    <a:pt x="316445" y="430694"/>
                    <a:pt x="310169" y="430694"/>
                  </a:cubicBezTo>
                  <a:cubicBezTo>
                    <a:pt x="303893" y="430694"/>
                    <a:pt x="298569" y="436010"/>
                    <a:pt x="298569" y="442276"/>
                  </a:cubicBezTo>
                  <a:moveTo>
                    <a:pt x="298569" y="409145"/>
                  </a:moveTo>
                  <a:cubicBezTo>
                    <a:pt x="298569" y="415411"/>
                    <a:pt x="303893" y="420727"/>
                    <a:pt x="310169" y="420727"/>
                  </a:cubicBezTo>
                  <a:cubicBezTo>
                    <a:pt x="316445" y="420727"/>
                    <a:pt x="321769" y="415790"/>
                    <a:pt x="321769" y="409145"/>
                  </a:cubicBezTo>
                  <a:cubicBezTo>
                    <a:pt x="321769" y="402880"/>
                    <a:pt x="316445" y="397564"/>
                    <a:pt x="310169" y="397564"/>
                  </a:cubicBezTo>
                  <a:cubicBezTo>
                    <a:pt x="303893" y="397564"/>
                    <a:pt x="298569" y="402880"/>
                    <a:pt x="298569" y="409145"/>
                  </a:cubicBezTo>
                  <a:moveTo>
                    <a:pt x="298569" y="376015"/>
                  </a:moveTo>
                  <a:cubicBezTo>
                    <a:pt x="298569" y="382280"/>
                    <a:pt x="303893" y="387596"/>
                    <a:pt x="310169" y="387596"/>
                  </a:cubicBezTo>
                  <a:cubicBezTo>
                    <a:pt x="316445" y="387596"/>
                    <a:pt x="321769" y="382660"/>
                    <a:pt x="321769" y="376015"/>
                  </a:cubicBezTo>
                  <a:cubicBezTo>
                    <a:pt x="321769" y="369370"/>
                    <a:pt x="316445" y="364434"/>
                    <a:pt x="310169" y="364434"/>
                  </a:cubicBezTo>
                  <a:cubicBezTo>
                    <a:pt x="303893" y="364434"/>
                    <a:pt x="298569" y="369750"/>
                    <a:pt x="298569" y="376015"/>
                  </a:cubicBezTo>
                  <a:moveTo>
                    <a:pt x="298569" y="342885"/>
                  </a:moveTo>
                  <a:cubicBezTo>
                    <a:pt x="298569" y="349150"/>
                    <a:pt x="303893" y="354466"/>
                    <a:pt x="310169" y="354466"/>
                  </a:cubicBezTo>
                  <a:cubicBezTo>
                    <a:pt x="316445" y="354466"/>
                    <a:pt x="321769" y="349530"/>
                    <a:pt x="321769" y="342885"/>
                  </a:cubicBezTo>
                  <a:cubicBezTo>
                    <a:pt x="321769" y="336240"/>
                    <a:pt x="316445" y="331303"/>
                    <a:pt x="310169" y="331303"/>
                  </a:cubicBezTo>
                  <a:cubicBezTo>
                    <a:pt x="303893" y="331303"/>
                    <a:pt x="298569" y="336619"/>
                    <a:pt x="298569" y="342885"/>
                  </a:cubicBezTo>
                  <a:moveTo>
                    <a:pt x="298569" y="309754"/>
                  </a:moveTo>
                  <a:cubicBezTo>
                    <a:pt x="298569" y="316020"/>
                    <a:pt x="303893" y="321336"/>
                    <a:pt x="310169" y="321336"/>
                  </a:cubicBezTo>
                  <a:cubicBezTo>
                    <a:pt x="316445" y="321336"/>
                    <a:pt x="321769" y="316399"/>
                    <a:pt x="321769" y="309754"/>
                  </a:cubicBezTo>
                  <a:cubicBezTo>
                    <a:pt x="321769" y="303489"/>
                    <a:pt x="316445" y="298173"/>
                    <a:pt x="310169" y="298173"/>
                  </a:cubicBezTo>
                  <a:cubicBezTo>
                    <a:pt x="303893" y="298173"/>
                    <a:pt x="298569" y="303489"/>
                    <a:pt x="298569" y="309754"/>
                  </a:cubicBezTo>
                  <a:moveTo>
                    <a:pt x="298569" y="276624"/>
                  </a:moveTo>
                  <a:cubicBezTo>
                    <a:pt x="298569" y="282889"/>
                    <a:pt x="303893" y="288205"/>
                    <a:pt x="310169" y="288205"/>
                  </a:cubicBezTo>
                  <a:cubicBezTo>
                    <a:pt x="316445" y="288205"/>
                    <a:pt x="321769" y="283269"/>
                    <a:pt x="321769" y="276624"/>
                  </a:cubicBezTo>
                  <a:cubicBezTo>
                    <a:pt x="321769" y="269979"/>
                    <a:pt x="316445" y="265043"/>
                    <a:pt x="310169" y="265043"/>
                  </a:cubicBezTo>
                  <a:cubicBezTo>
                    <a:pt x="303893" y="265043"/>
                    <a:pt x="298569" y="270359"/>
                    <a:pt x="298569" y="276624"/>
                  </a:cubicBezTo>
                  <a:moveTo>
                    <a:pt x="298569" y="243494"/>
                  </a:moveTo>
                  <a:cubicBezTo>
                    <a:pt x="298569" y="249759"/>
                    <a:pt x="303893" y="255075"/>
                    <a:pt x="310169" y="255075"/>
                  </a:cubicBezTo>
                  <a:cubicBezTo>
                    <a:pt x="316445" y="255075"/>
                    <a:pt x="321769" y="250139"/>
                    <a:pt x="321769" y="243494"/>
                  </a:cubicBezTo>
                  <a:cubicBezTo>
                    <a:pt x="321769" y="237228"/>
                    <a:pt x="316445" y="231912"/>
                    <a:pt x="310169" y="231912"/>
                  </a:cubicBezTo>
                  <a:cubicBezTo>
                    <a:pt x="303893" y="231912"/>
                    <a:pt x="298569" y="237228"/>
                    <a:pt x="298569" y="243494"/>
                  </a:cubicBezTo>
                  <a:moveTo>
                    <a:pt x="298569" y="210363"/>
                  </a:moveTo>
                  <a:cubicBezTo>
                    <a:pt x="298569" y="216629"/>
                    <a:pt x="303893" y="221945"/>
                    <a:pt x="310169" y="221945"/>
                  </a:cubicBezTo>
                  <a:cubicBezTo>
                    <a:pt x="316445" y="221945"/>
                    <a:pt x="321769" y="217008"/>
                    <a:pt x="321769" y="210363"/>
                  </a:cubicBezTo>
                  <a:cubicBezTo>
                    <a:pt x="321769" y="204098"/>
                    <a:pt x="316445" y="198782"/>
                    <a:pt x="310169" y="198782"/>
                  </a:cubicBezTo>
                  <a:cubicBezTo>
                    <a:pt x="303893" y="198782"/>
                    <a:pt x="298569" y="204098"/>
                    <a:pt x="298569" y="210363"/>
                  </a:cubicBezTo>
                  <a:moveTo>
                    <a:pt x="298569" y="177233"/>
                  </a:moveTo>
                  <a:cubicBezTo>
                    <a:pt x="298569" y="183498"/>
                    <a:pt x="303893" y="188814"/>
                    <a:pt x="310169" y="188814"/>
                  </a:cubicBezTo>
                  <a:cubicBezTo>
                    <a:pt x="316445" y="188814"/>
                    <a:pt x="321769" y="183878"/>
                    <a:pt x="321769" y="177233"/>
                  </a:cubicBezTo>
                  <a:cubicBezTo>
                    <a:pt x="321769" y="170968"/>
                    <a:pt x="316445" y="165652"/>
                    <a:pt x="310169" y="165652"/>
                  </a:cubicBezTo>
                  <a:cubicBezTo>
                    <a:pt x="303893" y="165652"/>
                    <a:pt x="298569" y="170968"/>
                    <a:pt x="298569" y="177233"/>
                  </a:cubicBezTo>
                  <a:moveTo>
                    <a:pt x="298569" y="144103"/>
                  </a:moveTo>
                  <a:cubicBezTo>
                    <a:pt x="298569" y="150368"/>
                    <a:pt x="303893" y="155684"/>
                    <a:pt x="310169" y="155684"/>
                  </a:cubicBezTo>
                  <a:cubicBezTo>
                    <a:pt x="316445" y="155684"/>
                    <a:pt x="321769" y="150748"/>
                    <a:pt x="321769" y="144103"/>
                  </a:cubicBezTo>
                  <a:cubicBezTo>
                    <a:pt x="321769" y="137458"/>
                    <a:pt x="316445" y="132521"/>
                    <a:pt x="310169" y="132521"/>
                  </a:cubicBezTo>
                  <a:cubicBezTo>
                    <a:pt x="303893" y="132521"/>
                    <a:pt x="298569" y="137837"/>
                    <a:pt x="298569" y="144103"/>
                  </a:cubicBezTo>
                  <a:moveTo>
                    <a:pt x="298569" y="110972"/>
                  </a:moveTo>
                  <a:cubicBezTo>
                    <a:pt x="298569" y="117238"/>
                    <a:pt x="303893" y="122554"/>
                    <a:pt x="310169" y="122554"/>
                  </a:cubicBezTo>
                  <a:cubicBezTo>
                    <a:pt x="316445" y="122554"/>
                    <a:pt x="321769" y="117617"/>
                    <a:pt x="321769" y="110972"/>
                  </a:cubicBezTo>
                  <a:cubicBezTo>
                    <a:pt x="321769" y="104327"/>
                    <a:pt x="316445" y="99391"/>
                    <a:pt x="310169" y="99391"/>
                  </a:cubicBezTo>
                  <a:cubicBezTo>
                    <a:pt x="303893" y="99391"/>
                    <a:pt x="298569" y="104707"/>
                    <a:pt x="298569" y="110972"/>
                  </a:cubicBezTo>
                  <a:moveTo>
                    <a:pt x="298569" y="77842"/>
                  </a:moveTo>
                  <a:cubicBezTo>
                    <a:pt x="298569" y="84107"/>
                    <a:pt x="303893" y="89423"/>
                    <a:pt x="310169" y="89423"/>
                  </a:cubicBezTo>
                  <a:cubicBezTo>
                    <a:pt x="316445" y="89423"/>
                    <a:pt x="321769" y="84487"/>
                    <a:pt x="321769" y="77842"/>
                  </a:cubicBezTo>
                  <a:cubicBezTo>
                    <a:pt x="321769" y="71577"/>
                    <a:pt x="316445" y="66261"/>
                    <a:pt x="310169" y="66261"/>
                  </a:cubicBezTo>
                  <a:cubicBezTo>
                    <a:pt x="303893" y="66261"/>
                    <a:pt x="298569" y="71577"/>
                    <a:pt x="298569" y="77842"/>
                  </a:cubicBezTo>
                  <a:moveTo>
                    <a:pt x="298569" y="44712"/>
                  </a:moveTo>
                  <a:cubicBezTo>
                    <a:pt x="298569" y="50977"/>
                    <a:pt x="303893" y="56293"/>
                    <a:pt x="310169" y="56293"/>
                  </a:cubicBezTo>
                  <a:cubicBezTo>
                    <a:pt x="316445" y="56293"/>
                    <a:pt x="321769" y="51357"/>
                    <a:pt x="321769" y="44712"/>
                  </a:cubicBezTo>
                  <a:cubicBezTo>
                    <a:pt x="321769" y="38067"/>
                    <a:pt x="316445" y="33130"/>
                    <a:pt x="310169" y="33130"/>
                  </a:cubicBezTo>
                  <a:cubicBezTo>
                    <a:pt x="303893" y="33130"/>
                    <a:pt x="298569" y="38446"/>
                    <a:pt x="298569" y="44712"/>
                  </a:cubicBezTo>
                  <a:moveTo>
                    <a:pt x="298569" y="11581"/>
                  </a:moveTo>
                  <a:cubicBezTo>
                    <a:pt x="298569" y="17847"/>
                    <a:pt x="303893" y="23163"/>
                    <a:pt x="310169" y="23163"/>
                  </a:cubicBezTo>
                  <a:cubicBezTo>
                    <a:pt x="316445" y="23163"/>
                    <a:pt x="321769" y="18226"/>
                    <a:pt x="321769" y="11581"/>
                  </a:cubicBezTo>
                  <a:cubicBezTo>
                    <a:pt x="321769" y="5316"/>
                    <a:pt x="316445" y="0"/>
                    <a:pt x="310169" y="0"/>
                  </a:cubicBezTo>
                  <a:cubicBezTo>
                    <a:pt x="303893" y="0"/>
                    <a:pt x="298569" y="5316"/>
                    <a:pt x="298569" y="11581"/>
                  </a:cubicBezTo>
                  <a:moveTo>
                    <a:pt x="298569" y="641058"/>
                  </a:moveTo>
                  <a:cubicBezTo>
                    <a:pt x="298569" y="647323"/>
                    <a:pt x="303893" y="652639"/>
                    <a:pt x="310169" y="652639"/>
                  </a:cubicBezTo>
                  <a:cubicBezTo>
                    <a:pt x="316445" y="652639"/>
                    <a:pt x="321769" y="647703"/>
                    <a:pt x="321769" y="641058"/>
                  </a:cubicBezTo>
                  <a:cubicBezTo>
                    <a:pt x="321769" y="634792"/>
                    <a:pt x="316445" y="629476"/>
                    <a:pt x="310169" y="629476"/>
                  </a:cubicBezTo>
                  <a:cubicBezTo>
                    <a:pt x="303893" y="629476"/>
                    <a:pt x="298569" y="634792"/>
                    <a:pt x="298569" y="641058"/>
                  </a:cubicBezTo>
                  <a:moveTo>
                    <a:pt x="298569" y="607927"/>
                  </a:moveTo>
                  <a:cubicBezTo>
                    <a:pt x="298569" y="614193"/>
                    <a:pt x="303893" y="619509"/>
                    <a:pt x="310169" y="619509"/>
                  </a:cubicBezTo>
                  <a:cubicBezTo>
                    <a:pt x="316445" y="619509"/>
                    <a:pt x="321769" y="614572"/>
                    <a:pt x="321769" y="607927"/>
                  </a:cubicBezTo>
                  <a:cubicBezTo>
                    <a:pt x="321769" y="601282"/>
                    <a:pt x="316445" y="596346"/>
                    <a:pt x="310169" y="596346"/>
                  </a:cubicBezTo>
                  <a:cubicBezTo>
                    <a:pt x="303893" y="596346"/>
                    <a:pt x="298569" y="601662"/>
                    <a:pt x="298569" y="607927"/>
                  </a:cubicBezTo>
                  <a:moveTo>
                    <a:pt x="298569" y="574797"/>
                  </a:moveTo>
                  <a:cubicBezTo>
                    <a:pt x="298569" y="581062"/>
                    <a:pt x="303893" y="586378"/>
                    <a:pt x="310169" y="586378"/>
                  </a:cubicBezTo>
                  <a:cubicBezTo>
                    <a:pt x="316445" y="586378"/>
                    <a:pt x="321769" y="581442"/>
                    <a:pt x="321769" y="574797"/>
                  </a:cubicBezTo>
                  <a:cubicBezTo>
                    <a:pt x="321769" y="568532"/>
                    <a:pt x="316445" y="563215"/>
                    <a:pt x="310169" y="563215"/>
                  </a:cubicBezTo>
                  <a:cubicBezTo>
                    <a:pt x="303893" y="563215"/>
                    <a:pt x="298569" y="568532"/>
                    <a:pt x="298569" y="574797"/>
                  </a:cubicBezTo>
                  <a:moveTo>
                    <a:pt x="298569" y="541667"/>
                  </a:moveTo>
                  <a:cubicBezTo>
                    <a:pt x="298569" y="547932"/>
                    <a:pt x="303893" y="553248"/>
                    <a:pt x="310169" y="553248"/>
                  </a:cubicBezTo>
                  <a:cubicBezTo>
                    <a:pt x="316445" y="553248"/>
                    <a:pt x="321769" y="548312"/>
                    <a:pt x="321769" y="541667"/>
                  </a:cubicBezTo>
                  <a:cubicBezTo>
                    <a:pt x="321769" y="535401"/>
                    <a:pt x="316445" y="530085"/>
                    <a:pt x="310169" y="530085"/>
                  </a:cubicBezTo>
                  <a:cubicBezTo>
                    <a:pt x="303893" y="530085"/>
                    <a:pt x="298569" y="535401"/>
                    <a:pt x="298569" y="541667"/>
                  </a:cubicBezTo>
                  <a:moveTo>
                    <a:pt x="298569" y="508536"/>
                  </a:moveTo>
                  <a:cubicBezTo>
                    <a:pt x="298569" y="514802"/>
                    <a:pt x="303893" y="520118"/>
                    <a:pt x="310169" y="520118"/>
                  </a:cubicBezTo>
                  <a:cubicBezTo>
                    <a:pt x="316445" y="520118"/>
                    <a:pt x="321769" y="515181"/>
                    <a:pt x="321769" y="508536"/>
                  </a:cubicBezTo>
                  <a:cubicBezTo>
                    <a:pt x="321769" y="501891"/>
                    <a:pt x="316445" y="496955"/>
                    <a:pt x="310169" y="496955"/>
                  </a:cubicBezTo>
                  <a:cubicBezTo>
                    <a:pt x="303893" y="496955"/>
                    <a:pt x="298569" y="502271"/>
                    <a:pt x="298569" y="508536"/>
                  </a:cubicBezTo>
                  <a:moveTo>
                    <a:pt x="298569" y="475406"/>
                  </a:moveTo>
                  <a:cubicBezTo>
                    <a:pt x="298569" y="481671"/>
                    <a:pt x="303893" y="486987"/>
                    <a:pt x="310169" y="486987"/>
                  </a:cubicBezTo>
                  <a:cubicBezTo>
                    <a:pt x="316445" y="486987"/>
                    <a:pt x="321769" y="482051"/>
                    <a:pt x="321769" y="475406"/>
                  </a:cubicBezTo>
                  <a:cubicBezTo>
                    <a:pt x="321769" y="469141"/>
                    <a:pt x="316445" y="463825"/>
                    <a:pt x="310169" y="463825"/>
                  </a:cubicBezTo>
                  <a:cubicBezTo>
                    <a:pt x="303893" y="463825"/>
                    <a:pt x="298569" y="469141"/>
                    <a:pt x="298569" y="475406"/>
                  </a:cubicBezTo>
                  <a:moveTo>
                    <a:pt x="265384" y="442276"/>
                  </a:moveTo>
                  <a:cubicBezTo>
                    <a:pt x="265384" y="448541"/>
                    <a:pt x="270708" y="453857"/>
                    <a:pt x="276984" y="453857"/>
                  </a:cubicBezTo>
                  <a:cubicBezTo>
                    <a:pt x="283260" y="453857"/>
                    <a:pt x="288585" y="448921"/>
                    <a:pt x="288585" y="442276"/>
                  </a:cubicBezTo>
                  <a:cubicBezTo>
                    <a:pt x="288585" y="435631"/>
                    <a:pt x="283260" y="430694"/>
                    <a:pt x="276984" y="430694"/>
                  </a:cubicBezTo>
                  <a:cubicBezTo>
                    <a:pt x="270708" y="430694"/>
                    <a:pt x="265384" y="436010"/>
                    <a:pt x="265384" y="442276"/>
                  </a:cubicBezTo>
                  <a:moveTo>
                    <a:pt x="265384" y="409145"/>
                  </a:moveTo>
                  <a:cubicBezTo>
                    <a:pt x="265384" y="415411"/>
                    <a:pt x="270708" y="420727"/>
                    <a:pt x="276984" y="420727"/>
                  </a:cubicBezTo>
                  <a:cubicBezTo>
                    <a:pt x="283260" y="420727"/>
                    <a:pt x="288585" y="415790"/>
                    <a:pt x="288585" y="409145"/>
                  </a:cubicBezTo>
                  <a:cubicBezTo>
                    <a:pt x="288585" y="402880"/>
                    <a:pt x="283260" y="397564"/>
                    <a:pt x="276984" y="397564"/>
                  </a:cubicBezTo>
                  <a:cubicBezTo>
                    <a:pt x="270708" y="397564"/>
                    <a:pt x="265384" y="402880"/>
                    <a:pt x="265384" y="409145"/>
                  </a:cubicBezTo>
                  <a:moveTo>
                    <a:pt x="265384" y="376015"/>
                  </a:moveTo>
                  <a:cubicBezTo>
                    <a:pt x="265384" y="382280"/>
                    <a:pt x="270708" y="387596"/>
                    <a:pt x="276984" y="387596"/>
                  </a:cubicBezTo>
                  <a:cubicBezTo>
                    <a:pt x="283260" y="387596"/>
                    <a:pt x="288585" y="382660"/>
                    <a:pt x="288585" y="376015"/>
                  </a:cubicBezTo>
                  <a:cubicBezTo>
                    <a:pt x="288585" y="369370"/>
                    <a:pt x="283260" y="364434"/>
                    <a:pt x="276984" y="364434"/>
                  </a:cubicBezTo>
                  <a:cubicBezTo>
                    <a:pt x="270708" y="364434"/>
                    <a:pt x="265384" y="369750"/>
                    <a:pt x="265384" y="376015"/>
                  </a:cubicBezTo>
                  <a:moveTo>
                    <a:pt x="265384" y="342885"/>
                  </a:moveTo>
                  <a:cubicBezTo>
                    <a:pt x="265384" y="349150"/>
                    <a:pt x="270708" y="354466"/>
                    <a:pt x="276984" y="354466"/>
                  </a:cubicBezTo>
                  <a:cubicBezTo>
                    <a:pt x="283260" y="354466"/>
                    <a:pt x="288585" y="349530"/>
                    <a:pt x="288585" y="342885"/>
                  </a:cubicBezTo>
                  <a:cubicBezTo>
                    <a:pt x="288585" y="336240"/>
                    <a:pt x="283260" y="331303"/>
                    <a:pt x="276984" y="331303"/>
                  </a:cubicBezTo>
                  <a:cubicBezTo>
                    <a:pt x="270708" y="331303"/>
                    <a:pt x="265384" y="336619"/>
                    <a:pt x="265384" y="342885"/>
                  </a:cubicBezTo>
                  <a:moveTo>
                    <a:pt x="265384" y="309754"/>
                  </a:moveTo>
                  <a:cubicBezTo>
                    <a:pt x="265384" y="316020"/>
                    <a:pt x="270708" y="321336"/>
                    <a:pt x="276984" y="321336"/>
                  </a:cubicBezTo>
                  <a:cubicBezTo>
                    <a:pt x="283260" y="321336"/>
                    <a:pt x="288585" y="316399"/>
                    <a:pt x="288585" y="309754"/>
                  </a:cubicBezTo>
                  <a:cubicBezTo>
                    <a:pt x="288585" y="303489"/>
                    <a:pt x="283260" y="298173"/>
                    <a:pt x="276984" y="298173"/>
                  </a:cubicBezTo>
                  <a:cubicBezTo>
                    <a:pt x="270708" y="298173"/>
                    <a:pt x="265384" y="303489"/>
                    <a:pt x="265384" y="309754"/>
                  </a:cubicBezTo>
                  <a:moveTo>
                    <a:pt x="265384" y="276624"/>
                  </a:moveTo>
                  <a:cubicBezTo>
                    <a:pt x="265384" y="282889"/>
                    <a:pt x="270708" y="288205"/>
                    <a:pt x="276984" y="288205"/>
                  </a:cubicBezTo>
                  <a:cubicBezTo>
                    <a:pt x="283260" y="288205"/>
                    <a:pt x="288585" y="283269"/>
                    <a:pt x="288585" y="276624"/>
                  </a:cubicBezTo>
                  <a:cubicBezTo>
                    <a:pt x="288585" y="269979"/>
                    <a:pt x="283260" y="265043"/>
                    <a:pt x="276984" y="265043"/>
                  </a:cubicBezTo>
                  <a:cubicBezTo>
                    <a:pt x="270708" y="265043"/>
                    <a:pt x="265384" y="270359"/>
                    <a:pt x="265384" y="276624"/>
                  </a:cubicBezTo>
                  <a:moveTo>
                    <a:pt x="265384" y="243494"/>
                  </a:moveTo>
                  <a:cubicBezTo>
                    <a:pt x="265384" y="249759"/>
                    <a:pt x="270708" y="255075"/>
                    <a:pt x="276984" y="255075"/>
                  </a:cubicBezTo>
                  <a:cubicBezTo>
                    <a:pt x="283260" y="255075"/>
                    <a:pt x="288585" y="250139"/>
                    <a:pt x="288585" y="243494"/>
                  </a:cubicBezTo>
                  <a:cubicBezTo>
                    <a:pt x="288585" y="237228"/>
                    <a:pt x="283260" y="231912"/>
                    <a:pt x="276984" y="231912"/>
                  </a:cubicBezTo>
                  <a:cubicBezTo>
                    <a:pt x="270708" y="231912"/>
                    <a:pt x="265384" y="237228"/>
                    <a:pt x="265384" y="243494"/>
                  </a:cubicBezTo>
                  <a:moveTo>
                    <a:pt x="265384" y="210363"/>
                  </a:moveTo>
                  <a:cubicBezTo>
                    <a:pt x="265384" y="216629"/>
                    <a:pt x="270708" y="221945"/>
                    <a:pt x="276984" y="221945"/>
                  </a:cubicBezTo>
                  <a:cubicBezTo>
                    <a:pt x="283260" y="221945"/>
                    <a:pt x="288585" y="217008"/>
                    <a:pt x="288585" y="210363"/>
                  </a:cubicBezTo>
                  <a:cubicBezTo>
                    <a:pt x="288585" y="204098"/>
                    <a:pt x="283260" y="198782"/>
                    <a:pt x="276984" y="198782"/>
                  </a:cubicBezTo>
                  <a:cubicBezTo>
                    <a:pt x="270708" y="198782"/>
                    <a:pt x="265384" y="204098"/>
                    <a:pt x="265384" y="210363"/>
                  </a:cubicBezTo>
                  <a:moveTo>
                    <a:pt x="265384" y="177233"/>
                  </a:moveTo>
                  <a:cubicBezTo>
                    <a:pt x="265384" y="183498"/>
                    <a:pt x="270708" y="188814"/>
                    <a:pt x="276984" y="188814"/>
                  </a:cubicBezTo>
                  <a:cubicBezTo>
                    <a:pt x="283260" y="188814"/>
                    <a:pt x="288585" y="183878"/>
                    <a:pt x="288585" y="177233"/>
                  </a:cubicBezTo>
                  <a:cubicBezTo>
                    <a:pt x="288585" y="170968"/>
                    <a:pt x="283260" y="165652"/>
                    <a:pt x="276984" y="165652"/>
                  </a:cubicBezTo>
                  <a:cubicBezTo>
                    <a:pt x="270708" y="165652"/>
                    <a:pt x="265384" y="170968"/>
                    <a:pt x="265384" y="177233"/>
                  </a:cubicBezTo>
                  <a:moveTo>
                    <a:pt x="265384" y="144103"/>
                  </a:moveTo>
                  <a:cubicBezTo>
                    <a:pt x="265384" y="150368"/>
                    <a:pt x="270708" y="155684"/>
                    <a:pt x="276984" y="155684"/>
                  </a:cubicBezTo>
                  <a:cubicBezTo>
                    <a:pt x="283260" y="155684"/>
                    <a:pt x="288585" y="150748"/>
                    <a:pt x="288585" y="144103"/>
                  </a:cubicBezTo>
                  <a:cubicBezTo>
                    <a:pt x="288585" y="137458"/>
                    <a:pt x="283260" y="132521"/>
                    <a:pt x="276984" y="132521"/>
                  </a:cubicBezTo>
                  <a:cubicBezTo>
                    <a:pt x="270708" y="132521"/>
                    <a:pt x="265384" y="137837"/>
                    <a:pt x="265384" y="144103"/>
                  </a:cubicBezTo>
                  <a:moveTo>
                    <a:pt x="265384" y="110972"/>
                  </a:moveTo>
                  <a:cubicBezTo>
                    <a:pt x="265384" y="117238"/>
                    <a:pt x="270708" y="122554"/>
                    <a:pt x="276984" y="122554"/>
                  </a:cubicBezTo>
                  <a:cubicBezTo>
                    <a:pt x="283260" y="122554"/>
                    <a:pt x="288585" y="117617"/>
                    <a:pt x="288585" y="110972"/>
                  </a:cubicBezTo>
                  <a:cubicBezTo>
                    <a:pt x="288585" y="104327"/>
                    <a:pt x="283260" y="99391"/>
                    <a:pt x="276984" y="99391"/>
                  </a:cubicBezTo>
                  <a:cubicBezTo>
                    <a:pt x="270708" y="99391"/>
                    <a:pt x="265384" y="104707"/>
                    <a:pt x="265384" y="110972"/>
                  </a:cubicBezTo>
                  <a:moveTo>
                    <a:pt x="265384" y="77842"/>
                  </a:moveTo>
                  <a:cubicBezTo>
                    <a:pt x="265384" y="84107"/>
                    <a:pt x="270708" y="89423"/>
                    <a:pt x="276984" y="89423"/>
                  </a:cubicBezTo>
                  <a:cubicBezTo>
                    <a:pt x="283260" y="89423"/>
                    <a:pt x="288585" y="84487"/>
                    <a:pt x="288585" y="77842"/>
                  </a:cubicBezTo>
                  <a:cubicBezTo>
                    <a:pt x="288585" y="71577"/>
                    <a:pt x="283260" y="66261"/>
                    <a:pt x="276984" y="66261"/>
                  </a:cubicBezTo>
                  <a:cubicBezTo>
                    <a:pt x="270708" y="66261"/>
                    <a:pt x="265384" y="71577"/>
                    <a:pt x="265384" y="77842"/>
                  </a:cubicBezTo>
                  <a:moveTo>
                    <a:pt x="265384" y="44712"/>
                  </a:moveTo>
                  <a:cubicBezTo>
                    <a:pt x="265384" y="50977"/>
                    <a:pt x="270708" y="56293"/>
                    <a:pt x="276984" y="56293"/>
                  </a:cubicBezTo>
                  <a:cubicBezTo>
                    <a:pt x="283260" y="56293"/>
                    <a:pt x="288585" y="51357"/>
                    <a:pt x="288585" y="44712"/>
                  </a:cubicBezTo>
                  <a:cubicBezTo>
                    <a:pt x="288585" y="38067"/>
                    <a:pt x="283260" y="33130"/>
                    <a:pt x="276984" y="33130"/>
                  </a:cubicBezTo>
                  <a:cubicBezTo>
                    <a:pt x="270708" y="33130"/>
                    <a:pt x="265384" y="38446"/>
                    <a:pt x="265384" y="44712"/>
                  </a:cubicBezTo>
                  <a:moveTo>
                    <a:pt x="265384" y="11581"/>
                  </a:moveTo>
                  <a:cubicBezTo>
                    <a:pt x="265384" y="17847"/>
                    <a:pt x="270708" y="23163"/>
                    <a:pt x="276984" y="23163"/>
                  </a:cubicBezTo>
                  <a:cubicBezTo>
                    <a:pt x="283260" y="23163"/>
                    <a:pt x="288585" y="18226"/>
                    <a:pt x="288585" y="11581"/>
                  </a:cubicBezTo>
                  <a:cubicBezTo>
                    <a:pt x="288585" y="5316"/>
                    <a:pt x="283260" y="0"/>
                    <a:pt x="276984" y="0"/>
                  </a:cubicBezTo>
                  <a:cubicBezTo>
                    <a:pt x="270708" y="0"/>
                    <a:pt x="265384" y="5316"/>
                    <a:pt x="265384" y="11581"/>
                  </a:cubicBezTo>
                  <a:moveTo>
                    <a:pt x="265384" y="607927"/>
                  </a:moveTo>
                  <a:cubicBezTo>
                    <a:pt x="265384" y="614193"/>
                    <a:pt x="270708" y="619509"/>
                    <a:pt x="276984" y="619509"/>
                  </a:cubicBezTo>
                  <a:cubicBezTo>
                    <a:pt x="283260" y="619509"/>
                    <a:pt x="288585" y="614572"/>
                    <a:pt x="288585" y="607927"/>
                  </a:cubicBezTo>
                  <a:cubicBezTo>
                    <a:pt x="288585" y="601282"/>
                    <a:pt x="283260" y="596346"/>
                    <a:pt x="276984" y="596346"/>
                  </a:cubicBezTo>
                  <a:cubicBezTo>
                    <a:pt x="270708" y="596346"/>
                    <a:pt x="265384" y="601662"/>
                    <a:pt x="265384" y="607927"/>
                  </a:cubicBezTo>
                  <a:moveTo>
                    <a:pt x="265384" y="574797"/>
                  </a:moveTo>
                  <a:cubicBezTo>
                    <a:pt x="265384" y="581062"/>
                    <a:pt x="270708" y="586378"/>
                    <a:pt x="276984" y="586378"/>
                  </a:cubicBezTo>
                  <a:cubicBezTo>
                    <a:pt x="283260" y="586378"/>
                    <a:pt x="288585" y="581442"/>
                    <a:pt x="288585" y="574797"/>
                  </a:cubicBezTo>
                  <a:cubicBezTo>
                    <a:pt x="288585" y="568532"/>
                    <a:pt x="283260" y="563215"/>
                    <a:pt x="276984" y="563215"/>
                  </a:cubicBezTo>
                  <a:cubicBezTo>
                    <a:pt x="270708" y="563215"/>
                    <a:pt x="265384" y="568532"/>
                    <a:pt x="265384" y="574797"/>
                  </a:cubicBezTo>
                  <a:moveTo>
                    <a:pt x="265384" y="541667"/>
                  </a:moveTo>
                  <a:cubicBezTo>
                    <a:pt x="265384" y="547932"/>
                    <a:pt x="270708" y="553248"/>
                    <a:pt x="276984" y="553248"/>
                  </a:cubicBezTo>
                  <a:cubicBezTo>
                    <a:pt x="283260" y="553248"/>
                    <a:pt x="288585" y="548312"/>
                    <a:pt x="288585" y="541667"/>
                  </a:cubicBezTo>
                  <a:cubicBezTo>
                    <a:pt x="288585" y="535401"/>
                    <a:pt x="283260" y="530085"/>
                    <a:pt x="276984" y="530085"/>
                  </a:cubicBezTo>
                  <a:cubicBezTo>
                    <a:pt x="270708" y="530085"/>
                    <a:pt x="265384" y="535401"/>
                    <a:pt x="265384" y="541667"/>
                  </a:cubicBezTo>
                  <a:moveTo>
                    <a:pt x="265384" y="508536"/>
                  </a:moveTo>
                  <a:cubicBezTo>
                    <a:pt x="265384" y="514802"/>
                    <a:pt x="270708" y="520118"/>
                    <a:pt x="276984" y="520118"/>
                  </a:cubicBezTo>
                  <a:cubicBezTo>
                    <a:pt x="283260" y="520118"/>
                    <a:pt x="288585" y="515181"/>
                    <a:pt x="288585" y="508536"/>
                  </a:cubicBezTo>
                  <a:cubicBezTo>
                    <a:pt x="288585" y="501891"/>
                    <a:pt x="283260" y="496955"/>
                    <a:pt x="276984" y="496955"/>
                  </a:cubicBezTo>
                  <a:cubicBezTo>
                    <a:pt x="270708" y="496955"/>
                    <a:pt x="265384" y="502271"/>
                    <a:pt x="265384" y="508536"/>
                  </a:cubicBezTo>
                  <a:moveTo>
                    <a:pt x="265384" y="475406"/>
                  </a:moveTo>
                  <a:cubicBezTo>
                    <a:pt x="265384" y="481671"/>
                    <a:pt x="270708" y="486987"/>
                    <a:pt x="276984" y="486987"/>
                  </a:cubicBezTo>
                  <a:cubicBezTo>
                    <a:pt x="283260" y="486987"/>
                    <a:pt x="288585" y="482051"/>
                    <a:pt x="288585" y="475406"/>
                  </a:cubicBezTo>
                  <a:cubicBezTo>
                    <a:pt x="288585" y="469141"/>
                    <a:pt x="283260" y="463825"/>
                    <a:pt x="276984" y="463825"/>
                  </a:cubicBezTo>
                  <a:cubicBezTo>
                    <a:pt x="270708" y="463825"/>
                    <a:pt x="265384" y="469141"/>
                    <a:pt x="265384" y="475406"/>
                  </a:cubicBezTo>
                  <a:moveTo>
                    <a:pt x="232199" y="442276"/>
                  </a:moveTo>
                  <a:cubicBezTo>
                    <a:pt x="232199" y="448541"/>
                    <a:pt x="237524" y="453857"/>
                    <a:pt x="243799" y="453857"/>
                  </a:cubicBezTo>
                  <a:cubicBezTo>
                    <a:pt x="250075" y="453857"/>
                    <a:pt x="255400" y="448921"/>
                    <a:pt x="255400" y="442276"/>
                  </a:cubicBezTo>
                  <a:cubicBezTo>
                    <a:pt x="255400" y="435631"/>
                    <a:pt x="250075" y="430694"/>
                    <a:pt x="243799" y="430694"/>
                  </a:cubicBezTo>
                  <a:cubicBezTo>
                    <a:pt x="237524" y="430694"/>
                    <a:pt x="232199" y="436010"/>
                    <a:pt x="232199" y="442276"/>
                  </a:cubicBezTo>
                  <a:moveTo>
                    <a:pt x="232199" y="409145"/>
                  </a:moveTo>
                  <a:cubicBezTo>
                    <a:pt x="232199" y="415411"/>
                    <a:pt x="237524" y="420727"/>
                    <a:pt x="243799" y="420727"/>
                  </a:cubicBezTo>
                  <a:cubicBezTo>
                    <a:pt x="250075" y="420727"/>
                    <a:pt x="255400" y="415790"/>
                    <a:pt x="255400" y="409145"/>
                  </a:cubicBezTo>
                  <a:cubicBezTo>
                    <a:pt x="255400" y="402880"/>
                    <a:pt x="250075" y="397564"/>
                    <a:pt x="243799" y="397564"/>
                  </a:cubicBezTo>
                  <a:cubicBezTo>
                    <a:pt x="237524" y="397564"/>
                    <a:pt x="232199" y="402880"/>
                    <a:pt x="232199" y="409145"/>
                  </a:cubicBezTo>
                  <a:moveTo>
                    <a:pt x="232199" y="376015"/>
                  </a:moveTo>
                  <a:cubicBezTo>
                    <a:pt x="232199" y="382280"/>
                    <a:pt x="237524" y="387596"/>
                    <a:pt x="243799" y="387596"/>
                  </a:cubicBezTo>
                  <a:cubicBezTo>
                    <a:pt x="250075" y="387596"/>
                    <a:pt x="255400" y="382660"/>
                    <a:pt x="255400" y="376015"/>
                  </a:cubicBezTo>
                  <a:cubicBezTo>
                    <a:pt x="255400" y="369370"/>
                    <a:pt x="250075" y="364434"/>
                    <a:pt x="243799" y="364434"/>
                  </a:cubicBezTo>
                  <a:cubicBezTo>
                    <a:pt x="237524" y="364434"/>
                    <a:pt x="232199" y="369750"/>
                    <a:pt x="232199" y="376015"/>
                  </a:cubicBezTo>
                  <a:moveTo>
                    <a:pt x="232199" y="342885"/>
                  </a:moveTo>
                  <a:cubicBezTo>
                    <a:pt x="232199" y="349150"/>
                    <a:pt x="237524" y="354466"/>
                    <a:pt x="243799" y="354466"/>
                  </a:cubicBezTo>
                  <a:cubicBezTo>
                    <a:pt x="250075" y="354466"/>
                    <a:pt x="255400" y="349530"/>
                    <a:pt x="255400" y="342885"/>
                  </a:cubicBezTo>
                  <a:cubicBezTo>
                    <a:pt x="255400" y="336240"/>
                    <a:pt x="250075" y="331303"/>
                    <a:pt x="243799" y="331303"/>
                  </a:cubicBezTo>
                  <a:cubicBezTo>
                    <a:pt x="237524" y="331303"/>
                    <a:pt x="232199" y="336619"/>
                    <a:pt x="232199" y="342885"/>
                  </a:cubicBezTo>
                  <a:moveTo>
                    <a:pt x="232199" y="309754"/>
                  </a:moveTo>
                  <a:cubicBezTo>
                    <a:pt x="232199" y="316020"/>
                    <a:pt x="237524" y="321336"/>
                    <a:pt x="243799" y="321336"/>
                  </a:cubicBezTo>
                  <a:cubicBezTo>
                    <a:pt x="250075" y="321336"/>
                    <a:pt x="255400" y="316399"/>
                    <a:pt x="255400" y="309754"/>
                  </a:cubicBezTo>
                  <a:cubicBezTo>
                    <a:pt x="255400" y="303489"/>
                    <a:pt x="250075" y="298173"/>
                    <a:pt x="243799" y="298173"/>
                  </a:cubicBezTo>
                  <a:cubicBezTo>
                    <a:pt x="237524" y="298173"/>
                    <a:pt x="232199" y="303489"/>
                    <a:pt x="232199" y="309754"/>
                  </a:cubicBezTo>
                  <a:moveTo>
                    <a:pt x="232199" y="276624"/>
                  </a:moveTo>
                  <a:cubicBezTo>
                    <a:pt x="232199" y="282889"/>
                    <a:pt x="237524" y="288205"/>
                    <a:pt x="243799" y="288205"/>
                  </a:cubicBezTo>
                  <a:cubicBezTo>
                    <a:pt x="250075" y="288205"/>
                    <a:pt x="255400" y="283269"/>
                    <a:pt x="255400" y="276624"/>
                  </a:cubicBezTo>
                  <a:cubicBezTo>
                    <a:pt x="255400" y="269979"/>
                    <a:pt x="250075" y="265043"/>
                    <a:pt x="243799" y="265043"/>
                  </a:cubicBezTo>
                  <a:cubicBezTo>
                    <a:pt x="237524" y="265043"/>
                    <a:pt x="232199" y="270359"/>
                    <a:pt x="232199" y="276624"/>
                  </a:cubicBezTo>
                  <a:moveTo>
                    <a:pt x="232199" y="243494"/>
                  </a:moveTo>
                  <a:cubicBezTo>
                    <a:pt x="232199" y="249759"/>
                    <a:pt x="237524" y="255075"/>
                    <a:pt x="243799" y="255075"/>
                  </a:cubicBezTo>
                  <a:cubicBezTo>
                    <a:pt x="250075" y="255075"/>
                    <a:pt x="255400" y="250139"/>
                    <a:pt x="255400" y="243494"/>
                  </a:cubicBezTo>
                  <a:cubicBezTo>
                    <a:pt x="255400" y="237228"/>
                    <a:pt x="250075" y="231912"/>
                    <a:pt x="243799" y="231912"/>
                  </a:cubicBezTo>
                  <a:cubicBezTo>
                    <a:pt x="237524" y="231912"/>
                    <a:pt x="232199" y="237228"/>
                    <a:pt x="232199" y="243494"/>
                  </a:cubicBezTo>
                  <a:moveTo>
                    <a:pt x="232199" y="210363"/>
                  </a:moveTo>
                  <a:cubicBezTo>
                    <a:pt x="232199" y="216629"/>
                    <a:pt x="237524" y="221945"/>
                    <a:pt x="243799" y="221945"/>
                  </a:cubicBezTo>
                  <a:cubicBezTo>
                    <a:pt x="250075" y="221945"/>
                    <a:pt x="255400" y="217008"/>
                    <a:pt x="255400" y="210363"/>
                  </a:cubicBezTo>
                  <a:cubicBezTo>
                    <a:pt x="255400" y="204098"/>
                    <a:pt x="250075" y="198782"/>
                    <a:pt x="243799" y="198782"/>
                  </a:cubicBezTo>
                  <a:cubicBezTo>
                    <a:pt x="237524" y="198782"/>
                    <a:pt x="232199" y="204098"/>
                    <a:pt x="232199" y="210363"/>
                  </a:cubicBezTo>
                  <a:moveTo>
                    <a:pt x="232199" y="177233"/>
                  </a:moveTo>
                  <a:cubicBezTo>
                    <a:pt x="232199" y="183498"/>
                    <a:pt x="237524" y="188814"/>
                    <a:pt x="243799" y="188814"/>
                  </a:cubicBezTo>
                  <a:cubicBezTo>
                    <a:pt x="250075" y="188814"/>
                    <a:pt x="255400" y="183878"/>
                    <a:pt x="255400" y="177233"/>
                  </a:cubicBezTo>
                  <a:cubicBezTo>
                    <a:pt x="255400" y="170968"/>
                    <a:pt x="250075" y="165652"/>
                    <a:pt x="243799" y="165652"/>
                  </a:cubicBezTo>
                  <a:cubicBezTo>
                    <a:pt x="237524" y="165652"/>
                    <a:pt x="232199" y="170968"/>
                    <a:pt x="232199" y="177233"/>
                  </a:cubicBezTo>
                  <a:moveTo>
                    <a:pt x="232199" y="144103"/>
                  </a:moveTo>
                  <a:cubicBezTo>
                    <a:pt x="232199" y="150368"/>
                    <a:pt x="237524" y="155684"/>
                    <a:pt x="243799" y="155684"/>
                  </a:cubicBezTo>
                  <a:cubicBezTo>
                    <a:pt x="250075" y="155684"/>
                    <a:pt x="255400" y="150748"/>
                    <a:pt x="255400" y="144103"/>
                  </a:cubicBezTo>
                  <a:cubicBezTo>
                    <a:pt x="255400" y="137458"/>
                    <a:pt x="250075" y="132521"/>
                    <a:pt x="243799" y="132521"/>
                  </a:cubicBezTo>
                  <a:cubicBezTo>
                    <a:pt x="237524" y="132521"/>
                    <a:pt x="232199" y="137837"/>
                    <a:pt x="232199" y="144103"/>
                  </a:cubicBezTo>
                  <a:moveTo>
                    <a:pt x="232199" y="110972"/>
                  </a:moveTo>
                  <a:cubicBezTo>
                    <a:pt x="232199" y="117238"/>
                    <a:pt x="237524" y="122554"/>
                    <a:pt x="243799" y="122554"/>
                  </a:cubicBezTo>
                  <a:cubicBezTo>
                    <a:pt x="250075" y="122554"/>
                    <a:pt x="255400" y="117617"/>
                    <a:pt x="255400" y="110972"/>
                  </a:cubicBezTo>
                  <a:cubicBezTo>
                    <a:pt x="255400" y="104327"/>
                    <a:pt x="250075" y="99391"/>
                    <a:pt x="243799" y="99391"/>
                  </a:cubicBezTo>
                  <a:cubicBezTo>
                    <a:pt x="237524" y="99391"/>
                    <a:pt x="232199" y="104707"/>
                    <a:pt x="232199" y="110972"/>
                  </a:cubicBezTo>
                  <a:moveTo>
                    <a:pt x="232199" y="77842"/>
                  </a:moveTo>
                  <a:cubicBezTo>
                    <a:pt x="232199" y="84107"/>
                    <a:pt x="237524" y="89423"/>
                    <a:pt x="243799" y="89423"/>
                  </a:cubicBezTo>
                  <a:cubicBezTo>
                    <a:pt x="250075" y="89423"/>
                    <a:pt x="255400" y="84487"/>
                    <a:pt x="255400" y="77842"/>
                  </a:cubicBezTo>
                  <a:cubicBezTo>
                    <a:pt x="255400" y="71577"/>
                    <a:pt x="250075" y="66261"/>
                    <a:pt x="243799" y="66261"/>
                  </a:cubicBezTo>
                  <a:cubicBezTo>
                    <a:pt x="237524" y="66261"/>
                    <a:pt x="232199" y="71577"/>
                    <a:pt x="232199" y="77842"/>
                  </a:cubicBezTo>
                  <a:moveTo>
                    <a:pt x="232199" y="44712"/>
                  </a:moveTo>
                  <a:cubicBezTo>
                    <a:pt x="232199" y="50977"/>
                    <a:pt x="237524" y="56293"/>
                    <a:pt x="243799" y="56293"/>
                  </a:cubicBezTo>
                  <a:cubicBezTo>
                    <a:pt x="250075" y="56293"/>
                    <a:pt x="255400" y="51357"/>
                    <a:pt x="255400" y="44712"/>
                  </a:cubicBezTo>
                  <a:cubicBezTo>
                    <a:pt x="255400" y="38067"/>
                    <a:pt x="250075" y="33130"/>
                    <a:pt x="243799" y="33130"/>
                  </a:cubicBezTo>
                  <a:cubicBezTo>
                    <a:pt x="237524" y="33130"/>
                    <a:pt x="232199" y="38446"/>
                    <a:pt x="232199" y="44712"/>
                  </a:cubicBezTo>
                  <a:moveTo>
                    <a:pt x="232199" y="11581"/>
                  </a:moveTo>
                  <a:cubicBezTo>
                    <a:pt x="232199" y="17847"/>
                    <a:pt x="237524" y="23163"/>
                    <a:pt x="243799" y="23163"/>
                  </a:cubicBezTo>
                  <a:cubicBezTo>
                    <a:pt x="250075" y="23163"/>
                    <a:pt x="255400" y="18226"/>
                    <a:pt x="255400" y="11581"/>
                  </a:cubicBezTo>
                  <a:cubicBezTo>
                    <a:pt x="255400" y="5316"/>
                    <a:pt x="250075" y="0"/>
                    <a:pt x="243799" y="0"/>
                  </a:cubicBezTo>
                  <a:cubicBezTo>
                    <a:pt x="237524" y="0"/>
                    <a:pt x="232199" y="5316"/>
                    <a:pt x="232199" y="11581"/>
                  </a:cubicBezTo>
                  <a:moveTo>
                    <a:pt x="232199" y="607927"/>
                  </a:moveTo>
                  <a:cubicBezTo>
                    <a:pt x="232199" y="614193"/>
                    <a:pt x="237524" y="619509"/>
                    <a:pt x="243799" y="619509"/>
                  </a:cubicBezTo>
                  <a:cubicBezTo>
                    <a:pt x="250075" y="619509"/>
                    <a:pt x="255400" y="614572"/>
                    <a:pt x="255400" y="607927"/>
                  </a:cubicBezTo>
                  <a:cubicBezTo>
                    <a:pt x="255400" y="601282"/>
                    <a:pt x="250075" y="596346"/>
                    <a:pt x="243799" y="596346"/>
                  </a:cubicBezTo>
                  <a:cubicBezTo>
                    <a:pt x="237524" y="596346"/>
                    <a:pt x="232199" y="601662"/>
                    <a:pt x="232199" y="607927"/>
                  </a:cubicBezTo>
                  <a:moveTo>
                    <a:pt x="232199" y="574797"/>
                  </a:moveTo>
                  <a:cubicBezTo>
                    <a:pt x="232199" y="581062"/>
                    <a:pt x="237524" y="586378"/>
                    <a:pt x="243799" y="586378"/>
                  </a:cubicBezTo>
                  <a:cubicBezTo>
                    <a:pt x="250075" y="586378"/>
                    <a:pt x="255400" y="581442"/>
                    <a:pt x="255400" y="574797"/>
                  </a:cubicBezTo>
                  <a:cubicBezTo>
                    <a:pt x="255400" y="568532"/>
                    <a:pt x="250075" y="563215"/>
                    <a:pt x="243799" y="563215"/>
                  </a:cubicBezTo>
                  <a:cubicBezTo>
                    <a:pt x="237524" y="563215"/>
                    <a:pt x="232199" y="568532"/>
                    <a:pt x="232199" y="574797"/>
                  </a:cubicBezTo>
                  <a:moveTo>
                    <a:pt x="232199" y="541667"/>
                  </a:moveTo>
                  <a:cubicBezTo>
                    <a:pt x="232199" y="547932"/>
                    <a:pt x="237524" y="553248"/>
                    <a:pt x="243799" y="553248"/>
                  </a:cubicBezTo>
                  <a:cubicBezTo>
                    <a:pt x="250075" y="553248"/>
                    <a:pt x="255400" y="548312"/>
                    <a:pt x="255400" y="541667"/>
                  </a:cubicBezTo>
                  <a:cubicBezTo>
                    <a:pt x="255400" y="535401"/>
                    <a:pt x="250075" y="530085"/>
                    <a:pt x="243799" y="530085"/>
                  </a:cubicBezTo>
                  <a:cubicBezTo>
                    <a:pt x="237524" y="530085"/>
                    <a:pt x="232199" y="535401"/>
                    <a:pt x="232199" y="541667"/>
                  </a:cubicBezTo>
                  <a:moveTo>
                    <a:pt x="232199" y="508536"/>
                  </a:moveTo>
                  <a:cubicBezTo>
                    <a:pt x="232199" y="514802"/>
                    <a:pt x="237524" y="520118"/>
                    <a:pt x="243799" y="520118"/>
                  </a:cubicBezTo>
                  <a:cubicBezTo>
                    <a:pt x="250075" y="520118"/>
                    <a:pt x="255400" y="515181"/>
                    <a:pt x="255400" y="508536"/>
                  </a:cubicBezTo>
                  <a:cubicBezTo>
                    <a:pt x="255400" y="501891"/>
                    <a:pt x="250075" y="496955"/>
                    <a:pt x="243799" y="496955"/>
                  </a:cubicBezTo>
                  <a:cubicBezTo>
                    <a:pt x="237524" y="496955"/>
                    <a:pt x="232199" y="502271"/>
                    <a:pt x="232199" y="508536"/>
                  </a:cubicBezTo>
                  <a:moveTo>
                    <a:pt x="232199" y="475406"/>
                  </a:moveTo>
                  <a:cubicBezTo>
                    <a:pt x="232199" y="481671"/>
                    <a:pt x="237524" y="486987"/>
                    <a:pt x="243799" y="486987"/>
                  </a:cubicBezTo>
                  <a:cubicBezTo>
                    <a:pt x="250075" y="486987"/>
                    <a:pt x="255400" y="482051"/>
                    <a:pt x="255400" y="475406"/>
                  </a:cubicBezTo>
                  <a:cubicBezTo>
                    <a:pt x="255400" y="469141"/>
                    <a:pt x="250075" y="463825"/>
                    <a:pt x="243799" y="463825"/>
                  </a:cubicBezTo>
                  <a:cubicBezTo>
                    <a:pt x="237524" y="463825"/>
                    <a:pt x="232199" y="469141"/>
                    <a:pt x="232199" y="475406"/>
                  </a:cubicBezTo>
                  <a:moveTo>
                    <a:pt x="199014" y="442276"/>
                  </a:moveTo>
                  <a:cubicBezTo>
                    <a:pt x="199014" y="448541"/>
                    <a:pt x="204339" y="453857"/>
                    <a:pt x="210614" y="453857"/>
                  </a:cubicBezTo>
                  <a:cubicBezTo>
                    <a:pt x="216890" y="453857"/>
                    <a:pt x="222215" y="448921"/>
                    <a:pt x="222215" y="442276"/>
                  </a:cubicBezTo>
                  <a:cubicBezTo>
                    <a:pt x="222215" y="435631"/>
                    <a:pt x="216890" y="430694"/>
                    <a:pt x="210614" y="430694"/>
                  </a:cubicBezTo>
                  <a:cubicBezTo>
                    <a:pt x="204339" y="430694"/>
                    <a:pt x="199014" y="436010"/>
                    <a:pt x="199014" y="442276"/>
                  </a:cubicBezTo>
                  <a:moveTo>
                    <a:pt x="199014" y="409145"/>
                  </a:moveTo>
                  <a:cubicBezTo>
                    <a:pt x="199014" y="415411"/>
                    <a:pt x="204339" y="420727"/>
                    <a:pt x="210614" y="420727"/>
                  </a:cubicBezTo>
                  <a:cubicBezTo>
                    <a:pt x="216890" y="420727"/>
                    <a:pt x="222215" y="415790"/>
                    <a:pt x="222215" y="409145"/>
                  </a:cubicBezTo>
                  <a:cubicBezTo>
                    <a:pt x="222215" y="402880"/>
                    <a:pt x="216890" y="397564"/>
                    <a:pt x="210614" y="397564"/>
                  </a:cubicBezTo>
                  <a:cubicBezTo>
                    <a:pt x="204339" y="397564"/>
                    <a:pt x="199014" y="402880"/>
                    <a:pt x="199014" y="409145"/>
                  </a:cubicBezTo>
                  <a:moveTo>
                    <a:pt x="199014" y="376015"/>
                  </a:moveTo>
                  <a:cubicBezTo>
                    <a:pt x="199014" y="382280"/>
                    <a:pt x="204339" y="387596"/>
                    <a:pt x="210614" y="387596"/>
                  </a:cubicBezTo>
                  <a:cubicBezTo>
                    <a:pt x="216890" y="387596"/>
                    <a:pt x="222215" y="382660"/>
                    <a:pt x="222215" y="376015"/>
                  </a:cubicBezTo>
                  <a:cubicBezTo>
                    <a:pt x="222215" y="369370"/>
                    <a:pt x="216890" y="364434"/>
                    <a:pt x="210614" y="364434"/>
                  </a:cubicBezTo>
                  <a:cubicBezTo>
                    <a:pt x="204339" y="364434"/>
                    <a:pt x="199014" y="369750"/>
                    <a:pt x="199014" y="376015"/>
                  </a:cubicBezTo>
                  <a:moveTo>
                    <a:pt x="199014" y="342885"/>
                  </a:moveTo>
                  <a:cubicBezTo>
                    <a:pt x="199014" y="349150"/>
                    <a:pt x="204339" y="354466"/>
                    <a:pt x="210614" y="354466"/>
                  </a:cubicBezTo>
                  <a:cubicBezTo>
                    <a:pt x="216890" y="354466"/>
                    <a:pt x="222215" y="349530"/>
                    <a:pt x="222215" y="342885"/>
                  </a:cubicBezTo>
                  <a:cubicBezTo>
                    <a:pt x="222215" y="336240"/>
                    <a:pt x="216890" y="331303"/>
                    <a:pt x="210614" y="331303"/>
                  </a:cubicBezTo>
                  <a:cubicBezTo>
                    <a:pt x="204339" y="331303"/>
                    <a:pt x="199014" y="336619"/>
                    <a:pt x="199014" y="342885"/>
                  </a:cubicBezTo>
                  <a:moveTo>
                    <a:pt x="199014" y="309754"/>
                  </a:moveTo>
                  <a:cubicBezTo>
                    <a:pt x="199014" y="316020"/>
                    <a:pt x="204339" y="321336"/>
                    <a:pt x="210614" y="321336"/>
                  </a:cubicBezTo>
                  <a:cubicBezTo>
                    <a:pt x="216890" y="321336"/>
                    <a:pt x="222215" y="316399"/>
                    <a:pt x="222215" y="309754"/>
                  </a:cubicBezTo>
                  <a:cubicBezTo>
                    <a:pt x="222215" y="303489"/>
                    <a:pt x="216890" y="298173"/>
                    <a:pt x="210614" y="298173"/>
                  </a:cubicBezTo>
                  <a:cubicBezTo>
                    <a:pt x="204339" y="298173"/>
                    <a:pt x="199014" y="303489"/>
                    <a:pt x="199014" y="309754"/>
                  </a:cubicBezTo>
                  <a:moveTo>
                    <a:pt x="199014" y="276624"/>
                  </a:moveTo>
                  <a:cubicBezTo>
                    <a:pt x="199014" y="282889"/>
                    <a:pt x="204339" y="288205"/>
                    <a:pt x="210614" y="288205"/>
                  </a:cubicBezTo>
                  <a:cubicBezTo>
                    <a:pt x="216890" y="288205"/>
                    <a:pt x="222215" y="283269"/>
                    <a:pt x="222215" y="276624"/>
                  </a:cubicBezTo>
                  <a:cubicBezTo>
                    <a:pt x="222215" y="269979"/>
                    <a:pt x="216890" y="265043"/>
                    <a:pt x="210614" y="265043"/>
                  </a:cubicBezTo>
                  <a:cubicBezTo>
                    <a:pt x="204339" y="265043"/>
                    <a:pt x="199014" y="270359"/>
                    <a:pt x="199014" y="276624"/>
                  </a:cubicBezTo>
                  <a:moveTo>
                    <a:pt x="199014" y="243494"/>
                  </a:moveTo>
                  <a:cubicBezTo>
                    <a:pt x="199014" y="249759"/>
                    <a:pt x="204339" y="255075"/>
                    <a:pt x="210614" y="255075"/>
                  </a:cubicBezTo>
                  <a:cubicBezTo>
                    <a:pt x="216890" y="255075"/>
                    <a:pt x="222215" y="250139"/>
                    <a:pt x="222215" y="243494"/>
                  </a:cubicBezTo>
                  <a:cubicBezTo>
                    <a:pt x="222215" y="237228"/>
                    <a:pt x="216890" y="231912"/>
                    <a:pt x="210614" y="231912"/>
                  </a:cubicBezTo>
                  <a:cubicBezTo>
                    <a:pt x="204339" y="231912"/>
                    <a:pt x="199014" y="237228"/>
                    <a:pt x="199014" y="243494"/>
                  </a:cubicBezTo>
                  <a:moveTo>
                    <a:pt x="199014" y="210363"/>
                  </a:moveTo>
                  <a:cubicBezTo>
                    <a:pt x="199014" y="216629"/>
                    <a:pt x="204339" y="221945"/>
                    <a:pt x="210614" y="221945"/>
                  </a:cubicBezTo>
                  <a:cubicBezTo>
                    <a:pt x="216890" y="221945"/>
                    <a:pt x="222215" y="217008"/>
                    <a:pt x="222215" y="210363"/>
                  </a:cubicBezTo>
                  <a:cubicBezTo>
                    <a:pt x="222215" y="204098"/>
                    <a:pt x="216890" y="198782"/>
                    <a:pt x="210614" y="198782"/>
                  </a:cubicBezTo>
                  <a:cubicBezTo>
                    <a:pt x="204339" y="198782"/>
                    <a:pt x="199014" y="204098"/>
                    <a:pt x="199014" y="210363"/>
                  </a:cubicBezTo>
                  <a:moveTo>
                    <a:pt x="199014" y="177233"/>
                  </a:moveTo>
                  <a:cubicBezTo>
                    <a:pt x="199014" y="183498"/>
                    <a:pt x="204339" y="188814"/>
                    <a:pt x="210614" y="188814"/>
                  </a:cubicBezTo>
                  <a:cubicBezTo>
                    <a:pt x="216890" y="188814"/>
                    <a:pt x="222215" y="183878"/>
                    <a:pt x="222215" y="177233"/>
                  </a:cubicBezTo>
                  <a:cubicBezTo>
                    <a:pt x="222215" y="170968"/>
                    <a:pt x="216890" y="165652"/>
                    <a:pt x="210614" y="165652"/>
                  </a:cubicBezTo>
                  <a:cubicBezTo>
                    <a:pt x="204339" y="165652"/>
                    <a:pt x="199014" y="170968"/>
                    <a:pt x="199014" y="177233"/>
                  </a:cubicBezTo>
                  <a:moveTo>
                    <a:pt x="199014" y="144103"/>
                  </a:moveTo>
                  <a:cubicBezTo>
                    <a:pt x="199014" y="150368"/>
                    <a:pt x="204339" y="155684"/>
                    <a:pt x="210614" y="155684"/>
                  </a:cubicBezTo>
                  <a:cubicBezTo>
                    <a:pt x="216890" y="155684"/>
                    <a:pt x="222215" y="150748"/>
                    <a:pt x="222215" y="144103"/>
                  </a:cubicBezTo>
                  <a:cubicBezTo>
                    <a:pt x="222215" y="137458"/>
                    <a:pt x="216890" y="132521"/>
                    <a:pt x="210614" y="132521"/>
                  </a:cubicBezTo>
                  <a:cubicBezTo>
                    <a:pt x="204339" y="132521"/>
                    <a:pt x="199014" y="137837"/>
                    <a:pt x="199014" y="144103"/>
                  </a:cubicBezTo>
                  <a:moveTo>
                    <a:pt x="199014" y="110972"/>
                  </a:moveTo>
                  <a:cubicBezTo>
                    <a:pt x="199014" y="117238"/>
                    <a:pt x="204339" y="122554"/>
                    <a:pt x="210614" y="122554"/>
                  </a:cubicBezTo>
                  <a:cubicBezTo>
                    <a:pt x="216890" y="122554"/>
                    <a:pt x="222215" y="117617"/>
                    <a:pt x="222215" y="110972"/>
                  </a:cubicBezTo>
                  <a:cubicBezTo>
                    <a:pt x="222215" y="104327"/>
                    <a:pt x="216890" y="99391"/>
                    <a:pt x="210614" y="99391"/>
                  </a:cubicBezTo>
                  <a:cubicBezTo>
                    <a:pt x="204339" y="99391"/>
                    <a:pt x="199014" y="104707"/>
                    <a:pt x="199014" y="110972"/>
                  </a:cubicBezTo>
                  <a:moveTo>
                    <a:pt x="199014" y="77842"/>
                  </a:moveTo>
                  <a:cubicBezTo>
                    <a:pt x="199014" y="84107"/>
                    <a:pt x="204339" y="89423"/>
                    <a:pt x="210614" y="89423"/>
                  </a:cubicBezTo>
                  <a:cubicBezTo>
                    <a:pt x="216890" y="89423"/>
                    <a:pt x="222215" y="84487"/>
                    <a:pt x="222215" y="77842"/>
                  </a:cubicBezTo>
                  <a:cubicBezTo>
                    <a:pt x="222215" y="71577"/>
                    <a:pt x="216890" y="66261"/>
                    <a:pt x="210614" y="66261"/>
                  </a:cubicBezTo>
                  <a:cubicBezTo>
                    <a:pt x="204339" y="66261"/>
                    <a:pt x="199014" y="71577"/>
                    <a:pt x="199014" y="77842"/>
                  </a:cubicBezTo>
                  <a:moveTo>
                    <a:pt x="199014" y="44712"/>
                  </a:moveTo>
                  <a:cubicBezTo>
                    <a:pt x="199014" y="50977"/>
                    <a:pt x="204339" y="56293"/>
                    <a:pt x="210614" y="56293"/>
                  </a:cubicBezTo>
                  <a:cubicBezTo>
                    <a:pt x="216890" y="56293"/>
                    <a:pt x="222215" y="51357"/>
                    <a:pt x="222215" y="44712"/>
                  </a:cubicBezTo>
                  <a:cubicBezTo>
                    <a:pt x="222215" y="38067"/>
                    <a:pt x="216890" y="33130"/>
                    <a:pt x="210614" y="33130"/>
                  </a:cubicBezTo>
                  <a:cubicBezTo>
                    <a:pt x="204339" y="33130"/>
                    <a:pt x="199014" y="38446"/>
                    <a:pt x="199014" y="44712"/>
                  </a:cubicBezTo>
                  <a:moveTo>
                    <a:pt x="199014" y="11581"/>
                  </a:moveTo>
                  <a:cubicBezTo>
                    <a:pt x="199014" y="17847"/>
                    <a:pt x="204339" y="23163"/>
                    <a:pt x="210614" y="23163"/>
                  </a:cubicBezTo>
                  <a:cubicBezTo>
                    <a:pt x="216890" y="23163"/>
                    <a:pt x="222215" y="18226"/>
                    <a:pt x="222215" y="11581"/>
                  </a:cubicBezTo>
                  <a:cubicBezTo>
                    <a:pt x="222215" y="5316"/>
                    <a:pt x="216890" y="0"/>
                    <a:pt x="210614" y="0"/>
                  </a:cubicBezTo>
                  <a:cubicBezTo>
                    <a:pt x="204339" y="0"/>
                    <a:pt x="199014" y="5316"/>
                    <a:pt x="199014" y="11581"/>
                  </a:cubicBezTo>
                  <a:moveTo>
                    <a:pt x="199014" y="607927"/>
                  </a:moveTo>
                  <a:cubicBezTo>
                    <a:pt x="199014" y="614193"/>
                    <a:pt x="204339" y="619509"/>
                    <a:pt x="210614" y="619509"/>
                  </a:cubicBezTo>
                  <a:cubicBezTo>
                    <a:pt x="216890" y="619509"/>
                    <a:pt x="222215" y="614572"/>
                    <a:pt x="222215" y="607927"/>
                  </a:cubicBezTo>
                  <a:cubicBezTo>
                    <a:pt x="222215" y="601282"/>
                    <a:pt x="216890" y="596346"/>
                    <a:pt x="210614" y="596346"/>
                  </a:cubicBezTo>
                  <a:cubicBezTo>
                    <a:pt x="204339" y="596346"/>
                    <a:pt x="199014" y="601662"/>
                    <a:pt x="199014" y="607927"/>
                  </a:cubicBezTo>
                  <a:moveTo>
                    <a:pt x="199014" y="574797"/>
                  </a:moveTo>
                  <a:cubicBezTo>
                    <a:pt x="199014" y="581062"/>
                    <a:pt x="204339" y="586378"/>
                    <a:pt x="210614" y="586378"/>
                  </a:cubicBezTo>
                  <a:cubicBezTo>
                    <a:pt x="216890" y="586378"/>
                    <a:pt x="222215" y="581442"/>
                    <a:pt x="222215" y="574797"/>
                  </a:cubicBezTo>
                  <a:cubicBezTo>
                    <a:pt x="222215" y="568532"/>
                    <a:pt x="216890" y="563215"/>
                    <a:pt x="210614" y="563215"/>
                  </a:cubicBezTo>
                  <a:cubicBezTo>
                    <a:pt x="204339" y="563215"/>
                    <a:pt x="199014" y="568532"/>
                    <a:pt x="199014" y="574797"/>
                  </a:cubicBezTo>
                  <a:moveTo>
                    <a:pt x="199014" y="541667"/>
                  </a:moveTo>
                  <a:cubicBezTo>
                    <a:pt x="199014" y="547932"/>
                    <a:pt x="204339" y="553248"/>
                    <a:pt x="210614" y="553248"/>
                  </a:cubicBezTo>
                  <a:cubicBezTo>
                    <a:pt x="216890" y="553248"/>
                    <a:pt x="222215" y="548312"/>
                    <a:pt x="222215" y="541667"/>
                  </a:cubicBezTo>
                  <a:cubicBezTo>
                    <a:pt x="222215" y="535401"/>
                    <a:pt x="216890" y="530085"/>
                    <a:pt x="210614" y="530085"/>
                  </a:cubicBezTo>
                  <a:cubicBezTo>
                    <a:pt x="204339" y="530085"/>
                    <a:pt x="199014" y="535401"/>
                    <a:pt x="199014" y="541667"/>
                  </a:cubicBezTo>
                  <a:moveTo>
                    <a:pt x="199014" y="508536"/>
                  </a:moveTo>
                  <a:cubicBezTo>
                    <a:pt x="199014" y="514802"/>
                    <a:pt x="204339" y="520118"/>
                    <a:pt x="210614" y="520118"/>
                  </a:cubicBezTo>
                  <a:cubicBezTo>
                    <a:pt x="216890" y="520118"/>
                    <a:pt x="222215" y="515181"/>
                    <a:pt x="222215" y="508536"/>
                  </a:cubicBezTo>
                  <a:cubicBezTo>
                    <a:pt x="222215" y="501891"/>
                    <a:pt x="216890" y="496955"/>
                    <a:pt x="210614" y="496955"/>
                  </a:cubicBezTo>
                  <a:cubicBezTo>
                    <a:pt x="204339" y="496955"/>
                    <a:pt x="199014" y="502271"/>
                    <a:pt x="199014" y="508536"/>
                  </a:cubicBezTo>
                  <a:moveTo>
                    <a:pt x="199014" y="475406"/>
                  </a:moveTo>
                  <a:cubicBezTo>
                    <a:pt x="199014" y="481671"/>
                    <a:pt x="204339" y="486987"/>
                    <a:pt x="210614" y="486987"/>
                  </a:cubicBezTo>
                  <a:cubicBezTo>
                    <a:pt x="216890" y="486987"/>
                    <a:pt x="222215" y="482051"/>
                    <a:pt x="222215" y="475406"/>
                  </a:cubicBezTo>
                  <a:cubicBezTo>
                    <a:pt x="222215" y="469141"/>
                    <a:pt x="216890" y="463825"/>
                    <a:pt x="210614" y="463825"/>
                  </a:cubicBezTo>
                  <a:cubicBezTo>
                    <a:pt x="204339" y="463825"/>
                    <a:pt x="199014" y="469141"/>
                    <a:pt x="199014" y="475406"/>
                  </a:cubicBezTo>
                  <a:moveTo>
                    <a:pt x="165829" y="442276"/>
                  </a:moveTo>
                  <a:cubicBezTo>
                    <a:pt x="165829" y="448541"/>
                    <a:pt x="171154" y="453857"/>
                    <a:pt x="177430" y="453857"/>
                  </a:cubicBezTo>
                  <a:cubicBezTo>
                    <a:pt x="183705" y="453857"/>
                    <a:pt x="189030" y="448921"/>
                    <a:pt x="189030" y="442276"/>
                  </a:cubicBezTo>
                  <a:cubicBezTo>
                    <a:pt x="189030" y="435631"/>
                    <a:pt x="183705" y="430694"/>
                    <a:pt x="177430" y="430694"/>
                  </a:cubicBezTo>
                  <a:cubicBezTo>
                    <a:pt x="171154" y="430694"/>
                    <a:pt x="165829" y="436010"/>
                    <a:pt x="165829" y="442276"/>
                  </a:cubicBezTo>
                  <a:moveTo>
                    <a:pt x="165829" y="409145"/>
                  </a:moveTo>
                  <a:cubicBezTo>
                    <a:pt x="165829" y="415411"/>
                    <a:pt x="171154" y="420727"/>
                    <a:pt x="177430" y="420727"/>
                  </a:cubicBezTo>
                  <a:cubicBezTo>
                    <a:pt x="183705" y="420727"/>
                    <a:pt x="189030" y="415790"/>
                    <a:pt x="189030" y="409145"/>
                  </a:cubicBezTo>
                  <a:cubicBezTo>
                    <a:pt x="189030" y="402880"/>
                    <a:pt x="183705" y="397564"/>
                    <a:pt x="177430" y="397564"/>
                  </a:cubicBezTo>
                  <a:cubicBezTo>
                    <a:pt x="171154" y="397564"/>
                    <a:pt x="165829" y="402880"/>
                    <a:pt x="165829" y="409145"/>
                  </a:cubicBezTo>
                  <a:moveTo>
                    <a:pt x="165829" y="376015"/>
                  </a:moveTo>
                  <a:cubicBezTo>
                    <a:pt x="165829" y="382280"/>
                    <a:pt x="171154" y="387596"/>
                    <a:pt x="177430" y="387596"/>
                  </a:cubicBezTo>
                  <a:cubicBezTo>
                    <a:pt x="183705" y="387596"/>
                    <a:pt x="189030" y="382660"/>
                    <a:pt x="189030" y="376015"/>
                  </a:cubicBezTo>
                  <a:cubicBezTo>
                    <a:pt x="189030" y="369370"/>
                    <a:pt x="183705" y="364434"/>
                    <a:pt x="177430" y="364434"/>
                  </a:cubicBezTo>
                  <a:cubicBezTo>
                    <a:pt x="171154" y="364434"/>
                    <a:pt x="165829" y="369750"/>
                    <a:pt x="165829" y="376015"/>
                  </a:cubicBezTo>
                  <a:moveTo>
                    <a:pt x="165829" y="342885"/>
                  </a:moveTo>
                  <a:cubicBezTo>
                    <a:pt x="165829" y="349150"/>
                    <a:pt x="171154" y="354466"/>
                    <a:pt x="177430" y="354466"/>
                  </a:cubicBezTo>
                  <a:cubicBezTo>
                    <a:pt x="183705" y="354466"/>
                    <a:pt x="189030" y="349530"/>
                    <a:pt x="189030" y="342885"/>
                  </a:cubicBezTo>
                  <a:cubicBezTo>
                    <a:pt x="189030" y="336240"/>
                    <a:pt x="183705" y="331303"/>
                    <a:pt x="177430" y="331303"/>
                  </a:cubicBezTo>
                  <a:cubicBezTo>
                    <a:pt x="171154" y="331303"/>
                    <a:pt x="165829" y="336619"/>
                    <a:pt x="165829" y="342885"/>
                  </a:cubicBezTo>
                  <a:moveTo>
                    <a:pt x="165829" y="309754"/>
                  </a:moveTo>
                  <a:cubicBezTo>
                    <a:pt x="165829" y="316020"/>
                    <a:pt x="171154" y="321336"/>
                    <a:pt x="177430" y="321336"/>
                  </a:cubicBezTo>
                  <a:cubicBezTo>
                    <a:pt x="183705" y="321336"/>
                    <a:pt x="189030" y="316399"/>
                    <a:pt x="189030" y="309754"/>
                  </a:cubicBezTo>
                  <a:cubicBezTo>
                    <a:pt x="189030" y="303489"/>
                    <a:pt x="183705" y="298173"/>
                    <a:pt x="177430" y="298173"/>
                  </a:cubicBezTo>
                  <a:cubicBezTo>
                    <a:pt x="171154" y="298173"/>
                    <a:pt x="165829" y="303489"/>
                    <a:pt x="165829" y="309754"/>
                  </a:cubicBezTo>
                  <a:moveTo>
                    <a:pt x="165829" y="276624"/>
                  </a:moveTo>
                  <a:cubicBezTo>
                    <a:pt x="165829" y="282889"/>
                    <a:pt x="171154" y="288205"/>
                    <a:pt x="177430" y="288205"/>
                  </a:cubicBezTo>
                  <a:cubicBezTo>
                    <a:pt x="183705" y="288205"/>
                    <a:pt x="189030" y="283269"/>
                    <a:pt x="189030" y="276624"/>
                  </a:cubicBezTo>
                  <a:cubicBezTo>
                    <a:pt x="189030" y="269979"/>
                    <a:pt x="183705" y="265043"/>
                    <a:pt x="177430" y="265043"/>
                  </a:cubicBezTo>
                  <a:cubicBezTo>
                    <a:pt x="171154" y="265043"/>
                    <a:pt x="165829" y="270359"/>
                    <a:pt x="165829" y="276624"/>
                  </a:cubicBezTo>
                  <a:moveTo>
                    <a:pt x="165829" y="243494"/>
                  </a:moveTo>
                  <a:cubicBezTo>
                    <a:pt x="165829" y="249759"/>
                    <a:pt x="171154" y="255075"/>
                    <a:pt x="177430" y="255075"/>
                  </a:cubicBezTo>
                  <a:cubicBezTo>
                    <a:pt x="183705" y="255075"/>
                    <a:pt x="189030" y="250139"/>
                    <a:pt x="189030" y="243494"/>
                  </a:cubicBezTo>
                  <a:cubicBezTo>
                    <a:pt x="189030" y="237228"/>
                    <a:pt x="183705" y="231912"/>
                    <a:pt x="177430" y="231912"/>
                  </a:cubicBezTo>
                  <a:cubicBezTo>
                    <a:pt x="171154" y="231912"/>
                    <a:pt x="165829" y="237228"/>
                    <a:pt x="165829" y="243494"/>
                  </a:cubicBezTo>
                  <a:moveTo>
                    <a:pt x="165829" y="210363"/>
                  </a:moveTo>
                  <a:cubicBezTo>
                    <a:pt x="165829" y="216629"/>
                    <a:pt x="171154" y="221945"/>
                    <a:pt x="177430" y="221945"/>
                  </a:cubicBezTo>
                  <a:cubicBezTo>
                    <a:pt x="183705" y="221945"/>
                    <a:pt x="189030" y="217008"/>
                    <a:pt x="189030" y="210363"/>
                  </a:cubicBezTo>
                  <a:cubicBezTo>
                    <a:pt x="189030" y="204098"/>
                    <a:pt x="183705" y="198782"/>
                    <a:pt x="177430" y="198782"/>
                  </a:cubicBezTo>
                  <a:cubicBezTo>
                    <a:pt x="171154" y="198782"/>
                    <a:pt x="165829" y="204098"/>
                    <a:pt x="165829" y="210363"/>
                  </a:cubicBezTo>
                  <a:moveTo>
                    <a:pt x="165829" y="177233"/>
                  </a:moveTo>
                  <a:cubicBezTo>
                    <a:pt x="165829" y="183498"/>
                    <a:pt x="171154" y="188814"/>
                    <a:pt x="177430" y="188814"/>
                  </a:cubicBezTo>
                  <a:cubicBezTo>
                    <a:pt x="183705" y="188814"/>
                    <a:pt x="189030" y="183878"/>
                    <a:pt x="189030" y="177233"/>
                  </a:cubicBezTo>
                  <a:cubicBezTo>
                    <a:pt x="189030" y="170968"/>
                    <a:pt x="183705" y="165652"/>
                    <a:pt x="177430" y="165652"/>
                  </a:cubicBezTo>
                  <a:cubicBezTo>
                    <a:pt x="171154" y="165652"/>
                    <a:pt x="165829" y="170968"/>
                    <a:pt x="165829" y="177233"/>
                  </a:cubicBezTo>
                  <a:moveTo>
                    <a:pt x="165829" y="144103"/>
                  </a:moveTo>
                  <a:cubicBezTo>
                    <a:pt x="165829" y="150368"/>
                    <a:pt x="171154" y="155684"/>
                    <a:pt x="177430" y="155684"/>
                  </a:cubicBezTo>
                  <a:cubicBezTo>
                    <a:pt x="183705" y="155684"/>
                    <a:pt x="189030" y="150748"/>
                    <a:pt x="189030" y="144103"/>
                  </a:cubicBezTo>
                  <a:cubicBezTo>
                    <a:pt x="189030" y="137458"/>
                    <a:pt x="183705" y="132521"/>
                    <a:pt x="177430" y="132521"/>
                  </a:cubicBezTo>
                  <a:cubicBezTo>
                    <a:pt x="171154" y="132521"/>
                    <a:pt x="165829" y="137837"/>
                    <a:pt x="165829" y="144103"/>
                  </a:cubicBezTo>
                  <a:moveTo>
                    <a:pt x="165829" y="110972"/>
                  </a:moveTo>
                  <a:cubicBezTo>
                    <a:pt x="165829" y="117238"/>
                    <a:pt x="171154" y="122554"/>
                    <a:pt x="177430" y="122554"/>
                  </a:cubicBezTo>
                  <a:cubicBezTo>
                    <a:pt x="183705" y="122554"/>
                    <a:pt x="189030" y="117617"/>
                    <a:pt x="189030" y="110972"/>
                  </a:cubicBezTo>
                  <a:cubicBezTo>
                    <a:pt x="189030" y="104327"/>
                    <a:pt x="183705" y="99391"/>
                    <a:pt x="177430" y="99391"/>
                  </a:cubicBezTo>
                  <a:cubicBezTo>
                    <a:pt x="171154" y="99391"/>
                    <a:pt x="165829" y="104707"/>
                    <a:pt x="165829" y="110972"/>
                  </a:cubicBezTo>
                  <a:moveTo>
                    <a:pt x="165829" y="77842"/>
                  </a:moveTo>
                  <a:cubicBezTo>
                    <a:pt x="165829" y="84107"/>
                    <a:pt x="171154" y="89423"/>
                    <a:pt x="177430" y="89423"/>
                  </a:cubicBezTo>
                  <a:cubicBezTo>
                    <a:pt x="183705" y="89423"/>
                    <a:pt x="189030" y="84487"/>
                    <a:pt x="189030" y="77842"/>
                  </a:cubicBezTo>
                  <a:cubicBezTo>
                    <a:pt x="189030" y="71577"/>
                    <a:pt x="183705" y="66261"/>
                    <a:pt x="177430" y="66261"/>
                  </a:cubicBezTo>
                  <a:cubicBezTo>
                    <a:pt x="171154" y="66261"/>
                    <a:pt x="165829" y="71577"/>
                    <a:pt x="165829" y="77842"/>
                  </a:cubicBezTo>
                  <a:moveTo>
                    <a:pt x="165829" y="44712"/>
                  </a:moveTo>
                  <a:cubicBezTo>
                    <a:pt x="165829" y="50977"/>
                    <a:pt x="171154" y="56293"/>
                    <a:pt x="177430" y="56293"/>
                  </a:cubicBezTo>
                  <a:cubicBezTo>
                    <a:pt x="183705" y="56293"/>
                    <a:pt x="189030" y="51357"/>
                    <a:pt x="189030" y="44712"/>
                  </a:cubicBezTo>
                  <a:cubicBezTo>
                    <a:pt x="189030" y="38067"/>
                    <a:pt x="183705" y="33130"/>
                    <a:pt x="177430" y="33130"/>
                  </a:cubicBezTo>
                  <a:cubicBezTo>
                    <a:pt x="171154" y="33130"/>
                    <a:pt x="165829" y="38446"/>
                    <a:pt x="165829" y="44712"/>
                  </a:cubicBezTo>
                  <a:moveTo>
                    <a:pt x="165829" y="11581"/>
                  </a:moveTo>
                  <a:cubicBezTo>
                    <a:pt x="165829" y="17847"/>
                    <a:pt x="171154" y="23163"/>
                    <a:pt x="177430" y="23163"/>
                  </a:cubicBezTo>
                  <a:cubicBezTo>
                    <a:pt x="183705" y="23163"/>
                    <a:pt x="189030" y="18226"/>
                    <a:pt x="189030" y="11581"/>
                  </a:cubicBezTo>
                  <a:cubicBezTo>
                    <a:pt x="189030" y="5316"/>
                    <a:pt x="183705" y="0"/>
                    <a:pt x="177430" y="0"/>
                  </a:cubicBezTo>
                  <a:cubicBezTo>
                    <a:pt x="171154" y="0"/>
                    <a:pt x="165829" y="5316"/>
                    <a:pt x="165829" y="11581"/>
                  </a:cubicBezTo>
                  <a:moveTo>
                    <a:pt x="165829" y="574797"/>
                  </a:moveTo>
                  <a:cubicBezTo>
                    <a:pt x="165829" y="581062"/>
                    <a:pt x="171154" y="586378"/>
                    <a:pt x="177430" y="586378"/>
                  </a:cubicBezTo>
                  <a:cubicBezTo>
                    <a:pt x="183705" y="586378"/>
                    <a:pt x="189030" y="581442"/>
                    <a:pt x="189030" y="574797"/>
                  </a:cubicBezTo>
                  <a:cubicBezTo>
                    <a:pt x="189030" y="568532"/>
                    <a:pt x="183705" y="563215"/>
                    <a:pt x="177430" y="563215"/>
                  </a:cubicBezTo>
                  <a:cubicBezTo>
                    <a:pt x="171154" y="563215"/>
                    <a:pt x="165829" y="568532"/>
                    <a:pt x="165829" y="574797"/>
                  </a:cubicBezTo>
                  <a:moveTo>
                    <a:pt x="165829" y="541667"/>
                  </a:moveTo>
                  <a:cubicBezTo>
                    <a:pt x="165829" y="547932"/>
                    <a:pt x="171154" y="553248"/>
                    <a:pt x="177430" y="553248"/>
                  </a:cubicBezTo>
                  <a:cubicBezTo>
                    <a:pt x="183705" y="553248"/>
                    <a:pt x="189030" y="548312"/>
                    <a:pt x="189030" y="541667"/>
                  </a:cubicBezTo>
                  <a:cubicBezTo>
                    <a:pt x="189030" y="535401"/>
                    <a:pt x="183705" y="530085"/>
                    <a:pt x="177430" y="530085"/>
                  </a:cubicBezTo>
                  <a:cubicBezTo>
                    <a:pt x="171154" y="530085"/>
                    <a:pt x="165829" y="535401"/>
                    <a:pt x="165829" y="541667"/>
                  </a:cubicBezTo>
                  <a:moveTo>
                    <a:pt x="165829" y="508536"/>
                  </a:moveTo>
                  <a:cubicBezTo>
                    <a:pt x="165829" y="514802"/>
                    <a:pt x="171154" y="520118"/>
                    <a:pt x="177430" y="520118"/>
                  </a:cubicBezTo>
                  <a:cubicBezTo>
                    <a:pt x="183705" y="520118"/>
                    <a:pt x="189030" y="515181"/>
                    <a:pt x="189030" y="508536"/>
                  </a:cubicBezTo>
                  <a:cubicBezTo>
                    <a:pt x="189030" y="501891"/>
                    <a:pt x="183705" y="496955"/>
                    <a:pt x="177430" y="496955"/>
                  </a:cubicBezTo>
                  <a:cubicBezTo>
                    <a:pt x="171154" y="496955"/>
                    <a:pt x="165829" y="502271"/>
                    <a:pt x="165829" y="508536"/>
                  </a:cubicBezTo>
                  <a:moveTo>
                    <a:pt x="165829" y="475406"/>
                  </a:moveTo>
                  <a:cubicBezTo>
                    <a:pt x="165829" y="481671"/>
                    <a:pt x="171154" y="486987"/>
                    <a:pt x="177430" y="486987"/>
                  </a:cubicBezTo>
                  <a:cubicBezTo>
                    <a:pt x="183705" y="486987"/>
                    <a:pt x="189030" y="482051"/>
                    <a:pt x="189030" y="475406"/>
                  </a:cubicBezTo>
                  <a:cubicBezTo>
                    <a:pt x="189030" y="469141"/>
                    <a:pt x="183705" y="463825"/>
                    <a:pt x="177430" y="463825"/>
                  </a:cubicBezTo>
                  <a:cubicBezTo>
                    <a:pt x="171154" y="463825"/>
                    <a:pt x="165829" y="469141"/>
                    <a:pt x="165829" y="475406"/>
                  </a:cubicBezTo>
                  <a:moveTo>
                    <a:pt x="132644" y="442276"/>
                  </a:moveTo>
                  <a:cubicBezTo>
                    <a:pt x="132644" y="448541"/>
                    <a:pt x="137969" y="453857"/>
                    <a:pt x="144245" y="453857"/>
                  </a:cubicBezTo>
                  <a:cubicBezTo>
                    <a:pt x="150520" y="453857"/>
                    <a:pt x="155845" y="448921"/>
                    <a:pt x="155845" y="442276"/>
                  </a:cubicBezTo>
                  <a:cubicBezTo>
                    <a:pt x="155845" y="435631"/>
                    <a:pt x="150520" y="430694"/>
                    <a:pt x="144245" y="430694"/>
                  </a:cubicBezTo>
                  <a:cubicBezTo>
                    <a:pt x="137969" y="430694"/>
                    <a:pt x="132644" y="436010"/>
                    <a:pt x="132644" y="442276"/>
                  </a:cubicBezTo>
                  <a:moveTo>
                    <a:pt x="132644" y="409145"/>
                  </a:moveTo>
                  <a:cubicBezTo>
                    <a:pt x="132644" y="415411"/>
                    <a:pt x="137969" y="420727"/>
                    <a:pt x="144245" y="420727"/>
                  </a:cubicBezTo>
                  <a:cubicBezTo>
                    <a:pt x="150520" y="420727"/>
                    <a:pt x="155845" y="415790"/>
                    <a:pt x="155845" y="409145"/>
                  </a:cubicBezTo>
                  <a:cubicBezTo>
                    <a:pt x="155845" y="402880"/>
                    <a:pt x="150520" y="397564"/>
                    <a:pt x="144245" y="397564"/>
                  </a:cubicBezTo>
                  <a:cubicBezTo>
                    <a:pt x="137969" y="397564"/>
                    <a:pt x="132644" y="402880"/>
                    <a:pt x="132644" y="409145"/>
                  </a:cubicBezTo>
                  <a:moveTo>
                    <a:pt x="132644" y="376015"/>
                  </a:moveTo>
                  <a:cubicBezTo>
                    <a:pt x="132644" y="382280"/>
                    <a:pt x="137969" y="387596"/>
                    <a:pt x="144245" y="387596"/>
                  </a:cubicBezTo>
                  <a:cubicBezTo>
                    <a:pt x="150520" y="387596"/>
                    <a:pt x="155845" y="382660"/>
                    <a:pt x="155845" y="376015"/>
                  </a:cubicBezTo>
                  <a:cubicBezTo>
                    <a:pt x="155845" y="369370"/>
                    <a:pt x="150520" y="364434"/>
                    <a:pt x="144245" y="364434"/>
                  </a:cubicBezTo>
                  <a:cubicBezTo>
                    <a:pt x="137969" y="364434"/>
                    <a:pt x="132644" y="369750"/>
                    <a:pt x="132644" y="376015"/>
                  </a:cubicBezTo>
                  <a:moveTo>
                    <a:pt x="132644" y="342885"/>
                  </a:moveTo>
                  <a:cubicBezTo>
                    <a:pt x="132644" y="349150"/>
                    <a:pt x="137969" y="354466"/>
                    <a:pt x="144245" y="354466"/>
                  </a:cubicBezTo>
                  <a:cubicBezTo>
                    <a:pt x="150520" y="354466"/>
                    <a:pt x="155845" y="349530"/>
                    <a:pt x="155845" y="342885"/>
                  </a:cubicBezTo>
                  <a:cubicBezTo>
                    <a:pt x="155845" y="336240"/>
                    <a:pt x="150520" y="331303"/>
                    <a:pt x="144245" y="331303"/>
                  </a:cubicBezTo>
                  <a:cubicBezTo>
                    <a:pt x="137969" y="331303"/>
                    <a:pt x="132644" y="336619"/>
                    <a:pt x="132644" y="342885"/>
                  </a:cubicBezTo>
                  <a:moveTo>
                    <a:pt x="132644" y="309754"/>
                  </a:moveTo>
                  <a:cubicBezTo>
                    <a:pt x="132644" y="316020"/>
                    <a:pt x="137969" y="321336"/>
                    <a:pt x="144245" y="321336"/>
                  </a:cubicBezTo>
                  <a:cubicBezTo>
                    <a:pt x="150520" y="321336"/>
                    <a:pt x="155845" y="316399"/>
                    <a:pt x="155845" y="309754"/>
                  </a:cubicBezTo>
                  <a:cubicBezTo>
                    <a:pt x="155845" y="303489"/>
                    <a:pt x="150520" y="298173"/>
                    <a:pt x="144245" y="298173"/>
                  </a:cubicBezTo>
                  <a:cubicBezTo>
                    <a:pt x="137969" y="298173"/>
                    <a:pt x="132644" y="303489"/>
                    <a:pt x="132644" y="309754"/>
                  </a:cubicBezTo>
                  <a:moveTo>
                    <a:pt x="132644" y="276624"/>
                  </a:moveTo>
                  <a:cubicBezTo>
                    <a:pt x="132644" y="282889"/>
                    <a:pt x="137969" y="288205"/>
                    <a:pt x="144245" y="288205"/>
                  </a:cubicBezTo>
                  <a:cubicBezTo>
                    <a:pt x="150520" y="288205"/>
                    <a:pt x="155845" y="283269"/>
                    <a:pt x="155845" y="276624"/>
                  </a:cubicBezTo>
                  <a:cubicBezTo>
                    <a:pt x="155845" y="269979"/>
                    <a:pt x="150520" y="265043"/>
                    <a:pt x="144245" y="265043"/>
                  </a:cubicBezTo>
                  <a:cubicBezTo>
                    <a:pt x="137969" y="265043"/>
                    <a:pt x="132644" y="270359"/>
                    <a:pt x="132644" y="276624"/>
                  </a:cubicBezTo>
                  <a:moveTo>
                    <a:pt x="132644" y="243494"/>
                  </a:moveTo>
                  <a:cubicBezTo>
                    <a:pt x="132644" y="249759"/>
                    <a:pt x="137969" y="255075"/>
                    <a:pt x="144245" y="255075"/>
                  </a:cubicBezTo>
                  <a:cubicBezTo>
                    <a:pt x="150520" y="255075"/>
                    <a:pt x="155845" y="250139"/>
                    <a:pt x="155845" y="243494"/>
                  </a:cubicBezTo>
                  <a:cubicBezTo>
                    <a:pt x="155845" y="237228"/>
                    <a:pt x="150520" y="231912"/>
                    <a:pt x="144245" y="231912"/>
                  </a:cubicBezTo>
                  <a:cubicBezTo>
                    <a:pt x="137969" y="231912"/>
                    <a:pt x="132644" y="237228"/>
                    <a:pt x="132644" y="243494"/>
                  </a:cubicBezTo>
                  <a:moveTo>
                    <a:pt x="132644" y="210363"/>
                  </a:moveTo>
                  <a:cubicBezTo>
                    <a:pt x="132644" y="216629"/>
                    <a:pt x="137969" y="221945"/>
                    <a:pt x="144245" y="221945"/>
                  </a:cubicBezTo>
                  <a:cubicBezTo>
                    <a:pt x="150520" y="221945"/>
                    <a:pt x="155845" y="217008"/>
                    <a:pt x="155845" y="210363"/>
                  </a:cubicBezTo>
                  <a:cubicBezTo>
                    <a:pt x="155845" y="204098"/>
                    <a:pt x="150520" y="198782"/>
                    <a:pt x="144245" y="198782"/>
                  </a:cubicBezTo>
                  <a:cubicBezTo>
                    <a:pt x="137969" y="198782"/>
                    <a:pt x="132644" y="204098"/>
                    <a:pt x="132644" y="210363"/>
                  </a:cubicBezTo>
                  <a:moveTo>
                    <a:pt x="132644" y="177233"/>
                  </a:moveTo>
                  <a:cubicBezTo>
                    <a:pt x="132644" y="183498"/>
                    <a:pt x="137969" y="188814"/>
                    <a:pt x="144245" y="188814"/>
                  </a:cubicBezTo>
                  <a:cubicBezTo>
                    <a:pt x="150520" y="188814"/>
                    <a:pt x="155845" y="183878"/>
                    <a:pt x="155845" y="177233"/>
                  </a:cubicBezTo>
                  <a:cubicBezTo>
                    <a:pt x="155845" y="170968"/>
                    <a:pt x="150520" y="165652"/>
                    <a:pt x="144245" y="165652"/>
                  </a:cubicBezTo>
                  <a:cubicBezTo>
                    <a:pt x="137969" y="165652"/>
                    <a:pt x="132644" y="170968"/>
                    <a:pt x="132644" y="177233"/>
                  </a:cubicBezTo>
                  <a:moveTo>
                    <a:pt x="132644" y="144103"/>
                  </a:moveTo>
                  <a:cubicBezTo>
                    <a:pt x="132644" y="150368"/>
                    <a:pt x="137969" y="155684"/>
                    <a:pt x="144245" y="155684"/>
                  </a:cubicBezTo>
                  <a:cubicBezTo>
                    <a:pt x="150520" y="155684"/>
                    <a:pt x="155845" y="150748"/>
                    <a:pt x="155845" y="144103"/>
                  </a:cubicBezTo>
                  <a:cubicBezTo>
                    <a:pt x="155845" y="137458"/>
                    <a:pt x="150520" y="132521"/>
                    <a:pt x="144245" y="132521"/>
                  </a:cubicBezTo>
                  <a:cubicBezTo>
                    <a:pt x="137969" y="132521"/>
                    <a:pt x="132644" y="137837"/>
                    <a:pt x="132644" y="144103"/>
                  </a:cubicBezTo>
                  <a:moveTo>
                    <a:pt x="132644" y="110972"/>
                  </a:moveTo>
                  <a:cubicBezTo>
                    <a:pt x="132644" y="117238"/>
                    <a:pt x="137969" y="122554"/>
                    <a:pt x="144245" y="122554"/>
                  </a:cubicBezTo>
                  <a:cubicBezTo>
                    <a:pt x="150520" y="122554"/>
                    <a:pt x="155845" y="117617"/>
                    <a:pt x="155845" y="110972"/>
                  </a:cubicBezTo>
                  <a:cubicBezTo>
                    <a:pt x="155845" y="104327"/>
                    <a:pt x="150520" y="99391"/>
                    <a:pt x="144245" y="99391"/>
                  </a:cubicBezTo>
                  <a:cubicBezTo>
                    <a:pt x="137969" y="99391"/>
                    <a:pt x="132644" y="104707"/>
                    <a:pt x="132644" y="110972"/>
                  </a:cubicBezTo>
                  <a:moveTo>
                    <a:pt x="132644" y="77842"/>
                  </a:moveTo>
                  <a:cubicBezTo>
                    <a:pt x="132644" y="84107"/>
                    <a:pt x="137969" y="89423"/>
                    <a:pt x="144245" y="89423"/>
                  </a:cubicBezTo>
                  <a:cubicBezTo>
                    <a:pt x="150520" y="89423"/>
                    <a:pt x="155845" y="84487"/>
                    <a:pt x="155845" y="77842"/>
                  </a:cubicBezTo>
                  <a:cubicBezTo>
                    <a:pt x="155845" y="71577"/>
                    <a:pt x="150520" y="66261"/>
                    <a:pt x="144245" y="66261"/>
                  </a:cubicBezTo>
                  <a:cubicBezTo>
                    <a:pt x="137969" y="66261"/>
                    <a:pt x="132644" y="71577"/>
                    <a:pt x="132644" y="77842"/>
                  </a:cubicBezTo>
                  <a:moveTo>
                    <a:pt x="132644" y="44712"/>
                  </a:moveTo>
                  <a:cubicBezTo>
                    <a:pt x="132644" y="50977"/>
                    <a:pt x="137969" y="56293"/>
                    <a:pt x="144245" y="56293"/>
                  </a:cubicBezTo>
                  <a:cubicBezTo>
                    <a:pt x="150520" y="56293"/>
                    <a:pt x="155845" y="51357"/>
                    <a:pt x="155845" y="44712"/>
                  </a:cubicBezTo>
                  <a:cubicBezTo>
                    <a:pt x="155845" y="38067"/>
                    <a:pt x="150520" y="33130"/>
                    <a:pt x="144245" y="33130"/>
                  </a:cubicBezTo>
                  <a:cubicBezTo>
                    <a:pt x="137969" y="33130"/>
                    <a:pt x="132644" y="38446"/>
                    <a:pt x="132644" y="44712"/>
                  </a:cubicBezTo>
                  <a:moveTo>
                    <a:pt x="132644" y="11581"/>
                  </a:moveTo>
                  <a:cubicBezTo>
                    <a:pt x="132644" y="17847"/>
                    <a:pt x="137969" y="23163"/>
                    <a:pt x="144245" y="23163"/>
                  </a:cubicBezTo>
                  <a:cubicBezTo>
                    <a:pt x="150520" y="23163"/>
                    <a:pt x="155845" y="18226"/>
                    <a:pt x="155845" y="11581"/>
                  </a:cubicBezTo>
                  <a:cubicBezTo>
                    <a:pt x="155845" y="5316"/>
                    <a:pt x="150520" y="0"/>
                    <a:pt x="144245" y="0"/>
                  </a:cubicBezTo>
                  <a:cubicBezTo>
                    <a:pt x="137969" y="0"/>
                    <a:pt x="132644" y="5316"/>
                    <a:pt x="132644" y="11581"/>
                  </a:cubicBezTo>
                  <a:moveTo>
                    <a:pt x="132644" y="574797"/>
                  </a:moveTo>
                  <a:cubicBezTo>
                    <a:pt x="132644" y="581062"/>
                    <a:pt x="137969" y="586378"/>
                    <a:pt x="144245" y="586378"/>
                  </a:cubicBezTo>
                  <a:cubicBezTo>
                    <a:pt x="150520" y="586378"/>
                    <a:pt x="155845" y="581442"/>
                    <a:pt x="155845" y="574797"/>
                  </a:cubicBezTo>
                  <a:cubicBezTo>
                    <a:pt x="155845" y="568532"/>
                    <a:pt x="150520" y="563215"/>
                    <a:pt x="144245" y="563215"/>
                  </a:cubicBezTo>
                  <a:cubicBezTo>
                    <a:pt x="137969" y="563215"/>
                    <a:pt x="132644" y="568532"/>
                    <a:pt x="132644" y="574797"/>
                  </a:cubicBezTo>
                  <a:moveTo>
                    <a:pt x="132644" y="541667"/>
                  </a:moveTo>
                  <a:cubicBezTo>
                    <a:pt x="132644" y="547932"/>
                    <a:pt x="137969" y="553248"/>
                    <a:pt x="144245" y="553248"/>
                  </a:cubicBezTo>
                  <a:cubicBezTo>
                    <a:pt x="150520" y="553248"/>
                    <a:pt x="155845" y="548312"/>
                    <a:pt x="155845" y="541667"/>
                  </a:cubicBezTo>
                  <a:cubicBezTo>
                    <a:pt x="155845" y="535401"/>
                    <a:pt x="150520" y="530085"/>
                    <a:pt x="144245" y="530085"/>
                  </a:cubicBezTo>
                  <a:cubicBezTo>
                    <a:pt x="137969" y="530085"/>
                    <a:pt x="132644" y="535401"/>
                    <a:pt x="132644" y="541667"/>
                  </a:cubicBezTo>
                  <a:moveTo>
                    <a:pt x="132644" y="508536"/>
                  </a:moveTo>
                  <a:cubicBezTo>
                    <a:pt x="132644" y="514802"/>
                    <a:pt x="137969" y="520118"/>
                    <a:pt x="144245" y="520118"/>
                  </a:cubicBezTo>
                  <a:cubicBezTo>
                    <a:pt x="150520" y="520118"/>
                    <a:pt x="155845" y="515181"/>
                    <a:pt x="155845" y="508536"/>
                  </a:cubicBezTo>
                  <a:cubicBezTo>
                    <a:pt x="155845" y="501891"/>
                    <a:pt x="150520" y="496955"/>
                    <a:pt x="144245" y="496955"/>
                  </a:cubicBezTo>
                  <a:cubicBezTo>
                    <a:pt x="137969" y="496955"/>
                    <a:pt x="132644" y="502271"/>
                    <a:pt x="132644" y="508536"/>
                  </a:cubicBezTo>
                  <a:moveTo>
                    <a:pt x="132644" y="475406"/>
                  </a:moveTo>
                  <a:cubicBezTo>
                    <a:pt x="132644" y="481671"/>
                    <a:pt x="137969" y="486987"/>
                    <a:pt x="144245" y="486987"/>
                  </a:cubicBezTo>
                  <a:cubicBezTo>
                    <a:pt x="150520" y="486987"/>
                    <a:pt x="155845" y="482051"/>
                    <a:pt x="155845" y="475406"/>
                  </a:cubicBezTo>
                  <a:cubicBezTo>
                    <a:pt x="155845" y="469141"/>
                    <a:pt x="150520" y="463825"/>
                    <a:pt x="144245" y="463825"/>
                  </a:cubicBezTo>
                  <a:cubicBezTo>
                    <a:pt x="137969" y="463825"/>
                    <a:pt x="132644" y="469141"/>
                    <a:pt x="132644" y="475406"/>
                  </a:cubicBezTo>
                  <a:moveTo>
                    <a:pt x="99555" y="442276"/>
                  </a:moveTo>
                  <a:cubicBezTo>
                    <a:pt x="99555" y="448541"/>
                    <a:pt x="104879" y="453857"/>
                    <a:pt x="111155" y="453857"/>
                  </a:cubicBezTo>
                  <a:cubicBezTo>
                    <a:pt x="117431" y="453857"/>
                    <a:pt x="122755" y="448921"/>
                    <a:pt x="122755" y="442276"/>
                  </a:cubicBezTo>
                  <a:cubicBezTo>
                    <a:pt x="122755" y="435631"/>
                    <a:pt x="117431" y="430694"/>
                    <a:pt x="111155" y="430694"/>
                  </a:cubicBezTo>
                  <a:cubicBezTo>
                    <a:pt x="104879" y="430694"/>
                    <a:pt x="99555" y="436010"/>
                    <a:pt x="99555" y="442276"/>
                  </a:cubicBezTo>
                  <a:moveTo>
                    <a:pt x="99555" y="409145"/>
                  </a:moveTo>
                  <a:cubicBezTo>
                    <a:pt x="99555" y="415411"/>
                    <a:pt x="104879" y="420727"/>
                    <a:pt x="111155" y="420727"/>
                  </a:cubicBezTo>
                  <a:cubicBezTo>
                    <a:pt x="117431" y="420727"/>
                    <a:pt x="122755" y="415790"/>
                    <a:pt x="122755" y="409145"/>
                  </a:cubicBezTo>
                  <a:cubicBezTo>
                    <a:pt x="122755" y="402880"/>
                    <a:pt x="117431" y="397564"/>
                    <a:pt x="111155" y="397564"/>
                  </a:cubicBezTo>
                  <a:cubicBezTo>
                    <a:pt x="104879" y="397564"/>
                    <a:pt x="99555" y="402880"/>
                    <a:pt x="99555" y="409145"/>
                  </a:cubicBezTo>
                  <a:moveTo>
                    <a:pt x="99555" y="376015"/>
                  </a:moveTo>
                  <a:cubicBezTo>
                    <a:pt x="99555" y="382280"/>
                    <a:pt x="104879" y="387596"/>
                    <a:pt x="111155" y="387596"/>
                  </a:cubicBezTo>
                  <a:cubicBezTo>
                    <a:pt x="117431" y="387596"/>
                    <a:pt x="122755" y="382660"/>
                    <a:pt x="122755" y="376015"/>
                  </a:cubicBezTo>
                  <a:cubicBezTo>
                    <a:pt x="122755" y="369370"/>
                    <a:pt x="117431" y="364434"/>
                    <a:pt x="111155" y="364434"/>
                  </a:cubicBezTo>
                  <a:cubicBezTo>
                    <a:pt x="104879" y="364434"/>
                    <a:pt x="99555" y="369750"/>
                    <a:pt x="99555" y="376015"/>
                  </a:cubicBezTo>
                  <a:moveTo>
                    <a:pt x="99555" y="342885"/>
                  </a:moveTo>
                  <a:cubicBezTo>
                    <a:pt x="99555" y="349150"/>
                    <a:pt x="104879" y="354466"/>
                    <a:pt x="111155" y="354466"/>
                  </a:cubicBezTo>
                  <a:cubicBezTo>
                    <a:pt x="117431" y="354466"/>
                    <a:pt x="122755" y="349530"/>
                    <a:pt x="122755" y="342885"/>
                  </a:cubicBezTo>
                  <a:cubicBezTo>
                    <a:pt x="122755" y="336240"/>
                    <a:pt x="117431" y="331303"/>
                    <a:pt x="111155" y="331303"/>
                  </a:cubicBezTo>
                  <a:cubicBezTo>
                    <a:pt x="104879" y="331303"/>
                    <a:pt x="99555" y="336619"/>
                    <a:pt x="99555" y="342885"/>
                  </a:cubicBezTo>
                  <a:moveTo>
                    <a:pt x="99555" y="309754"/>
                  </a:moveTo>
                  <a:cubicBezTo>
                    <a:pt x="99555" y="316020"/>
                    <a:pt x="104879" y="321336"/>
                    <a:pt x="111155" y="321336"/>
                  </a:cubicBezTo>
                  <a:cubicBezTo>
                    <a:pt x="117431" y="321336"/>
                    <a:pt x="122755" y="316399"/>
                    <a:pt x="122755" y="309754"/>
                  </a:cubicBezTo>
                  <a:cubicBezTo>
                    <a:pt x="122755" y="303489"/>
                    <a:pt x="117431" y="298173"/>
                    <a:pt x="111155" y="298173"/>
                  </a:cubicBezTo>
                  <a:cubicBezTo>
                    <a:pt x="104879" y="298173"/>
                    <a:pt x="99555" y="303489"/>
                    <a:pt x="99555" y="309754"/>
                  </a:cubicBezTo>
                  <a:moveTo>
                    <a:pt x="99555" y="276624"/>
                  </a:moveTo>
                  <a:cubicBezTo>
                    <a:pt x="99555" y="282889"/>
                    <a:pt x="104879" y="288205"/>
                    <a:pt x="111155" y="288205"/>
                  </a:cubicBezTo>
                  <a:cubicBezTo>
                    <a:pt x="117431" y="288205"/>
                    <a:pt x="122755" y="283269"/>
                    <a:pt x="122755" y="276624"/>
                  </a:cubicBezTo>
                  <a:cubicBezTo>
                    <a:pt x="122755" y="269979"/>
                    <a:pt x="117431" y="265043"/>
                    <a:pt x="111155" y="265043"/>
                  </a:cubicBezTo>
                  <a:cubicBezTo>
                    <a:pt x="104879" y="265043"/>
                    <a:pt x="99555" y="270359"/>
                    <a:pt x="99555" y="276624"/>
                  </a:cubicBezTo>
                  <a:moveTo>
                    <a:pt x="99555" y="243494"/>
                  </a:moveTo>
                  <a:cubicBezTo>
                    <a:pt x="99555" y="249759"/>
                    <a:pt x="104879" y="255075"/>
                    <a:pt x="111155" y="255075"/>
                  </a:cubicBezTo>
                  <a:cubicBezTo>
                    <a:pt x="117431" y="255075"/>
                    <a:pt x="122755" y="250139"/>
                    <a:pt x="122755" y="243494"/>
                  </a:cubicBezTo>
                  <a:cubicBezTo>
                    <a:pt x="122755" y="237228"/>
                    <a:pt x="117431" y="231912"/>
                    <a:pt x="111155" y="231912"/>
                  </a:cubicBezTo>
                  <a:cubicBezTo>
                    <a:pt x="104879" y="231912"/>
                    <a:pt x="99555" y="237228"/>
                    <a:pt x="99555" y="243494"/>
                  </a:cubicBezTo>
                  <a:moveTo>
                    <a:pt x="99555" y="210363"/>
                  </a:moveTo>
                  <a:cubicBezTo>
                    <a:pt x="99555" y="216629"/>
                    <a:pt x="104879" y="221945"/>
                    <a:pt x="111155" y="221945"/>
                  </a:cubicBezTo>
                  <a:cubicBezTo>
                    <a:pt x="117431" y="221945"/>
                    <a:pt x="122755" y="217008"/>
                    <a:pt x="122755" y="210363"/>
                  </a:cubicBezTo>
                  <a:cubicBezTo>
                    <a:pt x="122755" y="204098"/>
                    <a:pt x="117431" y="198782"/>
                    <a:pt x="111155" y="198782"/>
                  </a:cubicBezTo>
                  <a:cubicBezTo>
                    <a:pt x="104879" y="198782"/>
                    <a:pt x="99555" y="204098"/>
                    <a:pt x="99555" y="210363"/>
                  </a:cubicBezTo>
                  <a:moveTo>
                    <a:pt x="99555" y="177233"/>
                  </a:moveTo>
                  <a:cubicBezTo>
                    <a:pt x="99555" y="183498"/>
                    <a:pt x="104879" y="188814"/>
                    <a:pt x="111155" y="188814"/>
                  </a:cubicBezTo>
                  <a:cubicBezTo>
                    <a:pt x="117431" y="188814"/>
                    <a:pt x="122755" y="183878"/>
                    <a:pt x="122755" y="177233"/>
                  </a:cubicBezTo>
                  <a:cubicBezTo>
                    <a:pt x="122755" y="170968"/>
                    <a:pt x="117431" y="165652"/>
                    <a:pt x="111155" y="165652"/>
                  </a:cubicBezTo>
                  <a:cubicBezTo>
                    <a:pt x="104879" y="165652"/>
                    <a:pt x="99555" y="170968"/>
                    <a:pt x="99555" y="177233"/>
                  </a:cubicBezTo>
                  <a:moveTo>
                    <a:pt x="99555" y="144103"/>
                  </a:moveTo>
                  <a:cubicBezTo>
                    <a:pt x="99555" y="150368"/>
                    <a:pt x="104879" y="155684"/>
                    <a:pt x="111155" y="155684"/>
                  </a:cubicBezTo>
                  <a:cubicBezTo>
                    <a:pt x="117431" y="155684"/>
                    <a:pt x="122755" y="150748"/>
                    <a:pt x="122755" y="144103"/>
                  </a:cubicBezTo>
                  <a:cubicBezTo>
                    <a:pt x="122755" y="137458"/>
                    <a:pt x="117431" y="132521"/>
                    <a:pt x="111155" y="132521"/>
                  </a:cubicBezTo>
                  <a:cubicBezTo>
                    <a:pt x="104879" y="132521"/>
                    <a:pt x="99555" y="137837"/>
                    <a:pt x="99555" y="144103"/>
                  </a:cubicBezTo>
                  <a:moveTo>
                    <a:pt x="99555" y="110972"/>
                  </a:moveTo>
                  <a:cubicBezTo>
                    <a:pt x="99555" y="117238"/>
                    <a:pt x="104879" y="122554"/>
                    <a:pt x="111155" y="122554"/>
                  </a:cubicBezTo>
                  <a:cubicBezTo>
                    <a:pt x="117431" y="122554"/>
                    <a:pt x="122755" y="117617"/>
                    <a:pt x="122755" y="110972"/>
                  </a:cubicBezTo>
                  <a:cubicBezTo>
                    <a:pt x="122755" y="104327"/>
                    <a:pt x="117431" y="99391"/>
                    <a:pt x="111155" y="99391"/>
                  </a:cubicBezTo>
                  <a:cubicBezTo>
                    <a:pt x="104879" y="99391"/>
                    <a:pt x="99555" y="104707"/>
                    <a:pt x="99555" y="110972"/>
                  </a:cubicBezTo>
                  <a:moveTo>
                    <a:pt x="99555" y="77842"/>
                  </a:moveTo>
                  <a:cubicBezTo>
                    <a:pt x="99555" y="84107"/>
                    <a:pt x="104879" y="89423"/>
                    <a:pt x="111155" y="89423"/>
                  </a:cubicBezTo>
                  <a:cubicBezTo>
                    <a:pt x="117431" y="89423"/>
                    <a:pt x="122755" y="84487"/>
                    <a:pt x="122755" y="77842"/>
                  </a:cubicBezTo>
                  <a:cubicBezTo>
                    <a:pt x="122755" y="71577"/>
                    <a:pt x="117431" y="66261"/>
                    <a:pt x="111155" y="66261"/>
                  </a:cubicBezTo>
                  <a:cubicBezTo>
                    <a:pt x="104879" y="66261"/>
                    <a:pt x="99555" y="71577"/>
                    <a:pt x="99555" y="77842"/>
                  </a:cubicBezTo>
                  <a:moveTo>
                    <a:pt x="99555" y="44712"/>
                  </a:moveTo>
                  <a:cubicBezTo>
                    <a:pt x="99555" y="50977"/>
                    <a:pt x="104879" y="56293"/>
                    <a:pt x="111155" y="56293"/>
                  </a:cubicBezTo>
                  <a:cubicBezTo>
                    <a:pt x="117431" y="56293"/>
                    <a:pt x="122755" y="51357"/>
                    <a:pt x="122755" y="44712"/>
                  </a:cubicBezTo>
                  <a:cubicBezTo>
                    <a:pt x="122755" y="38067"/>
                    <a:pt x="117431" y="33130"/>
                    <a:pt x="111155" y="33130"/>
                  </a:cubicBezTo>
                  <a:cubicBezTo>
                    <a:pt x="104879" y="33130"/>
                    <a:pt x="99555" y="38446"/>
                    <a:pt x="99555" y="44712"/>
                  </a:cubicBezTo>
                  <a:moveTo>
                    <a:pt x="99555" y="11581"/>
                  </a:moveTo>
                  <a:cubicBezTo>
                    <a:pt x="99555" y="17847"/>
                    <a:pt x="104879" y="23163"/>
                    <a:pt x="111155" y="23163"/>
                  </a:cubicBezTo>
                  <a:cubicBezTo>
                    <a:pt x="117431" y="23163"/>
                    <a:pt x="122755" y="18226"/>
                    <a:pt x="122755" y="11581"/>
                  </a:cubicBezTo>
                  <a:cubicBezTo>
                    <a:pt x="122755" y="5316"/>
                    <a:pt x="117431" y="0"/>
                    <a:pt x="111155" y="0"/>
                  </a:cubicBezTo>
                  <a:cubicBezTo>
                    <a:pt x="104879" y="0"/>
                    <a:pt x="99555" y="5316"/>
                    <a:pt x="99555" y="11581"/>
                  </a:cubicBezTo>
                  <a:moveTo>
                    <a:pt x="99555" y="541667"/>
                  </a:moveTo>
                  <a:cubicBezTo>
                    <a:pt x="99555" y="547932"/>
                    <a:pt x="104879" y="553248"/>
                    <a:pt x="111155" y="553248"/>
                  </a:cubicBezTo>
                  <a:cubicBezTo>
                    <a:pt x="117431" y="553248"/>
                    <a:pt x="122755" y="548312"/>
                    <a:pt x="122755" y="541667"/>
                  </a:cubicBezTo>
                  <a:cubicBezTo>
                    <a:pt x="122755" y="535401"/>
                    <a:pt x="117431" y="530085"/>
                    <a:pt x="111155" y="530085"/>
                  </a:cubicBezTo>
                  <a:cubicBezTo>
                    <a:pt x="104879" y="530085"/>
                    <a:pt x="99555" y="535401"/>
                    <a:pt x="99555" y="541667"/>
                  </a:cubicBezTo>
                  <a:moveTo>
                    <a:pt x="99555" y="508536"/>
                  </a:moveTo>
                  <a:cubicBezTo>
                    <a:pt x="99555" y="514802"/>
                    <a:pt x="104879" y="520118"/>
                    <a:pt x="111155" y="520118"/>
                  </a:cubicBezTo>
                  <a:cubicBezTo>
                    <a:pt x="117431" y="520118"/>
                    <a:pt x="122755" y="515181"/>
                    <a:pt x="122755" y="508536"/>
                  </a:cubicBezTo>
                  <a:cubicBezTo>
                    <a:pt x="122755" y="501891"/>
                    <a:pt x="117431" y="496955"/>
                    <a:pt x="111155" y="496955"/>
                  </a:cubicBezTo>
                  <a:cubicBezTo>
                    <a:pt x="104879" y="496955"/>
                    <a:pt x="99555" y="502271"/>
                    <a:pt x="99555" y="508536"/>
                  </a:cubicBezTo>
                  <a:moveTo>
                    <a:pt x="99555" y="475406"/>
                  </a:moveTo>
                  <a:cubicBezTo>
                    <a:pt x="99555" y="481671"/>
                    <a:pt x="104879" y="486987"/>
                    <a:pt x="111155" y="486987"/>
                  </a:cubicBezTo>
                  <a:cubicBezTo>
                    <a:pt x="117431" y="486987"/>
                    <a:pt x="122755" y="482051"/>
                    <a:pt x="122755" y="475406"/>
                  </a:cubicBezTo>
                  <a:cubicBezTo>
                    <a:pt x="122755" y="469141"/>
                    <a:pt x="117431" y="463825"/>
                    <a:pt x="111155" y="463825"/>
                  </a:cubicBezTo>
                  <a:cubicBezTo>
                    <a:pt x="104879" y="463825"/>
                    <a:pt x="99555" y="469141"/>
                    <a:pt x="99555" y="475406"/>
                  </a:cubicBezTo>
                  <a:moveTo>
                    <a:pt x="66370" y="442276"/>
                  </a:moveTo>
                  <a:cubicBezTo>
                    <a:pt x="66370" y="448541"/>
                    <a:pt x="71695" y="453857"/>
                    <a:pt x="77970" y="453857"/>
                  </a:cubicBezTo>
                  <a:cubicBezTo>
                    <a:pt x="84246" y="453857"/>
                    <a:pt x="89571" y="448921"/>
                    <a:pt x="89571" y="442276"/>
                  </a:cubicBezTo>
                  <a:cubicBezTo>
                    <a:pt x="89571" y="435631"/>
                    <a:pt x="84246" y="430694"/>
                    <a:pt x="77970" y="430694"/>
                  </a:cubicBezTo>
                  <a:cubicBezTo>
                    <a:pt x="71695" y="430694"/>
                    <a:pt x="66370" y="436010"/>
                    <a:pt x="66370" y="442276"/>
                  </a:cubicBezTo>
                  <a:moveTo>
                    <a:pt x="66370" y="409145"/>
                  </a:moveTo>
                  <a:cubicBezTo>
                    <a:pt x="66370" y="415411"/>
                    <a:pt x="71695" y="420727"/>
                    <a:pt x="77970" y="420727"/>
                  </a:cubicBezTo>
                  <a:cubicBezTo>
                    <a:pt x="84246" y="420727"/>
                    <a:pt x="89571" y="415790"/>
                    <a:pt x="89571" y="409145"/>
                  </a:cubicBezTo>
                  <a:cubicBezTo>
                    <a:pt x="89571" y="402880"/>
                    <a:pt x="84246" y="397564"/>
                    <a:pt x="77970" y="397564"/>
                  </a:cubicBezTo>
                  <a:cubicBezTo>
                    <a:pt x="71695" y="397564"/>
                    <a:pt x="66370" y="402880"/>
                    <a:pt x="66370" y="409145"/>
                  </a:cubicBezTo>
                  <a:moveTo>
                    <a:pt x="66370" y="376015"/>
                  </a:moveTo>
                  <a:cubicBezTo>
                    <a:pt x="66370" y="382280"/>
                    <a:pt x="71695" y="387596"/>
                    <a:pt x="77970" y="387596"/>
                  </a:cubicBezTo>
                  <a:cubicBezTo>
                    <a:pt x="84246" y="387596"/>
                    <a:pt x="89571" y="382660"/>
                    <a:pt x="89571" y="376015"/>
                  </a:cubicBezTo>
                  <a:cubicBezTo>
                    <a:pt x="89571" y="369370"/>
                    <a:pt x="84246" y="364434"/>
                    <a:pt x="77970" y="364434"/>
                  </a:cubicBezTo>
                  <a:cubicBezTo>
                    <a:pt x="71695" y="364434"/>
                    <a:pt x="66370" y="369750"/>
                    <a:pt x="66370" y="376015"/>
                  </a:cubicBezTo>
                  <a:moveTo>
                    <a:pt x="66370" y="342885"/>
                  </a:moveTo>
                  <a:cubicBezTo>
                    <a:pt x="66370" y="349150"/>
                    <a:pt x="71695" y="354466"/>
                    <a:pt x="77970" y="354466"/>
                  </a:cubicBezTo>
                  <a:cubicBezTo>
                    <a:pt x="84246" y="354466"/>
                    <a:pt x="89571" y="349530"/>
                    <a:pt x="89571" y="342885"/>
                  </a:cubicBezTo>
                  <a:cubicBezTo>
                    <a:pt x="89571" y="336240"/>
                    <a:pt x="84246" y="331303"/>
                    <a:pt x="77970" y="331303"/>
                  </a:cubicBezTo>
                  <a:cubicBezTo>
                    <a:pt x="71695" y="331303"/>
                    <a:pt x="66370" y="336619"/>
                    <a:pt x="66370" y="342885"/>
                  </a:cubicBezTo>
                  <a:moveTo>
                    <a:pt x="66370" y="309754"/>
                  </a:moveTo>
                  <a:cubicBezTo>
                    <a:pt x="66370" y="316020"/>
                    <a:pt x="71695" y="321336"/>
                    <a:pt x="77970" y="321336"/>
                  </a:cubicBezTo>
                  <a:cubicBezTo>
                    <a:pt x="84246" y="321336"/>
                    <a:pt x="89571" y="316399"/>
                    <a:pt x="89571" y="309754"/>
                  </a:cubicBezTo>
                  <a:cubicBezTo>
                    <a:pt x="89571" y="303489"/>
                    <a:pt x="84246" y="298173"/>
                    <a:pt x="77970" y="298173"/>
                  </a:cubicBezTo>
                  <a:cubicBezTo>
                    <a:pt x="71695" y="298173"/>
                    <a:pt x="66370" y="303489"/>
                    <a:pt x="66370" y="309754"/>
                  </a:cubicBezTo>
                  <a:moveTo>
                    <a:pt x="66370" y="276624"/>
                  </a:moveTo>
                  <a:cubicBezTo>
                    <a:pt x="66370" y="282889"/>
                    <a:pt x="71695" y="288205"/>
                    <a:pt x="77970" y="288205"/>
                  </a:cubicBezTo>
                  <a:cubicBezTo>
                    <a:pt x="84246" y="288205"/>
                    <a:pt x="89571" y="283269"/>
                    <a:pt x="89571" y="276624"/>
                  </a:cubicBezTo>
                  <a:cubicBezTo>
                    <a:pt x="89571" y="269979"/>
                    <a:pt x="84246" y="265043"/>
                    <a:pt x="77970" y="265043"/>
                  </a:cubicBezTo>
                  <a:cubicBezTo>
                    <a:pt x="71695" y="265043"/>
                    <a:pt x="66370" y="270359"/>
                    <a:pt x="66370" y="276624"/>
                  </a:cubicBezTo>
                  <a:moveTo>
                    <a:pt x="66370" y="243494"/>
                  </a:moveTo>
                  <a:cubicBezTo>
                    <a:pt x="66370" y="249759"/>
                    <a:pt x="71695" y="255075"/>
                    <a:pt x="77970" y="255075"/>
                  </a:cubicBezTo>
                  <a:cubicBezTo>
                    <a:pt x="84246" y="255075"/>
                    <a:pt x="89571" y="250139"/>
                    <a:pt x="89571" y="243494"/>
                  </a:cubicBezTo>
                  <a:cubicBezTo>
                    <a:pt x="89571" y="237228"/>
                    <a:pt x="84246" y="231912"/>
                    <a:pt x="77970" y="231912"/>
                  </a:cubicBezTo>
                  <a:cubicBezTo>
                    <a:pt x="71695" y="231912"/>
                    <a:pt x="66370" y="237228"/>
                    <a:pt x="66370" y="243494"/>
                  </a:cubicBezTo>
                  <a:moveTo>
                    <a:pt x="66370" y="210363"/>
                  </a:moveTo>
                  <a:cubicBezTo>
                    <a:pt x="66370" y="216629"/>
                    <a:pt x="71695" y="221945"/>
                    <a:pt x="77970" y="221945"/>
                  </a:cubicBezTo>
                  <a:cubicBezTo>
                    <a:pt x="84246" y="221945"/>
                    <a:pt x="89571" y="217008"/>
                    <a:pt x="89571" y="210363"/>
                  </a:cubicBezTo>
                  <a:cubicBezTo>
                    <a:pt x="89571" y="204098"/>
                    <a:pt x="84246" y="198782"/>
                    <a:pt x="77970" y="198782"/>
                  </a:cubicBezTo>
                  <a:cubicBezTo>
                    <a:pt x="71695" y="198782"/>
                    <a:pt x="66370" y="204098"/>
                    <a:pt x="66370" y="210363"/>
                  </a:cubicBezTo>
                  <a:moveTo>
                    <a:pt x="66370" y="177233"/>
                  </a:moveTo>
                  <a:cubicBezTo>
                    <a:pt x="66370" y="183498"/>
                    <a:pt x="71695" y="188814"/>
                    <a:pt x="77970" y="188814"/>
                  </a:cubicBezTo>
                  <a:cubicBezTo>
                    <a:pt x="84246" y="188814"/>
                    <a:pt x="89571" y="183878"/>
                    <a:pt x="89571" y="177233"/>
                  </a:cubicBezTo>
                  <a:cubicBezTo>
                    <a:pt x="89571" y="170968"/>
                    <a:pt x="84246" y="165652"/>
                    <a:pt x="77970" y="165652"/>
                  </a:cubicBezTo>
                  <a:cubicBezTo>
                    <a:pt x="71695" y="165652"/>
                    <a:pt x="66370" y="170968"/>
                    <a:pt x="66370" y="177233"/>
                  </a:cubicBezTo>
                  <a:moveTo>
                    <a:pt x="66370" y="144103"/>
                  </a:moveTo>
                  <a:cubicBezTo>
                    <a:pt x="66370" y="150368"/>
                    <a:pt x="71695" y="155684"/>
                    <a:pt x="77970" y="155684"/>
                  </a:cubicBezTo>
                  <a:cubicBezTo>
                    <a:pt x="84246" y="155684"/>
                    <a:pt x="89571" y="150748"/>
                    <a:pt x="89571" y="144103"/>
                  </a:cubicBezTo>
                  <a:cubicBezTo>
                    <a:pt x="89571" y="137458"/>
                    <a:pt x="84246" y="132521"/>
                    <a:pt x="77970" y="132521"/>
                  </a:cubicBezTo>
                  <a:cubicBezTo>
                    <a:pt x="71695" y="132521"/>
                    <a:pt x="66370" y="137837"/>
                    <a:pt x="66370" y="144103"/>
                  </a:cubicBezTo>
                  <a:moveTo>
                    <a:pt x="66370" y="110972"/>
                  </a:moveTo>
                  <a:cubicBezTo>
                    <a:pt x="66370" y="117238"/>
                    <a:pt x="71695" y="122554"/>
                    <a:pt x="77970" y="122554"/>
                  </a:cubicBezTo>
                  <a:cubicBezTo>
                    <a:pt x="84246" y="122554"/>
                    <a:pt x="89571" y="117617"/>
                    <a:pt x="89571" y="110972"/>
                  </a:cubicBezTo>
                  <a:cubicBezTo>
                    <a:pt x="89571" y="104327"/>
                    <a:pt x="84246" y="99391"/>
                    <a:pt x="77970" y="99391"/>
                  </a:cubicBezTo>
                  <a:cubicBezTo>
                    <a:pt x="71695" y="99391"/>
                    <a:pt x="66370" y="104707"/>
                    <a:pt x="66370" y="110972"/>
                  </a:cubicBezTo>
                  <a:moveTo>
                    <a:pt x="66370" y="77842"/>
                  </a:moveTo>
                  <a:cubicBezTo>
                    <a:pt x="66370" y="84107"/>
                    <a:pt x="71695" y="89423"/>
                    <a:pt x="77970" y="89423"/>
                  </a:cubicBezTo>
                  <a:cubicBezTo>
                    <a:pt x="84246" y="89423"/>
                    <a:pt x="89571" y="84487"/>
                    <a:pt x="89571" y="77842"/>
                  </a:cubicBezTo>
                  <a:cubicBezTo>
                    <a:pt x="89571" y="71577"/>
                    <a:pt x="84246" y="66261"/>
                    <a:pt x="77970" y="66261"/>
                  </a:cubicBezTo>
                  <a:cubicBezTo>
                    <a:pt x="71695" y="66261"/>
                    <a:pt x="66370" y="71577"/>
                    <a:pt x="66370" y="77842"/>
                  </a:cubicBezTo>
                  <a:moveTo>
                    <a:pt x="66370" y="44712"/>
                  </a:moveTo>
                  <a:cubicBezTo>
                    <a:pt x="66370" y="50977"/>
                    <a:pt x="71695" y="56293"/>
                    <a:pt x="77970" y="56293"/>
                  </a:cubicBezTo>
                  <a:cubicBezTo>
                    <a:pt x="84246" y="56293"/>
                    <a:pt x="89571" y="51357"/>
                    <a:pt x="89571" y="44712"/>
                  </a:cubicBezTo>
                  <a:cubicBezTo>
                    <a:pt x="89571" y="38067"/>
                    <a:pt x="84246" y="33130"/>
                    <a:pt x="77970" y="33130"/>
                  </a:cubicBezTo>
                  <a:cubicBezTo>
                    <a:pt x="71695" y="33130"/>
                    <a:pt x="66370" y="38446"/>
                    <a:pt x="66370" y="44712"/>
                  </a:cubicBezTo>
                  <a:moveTo>
                    <a:pt x="66370" y="11581"/>
                  </a:moveTo>
                  <a:cubicBezTo>
                    <a:pt x="66370" y="17847"/>
                    <a:pt x="71695" y="23163"/>
                    <a:pt x="77970" y="23163"/>
                  </a:cubicBezTo>
                  <a:cubicBezTo>
                    <a:pt x="84246" y="23163"/>
                    <a:pt x="89571" y="18226"/>
                    <a:pt x="89571" y="11581"/>
                  </a:cubicBezTo>
                  <a:cubicBezTo>
                    <a:pt x="89571" y="5316"/>
                    <a:pt x="84246" y="0"/>
                    <a:pt x="77970" y="0"/>
                  </a:cubicBezTo>
                  <a:cubicBezTo>
                    <a:pt x="71695" y="0"/>
                    <a:pt x="66370" y="5316"/>
                    <a:pt x="66370" y="11581"/>
                  </a:cubicBezTo>
                  <a:moveTo>
                    <a:pt x="66370" y="475406"/>
                  </a:moveTo>
                  <a:cubicBezTo>
                    <a:pt x="66370" y="481671"/>
                    <a:pt x="71695" y="486987"/>
                    <a:pt x="77970" y="486987"/>
                  </a:cubicBezTo>
                  <a:cubicBezTo>
                    <a:pt x="84246" y="486987"/>
                    <a:pt x="89571" y="482051"/>
                    <a:pt x="89571" y="475406"/>
                  </a:cubicBezTo>
                  <a:cubicBezTo>
                    <a:pt x="89571" y="469141"/>
                    <a:pt x="84246" y="463825"/>
                    <a:pt x="77970" y="463825"/>
                  </a:cubicBezTo>
                  <a:cubicBezTo>
                    <a:pt x="71695" y="463825"/>
                    <a:pt x="66370" y="469141"/>
                    <a:pt x="66370" y="475406"/>
                  </a:cubicBezTo>
                  <a:moveTo>
                    <a:pt x="33185" y="409145"/>
                  </a:moveTo>
                  <a:cubicBezTo>
                    <a:pt x="33185" y="415411"/>
                    <a:pt x="38510" y="420727"/>
                    <a:pt x="44785" y="420727"/>
                  </a:cubicBezTo>
                  <a:cubicBezTo>
                    <a:pt x="51061" y="420727"/>
                    <a:pt x="56386" y="415790"/>
                    <a:pt x="56386" y="409145"/>
                  </a:cubicBezTo>
                  <a:cubicBezTo>
                    <a:pt x="56386" y="402880"/>
                    <a:pt x="51061" y="397564"/>
                    <a:pt x="44785" y="397564"/>
                  </a:cubicBezTo>
                  <a:cubicBezTo>
                    <a:pt x="38510" y="397564"/>
                    <a:pt x="33185" y="402880"/>
                    <a:pt x="33185" y="409145"/>
                  </a:cubicBezTo>
                  <a:moveTo>
                    <a:pt x="33185" y="376015"/>
                  </a:moveTo>
                  <a:cubicBezTo>
                    <a:pt x="33185" y="382280"/>
                    <a:pt x="38510" y="387596"/>
                    <a:pt x="44785" y="387596"/>
                  </a:cubicBezTo>
                  <a:cubicBezTo>
                    <a:pt x="51061" y="387596"/>
                    <a:pt x="56386" y="382660"/>
                    <a:pt x="56386" y="376015"/>
                  </a:cubicBezTo>
                  <a:cubicBezTo>
                    <a:pt x="56386" y="369370"/>
                    <a:pt x="51061" y="364434"/>
                    <a:pt x="44785" y="364434"/>
                  </a:cubicBezTo>
                  <a:cubicBezTo>
                    <a:pt x="38510" y="364434"/>
                    <a:pt x="33185" y="369750"/>
                    <a:pt x="33185" y="376015"/>
                  </a:cubicBezTo>
                  <a:moveTo>
                    <a:pt x="33185" y="342885"/>
                  </a:moveTo>
                  <a:cubicBezTo>
                    <a:pt x="33185" y="349150"/>
                    <a:pt x="38510" y="354466"/>
                    <a:pt x="44785" y="354466"/>
                  </a:cubicBezTo>
                  <a:cubicBezTo>
                    <a:pt x="51061" y="354466"/>
                    <a:pt x="56386" y="349530"/>
                    <a:pt x="56386" y="342885"/>
                  </a:cubicBezTo>
                  <a:cubicBezTo>
                    <a:pt x="56386" y="336240"/>
                    <a:pt x="51061" y="331303"/>
                    <a:pt x="44785" y="331303"/>
                  </a:cubicBezTo>
                  <a:cubicBezTo>
                    <a:pt x="38510" y="331303"/>
                    <a:pt x="33185" y="336619"/>
                    <a:pt x="33185" y="342885"/>
                  </a:cubicBezTo>
                  <a:moveTo>
                    <a:pt x="33185" y="309754"/>
                  </a:moveTo>
                  <a:cubicBezTo>
                    <a:pt x="33185" y="316020"/>
                    <a:pt x="38510" y="321336"/>
                    <a:pt x="44785" y="321336"/>
                  </a:cubicBezTo>
                  <a:cubicBezTo>
                    <a:pt x="51061" y="321336"/>
                    <a:pt x="56386" y="316399"/>
                    <a:pt x="56386" y="309754"/>
                  </a:cubicBezTo>
                  <a:cubicBezTo>
                    <a:pt x="56386" y="303489"/>
                    <a:pt x="51061" y="298173"/>
                    <a:pt x="44785" y="298173"/>
                  </a:cubicBezTo>
                  <a:cubicBezTo>
                    <a:pt x="38510" y="298173"/>
                    <a:pt x="33185" y="303489"/>
                    <a:pt x="33185" y="309754"/>
                  </a:cubicBezTo>
                  <a:moveTo>
                    <a:pt x="33185" y="276624"/>
                  </a:moveTo>
                  <a:cubicBezTo>
                    <a:pt x="33185" y="282889"/>
                    <a:pt x="38510" y="288205"/>
                    <a:pt x="44785" y="288205"/>
                  </a:cubicBezTo>
                  <a:cubicBezTo>
                    <a:pt x="51061" y="288205"/>
                    <a:pt x="56386" y="283269"/>
                    <a:pt x="56386" y="276624"/>
                  </a:cubicBezTo>
                  <a:cubicBezTo>
                    <a:pt x="56386" y="269979"/>
                    <a:pt x="51061" y="265043"/>
                    <a:pt x="44785" y="265043"/>
                  </a:cubicBezTo>
                  <a:cubicBezTo>
                    <a:pt x="38510" y="265043"/>
                    <a:pt x="33185" y="270359"/>
                    <a:pt x="33185" y="276624"/>
                  </a:cubicBezTo>
                  <a:moveTo>
                    <a:pt x="33185" y="243494"/>
                  </a:moveTo>
                  <a:cubicBezTo>
                    <a:pt x="33185" y="249759"/>
                    <a:pt x="38510" y="255075"/>
                    <a:pt x="44785" y="255075"/>
                  </a:cubicBezTo>
                  <a:cubicBezTo>
                    <a:pt x="51061" y="255075"/>
                    <a:pt x="56386" y="250139"/>
                    <a:pt x="56386" y="243494"/>
                  </a:cubicBezTo>
                  <a:cubicBezTo>
                    <a:pt x="56386" y="237228"/>
                    <a:pt x="51061" y="231912"/>
                    <a:pt x="44785" y="231912"/>
                  </a:cubicBezTo>
                  <a:cubicBezTo>
                    <a:pt x="38510" y="231912"/>
                    <a:pt x="33185" y="237228"/>
                    <a:pt x="33185" y="243494"/>
                  </a:cubicBezTo>
                  <a:moveTo>
                    <a:pt x="33185" y="210363"/>
                  </a:moveTo>
                  <a:cubicBezTo>
                    <a:pt x="33185" y="216629"/>
                    <a:pt x="38510" y="221945"/>
                    <a:pt x="44785" y="221945"/>
                  </a:cubicBezTo>
                  <a:cubicBezTo>
                    <a:pt x="51061" y="221945"/>
                    <a:pt x="56386" y="217008"/>
                    <a:pt x="56386" y="210363"/>
                  </a:cubicBezTo>
                  <a:cubicBezTo>
                    <a:pt x="56386" y="204098"/>
                    <a:pt x="51061" y="198782"/>
                    <a:pt x="44785" y="198782"/>
                  </a:cubicBezTo>
                  <a:cubicBezTo>
                    <a:pt x="38510" y="198782"/>
                    <a:pt x="33185" y="204098"/>
                    <a:pt x="33185" y="210363"/>
                  </a:cubicBezTo>
                  <a:moveTo>
                    <a:pt x="33185" y="177233"/>
                  </a:moveTo>
                  <a:cubicBezTo>
                    <a:pt x="33185" y="183498"/>
                    <a:pt x="38510" y="188814"/>
                    <a:pt x="44785" y="188814"/>
                  </a:cubicBezTo>
                  <a:cubicBezTo>
                    <a:pt x="51061" y="188814"/>
                    <a:pt x="56386" y="183878"/>
                    <a:pt x="56386" y="177233"/>
                  </a:cubicBezTo>
                  <a:cubicBezTo>
                    <a:pt x="56386" y="170968"/>
                    <a:pt x="51061" y="165652"/>
                    <a:pt x="44785" y="165652"/>
                  </a:cubicBezTo>
                  <a:cubicBezTo>
                    <a:pt x="38510" y="165652"/>
                    <a:pt x="33185" y="170968"/>
                    <a:pt x="33185" y="177233"/>
                  </a:cubicBezTo>
                  <a:moveTo>
                    <a:pt x="33185" y="144103"/>
                  </a:moveTo>
                  <a:cubicBezTo>
                    <a:pt x="33185" y="150368"/>
                    <a:pt x="38510" y="155684"/>
                    <a:pt x="44785" y="155684"/>
                  </a:cubicBezTo>
                  <a:cubicBezTo>
                    <a:pt x="51061" y="155684"/>
                    <a:pt x="56386" y="150748"/>
                    <a:pt x="56386" y="144103"/>
                  </a:cubicBezTo>
                  <a:cubicBezTo>
                    <a:pt x="56386" y="137458"/>
                    <a:pt x="51061" y="132521"/>
                    <a:pt x="44785" y="132521"/>
                  </a:cubicBezTo>
                  <a:cubicBezTo>
                    <a:pt x="38510" y="132521"/>
                    <a:pt x="33185" y="137837"/>
                    <a:pt x="33185" y="144103"/>
                  </a:cubicBezTo>
                  <a:moveTo>
                    <a:pt x="33185" y="110972"/>
                  </a:moveTo>
                  <a:cubicBezTo>
                    <a:pt x="33185" y="117238"/>
                    <a:pt x="38510" y="122554"/>
                    <a:pt x="44785" y="122554"/>
                  </a:cubicBezTo>
                  <a:cubicBezTo>
                    <a:pt x="51061" y="122554"/>
                    <a:pt x="56386" y="117617"/>
                    <a:pt x="56386" y="110972"/>
                  </a:cubicBezTo>
                  <a:cubicBezTo>
                    <a:pt x="56386" y="104327"/>
                    <a:pt x="51061" y="99391"/>
                    <a:pt x="44785" y="99391"/>
                  </a:cubicBezTo>
                  <a:cubicBezTo>
                    <a:pt x="38510" y="99391"/>
                    <a:pt x="33185" y="104707"/>
                    <a:pt x="33185" y="110972"/>
                  </a:cubicBezTo>
                  <a:moveTo>
                    <a:pt x="33185" y="77842"/>
                  </a:moveTo>
                  <a:cubicBezTo>
                    <a:pt x="33185" y="84107"/>
                    <a:pt x="38510" y="89423"/>
                    <a:pt x="44785" y="89423"/>
                  </a:cubicBezTo>
                  <a:cubicBezTo>
                    <a:pt x="51061" y="89423"/>
                    <a:pt x="56386" y="84487"/>
                    <a:pt x="56386" y="77842"/>
                  </a:cubicBezTo>
                  <a:cubicBezTo>
                    <a:pt x="56386" y="71577"/>
                    <a:pt x="51061" y="66261"/>
                    <a:pt x="44785" y="66261"/>
                  </a:cubicBezTo>
                  <a:cubicBezTo>
                    <a:pt x="38510" y="66261"/>
                    <a:pt x="33185" y="71577"/>
                    <a:pt x="33185" y="77842"/>
                  </a:cubicBezTo>
                  <a:moveTo>
                    <a:pt x="33185" y="44712"/>
                  </a:moveTo>
                  <a:cubicBezTo>
                    <a:pt x="33185" y="50977"/>
                    <a:pt x="38510" y="56293"/>
                    <a:pt x="44785" y="56293"/>
                  </a:cubicBezTo>
                  <a:cubicBezTo>
                    <a:pt x="51061" y="56293"/>
                    <a:pt x="56386" y="51357"/>
                    <a:pt x="56386" y="44712"/>
                  </a:cubicBezTo>
                  <a:cubicBezTo>
                    <a:pt x="56386" y="38067"/>
                    <a:pt x="51061" y="33130"/>
                    <a:pt x="44785" y="33130"/>
                  </a:cubicBezTo>
                  <a:cubicBezTo>
                    <a:pt x="38510" y="33130"/>
                    <a:pt x="33185" y="38446"/>
                    <a:pt x="33185" y="44712"/>
                  </a:cubicBezTo>
                  <a:moveTo>
                    <a:pt x="0" y="342885"/>
                  </a:moveTo>
                  <a:cubicBezTo>
                    <a:pt x="0" y="349150"/>
                    <a:pt x="5325" y="354466"/>
                    <a:pt x="11600" y="354466"/>
                  </a:cubicBezTo>
                  <a:cubicBezTo>
                    <a:pt x="17876" y="354466"/>
                    <a:pt x="23201" y="349530"/>
                    <a:pt x="23201" y="342885"/>
                  </a:cubicBezTo>
                  <a:cubicBezTo>
                    <a:pt x="23201" y="336240"/>
                    <a:pt x="17876" y="331303"/>
                    <a:pt x="11600" y="331303"/>
                  </a:cubicBezTo>
                  <a:cubicBezTo>
                    <a:pt x="5325" y="331303"/>
                    <a:pt x="0" y="336619"/>
                    <a:pt x="0" y="342885"/>
                  </a:cubicBezTo>
                  <a:moveTo>
                    <a:pt x="0" y="276624"/>
                  </a:moveTo>
                  <a:cubicBezTo>
                    <a:pt x="0" y="282889"/>
                    <a:pt x="5325" y="288205"/>
                    <a:pt x="11600" y="288205"/>
                  </a:cubicBezTo>
                  <a:cubicBezTo>
                    <a:pt x="17876" y="288205"/>
                    <a:pt x="23201" y="283269"/>
                    <a:pt x="23201" y="276624"/>
                  </a:cubicBezTo>
                  <a:cubicBezTo>
                    <a:pt x="23201" y="269979"/>
                    <a:pt x="17876" y="265043"/>
                    <a:pt x="11600" y="265043"/>
                  </a:cubicBezTo>
                  <a:cubicBezTo>
                    <a:pt x="5325" y="265043"/>
                    <a:pt x="0" y="270359"/>
                    <a:pt x="0" y="276624"/>
                  </a:cubicBezTo>
                  <a:moveTo>
                    <a:pt x="0" y="243494"/>
                  </a:moveTo>
                  <a:cubicBezTo>
                    <a:pt x="0" y="249759"/>
                    <a:pt x="5325" y="255075"/>
                    <a:pt x="11600" y="255075"/>
                  </a:cubicBezTo>
                  <a:cubicBezTo>
                    <a:pt x="17876" y="255075"/>
                    <a:pt x="23201" y="250139"/>
                    <a:pt x="23201" y="243494"/>
                  </a:cubicBezTo>
                  <a:cubicBezTo>
                    <a:pt x="23201" y="237228"/>
                    <a:pt x="17876" y="231912"/>
                    <a:pt x="11600" y="231912"/>
                  </a:cubicBezTo>
                  <a:cubicBezTo>
                    <a:pt x="5325" y="231912"/>
                    <a:pt x="0" y="237228"/>
                    <a:pt x="0" y="243494"/>
                  </a:cubicBezTo>
                  <a:moveTo>
                    <a:pt x="0" y="77842"/>
                  </a:moveTo>
                  <a:cubicBezTo>
                    <a:pt x="0" y="84107"/>
                    <a:pt x="5325" y="89423"/>
                    <a:pt x="11600" y="89423"/>
                  </a:cubicBezTo>
                  <a:cubicBezTo>
                    <a:pt x="17876" y="89423"/>
                    <a:pt x="23201" y="84487"/>
                    <a:pt x="23201" y="77842"/>
                  </a:cubicBezTo>
                  <a:cubicBezTo>
                    <a:pt x="23201" y="71577"/>
                    <a:pt x="17876" y="66261"/>
                    <a:pt x="11600" y="66261"/>
                  </a:cubicBezTo>
                  <a:cubicBezTo>
                    <a:pt x="5325" y="66261"/>
                    <a:pt x="0" y="71577"/>
                    <a:pt x="0" y="77842"/>
                  </a:cubicBezTo>
                  <a:moveTo>
                    <a:pt x="0" y="44712"/>
                  </a:moveTo>
                  <a:cubicBezTo>
                    <a:pt x="0" y="50977"/>
                    <a:pt x="5325" y="56293"/>
                    <a:pt x="11600" y="56293"/>
                  </a:cubicBezTo>
                  <a:cubicBezTo>
                    <a:pt x="17876" y="56293"/>
                    <a:pt x="23201" y="51357"/>
                    <a:pt x="23201" y="44712"/>
                  </a:cubicBezTo>
                  <a:cubicBezTo>
                    <a:pt x="23201" y="38067"/>
                    <a:pt x="17876" y="33130"/>
                    <a:pt x="11600" y="33130"/>
                  </a:cubicBezTo>
                  <a:cubicBezTo>
                    <a:pt x="5325" y="33130"/>
                    <a:pt x="0" y="38446"/>
                    <a:pt x="0" y="44712"/>
                  </a:cubicBezTo>
                </a:path>
              </a:pathLst>
            </a:custGeom>
            <a:solidFill>
              <a:srgbClr val="C4EAF4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5" name="Google Shape;395;p74"/>
            <p:cNvSpPr/>
            <p:nvPr/>
          </p:nvSpPr>
          <p:spPr>
            <a:xfrm>
              <a:off x="6350638" y="3510734"/>
              <a:ext cx="1283939" cy="387501"/>
            </a:xfrm>
            <a:custGeom>
              <a:rect b="b" l="l" r="r" t="t"/>
              <a:pathLst>
                <a:path extrusionOk="0" h="387501" w="1283939">
                  <a:moveTo>
                    <a:pt x="1260739" y="77842"/>
                  </a:moveTo>
                  <a:cubicBezTo>
                    <a:pt x="1260739" y="84107"/>
                    <a:pt x="1266063" y="89423"/>
                    <a:pt x="1272339" y="89423"/>
                  </a:cubicBezTo>
                  <a:cubicBezTo>
                    <a:pt x="1278615" y="89423"/>
                    <a:pt x="1283939" y="84487"/>
                    <a:pt x="1283939" y="77842"/>
                  </a:cubicBezTo>
                  <a:cubicBezTo>
                    <a:pt x="1283939" y="71577"/>
                    <a:pt x="1278615" y="66261"/>
                    <a:pt x="1272339" y="66261"/>
                  </a:cubicBezTo>
                  <a:cubicBezTo>
                    <a:pt x="1266063" y="66261"/>
                    <a:pt x="1260739" y="71577"/>
                    <a:pt x="1260739" y="77842"/>
                  </a:cubicBezTo>
                  <a:moveTo>
                    <a:pt x="1260739" y="44712"/>
                  </a:moveTo>
                  <a:cubicBezTo>
                    <a:pt x="1260739" y="50977"/>
                    <a:pt x="1266063" y="56293"/>
                    <a:pt x="1272339" y="56293"/>
                  </a:cubicBezTo>
                  <a:cubicBezTo>
                    <a:pt x="1278615" y="56293"/>
                    <a:pt x="1283939" y="51357"/>
                    <a:pt x="1283939" y="44712"/>
                  </a:cubicBezTo>
                  <a:cubicBezTo>
                    <a:pt x="1283939" y="38446"/>
                    <a:pt x="1278615" y="33130"/>
                    <a:pt x="1272339" y="33130"/>
                  </a:cubicBezTo>
                  <a:cubicBezTo>
                    <a:pt x="1266063" y="33130"/>
                    <a:pt x="1260739" y="38446"/>
                    <a:pt x="1260739" y="44712"/>
                  </a:cubicBezTo>
                  <a:moveTo>
                    <a:pt x="1227554" y="110972"/>
                  </a:moveTo>
                  <a:cubicBezTo>
                    <a:pt x="1227554" y="117238"/>
                    <a:pt x="1232879" y="122554"/>
                    <a:pt x="1239154" y="122554"/>
                  </a:cubicBezTo>
                  <a:cubicBezTo>
                    <a:pt x="1245430" y="122554"/>
                    <a:pt x="1250755" y="117617"/>
                    <a:pt x="1250755" y="110972"/>
                  </a:cubicBezTo>
                  <a:cubicBezTo>
                    <a:pt x="1250755" y="104327"/>
                    <a:pt x="1245430" y="99391"/>
                    <a:pt x="1239154" y="99391"/>
                  </a:cubicBezTo>
                  <a:cubicBezTo>
                    <a:pt x="1232879" y="99391"/>
                    <a:pt x="1227554" y="104707"/>
                    <a:pt x="1227554" y="110972"/>
                  </a:cubicBezTo>
                  <a:moveTo>
                    <a:pt x="1227554" y="77842"/>
                  </a:moveTo>
                  <a:cubicBezTo>
                    <a:pt x="1227554" y="84107"/>
                    <a:pt x="1232879" y="89423"/>
                    <a:pt x="1239154" y="89423"/>
                  </a:cubicBezTo>
                  <a:cubicBezTo>
                    <a:pt x="1245430" y="89423"/>
                    <a:pt x="1250755" y="84487"/>
                    <a:pt x="1250755" y="77842"/>
                  </a:cubicBezTo>
                  <a:cubicBezTo>
                    <a:pt x="1250755" y="71577"/>
                    <a:pt x="1245430" y="66261"/>
                    <a:pt x="1239154" y="66261"/>
                  </a:cubicBezTo>
                  <a:cubicBezTo>
                    <a:pt x="1232879" y="66261"/>
                    <a:pt x="1227554" y="71577"/>
                    <a:pt x="1227554" y="77842"/>
                  </a:cubicBezTo>
                  <a:moveTo>
                    <a:pt x="1194464" y="375920"/>
                  </a:moveTo>
                  <a:cubicBezTo>
                    <a:pt x="1194464" y="382185"/>
                    <a:pt x="1199789" y="387501"/>
                    <a:pt x="1206064" y="387501"/>
                  </a:cubicBezTo>
                  <a:cubicBezTo>
                    <a:pt x="1212340" y="387501"/>
                    <a:pt x="1217665" y="382185"/>
                    <a:pt x="1217665" y="375920"/>
                  </a:cubicBezTo>
                  <a:cubicBezTo>
                    <a:pt x="1217665" y="369655"/>
                    <a:pt x="1212340" y="364339"/>
                    <a:pt x="1206064" y="364339"/>
                  </a:cubicBezTo>
                  <a:cubicBezTo>
                    <a:pt x="1199409" y="364339"/>
                    <a:pt x="1194464" y="369655"/>
                    <a:pt x="1194464" y="375920"/>
                  </a:cubicBezTo>
                  <a:moveTo>
                    <a:pt x="1194464" y="342790"/>
                  </a:moveTo>
                  <a:cubicBezTo>
                    <a:pt x="1194464" y="349055"/>
                    <a:pt x="1199789" y="354371"/>
                    <a:pt x="1206064" y="354371"/>
                  </a:cubicBezTo>
                  <a:cubicBezTo>
                    <a:pt x="1212340" y="354371"/>
                    <a:pt x="1217665" y="349055"/>
                    <a:pt x="1217665" y="342790"/>
                  </a:cubicBezTo>
                  <a:cubicBezTo>
                    <a:pt x="1217665" y="336524"/>
                    <a:pt x="1212340" y="331208"/>
                    <a:pt x="1206064" y="331208"/>
                  </a:cubicBezTo>
                  <a:cubicBezTo>
                    <a:pt x="1199409" y="331208"/>
                    <a:pt x="1194464" y="336524"/>
                    <a:pt x="1194464" y="342790"/>
                  </a:cubicBezTo>
                  <a:moveTo>
                    <a:pt x="1194464" y="309754"/>
                  </a:moveTo>
                  <a:cubicBezTo>
                    <a:pt x="1194464" y="316020"/>
                    <a:pt x="1199789" y="321336"/>
                    <a:pt x="1206064" y="321336"/>
                  </a:cubicBezTo>
                  <a:cubicBezTo>
                    <a:pt x="1212340" y="321336"/>
                    <a:pt x="1217665" y="316020"/>
                    <a:pt x="1217665" y="309754"/>
                  </a:cubicBezTo>
                  <a:cubicBezTo>
                    <a:pt x="1217665" y="303489"/>
                    <a:pt x="1212340" y="298173"/>
                    <a:pt x="1206064" y="298173"/>
                  </a:cubicBezTo>
                  <a:cubicBezTo>
                    <a:pt x="1199409" y="298173"/>
                    <a:pt x="1194464" y="303489"/>
                    <a:pt x="1194464" y="309754"/>
                  </a:cubicBezTo>
                  <a:moveTo>
                    <a:pt x="1194464" y="144103"/>
                  </a:moveTo>
                  <a:cubicBezTo>
                    <a:pt x="1194464" y="150368"/>
                    <a:pt x="1199789" y="155684"/>
                    <a:pt x="1206064" y="155684"/>
                  </a:cubicBezTo>
                  <a:cubicBezTo>
                    <a:pt x="1212340" y="155684"/>
                    <a:pt x="1217665" y="150748"/>
                    <a:pt x="1217665" y="144103"/>
                  </a:cubicBezTo>
                  <a:cubicBezTo>
                    <a:pt x="1217665" y="137837"/>
                    <a:pt x="1212340" y="132521"/>
                    <a:pt x="1206064" y="132521"/>
                  </a:cubicBezTo>
                  <a:cubicBezTo>
                    <a:pt x="1199789" y="132521"/>
                    <a:pt x="1194464" y="137837"/>
                    <a:pt x="1194464" y="144103"/>
                  </a:cubicBezTo>
                  <a:moveTo>
                    <a:pt x="1194464" y="110972"/>
                  </a:moveTo>
                  <a:cubicBezTo>
                    <a:pt x="1194464" y="117238"/>
                    <a:pt x="1199789" y="122554"/>
                    <a:pt x="1206064" y="122554"/>
                  </a:cubicBezTo>
                  <a:cubicBezTo>
                    <a:pt x="1212340" y="122554"/>
                    <a:pt x="1217665" y="117617"/>
                    <a:pt x="1217665" y="110972"/>
                  </a:cubicBezTo>
                  <a:cubicBezTo>
                    <a:pt x="1217665" y="104327"/>
                    <a:pt x="1212340" y="99391"/>
                    <a:pt x="1206064" y="99391"/>
                  </a:cubicBezTo>
                  <a:cubicBezTo>
                    <a:pt x="1199789" y="99391"/>
                    <a:pt x="1194464" y="104707"/>
                    <a:pt x="1194464" y="110972"/>
                  </a:cubicBezTo>
                  <a:moveTo>
                    <a:pt x="1194464" y="77842"/>
                  </a:moveTo>
                  <a:cubicBezTo>
                    <a:pt x="1194464" y="84107"/>
                    <a:pt x="1199789" y="89423"/>
                    <a:pt x="1206064" y="89423"/>
                  </a:cubicBezTo>
                  <a:cubicBezTo>
                    <a:pt x="1212340" y="89423"/>
                    <a:pt x="1217665" y="84487"/>
                    <a:pt x="1217665" y="77842"/>
                  </a:cubicBezTo>
                  <a:cubicBezTo>
                    <a:pt x="1217665" y="71577"/>
                    <a:pt x="1212340" y="66261"/>
                    <a:pt x="1206064" y="66261"/>
                  </a:cubicBezTo>
                  <a:cubicBezTo>
                    <a:pt x="1199789" y="66261"/>
                    <a:pt x="1194464" y="71577"/>
                    <a:pt x="1194464" y="77842"/>
                  </a:cubicBezTo>
                  <a:moveTo>
                    <a:pt x="1194464" y="44712"/>
                  </a:moveTo>
                  <a:cubicBezTo>
                    <a:pt x="1194464" y="50977"/>
                    <a:pt x="1199789" y="56293"/>
                    <a:pt x="1206064" y="56293"/>
                  </a:cubicBezTo>
                  <a:cubicBezTo>
                    <a:pt x="1212340" y="56293"/>
                    <a:pt x="1217665" y="51357"/>
                    <a:pt x="1217665" y="44712"/>
                  </a:cubicBezTo>
                  <a:cubicBezTo>
                    <a:pt x="1217665" y="38446"/>
                    <a:pt x="1212340" y="33130"/>
                    <a:pt x="1206064" y="33130"/>
                  </a:cubicBezTo>
                  <a:cubicBezTo>
                    <a:pt x="1199789" y="33130"/>
                    <a:pt x="1194464" y="38446"/>
                    <a:pt x="1194464" y="44712"/>
                  </a:cubicBezTo>
                  <a:moveTo>
                    <a:pt x="1161279" y="342790"/>
                  </a:moveTo>
                  <a:cubicBezTo>
                    <a:pt x="1161279" y="349055"/>
                    <a:pt x="1166604" y="354371"/>
                    <a:pt x="1172880" y="354371"/>
                  </a:cubicBezTo>
                  <a:cubicBezTo>
                    <a:pt x="1179155" y="354371"/>
                    <a:pt x="1184480" y="349055"/>
                    <a:pt x="1184480" y="342790"/>
                  </a:cubicBezTo>
                  <a:cubicBezTo>
                    <a:pt x="1184480" y="336524"/>
                    <a:pt x="1179155" y="331208"/>
                    <a:pt x="1172880" y="331208"/>
                  </a:cubicBezTo>
                  <a:cubicBezTo>
                    <a:pt x="1166224" y="331208"/>
                    <a:pt x="1161279" y="336524"/>
                    <a:pt x="1161279" y="342790"/>
                  </a:cubicBezTo>
                  <a:moveTo>
                    <a:pt x="1161279" y="309754"/>
                  </a:moveTo>
                  <a:cubicBezTo>
                    <a:pt x="1161279" y="316020"/>
                    <a:pt x="1166604" y="321336"/>
                    <a:pt x="1172880" y="321336"/>
                  </a:cubicBezTo>
                  <a:cubicBezTo>
                    <a:pt x="1179155" y="321336"/>
                    <a:pt x="1184480" y="316020"/>
                    <a:pt x="1184480" y="309754"/>
                  </a:cubicBezTo>
                  <a:cubicBezTo>
                    <a:pt x="1184480" y="303489"/>
                    <a:pt x="1179155" y="298173"/>
                    <a:pt x="1172880" y="298173"/>
                  </a:cubicBezTo>
                  <a:cubicBezTo>
                    <a:pt x="1166224" y="298173"/>
                    <a:pt x="1161279" y="303489"/>
                    <a:pt x="1161279" y="309754"/>
                  </a:cubicBezTo>
                  <a:moveTo>
                    <a:pt x="1161279" y="276624"/>
                  </a:moveTo>
                  <a:cubicBezTo>
                    <a:pt x="1161279" y="282889"/>
                    <a:pt x="1166604" y="288205"/>
                    <a:pt x="1172880" y="288205"/>
                  </a:cubicBezTo>
                  <a:cubicBezTo>
                    <a:pt x="1179155" y="288205"/>
                    <a:pt x="1184480" y="283269"/>
                    <a:pt x="1184480" y="276624"/>
                  </a:cubicBezTo>
                  <a:cubicBezTo>
                    <a:pt x="1184480" y="270359"/>
                    <a:pt x="1179155" y="265043"/>
                    <a:pt x="1172880" y="265043"/>
                  </a:cubicBezTo>
                  <a:cubicBezTo>
                    <a:pt x="1166604" y="265043"/>
                    <a:pt x="1161279" y="270359"/>
                    <a:pt x="1161279" y="276624"/>
                  </a:cubicBezTo>
                  <a:moveTo>
                    <a:pt x="1161279" y="243494"/>
                  </a:moveTo>
                  <a:cubicBezTo>
                    <a:pt x="1161279" y="249759"/>
                    <a:pt x="1166604" y="255075"/>
                    <a:pt x="1172880" y="255075"/>
                  </a:cubicBezTo>
                  <a:cubicBezTo>
                    <a:pt x="1179155" y="255075"/>
                    <a:pt x="1184480" y="250139"/>
                    <a:pt x="1184480" y="243494"/>
                  </a:cubicBezTo>
                  <a:cubicBezTo>
                    <a:pt x="1184480" y="236849"/>
                    <a:pt x="1179155" y="231912"/>
                    <a:pt x="1172880" y="231912"/>
                  </a:cubicBezTo>
                  <a:cubicBezTo>
                    <a:pt x="1166604" y="231912"/>
                    <a:pt x="1161279" y="237228"/>
                    <a:pt x="1161279" y="243494"/>
                  </a:cubicBezTo>
                  <a:moveTo>
                    <a:pt x="1161279" y="210363"/>
                  </a:moveTo>
                  <a:cubicBezTo>
                    <a:pt x="1161279" y="216629"/>
                    <a:pt x="1166604" y="221945"/>
                    <a:pt x="1172880" y="221945"/>
                  </a:cubicBezTo>
                  <a:cubicBezTo>
                    <a:pt x="1179155" y="221945"/>
                    <a:pt x="1184480" y="217008"/>
                    <a:pt x="1184480" y="210363"/>
                  </a:cubicBezTo>
                  <a:cubicBezTo>
                    <a:pt x="1184480" y="203718"/>
                    <a:pt x="1179155" y="198782"/>
                    <a:pt x="1172880" y="198782"/>
                  </a:cubicBezTo>
                  <a:cubicBezTo>
                    <a:pt x="1166604" y="198782"/>
                    <a:pt x="1161279" y="204098"/>
                    <a:pt x="1161279" y="210363"/>
                  </a:cubicBezTo>
                  <a:moveTo>
                    <a:pt x="1161279" y="177233"/>
                  </a:moveTo>
                  <a:cubicBezTo>
                    <a:pt x="1161279" y="183498"/>
                    <a:pt x="1166604" y="188814"/>
                    <a:pt x="1172880" y="188814"/>
                  </a:cubicBezTo>
                  <a:cubicBezTo>
                    <a:pt x="1179155" y="188814"/>
                    <a:pt x="1184480" y="183878"/>
                    <a:pt x="1184480" y="177233"/>
                  </a:cubicBezTo>
                  <a:cubicBezTo>
                    <a:pt x="1184480" y="170588"/>
                    <a:pt x="1179155" y="165652"/>
                    <a:pt x="1172880" y="165652"/>
                  </a:cubicBezTo>
                  <a:cubicBezTo>
                    <a:pt x="1166604" y="165652"/>
                    <a:pt x="1161279" y="170968"/>
                    <a:pt x="1161279" y="177233"/>
                  </a:cubicBezTo>
                  <a:moveTo>
                    <a:pt x="1161279" y="144103"/>
                  </a:moveTo>
                  <a:cubicBezTo>
                    <a:pt x="1161279" y="150368"/>
                    <a:pt x="1166604" y="155684"/>
                    <a:pt x="1172880" y="155684"/>
                  </a:cubicBezTo>
                  <a:cubicBezTo>
                    <a:pt x="1179155" y="155684"/>
                    <a:pt x="1184480" y="150748"/>
                    <a:pt x="1184480" y="144103"/>
                  </a:cubicBezTo>
                  <a:cubicBezTo>
                    <a:pt x="1184480" y="137837"/>
                    <a:pt x="1179155" y="132521"/>
                    <a:pt x="1172880" y="132521"/>
                  </a:cubicBezTo>
                  <a:cubicBezTo>
                    <a:pt x="1166604" y="132521"/>
                    <a:pt x="1161279" y="137837"/>
                    <a:pt x="1161279" y="144103"/>
                  </a:cubicBezTo>
                  <a:moveTo>
                    <a:pt x="1161279" y="110972"/>
                  </a:moveTo>
                  <a:cubicBezTo>
                    <a:pt x="1161279" y="117238"/>
                    <a:pt x="1166604" y="122554"/>
                    <a:pt x="1172880" y="122554"/>
                  </a:cubicBezTo>
                  <a:cubicBezTo>
                    <a:pt x="1179155" y="122554"/>
                    <a:pt x="1184480" y="117617"/>
                    <a:pt x="1184480" y="110972"/>
                  </a:cubicBezTo>
                  <a:cubicBezTo>
                    <a:pt x="1184480" y="104327"/>
                    <a:pt x="1179155" y="99391"/>
                    <a:pt x="1172880" y="99391"/>
                  </a:cubicBezTo>
                  <a:cubicBezTo>
                    <a:pt x="1166604" y="99391"/>
                    <a:pt x="1161279" y="104707"/>
                    <a:pt x="1161279" y="110972"/>
                  </a:cubicBezTo>
                  <a:moveTo>
                    <a:pt x="1161279" y="77842"/>
                  </a:moveTo>
                  <a:cubicBezTo>
                    <a:pt x="1161279" y="84107"/>
                    <a:pt x="1166604" y="89423"/>
                    <a:pt x="1172880" y="89423"/>
                  </a:cubicBezTo>
                  <a:cubicBezTo>
                    <a:pt x="1179155" y="89423"/>
                    <a:pt x="1184480" y="84487"/>
                    <a:pt x="1184480" y="77842"/>
                  </a:cubicBezTo>
                  <a:cubicBezTo>
                    <a:pt x="1184480" y="71577"/>
                    <a:pt x="1179155" y="66261"/>
                    <a:pt x="1172880" y="66261"/>
                  </a:cubicBezTo>
                  <a:cubicBezTo>
                    <a:pt x="1166604" y="66261"/>
                    <a:pt x="1161279" y="71577"/>
                    <a:pt x="1161279" y="77842"/>
                  </a:cubicBezTo>
                  <a:moveTo>
                    <a:pt x="1128094" y="309754"/>
                  </a:moveTo>
                  <a:cubicBezTo>
                    <a:pt x="1128094" y="316020"/>
                    <a:pt x="1133419" y="321336"/>
                    <a:pt x="1139695" y="321336"/>
                  </a:cubicBezTo>
                  <a:cubicBezTo>
                    <a:pt x="1145970" y="321336"/>
                    <a:pt x="1151295" y="316020"/>
                    <a:pt x="1151295" y="309754"/>
                  </a:cubicBezTo>
                  <a:cubicBezTo>
                    <a:pt x="1151295" y="303489"/>
                    <a:pt x="1145970" y="298173"/>
                    <a:pt x="1139695" y="298173"/>
                  </a:cubicBezTo>
                  <a:cubicBezTo>
                    <a:pt x="1133039" y="298173"/>
                    <a:pt x="1128094" y="303489"/>
                    <a:pt x="1128094" y="309754"/>
                  </a:cubicBezTo>
                  <a:moveTo>
                    <a:pt x="1128094" y="276624"/>
                  </a:moveTo>
                  <a:cubicBezTo>
                    <a:pt x="1128094" y="282889"/>
                    <a:pt x="1133419" y="288205"/>
                    <a:pt x="1139695" y="288205"/>
                  </a:cubicBezTo>
                  <a:cubicBezTo>
                    <a:pt x="1145970" y="288205"/>
                    <a:pt x="1151295" y="283269"/>
                    <a:pt x="1151295" y="276624"/>
                  </a:cubicBezTo>
                  <a:cubicBezTo>
                    <a:pt x="1151295" y="270359"/>
                    <a:pt x="1145970" y="265043"/>
                    <a:pt x="1139695" y="265043"/>
                  </a:cubicBezTo>
                  <a:cubicBezTo>
                    <a:pt x="1133419" y="265043"/>
                    <a:pt x="1128094" y="270359"/>
                    <a:pt x="1128094" y="276624"/>
                  </a:cubicBezTo>
                  <a:moveTo>
                    <a:pt x="1128094" y="243494"/>
                  </a:moveTo>
                  <a:cubicBezTo>
                    <a:pt x="1128094" y="249759"/>
                    <a:pt x="1133419" y="255075"/>
                    <a:pt x="1139695" y="255075"/>
                  </a:cubicBezTo>
                  <a:cubicBezTo>
                    <a:pt x="1145970" y="255075"/>
                    <a:pt x="1151295" y="250139"/>
                    <a:pt x="1151295" y="243494"/>
                  </a:cubicBezTo>
                  <a:cubicBezTo>
                    <a:pt x="1151295" y="236849"/>
                    <a:pt x="1145970" y="231912"/>
                    <a:pt x="1139695" y="231912"/>
                  </a:cubicBezTo>
                  <a:cubicBezTo>
                    <a:pt x="1133419" y="231912"/>
                    <a:pt x="1128094" y="237228"/>
                    <a:pt x="1128094" y="243494"/>
                  </a:cubicBezTo>
                  <a:moveTo>
                    <a:pt x="1128094" y="210363"/>
                  </a:moveTo>
                  <a:cubicBezTo>
                    <a:pt x="1128094" y="216629"/>
                    <a:pt x="1133419" y="221945"/>
                    <a:pt x="1139695" y="221945"/>
                  </a:cubicBezTo>
                  <a:cubicBezTo>
                    <a:pt x="1145970" y="221945"/>
                    <a:pt x="1151295" y="217008"/>
                    <a:pt x="1151295" y="210363"/>
                  </a:cubicBezTo>
                  <a:cubicBezTo>
                    <a:pt x="1151295" y="203718"/>
                    <a:pt x="1145970" y="198782"/>
                    <a:pt x="1139695" y="198782"/>
                  </a:cubicBezTo>
                  <a:cubicBezTo>
                    <a:pt x="1133419" y="198782"/>
                    <a:pt x="1128094" y="204098"/>
                    <a:pt x="1128094" y="210363"/>
                  </a:cubicBezTo>
                  <a:moveTo>
                    <a:pt x="1128094" y="177233"/>
                  </a:moveTo>
                  <a:cubicBezTo>
                    <a:pt x="1128094" y="183498"/>
                    <a:pt x="1133419" y="188814"/>
                    <a:pt x="1139695" y="188814"/>
                  </a:cubicBezTo>
                  <a:cubicBezTo>
                    <a:pt x="1145970" y="188814"/>
                    <a:pt x="1151295" y="183878"/>
                    <a:pt x="1151295" y="177233"/>
                  </a:cubicBezTo>
                  <a:cubicBezTo>
                    <a:pt x="1151295" y="170588"/>
                    <a:pt x="1145970" y="165652"/>
                    <a:pt x="1139695" y="165652"/>
                  </a:cubicBezTo>
                  <a:cubicBezTo>
                    <a:pt x="1133419" y="165652"/>
                    <a:pt x="1128094" y="170968"/>
                    <a:pt x="1128094" y="177233"/>
                  </a:cubicBezTo>
                  <a:moveTo>
                    <a:pt x="1128094" y="144103"/>
                  </a:moveTo>
                  <a:cubicBezTo>
                    <a:pt x="1128094" y="150368"/>
                    <a:pt x="1133419" y="155684"/>
                    <a:pt x="1139695" y="155684"/>
                  </a:cubicBezTo>
                  <a:cubicBezTo>
                    <a:pt x="1145970" y="155684"/>
                    <a:pt x="1151295" y="150748"/>
                    <a:pt x="1151295" y="144103"/>
                  </a:cubicBezTo>
                  <a:cubicBezTo>
                    <a:pt x="1151295" y="137837"/>
                    <a:pt x="1145970" y="132521"/>
                    <a:pt x="1139695" y="132521"/>
                  </a:cubicBezTo>
                  <a:cubicBezTo>
                    <a:pt x="1133419" y="132521"/>
                    <a:pt x="1128094" y="137837"/>
                    <a:pt x="1128094" y="144103"/>
                  </a:cubicBezTo>
                  <a:moveTo>
                    <a:pt x="1128094" y="110972"/>
                  </a:moveTo>
                  <a:cubicBezTo>
                    <a:pt x="1128094" y="117238"/>
                    <a:pt x="1133419" y="122554"/>
                    <a:pt x="1139695" y="122554"/>
                  </a:cubicBezTo>
                  <a:cubicBezTo>
                    <a:pt x="1145970" y="122554"/>
                    <a:pt x="1151295" y="117617"/>
                    <a:pt x="1151295" y="110972"/>
                  </a:cubicBezTo>
                  <a:cubicBezTo>
                    <a:pt x="1151295" y="104327"/>
                    <a:pt x="1145970" y="99391"/>
                    <a:pt x="1139695" y="99391"/>
                  </a:cubicBezTo>
                  <a:cubicBezTo>
                    <a:pt x="1133419" y="99391"/>
                    <a:pt x="1128094" y="104707"/>
                    <a:pt x="1128094" y="110972"/>
                  </a:cubicBezTo>
                  <a:moveTo>
                    <a:pt x="1128094" y="77842"/>
                  </a:moveTo>
                  <a:cubicBezTo>
                    <a:pt x="1128094" y="84107"/>
                    <a:pt x="1133419" y="89423"/>
                    <a:pt x="1139695" y="89423"/>
                  </a:cubicBezTo>
                  <a:cubicBezTo>
                    <a:pt x="1145970" y="89423"/>
                    <a:pt x="1151295" y="84487"/>
                    <a:pt x="1151295" y="77842"/>
                  </a:cubicBezTo>
                  <a:cubicBezTo>
                    <a:pt x="1151295" y="71577"/>
                    <a:pt x="1145970" y="66261"/>
                    <a:pt x="1139695" y="66261"/>
                  </a:cubicBezTo>
                  <a:cubicBezTo>
                    <a:pt x="1133419" y="66261"/>
                    <a:pt x="1128094" y="71577"/>
                    <a:pt x="1128094" y="77842"/>
                  </a:cubicBezTo>
                  <a:moveTo>
                    <a:pt x="1128094" y="44712"/>
                  </a:moveTo>
                  <a:cubicBezTo>
                    <a:pt x="1128094" y="50977"/>
                    <a:pt x="1133419" y="56293"/>
                    <a:pt x="1139695" y="56293"/>
                  </a:cubicBezTo>
                  <a:cubicBezTo>
                    <a:pt x="1145970" y="56293"/>
                    <a:pt x="1151295" y="51357"/>
                    <a:pt x="1151295" y="44712"/>
                  </a:cubicBezTo>
                  <a:cubicBezTo>
                    <a:pt x="1151295" y="38446"/>
                    <a:pt x="1145970" y="33130"/>
                    <a:pt x="1139695" y="33130"/>
                  </a:cubicBezTo>
                  <a:cubicBezTo>
                    <a:pt x="1133419" y="33130"/>
                    <a:pt x="1128094" y="38446"/>
                    <a:pt x="1128094" y="44712"/>
                  </a:cubicBezTo>
                  <a:moveTo>
                    <a:pt x="1094909" y="210363"/>
                  </a:moveTo>
                  <a:cubicBezTo>
                    <a:pt x="1094909" y="216629"/>
                    <a:pt x="1100234" y="221945"/>
                    <a:pt x="1106510" y="221945"/>
                  </a:cubicBezTo>
                  <a:cubicBezTo>
                    <a:pt x="1112786" y="221945"/>
                    <a:pt x="1118110" y="217008"/>
                    <a:pt x="1118110" y="210363"/>
                  </a:cubicBezTo>
                  <a:cubicBezTo>
                    <a:pt x="1118110" y="203718"/>
                    <a:pt x="1112786" y="198782"/>
                    <a:pt x="1106510" y="198782"/>
                  </a:cubicBezTo>
                  <a:cubicBezTo>
                    <a:pt x="1100234" y="198782"/>
                    <a:pt x="1094909" y="204098"/>
                    <a:pt x="1094909" y="210363"/>
                  </a:cubicBezTo>
                  <a:moveTo>
                    <a:pt x="1094909" y="177233"/>
                  </a:moveTo>
                  <a:cubicBezTo>
                    <a:pt x="1094909" y="183498"/>
                    <a:pt x="1100234" y="188814"/>
                    <a:pt x="1106510" y="188814"/>
                  </a:cubicBezTo>
                  <a:cubicBezTo>
                    <a:pt x="1112786" y="188814"/>
                    <a:pt x="1118110" y="183878"/>
                    <a:pt x="1118110" y="177233"/>
                  </a:cubicBezTo>
                  <a:cubicBezTo>
                    <a:pt x="1118110" y="170588"/>
                    <a:pt x="1112786" y="165652"/>
                    <a:pt x="1106510" y="165652"/>
                  </a:cubicBezTo>
                  <a:cubicBezTo>
                    <a:pt x="1100234" y="165652"/>
                    <a:pt x="1094909" y="170968"/>
                    <a:pt x="1094909" y="177233"/>
                  </a:cubicBezTo>
                  <a:moveTo>
                    <a:pt x="1094909" y="144103"/>
                  </a:moveTo>
                  <a:cubicBezTo>
                    <a:pt x="1094909" y="150368"/>
                    <a:pt x="1100234" y="155684"/>
                    <a:pt x="1106510" y="155684"/>
                  </a:cubicBezTo>
                  <a:cubicBezTo>
                    <a:pt x="1112786" y="155684"/>
                    <a:pt x="1118110" y="150748"/>
                    <a:pt x="1118110" y="144103"/>
                  </a:cubicBezTo>
                  <a:cubicBezTo>
                    <a:pt x="1118110" y="137837"/>
                    <a:pt x="1112786" y="132521"/>
                    <a:pt x="1106510" y="132521"/>
                  </a:cubicBezTo>
                  <a:cubicBezTo>
                    <a:pt x="1100234" y="132521"/>
                    <a:pt x="1094909" y="137837"/>
                    <a:pt x="1094909" y="144103"/>
                  </a:cubicBezTo>
                  <a:moveTo>
                    <a:pt x="1094909" y="110972"/>
                  </a:moveTo>
                  <a:cubicBezTo>
                    <a:pt x="1094909" y="117238"/>
                    <a:pt x="1100234" y="122554"/>
                    <a:pt x="1106510" y="122554"/>
                  </a:cubicBezTo>
                  <a:cubicBezTo>
                    <a:pt x="1112786" y="122554"/>
                    <a:pt x="1118110" y="117617"/>
                    <a:pt x="1118110" y="110972"/>
                  </a:cubicBezTo>
                  <a:cubicBezTo>
                    <a:pt x="1118110" y="104327"/>
                    <a:pt x="1112786" y="99391"/>
                    <a:pt x="1106510" y="99391"/>
                  </a:cubicBezTo>
                  <a:cubicBezTo>
                    <a:pt x="1100234" y="99391"/>
                    <a:pt x="1094909" y="104707"/>
                    <a:pt x="1094909" y="110972"/>
                  </a:cubicBezTo>
                  <a:moveTo>
                    <a:pt x="1094909" y="77842"/>
                  </a:moveTo>
                  <a:cubicBezTo>
                    <a:pt x="1094909" y="84107"/>
                    <a:pt x="1100234" y="89423"/>
                    <a:pt x="1106510" y="89423"/>
                  </a:cubicBezTo>
                  <a:cubicBezTo>
                    <a:pt x="1112786" y="89423"/>
                    <a:pt x="1118110" y="84487"/>
                    <a:pt x="1118110" y="77842"/>
                  </a:cubicBezTo>
                  <a:cubicBezTo>
                    <a:pt x="1118110" y="71577"/>
                    <a:pt x="1112786" y="66261"/>
                    <a:pt x="1106510" y="66261"/>
                  </a:cubicBezTo>
                  <a:cubicBezTo>
                    <a:pt x="1100234" y="66261"/>
                    <a:pt x="1094909" y="71577"/>
                    <a:pt x="1094909" y="77842"/>
                  </a:cubicBezTo>
                  <a:moveTo>
                    <a:pt x="1061725" y="210363"/>
                  </a:moveTo>
                  <a:cubicBezTo>
                    <a:pt x="1061725" y="216629"/>
                    <a:pt x="1067049" y="221945"/>
                    <a:pt x="1073325" y="221945"/>
                  </a:cubicBezTo>
                  <a:cubicBezTo>
                    <a:pt x="1079601" y="221945"/>
                    <a:pt x="1084926" y="217008"/>
                    <a:pt x="1084926" y="210363"/>
                  </a:cubicBezTo>
                  <a:cubicBezTo>
                    <a:pt x="1084926" y="203718"/>
                    <a:pt x="1079601" y="198782"/>
                    <a:pt x="1073325" y="198782"/>
                  </a:cubicBezTo>
                  <a:cubicBezTo>
                    <a:pt x="1067049" y="198782"/>
                    <a:pt x="1061725" y="204098"/>
                    <a:pt x="1061725" y="210363"/>
                  </a:cubicBezTo>
                  <a:moveTo>
                    <a:pt x="1061725" y="177233"/>
                  </a:moveTo>
                  <a:cubicBezTo>
                    <a:pt x="1061725" y="183498"/>
                    <a:pt x="1067049" y="188814"/>
                    <a:pt x="1073325" y="188814"/>
                  </a:cubicBezTo>
                  <a:cubicBezTo>
                    <a:pt x="1079601" y="188814"/>
                    <a:pt x="1084926" y="183878"/>
                    <a:pt x="1084926" y="177233"/>
                  </a:cubicBezTo>
                  <a:cubicBezTo>
                    <a:pt x="1084926" y="170588"/>
                    <a:pt x="1079601" y="165652"/>
                    <a:pt x="1073325" y="165652"/>
                  </a:cubicBezTo>
                  <a:cubicBezTo>
                    <a:pt x="1067049" y="165652"/>
                    <a:pt x="1061725" y="170968"/>
                    <a:pt x="1061725" y="177233"/>
                  </a:cubicBezTo>
                  <a:moveTo>
                    <a:pt x="1061725" y="144103"/>
                  </a:moveTo>
                  <a:cubicBezTo>
                    <a:pt x="1061725" y="150368"/>
                    <a:pt x="1067049" y="155684"/>
                    <a:pt x="1073325" y="155684"/>
                  </a:cubicBezTo>
                  <a:cubicBezTo>
                    <a:pt x="1079601" y="155684"/>
                    <a:pt x="1084926" y="150748"/>
                    <a:pt x="1084926" y="144103"/>
                  </a:cubicBezTo>
                  <a:cubicBezTo>
                    <a:pt x="1084926" y="137837"/>
                    <a:pt x="1079601" y="132521"/>
                    <a:pt x="1073325" y="132521"/>
                  </a:cubicBezTo>
                  <a:cubicBezTo>
                    <a:pt x="1067049" y="132521"/>
                    <a:pt x="1061725" y="137837"/>
                    <a:pt x="1061725" y="144103"/>
                  </a:cubicBezTo>
                  <a:moveTo>
                    <a:pt x="1061725" y="110972"/>
                  </a:moveTo>
                  <a:cubicBezTo>
                    <a:pt x="1061725" y="117238"/>
                    <a:pt x="1067049" y="122554"/>
                    <a:pt x="1073325" y="122554"/>
                  </a:cubicBezTo>
                  <a:cubicBezTo>
                    <a:pt x="1079601" y="122554"/>
                    <a:pt x="1084926" y="117617"/>
                    <a:pt x="1084926" y="110972"/>
                  </a:cubicBezTo>
                  <a:cubicBezTo>
                    <a:pt x="1084926" y="104327"/>
                    <a:pt x="1079601" y="99391"/>
                    <a:pt x="1073325" y="99391"/>
                  </a:cubicBezTo>
                  <a:cubicBezTo>
                    <a:pt x="1067049" y="99391"/>
                    <a:pt x="1061725" y="104707"/>
                    <a:pt x="1061725" y="110972"/>
                  </a:cubicBezTo>
                  <a:moveTo>
                    <a:pt x="1061725" y="77842"/>
                  </a:moveTo>
                  <a:cubicBezTo>
                    <a:pt x="1061725" y="84107"/>
                    <a:pt x="1067049" y="89423"/>
                    <a:pt x="1073325" y="89423"/>
                  </a:cubicBezTo>
                  <a:cubicBezTo>
                    <a:pt x="1079601" y="89423"/>
                    <a:pt x="1084926" y="84487"/>
                    <a:pt x="1084926" y="77842"/>
                  </a:cubicBezTo>
                  <a:cubicBezTo>
                    <a:pt x="1084926" y="71577"/>
                    <a:pt x="1079601" y="66261"/>
                    <a:pt x="1073325" y="66261"/>
                  </a:cubicBezTo>
                  <a:cubicBezTo>
                    <a:pt x="1067049" y="66261"/>
                    <a:pt x="1061725" y="71577"/>
                    <a:pt x="1061725" y="77842"/>
                  </a:cubicBezTo>
                  <a:moveTo>
                    <a:pt x="1061725" y="44712"/>
                  </a:moveTo>
                  <a:cubicBezTo>
                    <a:pt x="1061725" y="50977"/>
                    <a:pt x="1067049" y="56293"/>
                    <a:pt x="1073325" y="56293"/>
                  </a:cubicBezTo>
                  <a:cubicBezTo>
                    <a:pt x="1079601" y="56293"/>
                    <a:pt x="1084926" y="51357"/>
                    <a:pt x="1084926" y="44712"/>
                  </a:cubicBezTo>
                  <a:cubicBezTo>
                    <a:pt x="1084926" y="38446"/>
                    <a:pt x="1079601" y="33130"/>
                    <a:pt x="1073325" y="33130"/>
                  </a:cubicBezTo>
                  <a:cubicBezTo>
                    <a:pt x="1067049" y="33130"/>
                    <a:pt x="1061725" y="38446"/>
                    <a:pt x="1061725" y="44712"/>
                  </a:cubicBezTo>
                  <a:moveTo>
                    <a:pt x="1028540" y="210363"/>
                  </a:moveTo>
                  <a:cubicBezTo>
                    <a:pt x="1028540" y="216629"/>
                    <a:pt x="1033865" y="221945"/>
                    <a:pt x="1040140" y="221945"/>
                  </a:cubicBezTo>
                  <a:cubicBezTo>
                    <a:pt x="1046416" y="221945"/>
                    <a:pt x="1051741" y="217008"/>
                    <a:pt x="1051741" y="210363"/>
                  </a:cubicBezTo>
                  <a:cubicBezTo>
                    <a:pt x="1051741" y="203718"/>
                    <a:pt x="1046416" y="198782"/>
                    <a:pt x="1040140" y="198782"/>
                  </a:cubicBezTo>
                  <a:cubicBezTo>
                    <a:pt x="1033865" y="198782"/>
                    <a:pt x="1028540" y="204098"/>
                    <a:pt x="1028540" y="210363"/>
                  </a:cubicBezTo>
                  <a:moveTo>
                    <a:pt x="1028540" y="177233"/>
                  </a:moveTo>
                  <a:cubicBezTo>
                    <a:pt x="1028540" y="183498"/>
                    <a:pt x="1033865" y="188814"/>
                    <a:pt x="1040140" y="188814"/>
                  </a:cubicBezTo>
                  <a:cubicBezTo>
                    <a:pt x="1046416" y="188814"/>
                    <a:pt x="1051741" y="183878"/>
                    <a:pt x="1051741" y="177233"/>
                  </a:cubicBezTo>
                  <a:cubicBezTo>
                    <a:pt x="1051741" y="170588"/>
                    <a:pt x="1046416" y="165652"/>
                    <a:pt x="1040140" y="165652"/>
                  </a:cubicBezTo>
                  <a:cubicBezTo>
                    <a:pt x="1033865" y="165652"/>
                    <a:pt x="1028540" y="170968"/>
                    <a:pt x="1028540" y="177233"/>
                  </a:cubicBezTo>
                  <a:moveTo>
                    <a:pt x="1028540" y="144103"/>
                  </a:moveTo>
                  <a:cubicBezTo>
                    <a:pt x="1028540" y="150368"/>
                    <a:pt x="1033865" y="155684"/>
                    <a:pt x="1040140" y="155684"/>
                  </a:cubicBezTo>
                  <a:cubicBezTo>
                    <a:pt x="1046416" y="155684"/>
                    <a:pt x="1051741" y="150748"/>
                    <a:pt x="1051741" y="144103"/>
                  </a:cubicBezTo>
                  <a:cubicBezTo>
                    <a:pt x="1051741" y="137837"/>
                    <a:pt x="1046416" y="132521"/>
                    <a:pt x="1040140" y="132521"/>
                  </a:cubicBezTo>
                  <a:cubicBezTo>
                    <a:pt x="1033865" y="132521"/>
                    <a:pt x="1028540" y="137837"/>
                    <a:pt x="1028540" y="144103"/>
                  </a:cubicBezTo>
                  <a:moveTo>
                    <a:pt x="1028540" y="110972"/>
                  </a:moveTo>
                  <a:cubicBezTo>
                    <a:pt x="1028540" y="117238"/>
                    <a:pt x="1033865" y="122554"/>
                    <a:pt x="1040140" y="122554"/>
                  </a:cubicBezTo>
                  <a:cubicBezTo>
                    <a:pt x="1046416" y="122554"/>
                    <a:pt x="1051741" y="117617"/>
                    <a:pt x="1051741" y="110972"/>
                  </a:cubicBezTo>
                  <a:cubicBezTo>
                    <a:pt x="1051741" y="104327"/>
                    <a:pt x="1046416" y="99391"/>
                    <a:pt x="1040140" y="99391"/>
                  </a:cubicBezTo>
                  <a:cubicBezTo>
                    <a:pt x="1033865" y="99391"/>
                    <a:pt x="1028540" y="104707"/>
                    <a:pt x="1028540" y="110972"/>
                  </a:cubicBezTo>
                  <a:moveTo>
                    <a:pt x="1028540" y="77842"/>
                  </a:moveTo>
                  <a:cubicBezTo>
                    <a:pt x="1028540" y="84107"/>
                    <a:pt x="1033865" y="89423"/>
                    <a:pt x="1040140" y="89423"/>
                  </a:cubicBezTo>
                  <a:cubicBezTo>
                    <a:pt x="1046416" y="89423"/>
                    <a:pt x="1051741" y="84487"/>
                    <a:pt x="1051741" y="77842"/>
                  </a:cubicBezTo>
                  <a:cubicBezTo>
                    <a:pt x="1051741" y="71577"/>
                    <a:pt x="1046416" y="66261"/>
                    <a:pt x="1040140" y="66261"/>
                  </a:cubicBezTo>
                  <a:cubicBezTo>
                    <a:pt x="1033865" y="66261"/>
                    <a:pt x="1028540" y="71577"/>
                    <a:pt x="1028540" y="77842"/>
                  </a:cubicBezTo>
                  <a:moveTo>
                    <a:pt x="995355" y="210363"/>
                  </a:moveTo>
                  <a:cubicBezTo>
                    <a:pt x="995355" y="216629"/>
                    <a:pt x="1000680" y="221945"/>
                    <a:pt x="1006955" y="221945"/>
                  </a:cubicBezTo>
                  <a:cubicBezTo>
                    <a:pt x="1013231" y="221945"/>
                    <a:pt x="1018556" y="217008"/>
                    <a:pt x="1018556" y="210363"/>
                  </a:cubicBezTo>
                  <a:cubicBezTo>
                    <a:pt x="1018556" y="203718"/>
                    <a:pt x="1013231" y="198782"/>
                    <a:pt x="1006955" y="198782"/>
                  </a:cubicBezTo>
                  <a:cubicBezTo>
                    <a:pt x="1000680" y="198782"/>
                    <a:pt x="995355" y="204098"/>
                    <a:pt x="995355" y="210363"/>
                  </a:cubicBezTo>
                  <a:moveTo>
                    <a:pt x="995355" y="177233"/>
                  </a:moveTo>
                  <a:cubicBezTo>
                    <a:pt x="995355" y="183498"/>
                    <a:pt x="1000680" y="188814"/>
                    <a:pt x="1006955" y="188814"/>
                  </a:cubicBezTo>
                  <a:cubicBezTo>
                    <a:pt x="1013231" y="188814"/>
                    <a:pt x="1018556" y="183878"/>
                    <a:pt x="1018556" y="177233"/>
                  </a:cubicBezTo>
                  <a:cubicBezTo>
                    <a:pt x="1018556" y="170588"/>
                    <a:pt x="1013231" y="165652"/>
                    <a:pt x="1006955" y="165652"/>
                  </a:cubicBezTo>
                  <a:cubicBezTo>
                    <a:pt x="1000680" y="165652"/>
                    <a:pt x="995355" y="170968"/>
                    <a:pt x="995355" y="177233"/>
                  </a:cubicBezTo>
                  <a:moveTo>
                    <a:pt x="995355" y="144103"/>
                  </a:moveTo>
                  <a:cubicBezTo>
                    <a:pt x="995355" y="150368"/>
                    <a:pt x="1000680" y="155684"/>
                    <a:pt x="1006955" y="155684"/>
                  </a:cubicBezTo>
                  <a:cubicBezTo>
                    <a:pt x="1013231" y="155684"/>
                    <a:pt x="1018556" y="150748"/>
                    <a:pt x="1018556" y="144103"/>
                  </a:cubicBezTo>
                  <a:cubicBezTo>
                    <a:pt x="1018556" y="137837"/>
                    <a:pt x="1013231" y="132521"/>
                    <a:pt x="1006955" y="132521"/>
                  </a:cubicBezTo>
                  <a:cubicBezTo>
                    <a:pt x="1000680" y="132521"/>
                    <a:pt x="995355" y="137837"/>
                    <a:pt x="995355" y="144103"/>
                  </a:cubicBezTo>
                  <a:moveTo>
                    <a:pt x="995355" y="110972"/>
                  </a:moveTo>
                  <a:cubicBezTo>
                    <a:pt x="995355" y="117238"/>
                    <a:pt x="1000680" y="122554"/>
                    <a:pt x="1006955" y="122554"/>
                  </a:cubicBezTo>
                  <a:cubicBezTo>
                    <a:pt x="1013231" y="122554"/>
                    <a:pt x="1018556" y="117617"/>
                    <a:pt x="1018556" y="110972"/>
                  </a:cubicBezTo>
                  <a:cubicBezTo>
                    <a:pt x="1018556" y="104327"/>
                    <a:pt x="1013231" y="99391"/>
                    <a:pt x="1006955" y="99391"/>
                  </a:cubicBezTo>
                  <a:cubicBezTo>
                    <a:pt x="1000680" y="99391"/>
                    <a:pt x="995355" y="104707"/>
                    <a:pt x="995355" y="110972"/>
                  </a:cubicBezTo>
                  <a:moveTo>
                    <a:pt x="995355" y="77842"/>
                  </a:moveTo>
                  <a:cubicBezTo>
                    <a:pt x="995355" y="84107"/>
                    <a:pt x="1000680" y="89423"/>
                    <a:pt x="1006955" y="89423"/>
                  </a:cubicBezTo>
                  <a:cubicBezTo>
                    <a:pt x="1013231" y="89423"/>
                    <a:pt x="1018556" y="84487"/>
                    <a:pt x="1018556" y="77842"/>
                  </a:cubicBezTo>
                  <a:cubicBezTo>
                    <a:pt x="1018556" y="71577"/>
                    <a:pt x="1013231" y="66261"/>
                    <a:pt x="1006955" y="66261"/>
                  </a:cubicBezTo>
                  <a:cubicBezTo>
                    <a:pt x="1000680" y="66261"/>
                    <a:pt x="995355" y="71577"/>
                    <a:pt x="995355" y="77842"/>
                  </a:cubicBezTo>
                  <a:moveTo>
                    <a:pt x="995355" y="44712"/>
                  </a:moveTo>
                  <a:cubicBezTo>
                    <a:pt x="995355" y="50977"/>
                    <a:pt x="1000680" y="56293"/>
                    <a:pt x="1006955" y="56293"/>
                  </a:cubicBezTo>
                  <a:cubicBezTo>
                    <a:pt x="1013231" y="56293"/>
                    <a:pt x="1018556" y="51357"/>
                    <a:pt x="1018556" y="44712"/>
                  </a:cubicBezTo>
                  <a:cubicBezTo>
                    <a:pt x="1018556" y="38446"/>
                    <a:pt x="1013231" y="33130"/>
                    <a:pt x="1006955" y="33130"/>
                  </a:cubicBezTo>
                  <a:cubicBezTo>
                    <a:pt x="1000680" y="33130"/>
                    <a:pt x="995355" y="38446"/>
                    <a:pt x="995355" y="44712"/>
                  </a:cubicBezTo>
                  <a:moveTo>
                    <a:pt x="962170" y="210363"/>
                  </a:moveTo>
                  <a:cubicBezTo>
                    <a:pt x="962170" y="216629"/>
                    <a:pt x="967495" y="221945"/>
                    <a:pt x="973771" y="221945"/>
                  </a:cubicBezTo>
                  <a:cubicBezTo>
                    <a:pt x="980046" y="221945"/>
                    <a:pt x="985371" y="217008"/>
                    <a:pt x="985371" y="210363"/>
                  </a:cubicBezTo>
                  <a:cubicBezTo>
                    <a:pt x="985371" y="203718"/>
                    <a:pt x="980046" y="198782"/>
                    <a:pt x="973771" y="198782"/>
                  </a:cubicBezTo>
                  <a:cubicBezTo>
                    <a:pt x="967495" y="198782"/>
                    <a:pt x="962170" y="204098"/>
                    <a:pt x="962170" y="210363"/>
                  </a:cubicBezTo>
                  <a:moveTo>
                    <a:pt x="962170" y="177233"/>
                  </a:moveTo>
                  <a:cubicBezTo>
                    <a:pt x="962170" y="183498"/>
                    <a:pt x="967495" y="188814"/>
                    <a:pt x="973771" y="188814"/>
                  </a:cubicBezTo>
                  <a:cubicBezTo>
                    <a:pt x="980046" y="188814"/>
                    <a:pt x="985371" y="183878"/>
                    <a:pt x="985371" y="177233"/>
                  </a:cubicBezTo>
                  <a:cubicBezTo>
                    <a:pt x="985371" y="170588"/>
                    <a:pt x="980046" y="165652"/>
                    <a:pt x="973771" y="165652"/>
                  </a:cubicBezTo>
                  <a:cubicBezTo>
                    <a:pt x="967495" y="165652"/>
                    <a:pt x="962170" y="170968"/>
                    <a:pt x="962170" y="177233"/>
                  </a:cubicBezTo>
                  <a:moveTo>
                    <a:pt x="962170" y="144103"/>
                  </a:moveTo>
                  <a:cubicBezTo>
                    <a:pt x="962170" y="150368"/>
                    <a:pt x="967495" y="155684"/>
                    <a:pt x="973771" y="155684"/>
                  </a:cubicBezTo>
                  <a:cubicBezTo>
                    <a:pt x="980046" y="155684"/>
                    <a:pt x="985371" y="150748"/>
                    <a:pt x="985371" y="144103"/>
                  </a:cubicBezTo>
                  <a:cubicBezTo>
                    <a:pt x="985371" y="137837"/>
                    <a:pt x="980046" y="132521"/>
                    <a:pt x="973771" y="132521"/>
                  </a:cubicBezTo>
                  <a:cubicBezTo>
                    <a:pt x="967495" y="132521"/>
                    <a:pt x="962170" y="137837"/>
                    <a:pt x="962170" y="144103"/>
                  </a:cubicBezTo>
                  <a:moveTo>
                    <a:pt x="962170" y="110972"/>
                  </a:moveTo>
                  <a:cubicBezTo>
                    <a:pt x="962170" y="117238"/>
                    <a:pt x="967495" y="122554"/>
                    <a:pt x="973771" y="122554"/>
                  </a:cubicBezTo>
                  <a:cubicBezTo>
                    <a:pt x="980046" y="122554"/>
                    <a:pt x="985371" y="117617"/>
                    <a:pt x="985371" y="110972"/>
                  </a:cubicBezTo>
                  <a:cubicBezTo>
                    <a:pt x="985371" y="104327"/>
                    <a:pt x="980046" y="99391"/>
                    <a:pt x="973771" y="99391"/>
                  </a:cubicBezTo>
                  <a:cubicBezTo>
                    <a:pt x="967495" y="99391"/>
                    <a:pt x="962170" y="104707"/>
                    <a:pt x="962170" y="110972"/>
                  </a:cubicBezTo>
                  <a:moveTo>
                    <a:pt x="962170" y="77842"/>
                  </a:moveTo>
                  <a:cubicBezTo>
                    <a:pt x="962170" y="84107"/>
                    <a:pt x="967495" y="89423"/>
                    <a:pt x="973771" y="89423"/>
                  </a:cubicBezTo>
                  <a:cubicBezTo>
                    <a:pt x="980046" y="89423"/>
                    <a:pt x="985371" y="84487"/>
                    <a:pt x="985371" y="77842"/>
                  </a:cubicBezTo>
                  <a:cubicBezTo>
                    <a:pt x="985371" y="71577"/>
                    <a:pt x="980046" y="66261"/>
                    <a:pt x="973771" y="66261"/>
                  </a:cubicBezTo>
                  <a:cubicBezTo>
                    <a:pt x="967495" y="66261"/>
                    <a:pt x="962170" y="71577"/>
                    <a:pt x="962170" y="77842"/>
                  </a:cubicBezTo>
                  <a:moveTo>
                    <a:pt x="962170" y="11581"/>
                  </a:moveTo>
                  <a:cubicBezTo>
                    <a:pt x="962170" y="17847"/>
                    <a:pt x="967495" y="23163"/>
                    <a:pt x="973771" y="23163"/>
                  </a:cubicBezTo>
                  <a:cubicBezTo>
                    <a:pt x="980046" y="23163"/>
                    <a:pt x="985371" y="18226"/>
                    <a:pt x="985371" y="11581"/>
                  </a:cubicBezTo>
                  <a:cubicBezTo>
                    <a:pt x="985371" y="4936"/>
                    <a:pt x="980046" y="0"/>
                    <a:pt x="973771" y="0"/>
                  </a:cubicBezTo>
                  <a:cubicBezTo>
                    <a:pt x="967495" y="0"/>
                    <a:pt x="962170" y="5316"/>
                    <a:pt x="962170" y="11581"/>
                  </a:cubicBezTo>
                  <a:moveTo>
                    <a:pt x="928985" y="243494"/>
                  </a:moveTo>
                  <a:cubicBezTo>
                    <a:pt x="928985" y="249759"/>
                    <a:pt x="934310" y="255075"/>
                    <a:pt x="940586" y="255075"/>
                  </a:cubicBezTo>
                  <a:cubicBezTo>
                    <a:pt x="946861" y="255075"/>
                    <a:pt x="952186" y="250139"/>
                    <a:pt x="952186" y="243494"/>
                  </a:cubicBezTo>
                  <a:cubicBezTo>
                    <a:pt x="952186" y="236849"/>
                    <a:pt x="946861" y="231912"/>
                    <a:pt x="940586" y="231912"/>
                  </a:cubicBezTo>
                  <a:cubicBezTo>
                    <a:pt x="934310" y="231912"/>
                    <a:pt x="928985" y="237228"/>
                    <a:pt x="928985" y="243494"/>
                  </a:cubicBezTo>
                  <a:moveTo>
                    <a:pt x="928985" y="210363"/>
                  </a:moveTo>
                  <a:cubicBezTo>
                    <a:pt x="928985" y="216629"/>
                    <a:pt x="934310" y="221945"/>
                    <a:pt x="940586" y="221945"/>
                  </a:cubicBezTo>
                  <a:cubicBezTo>
                    <a:pt x="946861" y="221945"/>
                    <a:pt x="952186" y="217008"/>
                    <a:pt x="952186" y="210363"/>
                  </a:cubicBezTo>
                  <a:cubicBezTo>
                    <a:pt x="952186" y="203718"/>
                    <a:pt x="946861" y="198782"/>
                    <a:pt x="940586" y="198782"/>
                  </a:cubicBezTo>
                  <a:cubicBezTo>
                    <a:pt x="934310" y="198782"/>
                    <a:pt x="928985" y="204098"/>
                    <a:pt x="928985" y="210363"/>
                  </a:cubicBezTo>
                  <a:moveTo>
                    <a:pt x="928985" y="177233"/>
                  </a:moveTo>
                  <a:cubicBezTo>
                    <a:pt x="928985" y="183498"/>
                    <a:pt x="934310" y="188814"/>
                    <a:pt x="940586" y="188814"/>
                  </a:cubicBezTo>
                  <a:cubicBezTo>
                    <a:pt x="946861" y="188814"/>
                    <a:pt x="952186" y="183878"/>
                    <a:pt x="952186" y="177233"/>
                  </a:cubicBezTo>
                  <a:cubicBezTo>
                    <a:pt x="952186" y="170588"/>
                    <a:pt x="946861" y="165652"/>
                    <a:pt x="940586" y="165652"/>
                  </a:cubicBezTo>
                  <a:cubicBezTo>
                    <a:pt x="934310" y="165652"/>
                    <a:pt x="928985" y="170968"/>
                    <a:pt x="928985" y="177233"/>
                  </a:cubicBezTo>
                  <a:moveTo>
                    <a:pt x="928985" y="144103"/>
                  </a:moveTo>
                  <a:cubicBezTo>
                    <a:pt x="928985" y="150368"/>
                    <a:pt x="934310" y="155684"/>
                    <a:pt x="940586" y="155684"/>
                  </a:cubicBezTo>
                  <a:cubicBezTo>
                    <a:pt x="946861" y="155684"/>
                    <a:pt x="952186" y="150748"/>
                    <a:pt x="952186" y="144103"/>
                  </a:cubicBezTo>
                  <a:cubicBezTo>
                    <a:pt x="952186" y="137837"/>
                    <a:pt x="946861" y="132521"/>
                    <a:pt x="940586" y="132521"/>
                  </a:cubicBezTo>
                  <a:cubicBezTo>
                    <a:pt x="934310" y="132521"/>
                    <a:pt x="928985" y="137837"/>
                    <a:pt x="928985" y="144103"/>
                  </a:cubicBezTo>
                  <a:moveTo>
                    <a:pt x="928985" y="110972"/>
                  </a:moveTo>
                  <a:cubicBezTo>
                    <a:pt x="928985" y="117238"/>
                    <a:pt x="934310" y="122554"/>
                    <a:pt x="940586" y="122554"/>
                  </a:cubicBezTo>
                  <a:cubicBezTo>
                    <a:pt x="946861" y="122554"/>
                    <a:pt x="952186" y="117617"/>
                    <a:pt x="952186" y="110972"/>
                  </a:cubicBezTo>
                  <a:cubicBezTo>
                    <a:pt x="952186" y="104327"/>
                    <a:pt x="946861" y="99391"/>
                    <a:pt x="940586" y="99391"/>
                  </a:cubicBezTo>
                  <a:cubicBezTo>
                    <a:pt x="934310" y="99391"/>
                    <a:pt x="928985" y="104707"/>
                    <a:pt x="928985" y="110972"/>
                  </a:cubicBezTo>
                  <a:moveTo>
                    <a:pt x="928985" y="77842"/>
                  </a:moveTo>
                  <a:cubicBezTo>
                    <a:pt x="928985" y="84107"/>
                    <a:pt x="934310" y="89423"/>
                    <a:pt x="940586" y="89423"/>
                  </a:cubicBezTo>
                  <a:cubicBezTo>
                    <a:pt x="946861" y="89423"/>
                    <a:pt x="952186" y="84487"/>
                    <a:pt x="952186" y="77842"/>
                  </a:cubicBezTo>
                  <a:cubicBezTo>
                    <a:pt x="952186" y="71577"/>
                    <a:pt x="946861" y="66261"/>
                    <a:pt x="940586" y="66261"/>
                  </a:cubicBezTo>
                  <a:cubicBezTo>
                    <a:pt x="934310" y="66261"/>
                    <a:pt x="928985" y="71577"/>
                    <a:pt x="928985" y="77842"/>
                  </a:cubicBezTo>
                  <a:moveTo>
                    <a:pt x="928985" y="44712"/>
                  </a:moveTo>
                  <a:cubicBezTo>
                    <a:pt x="928985" y="50977"/>
                    <a:pt x="934310" y="56293"/>
                    <a:pt x="940586" y="56293"/>
                  </a:cubicBezTo>
                  <a:cubicBezTo>
                    <a:pt x="946861" y="56293"/>
                    <a:pt x="952186" y="51357"/>
                    <a:pt x="952186" y="44712"/>
                  </a:cubicBezTo>
                  <a:cubicBezTo>
                    <a:pt x="952186" y="38446"/>
                    <a:pt x="946861" y="33130"/>
                    <a:pt x="940586" y="33130"/>
                  </a:cubicBezTo>
                  <a:cubicBezTo>
                    <a:pt x="934310" y="33130"/>
                    <a:pt x="928985" y="38446"/>
                    <a:pt x="928985" y="44712"/>
                  </a:cubicBezTo>
                  <a:moveTo>
                    <a:pt x="895800" y="243494"/>
                  </a:moveTo>
                  <a:cubicBezTo>
                    <a:pt x="895800" y="249759"/>
                    <a:pt x="901125" y="255075"/>
                    <a:pt x="907401" y="255075"/>
                  </a:cubicBezTo>
                  <a:cubicBezTo>
                    <a:pt x="913676" y="255075"/>
                    <a:pt x="919001" y="250139"/>
                    <a:pt x="919001" y="243494"/>
                  </a:cubicBezTo>
                  <a:cubicBezTo>
                    <a:pt x="919001" y="236849"/>
                    <a:pt x="913676" y="231912"/>
                    <a:pt x="907401" y="231912"/>
                  </a:cubicBezTo>
                  <a:cubicBezTo>
                    <a:pt x="901125" y="231912"/>
                    <a:pt x="895800" y="237228"/>
                    <a:pt x="895800" y="243494"/>
                  </a:cubicBezTo>
                  <a:moveTo>
                    <a:pt x="895800" y="210363"/>
                  </a:moveTo>
                  <a:cubicBezTo>
                    <a:pt x="895800" y="216629"/>
                    <a:pt x="901125" y="221945"/>
                    <a:pt x="907401" y="221945"/>
                  </a:cubicBezTo>
                  <a:cubicBezTo>
                    <a:pt x="913676" y="221945"/>
                    <a:pt x="919001" y="217008"/>
                    <a:pt x="919001" y="210363"/>
                  </a:cubicBezTo>
                  <a:cubicBezTo>
                    <a:pt x="919001" y="203718"/>
                    <a:pt x="913676" y="198782"/>
                    <a:pt x="907401" y="198782"/>
                  </a:cubicBezTo>
                  <a:cubicBezTo>
                    <a:pt x="901125" y="198782"/>
                    <a:pt x="895800" y="204098"/>
                    <a:pt x="895800" y="210363"/>
                  </a:cubicBezTo>
                  <a:moveTo>
                    <a:pt x="895800" y="177233"/>
                  </a:moveTo>
                  <a:cubicBezTo>
                    <a:pt x="895800" y="183498"/>
                    <a:pt x="901125" y="188814"/>
                    <a:pt x="907401" y="188814"/>
                  </a:cubicBezTo>
                  <a:cubicBezTo>
                    <a:pt x="913676" y="188814"/>
                    <a:pt x="919001" y="183878"/>
                    <a:pt x="919001" y="177233"/>
                  </a:cubicBezTo>
                  <a:cubicBezTo>
                    <a:pt x="919001" y="170588"/>
                    <a:pt x="913676" y="165652"/>
                    <a:pt x="907401" y="165652"/>
                  </a:cubicBezTo>
                  <a:cubicBezTo>
                    <a:pt x="901125" y="165652"/>
                    <a:pt x="895800" y="170968"/>
                    <a:pt x="895800" y="177233"/>
                  </a:cubicBezTo>
                  <a:moveTo>
                    <a:pt x="895800" y="144103"/>
                  </a:moveTo>
                  <a:cubicBezTo>
                    <a:pt x="895800" y="150368"/>
                    <a:pt x="901125" y="155684"/>
                    <a:pt x="907401" y="155684"/>
                  </a:cubicBezTo>
                  <a:cubicBezTo>
                    <a:pt x="913676" y="155684"/>
                    <a:pt x="919001" y="150748"/>
                    <a:pt x="919001" y="144103"/>
                  </a:cubicBezTo>
                  <a:cubicBezTo>
                    <a:pt x="919001" y="137837"/>
                    <a:pt x="913676" y="132521"/>
                    <a:pt x="907401" y="132521"/>
                  </a:cubicBezTo>
                  <a:cubicBezTo>
                    <a:pt x="901125" y="132521"/>
                    <a:pt x="895800" y="137837"/>
                    <a:pt x="895800" y="144103"/>
                  </a:cubicBezTo>
                  <a:moveTo>
                    <a:pt x="895800" y="110972"/>
                  </a:moveTo>
                  <a:cubicBezTo>
                    <a:pt x="895800" y="117238"/>
                    <a:pt x="901125" y="122554"/>
                    <a:pt x="907401" y="122554"/>
                  </a:cubicBezTo>
                  <a:cubicBezTo>
                    <a:pt x="913676" y="122554"/>
                    <a:pt x="919001" y="117617"/>
                    <a:pt x="919001" y="110972"/>
                  </a:cubicBezTo>
                  <a:cubicBezTo>
                    <a:pt x="919001" y="104327"/>
                    <a:pt x="913676" y="99391"/>
                    <a:pt x="907401" y="99391"/>
                  </a:cubicBezTo>
                  <a:cubicBezTo>
                    <a:pt x="901125" y="99391"/>
                    <a:pt x="895800" y="104707"/>
                    <a:pt x="895800" y="110972"/>
                  </a:cubicBezTo>
                  <a:moveTo>
                    <a:pt x="895800" y="77842"/>
                  </a:moveTo>
                  <a:cubicBezTo>
                    <a:pt x="895800" y="84107"/>
                    <a:pt x="901125" y="89423"/>
                    <a:pt x="907401" y="89423"/>
                  </a:cubicBezTo>
                  <a:cubicBezTo>
                    <a:pt x="913676" y="89423"/>
                    <a:pt x="919001" y="84487"/>
                    <a:pt x="919001" y="77842"/>
                  </a:cubicBezTo>
                  <a:cubicBezTo>
                    <a:pt x="919001" y="71577"/>
                    <a:pt x="913676" y="66261"/>
                    <a:pt x="907401" y="66261"/>
                  </a:cubicBezTo>
                  <a:cubicBezTo>
                    <a:pt x="901125" y="66261"/>
                    <a:pt x="895800" y="71577"/>
                    <a:pt x="895800" y="77842"/>
                  </a:cubicBezTo>
                  <a:moveTo>
                    <a:pt x="862616" y="243494"/>
                  </a:moveTo>
                  <a:cubicBezTo>
                    <a:pt x="862616" y="249759"/>
                    <a:pt x="867940" y="255075"/>
                    <a:pt x="874216" y="255075"/>
                  </a:cubicBezTo>
                  <a:cubicBezTo>
                    <a:pt x="880492" y="255075"/>
                    <a:pt x="885817" y="250139"/>
                    <a:pt x="885817" y="243494"/>
                  </a:cubicBezTo>
                  <a:cubicBezTo>
                    <a:pt x="885817" y="236849"/>
                    <a:pt x="880492" y="231912"/>
                    <a:pt x="874216" y="231912"/>
                  </a:cubicBezTo>
                  <a:cubicBezTo>
                    <a:pt x="867940" y="231912"/>
                    <a:pt x="862616" y="237228"/>
                    <a:pt x="862616" y="243494"/>
                  </a:cubicBezTo>
                  <a:moveTo>
                    <a:pt x="862616" y="210363"/>
                  </a:moveTo>
                  <a:cubicBezTo>
                    <a:pt x="862616" y="216629"/>
                    <a:pt x="867940" y="221945"/>
                    <a:pt x="874216" y="221945"/>
                  </a:cubicBezTo>
                  <a:cubicBezTo>
                    <a:pt x="880492" y="221945"/>
                    <a:pt x="885817" y="217008"/>
                    <a:pt x="885817" y="210363"/>
                  </a:cubicBezTo>
                  <a:cubicBezTo>
                    <a:pt x="885817" y="203718"/>
                    <a:pt x="880492" y="198782"/>
                    <a:pt x="874216" y="198782"/>
                  </a:cubicBezTo>
                  <a:cubicBezTo>
                    <a:pt x="867940" y="198782"/>
                    <a:pt x="862616" y="204098"/>
                    <a:pt x="862616" y="210363"/>
                  </a:cubicBezTo>
                  <a:moveTo>
                    <a:pt x="862616" y="177233"/>
                  </a:moveTo>
                  <a:cubicBezTo>
                    <a:pt x="862616" y="183498"/>
                    <a:pt x="867940" y="188814"/>
                    <a:pt x="874216" y="188814"/>
                  </a:cubicBezTo>
                  <a:cubicBezTo>
                    <a:pt x="880492" y="188814"/>
                    <a:pt x="885817" y="183878"/>
                    <a:pt x="885817" y="177233"/>
                  </a:cubicBezTo>
                  <a:cubicBezTo>
                    <a:pt x="885817" y="170588"/>
                    <a:pt x="880492" y="165652"/>
                    <a:pt x="874216" y="165652"/>
                  </a:cubicBezTo>
                  <a:cubicBezTo>
                    <a:pt x="867940" y="165652"/>
                    <a:pt x="862616" y="170968"/>
                    <a:pt x="862616" y="177233"/>
                  </a:cubicBezTo>
                  <a:moveTo>
                    <a:pt x="862616" y="144103"/>
                  </a:moveTo>
                  <a:cubicBezTo>
                    <a:pt x="862616" y="150368"/>
                    <a:pt x="867940" y="155684"/>
                    <a:pt x="874216" y="155684"/>
                  </a:cubicBezTo>
                  <a:cubicBezTo>
                    <a:pt x="880492" y="155684"/>
                    <a:pt x="885817" y="150748"/>
                    <a:pt x="885817" y="144103"/>
                  </a:cubicBezTo>
                  <a:cubicBezTo>
                    <a:pt x="885817" y="137837"/>
                    <a:pt x="880492" y="132521"/>
                    <a:pt x="874216" y="132521"/>
                  </a:cubicBezTo>
                  <a:cubicBezTo>
                    <a:pt x="867940" y="132521"/>
                    <a:pt x="862616" y="137837"/>
                    <a:pt x="862616" y="144103"/>
                  </a:cubicBezTo>
                  <a:moveTo>
                    <a:pt x="862616" y="110972"/>
                  </a:moveTo>
                  <a:cubicBezTo>
                    <a:pt x="862616" y="117238"/>
                    <a:pt x="867940" y="122554"/>
                    <a:pt x="874216" y="122554"/>
                  </a:cubicBezTo>
                  <a:cubicBezTo>
                    <a:pt x="880492" y="122554"/>
                    <a:pt x="885817" y="117617"/>
                    <a:pt x="885817" y="110972"/>
                  </a:cubicBezTo>
                  <a:cubicBezTo>
                    <a:pt x="885817" y="104327"/>
                    <a:pt x="880492" y="99391"/>
                    <a:pt x="874216" y="99391"/>
                  </a:cubicBezTo>
                  <a:cubicBezTo>
                    <a:pt x="867940" y="99391"/>
                    <a:pt x="862616" y="104707"/>
                    <a:pt x="862616" y="110972"/>
                  </a:cubicBezTo>
                  <a:moveTo>
                    <a:pt x="862616" y="77842"/>
                  </a:moveTo>
                  <a:cubicBezTo>
                    <a:pt x="862616" y="84107"/>
                    <a:pt x="867940" y="89423"/>
                    <a:pt x="874216" y="89423"/>
                  </a:cubicBezTo>
                  <a:cubicBezTo>
                    <a:pt x="880492" y="89423"/>
                    <a:pt x="885817" y="84487"/>
                    <a:pt x="885817" y="77842"/>
                  </a:cubicBezTo>
                  <a:cubicBezTo>
                    <a:pt x="885817" y="71577"/>
                    <a:pt x="880492" y="66261"/>
                    <a:pt x="874216" y="66261"/>
                  </a:cubicBezTo>
                  <a:cubicBezTo>
                    <a:pt x="867940" y="66261"/>
                    <a:pt x="862616" y="71577"/>
                    <a:pt x="862616" y="77842"/>
                  </a:cubicBezTo>
                  <a:moveTo>
                    <a:pt x="862616" y="44712"/>
                  </a:moveTo>
                  <a:cubicBezTo>
                    <a:pt x="862616" y="50977"/>
                    <a:pt x="867940" y="56293"/>
                    <a:pt x="874216" y="56293"/>
                  </a:cubicBezTo>
                  <a:cubicBezTo>
                    <a:pt x="880492" y="56293"/>
                    <a:pt x="885817" y="51357"/>
                    <a:pt x="885817" y="44712"/>
                  </a:cubicBezTo>
                  <a:cubicBezTo>
                    <a:pt x="885817" y="38446"/>
                    <a:pt x="880492" y="33130"/>
                    <a:pt x="874216" y="33130"/>
                  </a:cubicBezTo>
                  <a:cubicBezTo>
                    <a:pt x="867940" y="33130"/>
                    <a:pt x="862616" y="38446"/>
                    <a:pt x="862616" y="44712"/>
                  </a:cubicBezTo>
                  <a:moveTo>
                    <a:pt x="829431" y="243494"/>
                  </a:moveTo>
                  <a:cubicBezTo>
                    <a:pt x="829431" y="249759"/>
                    <a:pt x="834756" y="255075"/>
                    <a:pt x="841031" y="255075"/>
                  </a:cubicBezTo>
                  <a:cubicBezTo>
                    <a:pt x="847307" y="255075"/>
                    <a:pt x="852632" y="250139"/>
                    <a:pt x="852632" y="243494"/>
                  </a:cubicBezTo>
                  <a:cubicBezTo>
                    <a:pt x="852632" y="236849"/>
                    <a:pt x="847307" y="231912"/>
                    <a:pt x="841031" y="231912"/>
                  </a:cubicBezTo>
                  <a:cubicBezTo>
                    <a:pt x="834756" y="231912"/>
                    <a:pt x="829431" y="237228"/>
                    <a:pt x="829431" y="243494"/>
                  </a:cubicBezTo>
                  <a:moveTo>
                    <a:pt x="829431" y="210363"/>
                  </a:moveTo>
                  <a:cubicBezTo>
                    <a:pt x="829431" y="216629"/>
                    <a:pt x="834756" y="221945"/>
                    <a:pt x="841031" y="221945"/>
                  </a:cubicBezTo>
                  <a:cubicBezTo>
                    <a:pt x="847307" y="221945"/>
                    <a:pt x="852632" y="217008"/>
                    <a:pt x="852632" y="210363"/>
                  </a:cubicBezTo>
                  <a:cubicBezTo>
                    <a:pt x="852632" y="203718"/>
                    <a:pt x="847307" y="198782"/>
                    <a:pt x="841031" y="198782"/>
                  </a:cubicBezTo>
                  <a:cubicBezTo>
                    <a:pt x="834756" y="198782"/>
                    <a:pt x="829431" y="204098"/>
                    <a:pt x="829431" y="210363"/>
                  </a:cubicBezTo>
                  <a:moveTo>
                    <a:pt x="829431" y="177233"/>
                  </a:moveTo>
                  <a:cubicBezTo>
                    <a:pt x="829431" y="183498"/>
                    <a:pt x="834756" y="188814"/>
                    <a:pt x="841031" y="188814"/>
                  </a:cubicBezTo>
                  <a:cubicBezTo>
                    <a:pt x="847307" y="188814"/>
                    <a:pt x="852632" y="183878"/>
                    <a:pt x="852632" y="177233"/>
                  </a:cubicBezTo>
                  <a:cubicBezTo>
                    <a:pt x="852632" y="170588"/>
                    <a:pt x="847307" y="165652"/>
                    <a:pt x="841031" y="165652"/>
                  </a:cubicBezTo>
                  <a:cubicBezTo>
                    <a:pt x="834756" y="165652"/>
                    <a:pt x="829431" y="170968"/>
                    <a:pt x="829431" y="177233"/>
                  </a:cubicBezTo>
                  <a:moveTo>
                    <a:pt x="829431" y="144103"/>
                  </a:moveTo>
                  <a:cubicBezTo>
                    <a:pt x="829431" y="150368"/>
                    <a:pt x="834756" y="155684"/>
                    <a:pt x="841031" y="155684"/>
                  </a:cubicBezTo>
                  <a:cubicBezTo>
                    <a:pt x="847307" y="155684"/>
                    <a:pt x="852632" y="150748"/>
                    <a:pt x="852632" y="144103"/>
                  </a:cubicBezTo>
                  <a:cubicBezTo>
                    <a:pt x="852632" y="137837"/>
                    <a:pt x="847307" y="132521"/>
                    <a:pt x="841031" y="132521"/>
                  </a:cubicBezTo>
                  <a:cubicBezTo>
                    <a:pt x="834756" y="132521"/>
                    <a:pt x="829431" y="137837"/>
                    <a:pt x="829431" y="144103"/>
                  </a:cubicBezTo>
                  <a:moveTo>
                    <a:pt x="829431" y="110972"/>
                  </a:moveTo>
                  <a:cubicBezTo>
                    <a:pt x="829431" y="117238"/>
                    <a:pt x="834756" y="122554"/>
                    <a:pt x="841031" y="122554"/>
                  </a:cubicBezTo>
                  <a:cubicBezTo>
                    <a:pt x="847307" y="122554"/>
                    <a:pt x="852632" y="117617"/>
                    <a:pt x="852632" y="110972"/>
                  </a:cubicBezTo>
                  <a:cubicBezTo>
                    <a:pt x="852632" y="104327"/>
                    <a:pt x="847307" y="99391"/>
                    <a:pt x="841031" y="99391"/>
                  </a:cubicBezTo>
                  <a:cubicBezTo>
                    <a:pt x="834756" y="99391"/>
                    <a:pt x="829431" y="104707"/>
                    <a:pt x="829431" y="110972"/>
                  </a:cubicBezTo>
                  <a:moveTo>
                    <a:pt x="829431" y="77842"/>
                  </a:moveTo>
                  <a:cubicBezTo>
                    <a:pt x="829431" y="84107"/>
                    <a:pt x="834756" y="89423"/>
                    <a:pt x="841031" y="89423"/>
                  </a:cubicBezTo>
                  <a:cubicBezTo>
                    <a:pt x="847307" y="89423"/>
                    <a:pt x="852632" y="84487"/>
                    <a:pt x="852632" y="77842"/>
                  </a:cubicBezTo>
                  <a:cubicBezTo>
                    <a:pt x="852632" y="71577"/>
                    <a:pt x="847307" y="66261"/>
                    <a:pt x="841031" y="66261"/>
                  </a:cubicBezTo>
                  <a:cubicBezTo>
                    <a:pt x="834756" y="66261"/>
                    <a:pt x="829431" y="71577"/>
                    <a:pt x="829431" y="77842"/>
                  </a:cubicBezTo>
                  <a:moveTo>
                    <a:pt x="796246" y="243494"/>
                  </a:moveTo>
                  <a:cubicBezTo>
                    <a:pt x="796246" y="249759"/>
                    <a:pt x="801571" y="255075"/>
                    <a:pt x="807846" y="255075"/>
                  </a:cubicBezTo>
                  <a:cubicBezTo>
                    <a:pt x="814122" y="255075"/>
                    <a:pt x="819447" y="250139"/>
                    <a:pt x="819447" y="243494"/>
                  </a:cubicBezTo>
                  <a:cubicBezTo>
                    <a:pt x="819447" y="236849"/>
                    <a:pt x="814122" y="231912"/>
                    <a:pt x="807846" y="231912"/>
                  </a:cubicBezTo>
                  <a:cubicBezTo>
                    <a:pt x="801571" y="231912"/>
                    <a:pt x="796246" y="237228"/>
                    <a:pt x="796246" y="243494"/>
                  </a:cubicBezTo>
                  <a:moveTo>
                    <a:pt x="796246" y="210363"/>
                  </a:moveTo>
                  <a:cubicBezTo>
                    <a:pt x="796246" y="216629"/>
                    <a:pt x="801571" y="221945"/>
                    <a:pt x="807846" y="221945"/>
                  </a:cubicBezTo>
                  <a:cubicBezTo>
                    <a:pt x="814122" y="221945"/>
                    <a:pt x="819447" y="217008"/>
                    <a:pt x="819447" y="210363"/>
                  </a:cubicBezTo>
                  <a:cubicBezTo>
                    <a:pt x="819447" y="203718"/>
                    <a:pt x="814122" y="198782"/>
                    <a:pt x="807846" y="198782"/>
                  </a:cubicBezTo>
                  <a:cubicBezTo>
                    <a:pt x="801571" y="198782"/>
                    <a:pt x="796246" y="204098"/>
                    <a:pt x="796246" y="210363"/>
                  </a:cubicBezTo>
                  <a:moveTo>
                    <a:pt x="796246" y="177233"/>
                  </a:moveTo>
                  <a:cubicBezTo>
                    <a:pt x="796246" y="183498"/>
                    <a:pt x="801571" y="188814"/>
                    <a:pt x="807846" y="188814"/>
                  </a:cubicBezTo>
                  <a:cubicBezTo>
                    <a:pt x="814122" y="188814"/>
                    <a:pt x="819447" y="183878"/>
                    <a:pt x="819447" y="177233"/>
                  </a:cubicBezTo>
                  <a:cubicBezTo>
                    <a:pt x="819447" y="170588"/>
                    <a:pt x="814122" y="165652"/>
                    <a:pt x="807846" y="165652"/>
                  </a:cubicBezTo>
                  <a:cubicBezTo>
                    <a:pt x="801571" y="165652"/>
                    <a:pt x="796246" y="170968"/>
                    <a:pt x="796246" y="177233"/>
                  </a:cubicBezTo>
                  <a:moveTo>
                    <a:pt x="796246" y="144103"/>
                  </a:moveTo>
                  <a:cubicBezTo>
                    <a:pt x="796246" y="150368"/>
                    <a:pt x="801571" y="155684"/>
                    <a:pt x="807846" y="155684"/>
                  </a:cubicBezTo>
                  <a:cubicBezTo>
                    <a:pt x="814122" y="155684"/>
                    <a:pt x="819447" y="150748"/>
                    <a:pt x="819447" y="144103"/>
                  </a:cubicBezTo>
                  <a:cubicBezTo>
                    <a:pt x="819447" y="137837"/>
                    <a:pt x="814122" y="132521"/>
                    <a:pt x="807846" y="132521"/>
                  </a:cubicBezTo>
                  <a:cubicBezTo>
                    <a:pt x="801571" y="132521"/>
                    <a:pt x="796246" y="137837"/>
                    <a:pt x="796246" y="144103"/>
                  </a:cubicBezTo>
                  <a:moveTo>
                    <a:pt x="796246" y="110972"/>
                  </a:moveTo>
                  <a:cubicBezTo>
                    <a:pt x="796246" y="117238"/>
                    <a:pt x="801571" y="122554"/>
                    <a:pt x="807846" y="122554"/>
                  </a:cubicBezTo>
                  <a:cubicBezTo>
                    <a:pt x="814122" y="122554"/>
                    <a:pt x="819447" y="117617"/>
                    <a:pt x="819447" y="110972"/>
                  </a:cubicBezTo>
                  <a:cubicBezTo>
                    <a:pt x="819447" y="104327"/>
                    <a:pt x="814122" y="99391"/>
                    <a:pt x="807846" y="99391"/>
                  </a:cubicBezTo>
                  <a:cubicBezTo>
                    <a:pt x="801571" y="99391"/>
                    <a:pt x="796246" y="104707"/>
                    <a:pt x="796246" y="110972"/>
                  </a:cubicBezTo>
                  <a:moveTo>
                    <a:pt x="796246" y="77842"/>
                  </a:moveTo>
                  <a:cubicBezTo>
                    <a:pt x="796246" y="84107"/>
                    <a:pt x="801571" y="89423"/>
                    <a:pt x="807846" y="89423"/>
                  </a:cubicBezTo>
                  <a:cubicBezTo>
                    <a:pt x="814122" y="89423"/>
                    <a:pt x="819447" y="84487"/>
                    <a:pt x="819447" y="77842"/>
                  </a:cubicBezTo>
                  <a:cubicBezTo>
                    <a:pt x="819447" y="71577"/>
                    <a:pt x="814122" y="66261"/>
                    <a:pt x="807846" y="66261"/>
                  </a:cubicBezTo>
                  <a:cubicBezTo>
                    <a:pt x="801571" y="66261"/>
                    <a:pt x="796246" y="71577"/>
                    <a:pt x="796246" y="77842"/>
                  </a:cubicBezTo>
                  <a:moveTo>
                    <a:pt x="796246" y="44712"/>
                  </a:moveTo>
                  <a:cubicBezTo>
                    <a:pt x="796246" y="50977"/>
                    <a:pt x="801571" y="56293"/>
                    <a:pt x="807846" y="56293"/>
                  </a:cubicBezTo>
                  <a:cubicBezTo>
                    <a:pt x="814122" y="56293"/>
                    <a:pt x="819447" y="51357"/>
                    <a:pt x="819447" y="44712"/>
                  </a:cubicBezTo>
                  <a:cubicBezTo>
                    <a:pt x="819447" y="38446"/>
                    <a:pt x="814122" y="33130"/>
                    <a:pt x="807846" y="33130"/>
                  </a:cubicBezTo>
                  <a:cubicBezTo>
                    <a:pt x="801571" y="33130"/>
                    <a:pt x="796246" y="38446"/>
                    <a:pt x="796246" y="44712"/>
                  </a:cubicBezTo>
                  <a:moveTo>
                    <a:pt x="763061" y="243494"/>
                  </a:moveTo>
                  <a:cubicBezTo>
                    <a:pt x="763061" y="249759"/>
                    <a:pt x="768386" y="255075"/>
                    <a:pt x="774662" y="255075"/>
                  </a:cubicBezTo>
                  <a:cubicBezTo>
                    <a:pt x="780937" y="255075"/>
                    <a:pt x="786262" y="250139"/>
                    <a:pt x="786262" y="243494"/>
                  </a:cubicBezTo>
                  <a:cubicBezTo>
                    <a:pt x="786262" y="236849"/>
                    <a:pt x="780937" y="231912"/>
                    <a:pt x="774662" y="231912"/>
                  </a:cubicBezTo>
                  <a:cubicBezTo>
                    <a:pt x="768386" y="231912"/>
                    <a:pt x="763061" y="237228"/>
                    <a:pt x="763061" y="243494"/>
                  </a:cubicBezTo>
                  <a:moveTo>
                    <a:pt x="763061" y="210363"/>
                  </a:moveTo>
                  <a:cubicBezTo>
                    <a:pt x="763061" y="216629"/>
                    <a:pt x="768386" y="221945"/>
                    <a:pt x="774662" y="221945"/>
                  </a:cubicBezTo>
                  <a:cubicBezTo>
                    <a:pt x="780937" y="221945"/>
                    <a:pt x="786262" y="217008"/>
                    <a:pt x="786262" y="210363"/>
                  </a:cubicBezTo>
                  <a:cubicBezTo>
                    <a:pt x="786262" y="203718"/>
                    <a:pt x="780937" y="198782"/>
                    <a:pt x="774662" y="198782"/>
                  </a:cubicBezTo>
                  <a:cubicBezTo>
                    <a:pt x="768386" y="198782"/>
                    <a:pt x="763061" y="204098"/>
                    <a:pt x="763061" y="210363"/>
                  </a:cubicBezTo>
                  <a:moveTo>
                    <a:pt x="763061" y="177233"/>
                  </a:moveTo>
                  <a:cubicBezTo>
                    <a:pt x="763061" y="183498"/>
                    <a:pt x="768386" y="188814"/>
                    <a:pt x="774662" y="188814"/>
                  </a:cubicBezTo>
                  <a:cubicBezTo>
                    <a:pt x="780937" y="188814"/>
                    <a:pt x="786262" y="183878"/>
                    <a:pt x="786262" y="177233"/>
                  </a:cubicBezTo>
                  <a:cubicBezTo>
                    <a:pt x="786262" y="170588"/>
                    <a:pt x="780937" y="165652"/>
                    <a:pt x="774662" y="165652"/>
                  </a:cubicBezTo>
                  <a:cubicBezTo>
                    <a:pt x="768386" y="165652"/>
                    <a:pt x="763061" y="170968"/>
                    <a:pt x="763061" y="177233"/>
                  </a:cubicBezTo>
                  <a:moveTo>
                    <a:pt x="763061" y="144103"/>
                  </a:moveTo>
                  <a:cubicBezTo>
                    <a:pt x="763061" y="150368"/>
                    <a:pt x="768386" y="155684"/>
                    <a:pt x="774662" y="155684"/>
                  </a:cubicBezTo>
                  <a:cubicBezTo>
                    <a:pt x="780937" y="155684"/>
                    <a:pt x="786262" y="150748"/>
                    <a:pt x="786262" y="144103"/>
                  </a:cubicBezTo>
                  <a:cubicBezTo>
                    <a:pt x="786262" y="137837"/>
                    <a:pt x="780937" y="132521"/>
                    <a:pt x="774662" y="132521"/>
                  </a:cubicBezTo>
                  <a:cubicBezTo>
                    <a:pt x="768386" y="132521"/>
                    <a:pt x="763061" y="137837"/>
                    <a:pt x="763061" y="144103"/>
                  </a:cubicBezTo>
                  <a:moveTo>
                    <a:pt x="763061" y="110972"/>
                  </a:moveTo>
                  <a:cubicBezTo>
                    <a:pt x="763061" y="117238"/>
                    <a:pt x="768386" y="122554"/>
                    <a:pt x="774662" y="122554"/>
                  </a:cubicBezTo>
                  <a:cubicBezTo>
                    <a:pt x="780937" y="122554"/>
                    <a:pt x="786262" y="117617"/>
                    <a:pt x="786262" y="110972"/>
                  </a:cubicBezTo>
                  <a:cubicBezTo>
                    <a:pt x="786262" y="104327"/>
                    <a:pt x="780937" y="99391"/>
                    <a:pt x="774662" y="99391"/>
                  </a:cubicBezTo>
                  <a:cubicBezTo>
                    <a:pt x="768386" y="99391"/>
                    <a:pt x="763061" y="104707"/>
                    <a:pt x="763061" y="110972"/>
                  </a:cubicBezTo>
                  <a:moveTo>
                    <a:pt x="763061" y="77842"/>
                  </a:moveTo>
                  <a:cubicBezTo>
                    <a:pt x="763061" y="84107"/>
                    <a:pt x="768386" y="89423"/>
                    <a:pt x="774662" y="89423"/>
                  </a:cubicBezTo>
                  <a:cubicBezTo>
                    <a:pt x="780937" y="89423"/>
                    <a:pt x="786262" y="84487"/>
                    <a:pt x="786262" y="77842"/>
                  </a:cubicBezTo>
                  <a:cubicBezTo>
                    <a:pt x="786262" y="71577"/>
                    <a:pt x="780937" y="66261"/>
                    <a:pt x="774662" y="66261"/>
                  </a:cubicBezTo>
                  <a:cubicBezTo>
                    <a:pt x="768386" y="66261"/>
                    <a:pt x="763061" y="71577"/>
                    <a:pt x="763061" y="77842"/>
                  </a:cubicBezTo>
                  <a:moveTo>
                    <a:pt x="729876" y="243494"/>
                  </a:moveTo>
                  <a:cubicBezTo>
                    <a:pt x="729876" y="249759"/>
                    <a:pt x="735201" y="255075"/>
                    <a:pt x="741477" y="255075"/>
                  </a:cubicBezTo>
                  <a:cubicBezTo>
                    <a:pt x="747752" y="255075"/>
                    <a:pt x="753077" y="250139"/>
                    <a:pt x="753077" y="243494"/>
                  </a:cubicBezTo>
                  <a:cubicBezTo>
                    <a:pt x="753077" y="236849"/>
                    <a:pt x="747752" y="231912"/>
                    <a:pt x="741477" y="231912"/>
                  </a:cubicBezTo>
                  <a:cubicBezTo>
                    <a:pt x="735201" y="231912"/>
                    <a:pt x="729876" y="237228"/>
                    <a:pt x="729876" y="243494"/>
                  </a:cubicBezTo>
                  <a:moveTo>
                    <a:pt x="729876" y="210363"/>
                  </a:moveTo>
                  <a:cubicBezTo>
                    <a:pt x="729876" y="216629"/>
                    <a:pt x="735201" y="221945"/>
                    <a:pt x="741477" y="221945"/>
                  </a:cubicBezTo>
                  <a:cubicBezTo>
                    <a:pt x="747752" y="221945"/>
                    <a:pt x="753077" y="217008"/>
                    <a:pt x="753077" y="210363"/>
                  </a:cubicBezTo>
                  <a:cubicBezTo>
                    <a:pt x="753077" y="203718"/>
                    <a:pt x="747752" y="198782"/>
                    <a:pt x="741477" y="198782"/>
                  </a:cubicBezTo>
                  <a:cubicBezTo>
                    <a:pt x="735201" y="198782"/>
                    <a:pt x="729876" y="204098"/>
                    <a:pt x="729876" y="210363"/>
                  </a:cubicBezTo>
                  <a:moveTo>
                    <a:pt x="729876" y="177233"/>
                  </a:moveTo>
                  <a:cubicBezTo>
                    <a:pt x="729876" y="183498"/>
                    <a:pt x="735201" y="188814"/>
                    <a:pt x="741477" y="188814"/>
                  </a:cubicBezTo>
                  <a:cubicBezTo>
                    <a:pt x="747752" y="188814"/>
                    <a:pt x="753077" y="183878"/>
                    <a:pt x="753077" y="177233"/>
                  </a:cubicBezTo>
                  <a:cubicBezTo>
                    <a:pt x="753077" y="170588"/>
                    <a:pt x="747752" y="165652"/>
                    <a:pt x="741477" y="165652"/>
                  </a:cubicBezTo>
                  <a:cubicBezTo>
                    <a:pt x="735201" y="165652"/>
                    <a:pt x="729876" y="170968"/>
                    <a:pt x="729876" y="177233"/>
                  </a:cubicBezTo>
                  <a:moveTo>
                    <a:pt x="729876" y="144103"/>
                  </a:moveTo>
                  <a:cubicBezTo>
                    <a:pt x="729876" y="150368"/>
                    <a:pt x="735201" y="155684"/>
                    <a:pt x="741477" y="155684"/>
                  </a:cubicBezTo>
                  <a:cubicBezTo>
                    <a:pt x="747752" y="155684"/>
                    <a:pt x="753077" y="150748"/>
                    <a:pt x="753077" y="144103"/>
                  </a:cubicBezTo>
                  <a:cubicBezTo>
                    <a:pt x="753077" y="137837"/>
                    <a:pt x="747752" y="132521"/>
                    <a:pt x="741477" y="132521"/>
                  </a:cubicBezTo>
                  <a:cubicBezTo>
                    <a:pt x="735201" y="132521"/>
                    <a:pt x="729876" y="137837"/>
                    <a:pt x="729876" y="144103"/>
                  </a:cubicBezTo>
                  <a:moveTo>
                    <a:pt x="729876" y="110972"/>
                  </a:moveTo>
                  <a:cubicBezTo>
                    <a:pt x="729876" y="117238"/>
                    <a:pt x="735201" y="122554"/>
                    <a:pt x="741477" y="122554"/>
                  </a:cubicBezTo>
                  <a:cubicBezTo>
                    <a:pt x="747752" y="122554"/>
                    <a:pt x="753077" y="117617"/>
                    <a:pt x="753077" y="110972"/>
                  </a:cubicBezTo>
                  <a:cubicBezTo>
                    <a:pt x="753077" y="104327"/>
                    <a:pt x="747752" y="99391"/>
                    <a:pt x="741477" y="99391"/>
                  </a:cubicBezTo>
                  <a:cubicBezTo>
                    <a:pt x="735201" y="99391"/>
                    <a:pt x="729876" y="104707"/>
                    <a:pt x="729876" y="110972"/>
                  </a:cubicBezTo>
                  <a:moveTo>
                    <a:pt x="729876" y="77842"/>
                  </a:moveTo>
                  <a:cubicBezTo>
                    <a:pt x="729876" y="84107"/>
                    <a:pt x="735201" y="89423"/>
                    <a:pt x="741477" y="89423"/>
                  </a:cubicBezTo>
                  <a:cubicBezTo>
                    <a:pt x="747752" y="89423"/>
                    <a:pt x="753077" y="84487"/>
                    <a:pt x="753077" y="77842"/>
                  </a:cubicBezTo>
                  <a:cubicBezTo>
                    <a:pt x="753077" y="71577"/>
                    <a:pt x="747752" y="66261"/>
                    <a:pt x="741477" y="66261"/>
                  </a:cubicBezTo>
                  <a:cubicBezTo>
                    <a:pt x="735201" y="66261"/>
                    <a:pt x="729876" y="71577"/>
                    <a:pt x="729876" y="77842"/>
                  </a:cubicBezTo>
                  <a:moveTo>
                    <a:pt x="729876" y="44712"/>
                  </a:moveTo>
                  <a:cubicBezTo>
                    <a:pt x="729876" y="50977"/>
                    <a:pt x="735201" y="56293"/>
                    <a:pt x="741477" y="56293"/>
                  </a:cubicBezTo>
                  <a:cubicBezTo>
                    <a:pt x="747752" y="56293"/>
                    <a:pt x="753077" y="51357"/>
                    <a:pt x="753077" y="44712"/>
                  </a:cubicBezTo>
                  <a:cubicBezTo>
                    <a:pt x="753077" y="38446"/>
                    <a:pt x="747752" y="33130"/>
                    <a:pt x="741477" y="33130"/>
                  </a:cubicBezTo>
                  <a:cubicBezTo>
                    <a:pt x="735201" y="33130"/>
                    <a:pt x="729876" y="38446"/>
                    <a:pt x="729876" y="44712"/>
                  </a:cubicBezTo>
                  <a:moveTo>
                    <a:pt x="696691" y="276624"/>
                  </a:moveTo>
                  <a:cubicBezTo>
                    <a:pt x="696691" y="282889"/>
                    <a:pt x="702016" y="288205"/>
                    <a:pt x="708292" y="288205"/>
                  </a:cubicBezTo>
                  <a:cubicBezTo>
                    <a:pt x="714567" y="288205"/>
                    <a:pt x="719892" y="283269"/>
                    <a:pt x="719892" y="276624"/>
                  </a:cubicBezTo>
                  <a:cubicBezTo>
                    <a:pt x="719892" y="270359"/>
                    <a:pt x="714567" y="265043"/>
                    <a:pt x="708292" y="265043"/>
                  </a:cubicBezTo>
                  <a:cubicBezTo>
                    <a:pt x="702016" y="265043"/>
                    <a:pt x="696691" y="270359"/>
                    <a:pt x="696691" y="276624"/>
                  </a:cubicBezTo>
                  <a:moveTo>
                    <a:pt x="696691" y="243494"/>
                  </a:moveTo>
                  <a:cubicBezTo>
                    <a:pt x="696691" y="249759"/>
                    <a:pt x="702016" y="255075"/>
                    <a:pt x="708292" y="255075"/>
                  </a:cubicBezTo>
                  <a:cubicBezTo>
                    <a:pt x="714567" y="255075"/>
                    <a:pt x="719892" y="250139"/>
                    <a:pt x="719892" y="243494"/>
                  </a:cubicBezTo>
                  <a:cubicBezTo>
                    <a:pt x="719892" y="236849"/>
                    <a:pt x="714567" y="231912"/>
                    <a:pt x="708292" y="231912"/>
                  </a:cubicBezTo>
                  <a:cubicBezTo>
                    <a:pt x="702016" y="231912"/>
                    <a:pt x="696691" y="237228"/>
                    <a:pt x="696691" y="243494"/>
                  </a:cubicBezTo>
                  <a:moveTo>
                    <a:pt x="696691" y="210363"/>
                  </a:moveTo>
                  <a:cubicBezTo>
                    <a:pt x="696691" y="216629"/>
                    <a:pt x="702016" y="221945"/>
                    <a:pt x="708292" y="221945"/>
                  </a:cubicBezTo>
                  <a:cubicBezTo>
                    <a:pt x="714567" y="221945"/>
                    <a:pt x="719892" y="217008"/>
                    <a:pt x="719892" y="210363"/>
                  </a:cubicBezTo>
                  <a:cubicBezTo>
                    <a:pt x="719892" y="203718"/>
                    <a:pt x="714567" y="198782"/>
                    <a:pt x="708292" y="198782"/>
                  </a:cubicBezTo>
                  <a:cubicBezTo>
                    <a:pt x="702016" y="198782"/>
                    <a:pt x="696691" y="204098"/>
                    <a:pt x="696691" y="210363"/>
                  </a:cubicBezTo>
                  <a:moveTo>
                    <a:pt x="696691" y="177233"/>
                  </a:moveTo>
                  <a:cubicBezTo>
                    <a:pt x="696691" y="183498"/>
                    <a:pt x="702016" y="188814"/>
                    <a:pt x="708292" y="188814"/>
                  </a:cubicBezTo>
                  <a:cubicBezTo>
                    <a:pt x="714567" y="188814"/>
                    <a:pt x="719892" y="183878"/>
                    <a:pt x="719892" y="177233"/>
                  </a:cubicBezTo>
                  <a:cubicBezTo>
                    <a:pt x="719892" y="170588"/>
                    <a:pt x="714567" y="165652"/>
                    <a:pt x="708292" y="165652"/>
                  </a:cubicBezTo>
                  <a:cubicBezTo>
                    <a:pt x="702016" y="165652"/>
                    <a:pt x="696691" y="170968"/>
                    <a:pt x="696691" y="177233"/>
                  </a:cubicBezTo>
                  <a:moveTo>
                    <a:pt x="696691" y="144103"/>
                  </a:moveTo>
                  <a:cubicBezTo>
                    <a:pt x="696691" y="150368"/>
                    <a:pt x="702016" y="155684"/>
                    <a:pt x="708292" y="155684"/>
                  </a:cubicBezTo>
                  <a:cubicBezTo>
                    <a:pt x="714567" y="155684"/>
                    <a:pt x="719892" y="150748"/>
                    <a:pt x="719892" y="144103"/>
                  </a:cubicBezTo>
                  <a:cubicBezTo>
                    <a:pt x="719892" y="137837"/>
                    <a:pt x="714567" y="132521"/>
                    <a:pt x="708292" y="132521"/>
                  </a:cubicBezTo>
                  <a:cubicBezTo>
                    <a:pt x="702016" y="132521"/>
                    <a:pt x="696691" y="137837"/>
                    <a:pt x="696691" y="144103"/>
                  </a:cubicBezTo>
                  <a:moveTo>
                    <a:pt x="696691" y="110972"/>
                  </a:moveTo>
                  <a:cubicBezTo>
                    <a:pt x="696691" y="117238"/>
                    <a:pt x="702016" y="122554"/>
                    <a:pt x="708292" y="122554"/>
                  </a:cubicBezTo>
                  <a:cubicBezTo>
                    <a:pt x="714567" y="122554"/>
                    <a:pt x="719892" y="117617"/>
                    <a:pt x="719892" y="110972"/>
                  </a:cubicBezTo>
                  <a:cubicBezTo>
                    <a:pt x="719892" y="104327"/>
                    <a:pt x="714567" y="99391"/>
                    <a:pt x="708292" y="99391"/>
                  </a:cubicBezTo>
                  <a:cubicBezTo>
                    <a:pt x="702016" y="99391"/>
                    <a:pt x="696691" y="104707"/>
                    <a:pt x="696691" y="110972"/>
                  </a:cubicBezTo>
                  <a:moveTo>
                    <a:pt x="696691" y="77842"/>
                  </a:moveTo>
                  <a:cubicBezTo>
                    <a:pt x="696691" y="84107"/>
                    <a:pt x="702016" y="89423"/>
                    <a:pt x="708292" y="89423"/>
                  </a:cubicBezTo>
                  <a:cubicBezTo>
                    <a:pt x="714567" y="89423"/>
                    <a:pt x="719892" y="84487"/>
                    <a:pt x="719892" y="77842"/>
                  </a:cubicBezTo>
                  <a:cubicBezTo>
                    <a:pt x="719892" y="71577"/>
                    <a:pt x="714567" y="66261"/>
                    <a:pt x="708292" y="66261"/>
                  </a:cubicBezTo>
                  <a:cubicBezTo>
                    <a:pt x="702016" y="66261"/>
                    <a:pt x="696691" y="71577"/>
                    <a:pt x="696691" y="77842"/>
                  </a:cubicBezTo>
                  <a:moveTo>
                    <a:pt x="663507" y="342790"/>
                  </a:moveTo>
                  <a:cubicBezTo>
                    <a:pt x="663507" y="349055"/>
                    <a:pt x="668831" y="354371"/>
                    <a:pt x="675107" y="354371"/>
                  </a:cubicBezTo>
                  <a:cubicBezTo>
                    <a:pt x="681383" y="354371"/>
                    <a:pt x="686707" y="349055"/>
                    <a:pt x="686707" y="342790"/>
                  </a:cubicBezTo>
                  <a:cubicBezTo>
                    <a:pt x="686707" y="336524"/>
                    <a:pt x="681383" y="331208"/>
                    <a:pt x="675107" y="331208"/>
                  </a:cubicBezTo>
                  <a:cubicBezTo>
                    <a:pt x="668451" y="331208"/>
                    <a:pt x="663507" y="336524"/>
                    <a:pt x="663507" y="342790"/>
                  </a:cubicBezTo>
                  <a:moveTo>
                    <a:pt x="663507" y="309754"/>
                  </a:moveTo>
                  <a:cubicBezTo>
                    <a:pt x="663507" y="316020"/>
                    <a:pt x="668831" y="321336"/>
                    <a:pt x="675107" y="321336"/>
                  </a:cubicBezTo>
                  <a:cubicBezTo>
                    <a:pt x="681383" y="321336"/>
                    <a:pt x="686707" y="316020"/>
                    <a:pt x="686707" y="309754"/>
                  </a:cubicBezTo>
                  <a:cubicBezTo>
                    <a:pt x="686707" y="303489"/>
                    <a:pt x="681383" y="298173"/>
                    <a:pt x="675107" y="298173"/>
                  </a:cubicBezTo>
                  <a:cubicBezTo>
                    <a:pt x="668451" y="298173"/>
                    <a:pt x="663507" y="303489"/>
                    <a:pt x="663507" y="309754"/>
                  </a:cubicBezTo>
                  <a:moveTo>
                    <a:pt x="663507" y="276624"/>
                  </a:moveTo>
                  <a:cubicBezTo>
                    <a:pt x="663507" y="282889"/>
                    <a:pt x="668831" y="288205"/>
                    <a:pt x="675107" y="288205"/>
                  </a:cubicBezTo>
                  <a:cubicBezTo>
                    <a:pt x="681383" y="288205"/>
                    <a:pt x="686707" y="283269"/>
                    <a:pt x="686707" y="276624"/>
                  </a:cubicBezTo>
                  <a:cubicBezTo>
                    <a:pt x="686707" y="270359"/>
                    <a:pt x="681383" y="265043"/>
                    <a:pt x="675107" y="265043"/>
                  </a:cubicBezTo>
                  <a:cubicBezTo>
                    <a:pt x="668831" y="265043"/>
                    <a:pt x="663507" y="270359"/>
                    <a:pt x="663507" y="276624"/>
                  </a:cubicBezTo>
                  <a:moveTo>
                    <a:pt x="663507" y="243494"/>
                  </a:moveTo>
                  <a:cubicBezTo>
                    <a:pt x="663507" y="249759"/>
                    <a:pt x="668831" y="255075"/>
                    <a:pt x="675107" y="255075"/>
                  </a:cubicBezTo>
                  <a:cubicBezTo>
                    <a:pt x="681383" y="255075"/>
                    <a:pt x="686707" y="250139"/>
                    <a:pt x="686707" y="243494"/>
                  </a:cubicBezTo>
                  <a:cubicBezTo>
                    <a:pt x="686707" y="236849"/>
                    <a:pt x="681383" y="231912"/>
                    <a:pt x="675107" y="231912"/>
                  </a:cubicBezTo>
                  <a:cubicBezTo>
                    <a:pt x="668831" y="231912"/>
                    <a:pt x="663507" y="237228"/>
                    <a:pt x="663507" y="243494"/>
                  </a:cubicBezTo>
                  <a:moveTo>
                    <a:pt x="663507" y="210363"/>
                  </a:moveTo>
                  <a:cubicBezTo>
                    <a:pt x="663507" y="216629"/>
                    <a:pt x="668831" y="221945"/>
                    <a:pt x="675107" y="221945"/>
                  </a:cubicBezTo>
                  <a:cubicBezTo>
                    <a:pt x="681383" y="221945"/>
                    <a:pt x="686707" y="217008"/>
                    <a:pt x="686707" y="210363"/>
                  </a:cubicBezTo>
                  <a:cubicBezTo>
                    <a:pt x="686707" y="203718"/>
                    <a:pt x="681383" y="198782"/>
                    <a:pt x="675107" y="198782"/>
                  </a:cubicBezTo>
                  <a:cubicBezTo>
                    <a:pt x="668831" y="198782"/>
                    <a:pt x="663507" y="204098"/>
                    <a:pt x="663507" y="210363"/>
                  </a:cubicBezTo>
                  <a:moveTo>
                    <a:pt x="663507" y="177233"/>
                  </a:moveTo>
                  <a:cubicBezTo>
                    <a:pt x="663507" y="183498"/>
                    <a:pt x="668831" y="188814"/>
                    <a:pt x="675107" y="188814"/>
                  </a:cubicBezTo>
                  <a:cubicBezTo>
                    <a:pt x="681383" y="188814"/>
                    <a:pt x="686707" y="183878"/>
                    <a:pt x="686707" y="177233"/>
                  </a:cubicBezTo>
                  <a:cubicBezTo>
                    <a:pt x="686707" y="170588"/>
                    <a:pt x="681383" y="165652"/>
                    <a:pt x="675107" y="165652"/>
                  </a:cubicBezTo>
                  <a:cubicBezTo>
                    <a:pt x="668831" y="165652"/>
                    <a:pt x="663507" y="170968"/>
                    <a:pt x="663507" y="177233"/>
                  </a:cubicBezTo>
                  <a:moveTo>
                    <a:pt x="663507" y="144103"/>
                  </a:moveTo>
                  <a:cubicBezTo>
                    <a:pt x="663507" y="150368"/>
                    <a:pt x="668831" y="155684"/>
                    <a:pt x="675107" y="155684"/>
                  </a:cubicBezTo>
                  <a:cubicBezTo>
                    <a:pt x="681383" y="155684"/>
                    <a:pt x="686707" y="150748"/>
                    <a:pt x="686707" y="144103"/>
                  </a:cubicBezTo>
                  <a:cubicBezTo>
                    <a:pt x="686707" y="137837"/>
                    <a:pt x="681383" y="132521"/>
                    <a:pt x="675107" y="132521"/>
                  </a:cubicBezTo>
                  <a:cubicBezTo>
                    <a:pt x="668831" y="132521"/>
                    <a:pt x="663507" y="137837"/>
                    <a:pt x="663507" y="144103"/>
                  </a:cubicBezTo>
                  <a:moveTo>
                    <a:pt x="663507" y="110972"/>
                  </a:moveTo>
                  <a:cubicBezTo>
                    <a:pt x="663507" y="117238"/>
                    <a:pt x="668831" y="122554"/>
                    <a:pt x="675107" y="122554"/>
                  </a:cubicBezTo>
                  <a:cubicBezTo>
                    <a:pt x="681383" y="122554"/>
                    <a:pt x="686707" y="117617"/>
                    <a:pt x="686707" y="110972"/>
                  </a:cubicBezTo>
                  <a:cubicBezTo>
                    <a:pt x="686707" y="104327"/>
                    <a:pt x="681383" y="99391"/>
                    <a:pt x="675107" y="99391"/>
                  </a:cubicBezTo>
                  <a:cubicBezTo>
                    <a:pt x="668831" y="99391"/>
                    <a:pt x="663507" y="104707"/>
                    <a:pt x="663507" y="110972"/>
                  </a:cubicBezTo>
                  <a:moveTo>
                    <a:pt x="663507" y="77842"/>
                  </a:moveTo>
                  <a:cubicBezTo>
                    <a:pt x="663507" y="84107"/>
                    <a:pt x="668831" y="89423"/>
                    <a:pt x="675107" y="89423"/>
                  </a:cubicBezTo>
                  <a:cubicBezTo>
                    <a:pt x="681383" y="89423"/>
                    <a:pt x="686707" y="84487"/>
                    <a:pt x="686707" y="77842"/>
                  </a:cubicBezTo>
                  <a:cubicBezTo>
                    <a:pt x="686707" y="71577"/>
                    <a:pt x="681383" y="66261"/>
                    <a:pt x="675107" y="66261"/>
                  </a:cubicBezTo>
                  <a:cubicBezTo>
                    <a:pt x="668831" y="66261"/>
                    <a:pt x="663507" y="71577"/>
                    <a:pt x="663507" y="77842"/>
                  </a:cubicBezTo>
                  <a:moveTo>
                    <a:pt x="663507" y="44712"/>
                  </a:moveTo>
                  <a:cubicBezTo>
                    <a:pt x="663507" y="50977"/>
                    <a:pt x="668831" y="56293"/>
                    <a:pt x="675107" y="56293"/>
                  </a:cubicBezTo>
                  <a:cubicBezTo>
                    <a:pt x="681383" y="56293"/>
                    <a:pt x="686707" y="51357"/>
                    <a:pt x="686707" y="44712"/>
                  </a:cubicBezTo>
                  <a:cubicBezTo>
                    <a:pt x="686707" y="38446"/>
                    <a:pt x="681383" y="33130"/>
                    <a:pt x="675107" y="33130"/>
                  </a:cubicBezTo>
                  <a:cubicBezTo>
                    <a:pt x="668831" y="33130"/>
                    <a:pt x="663507" y="38446"/>
                    <a:pt x="663507" y="44712"/>
                  </a:cubicBezTo>
                  <a:moveTo>
                    <a:pt x="630322" y="309754"/>
                  </a:moveTo>
                  <a:cubicBezTo>
                    <a:pt x="630322" y="316020"/>
                    <a:pt x="635647" y="321336"/>
                    <a:pt x="641922" y="321336"/>
                  </a:cubicBezTo>
                  <a:cubicBezTo>
                    <a:pt x="648198" y="321336"/>
                    <a:pt x="653523" y="316020"/>
                    <a:pt x="653523" y="309754"/>
                  </a:cubicBezTo>
                  <a:cubicBezTo>
                    <a:pt x="653523" y="303489"/>
                    <a:pt x="648198" y="298173"/>
                    <a:pt x="641922" y="298173"/>
                  </a:cubicBezTo>
                  <a:cubicBezTo>
                    <a:pt x="635266" y="298173"/>
                    <a:pt x="630322" y="303489"/>
                    <a:pt x="630322" y="309754"/>
                  </a:cubicBezTo>
                  <a:moveTo>
                    <a:pt x="630322" y="276624"/>
                  </a:moveTo>
                  <a:cubicBezTo>
                    <a:pt x="630322" y="282889"/>
                    <a:pt x="635647" y="288205"/>
                    <a:pt x="641922" y="288205"/>
                  </a:cubicBezTo>
                  <a:cubicBezTo>
                    <a:pt x="648198" y="288205"/>
                    <a:pt x="653523" y="283269"/>
                    <a:pt x="653523" y="276624"/>
                  </a:cubicBezTo>
                  <a:cubicBezTo>
                    <a:pt x="653523" y="270359"/>
                    <a:pt x="648198" y="265043"/>
                    <a:pt x="641922" y="265043"/>
                  </a:cubicBezTo>
                  <a:cubicBezTo>
                    <a:pt x="635647" y="265043"/>
                    <a:pt x="630322" y="270359"/>
                    <a:pt x="630322" y="276624"/>
                  </a:cubicBezTo>
                  <a:moveTo>
                    <a:pt x="630322" y="243494"/>
                  </a:moveTo>
                  <a:cubicBezTo>
                    <a:pt x="630322" y="249759"/>
                    <a:pt x="635647" y="255075"/>
                    <a:pt x="641922" y="255075"/>
                  </a:cubicBezTo>
                  <a:cubicBezTo>
                    <a:pt x="648198" y="255075"/>
                    <a:pt x="653523" y="250139"/>
                    <a:pt x="653523" y="243494"/>
                  </a:cubicBezTo>
                  <a:cubicBezTo>
                    <a:pt x="653523" y="236849"/>
                    <a:pt x="648198" y="231912"/>
                    <a:pt x="641922" y="231912"/>
                  </a:cubicBezTo>
                  <a:cubicBezTo>
                    <a:pt x="635647" y="231912"/>
                    <a:pt x="630322" y="237228"/>
                    <a:pt x="630322" y="243494"/>
                  </a:cubicBezTo>
                  <a:moveTo>
                    <a:pt x="630322" y="210363"/>
                  </a:moveTo>
                  <a:cubicBezTo>
                    <a:pt x="630322" y="216629"/>
                    <a:pt x="635647" y="221945"/>
                    <a:pt x="641922" y="221945"/>
                  </a:cubicBezTo>
                  <a:cubicBezTo>
                    <a:pt x="648198" y="221945"/>
                    <a:pt x="653523" y="217008"/>
                    <a:pt x="653523" y="210363"/>
                  </a:cubicBezTo>
                  <a:cubicBezTo>
                    <a:pt x="653523" y="203718"/>
                    <a:pt x="648198" y="198782"/>
                    <a:pt x="641922" y="198782"/>
                  </a:cubicBezTo>
                  <a:cubicBezTo>
                    <a:pt x="635647" y="198782"/>
                    <a:pt x="630322" y="204098"/>
                    <a:pt x="630322" y="210363"/>
                  </a:cubicBezTo>
                  <a:moveTo>
                    <a:pt x="630322" y="177233"/>
                  </a:moveTo>
                  <a:cubicBezTo>
                    <a:pt x="630322" y="183498"/>
                    <a:pt x="635647" y="188814"/>
                    <a:pt x="641922" y="188814"/>
                  </a:cubicBezTo>
                  <a:cubicBezTo>
                    <a:pt x="648198" y="188814"/>
                    <a:pt x="653523" y="183878"/>
                    <a:pt x="653523" y="177233"/>
                  </a:cubicBezTo>
                  <a:cubicBezTo>
                    <a:pt x="653523" y="170588"/>
                    <a:pt x="648198" y="165652"/>
                    <a:pt x="641922" y="165652"/>
                  </a:cubicBezTo>
                  <a:cubicBezTo>
                    <a:pt x="635647" y="165652"/>
                    <a:pt x="630322" y="170968"/>
                    <a:pt x="630322" y="177233"/>
                  </a:cubicBezTo>
                  <a:moveTo>
                    <a:pt x="630322" y="144103"/>
                  </a:moveTo>
                  <a:cubicBezTo>
                    <a:pt x="630322" y="150368"/>
                    <a:pt x="635647" y="155684"/>
                    <a:pt x="641922" y="155684"/>
                  </a:cubicBezTo>
                  <a:cubicBezTo>
                    <a:pt x="648198" y="155684"/>
                    <a:pt x="653523" y="150748"/>
                    <a:pt x="653523" y="144103"/>
                  </a:cubicBezTo>
                  <a:cubicBezTo>
                    <a:pt x="653523" y="137837"/>
                    <a:pt x="648198" y="132521"/>
                    <a:pt x="641922" y="132521"/>
                  </a:cubicBezTo>
                  <a:cubicBezTo>
                    <a:pt x="635647" y="132521"/>
                    <a:pt x="630322" y="137837"/>
                    <a:pt x="630322" y="144103"/>
                  </a:cubicBezTo>
                  <a:moveTo>
                    <a:pt x="630322" y="110972"/>
                  </a:moveTo>
                  <a:cubicBezTo>
                    <a:pt x="630322" y="117238"/>
                    <a:pt x="635647" y="122554"/>
                    <a:pt x="641922" y="122554"/>
                  </a:cubicBezTo>
                  <a:cubicBezTo>
                    <a:pt x="648198" y="122554"/>
                    <a:pt x="653523" y="117617"/>
                    <a:pt x="653523" y="110972"/>
                  </a:cubicBezTo>
                  <a:cubicBezTo>
                    <a:pt x="653523" y="104327"/>
                    <a:pt x="648198" y="99391"/>
                    <a:pt x="641922" y="99391"/>
                  </a:cubicBezTo>
                  <a:cubicBezTo>
                    <a:pt x="635647" y="99391"/>
                    <a:pt x="630322" y="104707"/>
                    <a:pt x="630322" y="110972"/>
                  </a:cubicBezTo>
                  <a:moveTo>
                    <a:pt x="630322" y="77842"/>
                  </a:moveTo>
                  <a:cubicBezTo>
                    <a:pt x="630322" y="84107"/>
                    <a:pt x="635647" y="89423"/>
                    <a:pt x="641922" y="89423"/>
                  </a:cubicBezTo>
                  <a:cubicBezTo>
                    <a:pt x="648198" y="89423"/>
                    <a:pt x="653523" y="84487"/>
                    <a:pt x="653523" y="77842"/>
                  </a:cubicBezTo>
                  <a:cubicBezTo>
                    <a:pt x="653523" y="71577"/>
                    <a:pt x="648198" y="66261"/>
                    <a:pt x="641922" y="66261"/>
                  </a:cubicBezTo>
                  <a:cubicBezTo>
                    <a:pt x="635647" y="66261"/>
                    <a:pt x="630322" y="71577"/>
                    <a:pt x="630322" y="77842"/>
                  </a:cubicBezTo>
                  <a:moveTo>
                    <a:pt x="630322" y="11581"/>
                  </a:moveTo>
                  <a:cubicBezTo>
                    <a:pt x="630322" y="17847"/>
                    <a:pt x="635647" y="23163"/>
                    <a:pt x="641922" y="23163"/>
                  </a:cubicBezTo>
                  <a:cubicBezTo>
                    <a:pt x="648198" y="23163"/>
                    <a:pt x="653523" y="18226"/>
                    <a:pt x="653523" y="11581"/>
                  </a:cubicBezTo>
                  <a:cubicBezTo>
                    <a:pt x="653523" y="4936"/>
                    <a:pt x="648198" y="0"/>
                    <a:pt x="641922" y="0"/>
                  </a:cubicBezTo>
                  <a:cubicBezTo>
                    <a:pt x="635647" y="0"/>
                    <a:pt x="630322" y="5316"/>
                    <a:pt x="630322" y="11581"/>
                  </a:cubicBezTo>
                  <a:moveTo>
                    <a:pt x="597232" y="276624"/>
                  </a:moveTo>
                  <a:cubicBezTo>
                    <a:pt x="597232" y="282889"/>
                    <a:pt x="602557" y="288205"/>
                    <a:pt x="608832" y="288205"/>
                  </a:cubicBezTo>
                  <a:cubicBezTo>
                    <a:pt x="615108" y="288205"/>
                    <a:pt x="620433" y="283269"/>
                    <a:pt x="620433" y="276624"/>
                  </a:cubicBezTo>
                  <a:cubicBezTo>
                    <a:pt x="620433" y="270359"/>
                    <a:pt x="615108" y="265043"/>
                    <a:pt x="608832" y="265043"/>
                  </a:cubicBezTo>
                  <a:cubicBezTo>
                    <a:pt x="602557" y="265043"/>
                    <a:pt x="597232" y="270359"/>
                    <a:pt x="597232" y="276624"/>
                  </a:cubicBezTo>
                  <a:moveTo>
                    <a:pt x="597232" y="243494"/>
                  </a:moveTo>
                  <a:cubicBezTo>
                    <a:pt x="597232" y="249759"/>
                    <a:pt x="602557" y="255075"/>
                    <a:pt x="608832" y="255075"/>
                  </a:cubicBezTo>
                  <a:cubicBezTo>
                    <a:pt x="615108" y="255075"/>
                    <a:pt x="620433" y="250139"/>
                    <a:pt x="620433" y="243494"/>
                  </a:cubicBezTo>
                  <a:cubicBezTo>
                    <a:pt x="620433" y="236849"/>
                    <a:pt x="615108" y="231912"/>
                    <a:pt x="608832" y="231912"/>
                  </a:cubicBezTo>
                  <a:cubicBezTo>
                    <a:pt x="602557" y="231912"/>
                    <a:pt x="597232" y="237228"/>
                    <a:pt x="597232" y="243494"/>
                  </a:cubicBezTo>
                  <a:moveTo>
                    <a:pt x="597232" y="210363"/>
                  </a:moveTo>
                  <a:cubicBezTo>
                    <a:pt x="597232" y="216629"/>
                    <a:pt x="602557" y="221945"/>
                    <a:pt x="608832" y="221945"/>
                  </a:cubicBezTo>
                  <a:cubicBezTo>
                    <a:pt x="615108" y="221945"/>
                    <a:pt x="620433" y="217008"/>
                    <a:pt x="620433" y="210363"/>
                  </a:cubicBezTo>
                  <a:cubicBezTo>
                    <a:pt x="620433" y="203718"/>
                    <a:pt x="615108" y="198782"/>
                    <a:pt x="608832" y="198782"/>
                  </a:cubicBezTo>
                  <a:cubicBezTo>
                    <a:pt x="602557" y="198782"/>
                    <a:pt x="597232" y="204098"/>
                    <a:pt x="597232" y="210363"/>
                  </a:cubicBezTo>
                  <a:moveTo>
                    <a:pt x="597232" y="177233"/>
                  </a:moveTo>
                  <a:cubicBezTo>
                    <a:pt x="597232" y="183498"/>
                    <a:pt x="602557" y="188814"/>
                    <a:pt x="608832" y="188814"/>
                  </a:cubicBezTo>
                  <a:cubicBezTo>
                    <a:pt x="615108" y="188814"/>
                    <a:pt x="620433" y="183878"/>
                    <a:pt x="620433" y="177233"/>
                  </a:cubicBezTo>
                  <a:cubicBezTo>
                    <a:pt x="620433" y="170588"/>
                    <a:pt x="615108" y="165652"/>
                    <a:pt x="608832" y="165652"/>
                  </a:cubicBezTo>
                  <a:cubicBezTo>
                    <a:pt x="602557" y="165652"/>
                    <a:pt x="597232" y="170968"/>
                    <a:pt x="597232" y="177233"/>
                  </a:cubicBezTo>
                  <a:moveTo>
                    <a:pt x="597232" y="144103"/>
                  </a:moveTo>
                  <a:cubicBezTo>
                    <a:pt x="597232" y="150368"/>
                    <a:pt x="602557" y="155684"/>
                    <a:pt x="608832" y="155684"/>
                  </a:cubicBezTo>
                  <a:cubicBezTo>
                    <a:pt x="615108" y="155684"/>
                    <a:pt x="620433" y="150748"/>
                    <a:pt x="620433" y="144103"/>
                  </a:cubicBezTo>
                  <a:cubicBezTo>
                    <a:pt x="620433" y="137837"/>
                    <a:pt x="615108" y="132521"/>
                    <a:pt x="608832" y="132521"/>
                  </a:cubicBezTo>
                  <a:cubicBezTo>
                    <a:pt x="602557" y="132521"/>
                    <a:pt x="597232" y="137837"/>
                    <a:pt x="597232" y="144103"/>
                  </a:cubicBezTo>
                  <a:moveTo>
                    <a:pt x="597232" y="110972"/>
                  </a:moveTo>
                  <a:cubicBezTo>
                    <a:pt x="597232" y="117238"/>
                    <a:pt x="602557" y="122554"/>
                    <a:pt x="608832" y="122554"/>
                  </a:cubicBezTo>
                  <a:cubicBezTo>
                    <a:pt x="615108" y="122554"/>
                    <a:pt x="620433" y="117617"/>
                    <a:pt x="620433" y="110972"/>
                  </a:cubicBezTo>
                  <a:cubicBezTo>
                    <a:pt x="620433" y="104327"/>
                    <a:pt x="615108" y="99391"/>
                    <a:pt x="608832" y="99391"/>
                  </a:cubicBezTo>
                  <a:cubicBezTo>
                    <a:pt x="602557" y="99391"/>
                    <a:pt x="597232" y="104707"/>
                    <a:pt x="597232" y="110972"/>
                  </a:cubicBezTo>
                  <a:moveTo>
                    <a:pt x="597232" y="77842"/>
                  </a:moveTo>
                  <a:cubicBezTo>
                    <a:pt x="597232" y="84107"/>
                    <a:pt x="602557" y="89423"/>
                    <a:pt x="608832" y="89423"/>
                  </a:cubicBezTo>
                  <a:cubicBezTo>
                    <a:pt x="615108" y="89423"/>
                    <a:pt x="620433" y="84487"/>
                    <a:pt x="620433" y="77842"/>
                  </a:cubicBezTo>
                  <a:cubicBezTo>
                    <a:pt x="620433" y="71577"/>
                    <a:pt x="615108" y="66261"/>
                    <a:pt x="608832" y="66261"/>
                  </a:cubicBezTo>
                  <a:cubicBezTo>
                    <a:pt x="602557" y="66261"/>
                    <a:pt x="597232" y="71577"/>
                    <a:pt x="597232" y="77842"/>
                  </a:cubicBezTo>
                  <a:moveTo>
                    <a:pt x="597232" y="44712"/>
                  </a:moveTo>
                  <a:cubicBezTo>
                    <a:pt x="597232" y="50977"/>
                    <a:pt x="602557" y="56293"/>
                    <a:pt x="608832" y="56293"/>
                  </a:cubicBezTo>
                  <a:cubicBezTo>
                    <a:pt x="615108" y="56293"/>
                    <a:pt x="620433" y="51357"/>
                    <a:pt x="620433" y="44712"/>
                  </a:cubicBezTo>
                  <a:cubicBezTo>
                    <a:pt x="620433" y="38446"/>
                    <a:pt x="615108" y="33130"/>
                    <a:pt x="608832" y="33130"/>
                  </a:cubicBezTo>
                  <a:cubicBezTo>
                    <a:pt x="602557" y="33130"/>
                    <a:pt x="597232" y="38446"/>
                    <a:pt x="597232" y="44712"/>
                  </a:cubicBezTo>
                  <a:moveTo>
                    <a:pt x="564047" y="210363"/>
                  </a:moveTo>
                  <a:cubicBezTo>
                    <a:pt x="564047" y="216629"/>
                    <a:pt x="569372" y="221945"/>
                    <a:pt x="575648" y="221945"/>
                  </a:cubicBezTo>
                  <a:cubicBezTo>
                    <a:pt x="581923" y="221945"/>
                    <a:pt x="587248" y="217008"/>
                    <a:pt x="587248" y="210363"/>
                  </a:cubicBezTo>
                  <a:cubicBezTo>
                    <a:pt x="587248" y="203718"/>
                    <a:pt x="581923" y="198782"/>
                    <a:pt x="575648" y="198782"/>
                  </a:cubicBezTo>
                  <a:cubicBezTo>
                    <a:pt x="569372" y="198782"/>
                    <a:pt x="564047" y="204098"/>
                    <a:pt x="564047" y="210363"/>
                  </a:cubicBezTo>
                  <a:moveTo>
                    <a:pt x="564047" y="177233"/>
                  </a:moveTo>
                  <a:cubicBezTo>
                    <a:pt x="564047" y="183498"/>
                    <a:pt x="569372" y="188814"/>
                    <a:pt x="575648" y="188814"/>
                  </a:cubicBezTo>
                  <a:cubicBezTo>
                    <a:pt x="581923" y="188814"/>
                    <a:pt x="587248" y="183878"/>
                    <a:pt x="587248" y="177233"/>
                  </a:cubicBezTo>
                  <a:cubicBezTo>
                    <a:pt x="587248" y="170588"/>
                    <a:pt x="581923" y="165652"/>
                    <a:pt x="575648" y="165652"/>
                  </a:cubicBezTo>
                  <a:cubicBezTo>
                    <a:pt x="569372" y="165652"/>
                    <a:pt x="564047" y="170968"/>
                    <a:pt x="564047" y="177233"/>
                  </a:cubicBezTo>
                  <a:moveTo>
                    <a:pt x="564047" y="144103"/>
                  </a:moveTo>
                  <a:cubicBezTo>
                    <a:pt x="564047" y="150368"/>
                    <a:pt x="569372" y="155684"/>
                    <a:pt x="575648" y="155684"/>
                  </a:cubicBezTo>
                  <a:cubicBezTo>
                    <a:pt x="581923" y="155684"/>
                    <a:pt x="587248" y="150748"/>
                    <a:pt x="587248" y="144103"/>
                  </a:cubicBezTo>
                  <a:cubicBezTo>
                    <a:pt x="587248" y="137837"/>
                    <a:pt x="581923" y="132521"/>
                    <a:pt x="575648" y="132521"/>
                  </a:cubicBezTo>
                  <a:cubicBezTo>
                    <a:pt x="569372" y="132521"/>
                    <a:pt x="564047" y="137837"/>
                    <a:pt x="564047" y="144103"/>
                  </a:cubicBezTo>
                  <a:moveTo>
                    <a:pt x="564047" y="110972"/>
                  </a:moveTo>
                  <a:cubicBezTo>
                    <a:pt x="564047" y="117238"/>
                    <a:pt x="569372" y="122554"/>
                    <a:pt x="575648" y="122554"/>
                  </a:cubicBezTo>
                  <a:cubicBezTo>
                    <a:pt x="581923" y="122554"/>
                    <a:pt x="587248" y="117617"/>
                    <a:pt x="587248" y="110972"/>
                  </a:cubicBezTo>
                  <a:cubicBezTo>
                    <a:pt x="587248" y="104327"/>
                    <a:pt x="581923" y="99391"/>
                    <a:pt x="575648" y="99391"/>
                  </a:cubicBezTo>
                  <a:cubicBezTo>
                    <a:pt x="569372" y="99391"/>
                    <a:pt x="564047" y="104707"/>
                    <a:pt x="564047" y="110972"/>
                  </a:cubicBezTo>
                  <a:moveTo>
                    <a:pt x="564047" y="77842"/>
                  </a:moveTo>
                  <a:cubicBezTo>
                    <a:pt x="564047" y="84107"/>
                    <a:pt x="569372" y="89423"/>
                    <a:pt x="575648" y="89423"/>
                  </a:cubicBezTo>
                  <a:cubicBezTo>
                    <a:pt x="581923" y="89423"/>
                    <a:pt x="587248" y="84487"/>
                    <a:pt x="587248" y="77842"/>
                  </a:cubicBezTo>
                  <a:cubicBezTo>
                    <a:pt x="587248" y="71577"/>
                    <a:pt x="581923" y="66261"/>
                    <a:pt x="575648" y="66261"/>
                  </a:cubicBezTo>
                  <a:cubicBezTo>
                    <a:pt x="569372" y="66261"/>
                    <a:pt x="564047" y="71577"/>
                    <a:pt x="564047" y="77842"/>
                  </a:cubicBezTo>
                  <a:moveTo>
                    <a:pt x="530862" y="243494"/>
                  </a:moveTo>
                  <a:cubicBezTo>
                    <a:pt x="530862" y="249759"/>
                    <a:pt x="536187" y="255075"/>
                    <a:pt x="542463" y="255075"/>
                  </a:cubicBezTo>
                  <a:cubicBezTo>
                    <a:pt x="548738" y="255075"/>
                    <a:pt x="554063" y="250139"/>
                    <a:pt x="554063" y="243494"/>
                  </a:cubicBezTo>
                  <a:cubicBezTo>
                    <a:pt x="554063" y="236849"/>
                    <a:pt x="548738" y="231912"/>
                    <a:pt x="542463" y="231912"/>
                  </a:cubicBezTo>
                  <a:cubicBezTo>
                    <a:pt x="536187" y="231912"/>
                    <a:pt x="530862" y="237228"/>
                    <a:pt x="530862" y="243494"/>
                  </a:cubicBezTo>
                  <a:moveTo>
                    <a:pt x="530862" y="210363"/>
                  </a:moveTo>
                  <a:cubicBezTo>
                    <a:pt x="530862" y="216629"/>
                    <a:pt x="536187" y="221945"/>
                    <a:pt x="542463" y="221945"/>
                  </a:cubicBezTo>
                  <a:cubicBezTo>
                    <a:pt x="548738" y="221945"/>
                    <a:pt x="554063" y="217008"/>
                    <a:pt x="554063" y="210363"/>
                  </a:cubicBezTo>
                  <a:cubicBezTo>
                    <a:pt x="554063" y="203718"/>
                    <a:pt x="548738" y="198782"/>
                    <a:pt x="542463" y="198782"/>
                  </a:cubicBezTo>
                  <a:cubicBezTo>
                    <a:pt x="536187" y="198782"/>
                    <a:pt x="530862" y="204098"/>
                    <a:pt x="530862" y="210363"/>
                  </a:cubicBezTo>
                  <a:moveTo>
                    <a:pt x="530862" y="177233"/>
                  </a:moveTo>
                  <a:cubicBezTo>
                    <a:pt x="530862" y="183498"/>
                    <a:pt x="536187" y="188814"/>
                    <a:pt x="542463" y="188814"/>
                  </a:cubicBezTo>
                  <a:cubicBezTo>
                    <a:pt x="548738" y="188814"/>
                    <a:pt x="554063" y="183878"/>
                    <a:pt x="554063" y="177233"/>
                  </a:cubicBezTo>
                  <a:cubicBezTo>
                    <a:pt x="554063" y="170588"/>
                    <a:pt x="548738" y="165652"/>
                    <a:pt x="542463" y="165652"/>
                  </a:cubicBezTo>
                  <a:cubicBezTo>
                    <a:pt x="536187" y="165652"/>
                    <a:pt x="530862" y="170968"/>
                    <a:pt x="530862" y="177233"/>
                  </a:cubicBezTo>
                  <a:moveTo>
                    <a:pt x="530862" y="144103"/>
                  </a:moveTo>
                  <a:cubicBezTo>
                    <a:pt x="530862" y="150368"/>
                    <a:pt x="536187" y="155684"/>
                    <a:pt x="542463" y="155684"/>
                  </a:cubicBezTo>
                  <a:cubicBezTo>
                    <a:pt x="548738" y="155684"/>
                    <a:pt x="554063" y="150748"/>
                    <a:pt x="554063" y="144103"/>
                  </a:cubicBezTo>
                  <a:cubicBezTo>
                    <a:pt x="554063" y="137837"/>
                    <a:pt x="548738" y="132521"/>
                    <a:pt x="542463" y="132521"/>
                  </a:cubicBezTo>
                  <a:cubicBezTo>
                    <a:pt x="536187" y="132521"/>
                    <a:pt x="530862" y="137837"/>
                    <a:pt x="530862" y="144103"/>
                  </a:cubicBezTo>
                  <a:moveTo>
                    <a:pt x="530862" y="110972"/>
                  </a:moveTo>
                  <a:cubicBezTo>
                    <a:pt x="530862" y="117238"/>
                    <a:pt x="536187" y="122554"/>
                    <a:pt x="542463" y="122554"/>
                  </a:cubicBezTo>
                  <a:cubicBezTo>
                    <a:pt x="548738" y="122554"/>
                    <a:pt x="554063" y="117617"/>
                    <a:pt x="554063" y="110972"/>
                  </a:cubicBezTo>
                  <a:cubicBezTo>
                    <a:pt x="554063" y="104327"/>
                    <a:pt x="548738" y="99391"/>
                    <a:pt x="542463" y="99391"/>
                  </a:cubicBezTo>
                  <a:cubicBezTo>
                    <a:pt x="536187" y="99391"/>
                    <a:pt x="530862" y="104707"/>
                    <a:pt x="530862" y="110972"/>
                  </a:cubicBezTo>
                  <a:moveTo>
                    <a:pt x="530862" y="77842"/>
                  </a:moveTo>
                  <a:cubicBezTo>
                    <a:pt x="530862" y="84107"/>
                    <a:pt x="536187" y="89423"/>
                    <a:pt x="542463" y="89423"/>
                  </a:cubicBezTo>
                  <a:cubicBezTo>
                    <a:pt x="548738" y="89423"/>
                    <a:pt x="554063" y="84487"/>
                    <a:pt x="554063" y="77842"/>
                  </a:cubicBezTo>
                  <a:cubicBezTo>
                    <a:pt x="554063" y="71577"/>
                    <a:pt x="548738" y="66261"/>
                    <a:pt x="542463" y="66261"/>
                  </a:cubicBezTo>
                  <a:cubicBezTo>
                    <a:pt x="536187" y="66261"/>
                    <a:pt x="530862" y="71577"/>
                    <a:pt x="530862" y="77842"/>
                  </a:cubicBezTo>
                  <a:moveTo>
                    <a:pt x="530862" y="44712"/>
                  </a:moveTo>
                  <a:cubicBezTo>
                    <a:pt x="530862" y="50977"/>
                    <a:pt x="536187" y="56293"/>
                    <a:pt x="542463" y="56293"/>
                  </a:cubicBezTo>
                  <a:cubicBezTo>
                    <a:pt x="548738" y="56293"/>
                    <a:pt x="554063" y="51357"/>
                    <a:pt x="554063" y="44712"/>
                  </a:cubicBezTo>
                  <a:cubicBezTo>
                    <a:pt x="554063" y="38446"/>
                    <a:pt x="548738" y="33130"/>
                    <a:pt x="542463" y="33130"/>
                  </a:cubicBezTo>
                  <a:cubicBezTo>
                    <a:pt x="536187" y="33130"/>
                    <a:pt x="530862" y="38446"/>
                    <a:pt x="530862" y="44712"/>
                  </a:cubicBezTo>
                  <a:moveTo>
                    <a:pt x="497677" y="243494"/>
                  </a:moveTo>
                  <a:cubicBezTo>
                    <a:pt x="497677" y="249759"/>
                    <a:pt x="503002" y="255075"/>
                    <a:pt x="509278" y="255075"/>
                  </a:cubicBezTo>
                  <a:cubicBezTo>
                    <a:pt x="515554" y="255075"/>
                    <a:pt x="520878" y="250139"/>
                    <a:pt x="520878" y="243494"/>
                  </a:cubicBezTo>
                  <a:cubicBezTo>
                    <a:pt x="520878" y="236849"/>
                    <a:pt x="515554" y="231912"/>
                    <a:pt x="509278" y="231912"/>
                  </a:cubicBezTo>
                  <a:cubicBezTo>
                    <a:pt x="503002" y="231912"/>
                    <a:pt x="497677" y="237228"/>
                    <a:pt x="497677" y="243494"/>
                  </a:cubicBezTo>
                  <a:moveTo>
                    <a:pt x="497677" y="210363"/>
                  </a:moveTo>
                  <a:cubicBezTo>
                    <a:pt x="497677" y="216629"/>
                    <a:pt x="503002" y="221945"/>
                    <a:pt x="509278" y="221945"/>
                  </a:cubicBezTo>
                  <a:cubicBezTo>
                    <a:pt x="515554" y="221945"/>
                    <a:pt x="520878" y="217008"/>
                    <a:pt x="520878" y="210363"/>
                  </a:cubicBezTo>
                  <a:cubicBezTo>
                    <a:pt x="520878" y="203718"/>
                    <a:pt x="515554" y="198782"/>
                    <a:pt x="509278" y="198782"/>
                  </a:cubicBezTo>
                  <a:cubicBezTo>
                    <a:pt x="503002" y="198782"/>
                    <a:pt x="497677" y="204098"/>
                    <a:pt x="497677" y="210363"/>
                  </a:cubicBezTo>
                  <a:moveTo>
                    <a:pt x="497677" y="177233"/>
                  </a:moveTo>
                  <a:cubicBezTo>
                    <a:pt x="497677" y="183498"/>
                    <a:pt x="503002" y="188814"/>
                    <a:pt x="509278" y="188814"/>
                  </a:cubicBezTo>
                  <a:cubicBezTo>
                    <a:pt x="515554" y="188814"/>
                    <a:pt x="520878" y="183878"/>
                    <a:pt x="520878" y="177233"/>
                  </a:cubicBezTo>
                  <a:cubicBezTo>
                    <a:pt x="520878" y="170588"/>
                    <a:pt x="515554" y="165652"/>
                    <a:pt x="509278" y="165652"/>
                  </a:cubicBezTo>
                  <a:cubicBezTo>
                    <a:pt x="503002" y="165652"/>
                    <a:pt x="497677" y="170968"/>
                    <a:pt x="497677" y="177233"/>
                  </a:cubicBezTo>
                  <a:moveTo>
                    <a:pt x="497677" y="144103"/>
                  </a:moveTo>
                  <a:cubicBezTo>
                    <a:pt x="497677" y="150368"/>
                    <a:pt x="503002" y="155684"/>
                    <a:pt x="509278" y="155684"/>
                  </a:cubicBezTo>
                  <a:cubicBezTo>
                    <a:pt x="515554" y="155684"/>
                    <a:pt x="520878" y="150748"/>
                    <a:pt x="520878" y="144103"/>
                  </a:cubicBezTo>
                  <a:cubicBezTo>
                    <a:pt x="520878" y="137837"/>
                    <a:pt x="515554" y="132521"/>
                    <a:pt x="509278" y="132521"/>
                  </a:cubicBezTo>
                  <a:cubicBezTo>
                    <a:pt x="503002" y="132521"/>
                    <a:pt x="497677" y="137837"/>
                    <a:pt x="497677" y="144103"/>
                  </a:cubicBezTo>
                  <a:moveTo>
                    <a:pt x="497677" y="110972"/>
                  </a:moveTo>
                  <a:cubicBezTo>
                    <a:pt x="497677" y="117238"/>
                    <a:pt x="503002" y="122554"/>
                    <a:pt x="509278" y="122554"/>
                  </a:cubicBezTo>
                  <a:cubicBezTo>
                    <a:pt x="515554" y="122554"/>
                    <a:pt x="520878" y="117617"/>
                    <a:pt x="520878" y="110972"/>
                  </a:cubicBezTo>
                  <a:cubicBezTo>
                    <a:pt x="520878" y="104327"/>
                    <a:pt x="515554" y="99391"/>
                    <a:pt x="509278" y="99391"/>
                  </a:cubicBezTo>
                  <a:cubicBezTo>
                    <a:pt x="503002" y="99391"/>
                    <a:pt x="497677" y="104707"/>
                    <a:pt x="497677" y="110972"/>
                  </a:cubicBezTo>
                  <a:moveTo>
                    <a:pt x="497677" y="77842"/>
                  </a:moveTo>
                  <a:cubicBezTo>
                    <a:pt x="497677" y="84107"/>
                    <a:pt x="503002" y="89423"/>
                    <a:pt x="509278" y="89423"/>
                  </a:cubicBezTo>
                  <a:cubicBezTo>
                    <a:pt x="515554" y="89423"/>
                    <a:pt x="520878" y="84487"/>
                    <a:pt x="520878" y="77842"/>
                  </a:cubicBezTo>
                  <a:cubicBezTo>
                    <a:pt x="520878" y="71577"/>
                    <a:pt x="515554" y="66261"/>
                    <a:pt x="509278" y="66261"/>
                  </a:cubicBezTo>
                  <a:cubicBezTo>
                    <a:pt x="503002" y="66261"/>
                    <a:pt x="497677" y="71577"/>
                    <a:pt x="497677" y="77842"/>
                  </a:cubicBezTo>
                  <a:moveTo>
                    <a:pt x="464493" y="210363"/>
                  </a:moveTo>
                  <a:cubicBezTo>
                    <a:pt x="464493" y="216629"/>
                    <a:pt x="469817" y="221945"/>
                    <a:pt x="476093" y="221945"/>
                  </a:cubicBezTo>
                  <a:cubicBezTo>
                    <a:pt x="482369" y="221945"/>
                    <a:pt x="487694" y="217008"/>
                    <a:pt x="487694" y="210363"/>
                  </a:cubicBezTo>
                  <a:cubicBezTo>
                    <a:pt x="487694" y="203718"/>
                    <a:pt x="482369" y="198782"/>
                    <a:pt x="476093" y="198782"/>
                  </a:cubicBezTo>
                  <a:cubicBezTo>
                    <a:pt x="469817" y="198782"/>
                    <a:pt x="464493" y="204098"/>
                    <a:pt x="464493" y="210363"/>
                  </a:cubicBezTo>
                  <a:moveTo>
                    <a:pt x="464493" y="177233"/>
                  </a:moveTo>
                  <a:cubicBezTo>
                    <a:pt x="464493" y="183498"/>
                    <a:pt x="469817" y="188814"/>
                    <a:pt x="476093" y="188814"/>
                  </a:cubicBezTo>
                  <a:cubicBezTo>
                    <a:pt x="482369" y="188814"/>
                    <a:pt x="487694" y="183878"/>
                    <a:pt x="487694" y="177233"/>
                  </a:cubicBezTo>
                  <a:cubicBezTo>
                    <a:pt x="487694" y="170588"/>
                    <a:pt x="482369" y="165652"/>
                    <a:pt x="476093" y="165652"/>
                  </a:cubicBezTo>
                  <a:cubicBezTo>
                    <a:pt x="469817" y="165652"/>
                    <a:pt x="464493" y="170968"/>
                    <a:pt x="464493" y="177233"/>
                  </a:cubicBezTo>
                  <a:moveTo>
                    <a:pt x="464493" y="144103"/>
                  </a:moveTo>
                  <a:cubicBezTo>
                    <a:pt x="464493" y="150368"/>
                    <a:pt x="469817" y="155684"/>
                    <a:pt x="476093" y="155684"/>
                  </a:cubicBezTo>
                  <a:cubicBezTo>
                    <a:pt x="482369" y="155684"/>
                    <a:pt x="487694" y="150748"/>
                    <a:pt x="487694" y="144103"/>
                  </a:cubicBezTo>
                  <a:cubicBezTo>
                    <a:pt x="487694" y="137837"/>
                    <a:pt x="482369" y="132521"/>
                    <a:pt x="476093" y="132521"/>
                  </a:cubicBezTo>
                  <a:cubicBezTo>
                    <a:pt x="469817" y="132521"/>
                    <a:pt x="464493" y="137837"/>
                    <a:pt x="464493" y="144103"/>
                  </a:cubicBezTo>
                  <a:moveTo>
                    <a:pt x="464493" y="110972"/>
                  </a:moveTo>
                  <a:cubicBezTo>
                    <a:pt x="464493" y="117238"/>
                    <a:pt x="469817" y="122554"/>
                    <a:pt x="476093" y="122554"/>
                  </a:cubicBezTo>
                  <a:cubicBezTo>
                    <a:pt x="482369" y="122554"/>
                    <a:pt x="487694" y="117617"/>
                    <a:pt x="487694" y="110972"/>
                  </a:cubicBezTo>
                  <a:cubicBezTo>
                    <a:pt x="487694" y="104327"/>
                    <a:pt x="482369" y="99391"/>
                    <a:pt x="476093" y="99391"/>
                  </a:cubicBezTo>
                  <a:cubicBezTo>
                    <a:pt x="469817" y="99391"/>
                    <a:pt x="464493" y="104707"/>
                    <a:pt x="464493" y="110972"/>
                  </a:cubicBezTo>
                  <a:moveTo>
                    <a:pt x="464493" y="77842"/>
                  </a:moveTo>
                  <a:cubicBezTo>
                    <a:pt x="464493" y="84107"/>
                    <a:pt x="469817" y="89423"/>
                    <a:pt x="476093" y="89423"/>
                  </a:cubicBezTo>
                  <a:cubicBezTo>
                    <a:pt x="482369" y="89423"/>
                    <a:pt x="487694" y="84487"/>
                    <a:pt x="487694" y="77842"/>
                  </a:cubicBezTo>
                  <a:cubicBezTo>
                    <a:pt x="487694" y="71577"/>
                    <a:pt x="482369" y="66261"/>
                    <a:pt x="476093" y="66261"/>
                  </a:cubicBezTo>
                  <a:cubicBezTo>
                    <a:pt x="469817" y="66261"/>
                    <a:pt x="464493" y="71577"/>
                    <a:pt x="464493" y="77842"/>
                  </a:cubicBezTo>
                  <a:moveTo>
                    <a:pt x="464493" y="44712"/>
                  </a:moveTo>
                  <a:cubicBezTo>
                    <a:pt x="464493" y="50977"/>
                    <a:pt x="469817" y="56293"/>
                    <a:pt x="476093" y="56293"/>
                  </a:cubicBezTo>
                  <a:cubicBezTo>
                    <a:pt x="482369" y="56293"/>
                    <a:pt x="487694" y="51357"/>
                    <a:pt x="487694" y="44712"/>
                  </a:cubicBezTo>
                  <a:cubicBezTo>
                    <a:pt x="487694" y="38446"/>
                    <a:pt x="482369" y="33130"/>
                    <a:pt x="476093" y="33130"/>
                  </a:cubicBezTo>
                  <a:cubicBezTo>
                    <a:pt x="469817" y="33130"/>
                    <a:pt x="464493" y="38446"/>
                    <a:pt x="464493" y="44712"/>
                  </a:cubicBezTo>
                  <a:moveTo>
                    <a:pt x="431308" y="177233"/>
                  </a:moveTo>
                  <a:cubicBezTo>
                    <a:pt x="431308" y="183498"/>
                    <a:pt x="436633" y="188814"/>
                    <a:pt x="442908" y="188814"/>
                  </a:cubicBezTo>
                  <a:cubicBezTo>
                    <a:pt x="449184" y="188814"/>
                    <a:pt x="454509" y="183878"/>
                    <a:pt x="454509" y="177233"/>
                  </a:cubicBezTo>
                  <a:cubicBezTo>
                    <a:pt x="454509" y="170588"/>
                    <a:pt x="449184" y="165652"/>
                    <a:pt x="442908" y="165652"/>
                  </a:cubicBezTo>
                  <a:cubicBezTo>
                    <a:pt x="436633" y="165652"/>
                    <a:pt x="431308" y="170968"/>
                    <a:pt x="431308" y="177233"/>
                  </a:cubicBezTo>
                  <a:moveTo>
                    <a:pt x="431308" y="144103"/>
                  </a:moveTo>
                  <a:cubicBezTo>
                    <a:pt x="431308" y="150368"/>
                    <a:pt x="436633" y="155684"/>
                    <a:pt x="442908" y="155684"/>
                  </a:cubicBezTo>
                  <a:cubicBezTo>
                    <a:pt x="449184" y="155684"/>
                    <a:pt x="454509" y="150748"/>
                    <a:pt x="454509" y="144103"/>
                  </a:cubicBezTo>
                  <a:cubicBezTo>
                    <a:pt x="454509" y="137837"/>
                    <a:pt x="449184" y="132521"/>
                    <a:pt x="442908" y="132521"/>
                  </a:cubicBezTo>
                  <a:cubicBezTo>
                    <a:pt x="436633" y="132521"/>
                    <a:pt x="431308" y="137837"/>
                    <a:pt x="431308" y="144103"/>
                  </a:cubicBezTo>
                  <a:moveTo>
                    <a:pt x="431308" y="110972"/>
                  </a:moveTo>
                  <a:cubicBezTo>
                    <a:pt x="431308" y="117238"/>
                    <a:pt x="436633" y="122554"/>
                    <a:pt x="442908" y="122554"/>
                  </a:cubicBezTo>
                  <a:cubicBezTo>
                    <a:pt x="449184" y="122554"/>
                    <a:pt x="454509" y="117617"/>
                    <a:pt x="454509" y="110972"/>
                  </a:cubicBezTo>
                  <a:cubicBezTo>
                    <a:pt x="454509" y="104327"/>
                    <a:pt x="449184" y="99391"/>
                    <a:pt x="442908" y="99391"/>
                  </a:cubicBezTo>
                  <a:cubicBezTo>
                    <a:pt x="436633" y="99391"/>
                    <a:pt x="431308" y="104707"/>
                    <a:pt x="431308" y="110972"/>
                  </a:cubicBezTo>
                  <a:moveTo>
                    <a:pt x="431308" y="77842"/>
                  </a:moveTo>
                  <a:cubicBezTo>
                    <a:pt x="431308" y="84107"/>
                    <a:pt x="436633" y="89423"/>
                    <a:pt x="442908" y="89423"/>
                  </a:cubicBezTo>
                  <a:cubicBezTo>
                    <a:pt x="449184" y="89423"/>
                    <a:pt x="454509" y="84487"/>
                    <a:pt x="454509" y="77842"/>
                  </a:cubicBezTo>
                  <a:cubicBezTo>
                    <a:pt x="454509" y="71577"/>
                    <a:pt x="449184" y="66261"/>
                    <a:pt x="442908" y="66261"/>
                  </a:cubicBezTo>
                  <a:cubicBezTo>
                    <a:pt x="436633" y="66261"/>
                    <a:pt x="431308" y="71577"/>
                    <a:pt x="431308" y="77842"/>
                  </a:cubicBezTo>
                  <a:moveTo>
                    <a:pt x="398123" y="177233"/>
                  </a:moveTo>
                  <a:cubicBezTo>
                    <a:pt x="398123" y="183498"/>
                    <a:pt x="403448" y="188814"/>
                    <a:pt x="409723" y="188814"/>
                  </a:cubicBezTo>
                  <a:cubicBezTo>
                    <a:pt x="415999" y="188814"/>
                    <a:pt x="421324" y="183878"/>
                    <a:pt x="421324" y="177233"/>
                  </a:cubicBezTo>
                  <a:cubicBezTo>
                    <a:pt x="421324" y="170588"/>
                    <a:pt x="415999" y="165652"/>
                    <a:pt x="409723" y="165652"/>
                  </a:cubicBezTo>
                  <a:cubicBezTo>
                    <a:pt x="403448" y="165652"/>
                    <a:pt x="398123" y="170968"/>
                    <a:pt x="398123" y="177233"/>
                  </a:cubicBezTo>
                  <a:moveTo>
                    <a:pt x="398123" y="144103"/>
                  </a:moveTo>
                  <a:cubicBezTo>
                    <a:pt x="398123" y="150368"/>
                    <a:pt x="403448" y="155684"/>
                    <a:pt x="409723" y="155684"/>
                  </a:cubicBezTo>
                  <a:cubicBezTo>
                    <a:pt x="415999" y="155684"/>
                    <a:pt x="421324" y="150748"/>
                    <a:pt x="421324" y="144103"/>
                  </a:cubicBezTo>
                  <a:cubicBezTo>
                    <a:pt x="421324" y="137837"/>
                    <a:pt x="415999" y="132521"/>
                    <a:pt x="409723" y="132521"/>
                  </a:cubicBezTo>
                  <a:cubicBezTo>
                    <a:pt x="403448" y="132521"/>
                    <a:pt x="398123" y="137837"/>
                    <a:pt x="398123" y="144103"/>
                  </a:cubicBezTo>
                  <a:moveTo>
                    <a:pt x="398123" y="110972"/>
                  </a:moveTo>
                  <a:cubicBezTo>
                    <a:pt x="398123" y="117238"/>
                    <a:pt x="403448" y="122554"/>
                    <a:pt x="409723" y="122554"/>
                  </a:cubicBezTo>
                  <a:cubicBezTo>
                    <a:pt x="415999" y="122554"/>
                    <a:pt x="421324" y="117617"/>
                    <a:pt x="421324" y="110972"/>
                  </a:cubicBezTo>
                  <a:cubicBezTo>
                    <a:pt x="421324" y="104327"/>
                    <a:pt x="415999" y="99391"/>
                    <a:pt x="409723" y="99391"/>
                  </a:cubicBezTo>
                  <a:cubicBezTo>
                    <a:pt x="403448" y="99391"/>
                    <a:pt x="398123" y="104707"/>
                    <a:pt x="398123" y="110972"/>
                  </a:cubicBezTo>
                  <a:moveTo>
                    <a:pt x="398123" y="77842"/>
                  </a:moveTo>
                  <a:cubicBezTo>
                    <a:pt x="398123" y="84107"/>
                    <a:pt x="403448" y="89423"/>
                    <a:pt x="409723" y="89423"/>
                  </a:cubicBezTo>
                  <a:cubicBezTo>
                    <a:pt x="415999" y="89423"/>
                    <a:pt x="421324" y="84487"/>
                    <a:pt x="421324" y="77842"/>
                  </a:cubicBezTo>
                  <a:cubicBezTo>
                    <a:pt x="421324" y="71577"/>
                    <a:pt x="415999" y="66261"/>
                    <a:pt x="409723" y="66261"/>
                  </a:cubicBezTo>
                  <a:cubicBezTo>
                    <a:pt x="403448" y="66261"/>
                    <a:pt x="398123" y="71577"/>
                    <a:pt x="398123" y="77842"/>
                  </a:cubicBezTo>
                  <a:moveTo>
                    <a:pt x="398123" y="44712"/>
                  </a:moveTo>
                  <a:cubicBezTo>
                    <a:pt x="398123" y="50977"/>
                    <a:pt x="403448" y="56293"/>
                    <a:pt x="409723" y="56293"/>
                  </a:cubicBezTo>
                  <a:cubicBezTo>
                    <a:pt x="415999" y="56293"/>
                    <a:pt x="421324" y="51357"/>
                    <a:pt x="421324" y="44712"/>
                  </a:cubicBezTo>
                  <a:cubicBezTo>
                    <a:pt x="421324" y="38446"/>
                    <a:pt x="415999" y="33130"/>
                    <a:pt x="409723" y="33130"/>
                  </a:cubicBezTo>
                  <a:cubicBezTo>
                    <a:pt x="403448" y="33130"/>
                    <a:pt x="398123" y="38446"/>
                    <a:pt x="398123" y="44712"/>
                  </a:cubicBezTo>
                  <a:moveTo>
                    <a:pt x="364938" y="177233"/>
                  </a:moveTo>
                  <a:cubicBezTo>
                    <a:pt x="364938" y="183498"/>
                    <a:pt x="370263" y="188814"/>
                    <a:pt x="376539" y="188814"/>
                  </a:cubicBezTo>
                  <a:cubicBezTo>
                    <a:pt x="382814" y="188814"/>
                    <a:pt x="388139" y="183878"/>
                    <a:pt x="388139" y="177233"/>
                  </a:cubicBezTo>
                  <a:cubicBezTo>
                    <a:pt x="388139" y="170588"/>
                    <a:pt x="382814" y="165652"/>
                    <a:pt x="376539" y="165652"/>
                  </a:cubicBezTo>
                  <a:cubicBezTo>
                    <a:pt x="370263" y="165652"/>
                    <a:pt x="364938" y="170968"/>
                    <a:pt x="364938" y="177233"/>
                  </a:cubicBezTo>
                  <a:moveTo>
                    <a:pt x="364938" y="144103"/>
                  </a:moveTo>
                  <a:cubicBezTo>
                    <a:pt x="364938" y="150368"/>
                    <a:pt x="370263" y="155684"/>
                    <a:pt x="376539" y="155684"/>
                  </a:cubicBezTo>
                  <a:cubicBezTo>
                    <a:pt x="382814" y="155684"/>
                    <a:pt x="388139" y="150748"/>
                    <a:pt x="388139" y="144103"/>
                  </a:cubicBezTo>
                  <a:cubicBezTo>
                    <a:pt x="388139" y="137837"/>
                    <a:pt x="382814" y="132521"/>
                    <a:pt x="376539" y="132521"/>
                  </a:cubicBezTo>
                  <a:cubicBezTo>
                    <a:pt x="370263" y="132521"/>
                    <a:pt x="364938" y="137837"/>
                    <a:pt x="364938" y="144103"/>
                  </a:cubicBezTo>
                  <a:moveTo>
                    <a:pt x="364938" y="110972"/>
                  </a:moveTo>
                  <a:cubicBezTo>
                    <a:pt x="364938" y="117238"/>
                    <a:pt x="370263" y="122554"/>
                    <a:pt x="376539" y="122554"/>
                  </a:cubicBezTo>
                  <a:cubicBezTo>
                    <a:pt x="382814" y="122554"/>
                    <a:pt x="388139" y="117617"/>
                    <a:pt x="388139" y="110972"/>
                  </a:cubicBezTo>
                  <a:cubicBezTo>
                    <a:pt x="388139" y="104327"/>
                    <a:pt x="382814" y="99391"/>
                    <a:pt x="376539" y="99391"/>
                  </a:cubicBezTo>
                  <a:cubicBezTo>
                    <a:pt x="370263" y="99391"/>
                    <a:pt x="364938" y="104707"/>
                    <a:pt x="364938" y="110972"/>
                  </a:cubicBezTo>
                  <a:moveTo>
                    <a:pt x="364938" y="77842"/>
                  </a:moveTo>
                  <a:cubicBezTo>
                    <a:pt x="364938" y="84107"/>
                    <a:pt x="370263" y="89423"/>
                    <a:pt x="376539" y="89423"/>
                  </a:cubicBezTo>
                  <a:cubicBezTo>
                    <a:pt x="382814" y="89423"/>
                    <a:pt x="388139" y="84487"/>
                    <a:pt x="388139" y="77842"/>
                  </a:cubicBezTo>
                  <a:cubicBezTo>
                    <a:pt x="388139" y="71577"/>
                    <a:pt x="382814" y="66261"/>
                    <a:pt x="376539" y="66261"/>
                  </a:cubicBezTo>
                  <a:cubicBezTo>
                    <a:pt x="370263" y="66261"/>
                    <a:pt x="364938" y="71577"/>
                    <a:pt x="364938" y="77842"/>
                  </a:cubicBezTo>
                  <a:moveTo>
                    <a:pt x="331753" y="177233"/>
                  </a:moveTo>
                  <a:cubicBezTo>
                    <a:pt x="331753" y="183498"/>
                    <a:pt x="337078" y="188814"/>
                    <a:pt x="343354" y="188814"/>
                  </a:cubicBezTo>
                  <a:cubicBezTo>
                    <a:pt x="349629" y="188814"/>
                    <a:pt x="354954" y="183878"/>
                    <a:pt x="354954" y="177233"/>
                  </a:cubicBezTo>
                  <a:cubicBezTo>
                    <a:pt x="354954" y="170588"/>
                    <a:pt x="349629" y="165652"/>
                    <a:pt x="343354" y="165652"/>
                  </a:cubicBezTo>
                  <a:cubicBezTo>
                    <a:pt x="337078" y="165652"/>
                    <a:pt x="331753" y="170968"/>
                    <a:pt x="331753" y="177233"/>
                  </a:cubicBezTo>
                  <a:moveTo>
                    <a:pt x="331753" y="144103"/>
                  </a:moveTo>
                  <a:cubicBezTo>
                    <a:pt x="331753" y="150368"/>
                    <a:pt x="337078" y="155684"/>
                    <a:pt x="343354" y="155684"/>
                  </a:cubicBezTo>
                  <a:cubicBezTo>
                    <a:pt x="349629" y="155684"/>
                    <a:pt x="354954" y="150748"/>
                    <a:pt x="354954" y="144103"/>
                  </a:cubicBezTo>
                  <a:cubicBezTo>
                    <a:pt x="354954" y="137837"/>
                    <a:pt x="349629" y="132521"/>
                    <a:pt x="343354" y="132521"/>
                  </a:cubicBezTo>
                  <a:cubicBezTo>
                    <a:pt x="337078" y="132521"/>
                    <a:pt x="331753" y="137837"/>
                    <a:pt x="331753" y="144103"/>
                  </a:cubicBezTo>
                  <a:moveTo>
                    <a:pt x="331753" y="110972"/>
                  </a:moveTo>
                  <a:cubicBezTo>
                    <a:pt x="331753" y="117238"/>
                    <a:pt x="337078" y="122554"/>
                    <a:pt x="343354" y="122554"/>
                  </a:cubicBezTo>
                  <a:cubicBezTo>
                    <a:pt x="349629" y="122554"/>
                    <a:pt x="354954" y="117617"/>
                    <a:pt x="354954" y="110972"/>
                  </a:cubicBezTo>
                  <a:cubicBezTo>
                    <a:pt x="354954" y="104327"/>
                    <a:pt x="349629" y="99391"/>
                    <a:pt x="343354" y="99391"/>
                  </a:cubicBezTo>
                  <a:cubicBezTo>
                    <a:pt x="337078" y="99391"/>
                    <a:pt x="331753" y="104707"/>
                    <a:pt x="331753" y="110972"/>
                  </a:cubicBezTo>
                  <a:moveTo>
                    <a:pt x="331753" y="77842"/>
                  </a:moveTo>
                  <a:cubicBezTo>
                    <a:pt x="331753" y="84107"/>
                    <a:pt x="337078" y="89423"/>
                    <a:pt x="343354" y="89423"/>
                  </a:cubicBezTo>
                  <a:cubicBezTo>
                    <a:pt x="349629" y="89423"/>
                    <a:pt x="354954" y="84487"/>
                    <a:pt x="354954" y="77842"/>
                  </a:cubicBezTo>
                  <a:cubicBezTo>
                    <a:pt x="354954" y="71577"/>
                    <a:pt x="349629" y="66261"/>
                    <a:pt x="343354" y="66261"/>
                  </a:cubicBezTo>
                  <a:cubicBezTo>
                    <a:pt x="337078" y="66261"/>
                    <a:pt x="331753" y="71577"/>
                    <a:pt x="331753" y="77842"/>
                  </a:cubicBezTo>
                  <a:moveTo>
                    <a:pt x="331753" y="44712"/>
                  </a:moveTo>
                  <a:cubicBezTo>
                    <a:pt x="331753" y="50977"/>
                    <a:pt x="337078" y="56293"/>
                    <a:pt x="343354" y="56293"/>
                  </a:cubicBezTo>
                  <a:cubicBezTo>
                    <a:pt x="349629" y="56293"/>
                    <a:pt x="354954" y="51357"/>
                    <a:pt x="354954" y="44712"/>
                  </a:cubicBezTo>
                  <a:cubicBezTo>
                    <a:pt x="354954" y="38446"/>
                    <a:pt x="349629" y="33130"/>
                    <a:pt x="343354" y="33130"/>
                  </a:cubicBezTo>
                  <a:cubicBezTo>
                    <a:pt x="337078" y="33130"/>
                    <a:pt x="331753" y="38446"/>
                    <a:pt x="331753" y="44712"/>
                  </a:cubicBezTo>
                  <a:moveTo>
                    <a:pt x="298568" y="177233"/>
                  </a:moveTo>
                  <a:cubicBezTo>
                    <a:pt x="298568" y="183498"/>
                    <a:pt x="303893" y="188814"/>
                    <a:pt x="310169" y="188814"/>
                  </a:cubicBezTo>
                  <a:cubicBezTo>
                    <a:pt x="316445" y="188814"/>
                    <a:pt x="321769" y="183878"/>
                    <a:pt x="321769" y="177233"/>
                  </a:cubicBezTo>
                  <a:cubicBezTo>
                    <a:pt x="321769" y="170588"/>
                    <a:pt x="316445" y="165652"/>
                    <a:pt x="310169" y="165652"/>
                  </a:cubicBezTo>
                  <a:cubicBezTo>
                    <a:pt x="303893" y="165652"/>
                    <a:pt x="298568" y="170968"/>
                    <a:pt x="298568" y="177233"/>
                  </a:cubicBezTo>
                  <a:moveTo>
                    <a:pt x="298568" y="144103"/>
                  </a:moveTo>
                  <a:cubicBezTo>
                    <a:pt x="298568" y="150368"/>
                    <a:pt x="303893" y="155684"/>
                    <a:pt x="310169" y="155684"/>
                  </a:cubicBezTo>
                  <a:cubicBezTo>
                    <a:pt x="316445" y="155684"/>
                    <a:pt x="321769" y="150748"/>
                    <a:pt x="321769" y="144103"/>
                  </a:cubicBezTo>
                  <a:cubicBezTo>
                    <a:pt x="321769" y="137837"/>
                    <a:pt x="316445" y="132521"/>
                    <a:pt x="310169" y="132521"/>
                  </a:cubicBezTo>
                  <a:cubicBezTo>
                    <a:pt x="303893" y="132521"/>
                    <a:pt x="298568" y="137837"/>
                    <a:pt x="298568" y="144103"/>
                  </a:cubicBezTo>
                  <a:moveTo>
                    <a:pt x="298568" y="110972"/>
                  </a:moveTo>
                  <a:cubicBezTo>
                    <a:pt x="298568" y="117238"/>
                    <a:pt x="303893" y="122554"/>
                    <a:pt x="310169" y="122554"/>
                  </a:cubicBezTo>
                  <a:cubicBezTo>
                    <a:pt x="316445" y="122554"/>
                    <a:pt x="321769" y="117617"/>
                    <a:pt x="321769" y="110972"/>
                  </a:cubicBezTo>
                  <a:cubicBezTo>
                    <a:pt x="321769" y="104327"/>
                    <a:pt x="316445" y="99391"/>
                    <a:pt x="310169" y="99391"/>
                  </a:cubicBezTo>
                  <a:cubicBezTo>
                    <a:pt x="303893" y="99391"/>
                    <a:pt x="298568" y="104707"/>
                    <a:pt x="298568" y="110972"/>
                  </a:cubicBezTo>
                  <a:moveTo>
                    <a:pt x="298568" y="77842"/>
                  </a:moveTo>
                  <a:cubicBezTo>
                    <a:pt x="298568" y="84107"/>
                    <a:pt x="303893" y="89423"/>
                    <a:pt x="310169" y="89423"/>
                  </a:cubicBezTo>
                  <a:cubicBezTo>
                    <a:pt x="316445" y="89423"/>
                    <a:pt x="321769" y="84487"/>
                    <a:pt x="321769" y="77842"/>
                  </a:cubicBezTo>
                  <a:cubicBezTo>
                    <a:pt x="321769" y="71577"/>
                    <a:pt x="316445" y="66261"/>
                    <a:pt x="310169" y="66261"/>
                  </a:cubicBezTo>
                  <a:cubicBezTo>
                    <a:pt x="303893" y="66261"/>
                    <a:pt x="298568" y="71577"/>
                    <a:pt x="298568" y="77842"/>
                  </a:cubicBezTo>
                  <a:moveTo>
                    <a:pt x="298568" y="11581"/>
                  </a:moveTo>
                  <a:cubicBezTo>
                    <a:pt x="298568" y="17847"/>
                    <a:pt x="303893" y="23163"/>
                    <a:pt x="310169" y="23163"/>
                  </a:cubicBezTo>
                  <a:cubicBezTo>
                    <a:pt x="316445" y="23163"/>
                    <a:pt x="321769" y="18226"/>
                    <a:pt x="321769" y="11581"/>
                  </a:cubicBezTo>
                  <a:cubicBezTo>
                    <a:pt x="321769" y="4936"/>
                    <a:pt x="316445" y="0"/>
                    <a:pt x="310169" y="0"/>
                  </a:cubicBezTo>
                  <a:cubicBezTo>
                    <a:pt x="303893" y="0"/>
                    <a:pt x="298568" y="5316"/>
                    <a:pt x="298568" y="11581"/>
                  </a:cubicBezTo>
                  <a:moveTo>
                    <a:pt x="265384" y="177233"/>
                  </a:moveTo>
                  <a:cubicBezTo>
                    <a:pt x="265384" y="183498"/>
                    <a:pt x="270708" y="188814"/>
                    <a:pt x="276984" y="188814"/>
                  </a:cubicBezTo>
                  <a:cubicBezTo>
                    <a:pt x="283260" y="188814"/>
                    <a:pt x="288585" y="183878"/>
                    <a:pt x="288585" y="177233"/>
                  </a:cubicBezTo>
                  <a:cubicBezTo>
                    <a:pt x="288585" y="170588"/>
                    <a:pt x="283260" y="165652"/>
                    <a:pt x="276984" y="165652"/>
                  </a:cubicBezTo>
                  <a:cubicBezTo>
                    <a:pt x="270708" y="165652"/>
                    <a:pt x="265384" y="170968"/>
                    <a:pt x="265384" y="177233"/>
                  </a:cubicBezTo>
                  <a:moveTo>
                    <a:pt x="265384" y="144103"/>
                  </a:moveTo>
                  <a:cubicBezTo>
                    <a:pt x="265384" y="150368"/>
                    <a:pt x="270708" y="155684"/>
                    <a:pt x="276984" y="155684"/>
                  </a:cubicBezTo>
                  <a:cubicBezTo>
                    <a:pt x="283260" y="155684"/>
                    <a:pt x="288585" y="150748"/>
                    <a:pt x="288585" y="144103"/>
                  </a:cubicBezTo>
                  <a:cubicBezTo>
                    <a:pt x="288585" y="137837"/>
                    <a:pt x="283260" y="132521"/>
                    <a:pt x="276984" y="132521"/>
                  </a:cubicBezTo>
                  <a:cubicBezTo>
                    <a:pt x="270708" y="132521"/>
                    <a:pt x="265384" y="137837"/>
                    <a:pt x="265384" y="144103"/>
                  </a:cubicBezTo>
                  <a:moveTo>
                    <a:pt x="265384" y="110972"/>
                  </a:moveTo>
                  <a:cubicBezTo>
                    <a:pt x="265384" y="117238"/>
                    <a:pt x="270708" y="122554"/>
                    <a:pt x="276984" y="122554"/>
                  </a:cubicBezTo>
                  <a:cubicBezTo>
                    <a:pt x="283260" y="122554"/>
                    <a:pt x="288585" y="117617"/>
                    <a:pt x="288585" y="110972"/>
                  </a:cubicBezTo>
                  <a:cubicBezTo>
                    <a:pt x="288585" y="104327"/>
                    <a:pt x="283260" y="99391"/>
                    <a:pt x="276984" y="99391"/>
                  </a:cubicBezTo>
                  <a:cubicBezTo>
                    <a:pt x="270708" y="99391"/>
                    <a:pt x="265384" y="104707"/>
                    <a:pt x="265384" y="110972"/>
                  </a:cubicBezTo>
                  <a:moveTo>
                    <a:pt x="265384" y="77842"/>
                  </a:moveTo>
                  <a:cubicBezTo>
                    <a:pt x="265384" y="84107"/>
                    <a:pt x="270708" y="89423"/>
                    <a:pt x="276984" y="89423"/>
                  </a:cubicBezTo>
                  <a:cubicBezTo>
                    <a:pt x="283260" y="89423"/>
                    <a:pt x="288585" y="84487"/>
                    <a:pt x="288585" y="77842"/>
                  </a:cubicBezTo>
                  <a:cubicBezTo>
                    <a:pt x="288585" y="71577"/>
                    <a:pt x="283260" y="66261"/>
                    <a:pt x="276984" y="66261"/>
                  </a:cubicBezTo>
                  <a:cubicBezTo>
                    <a:pt x="270708" y="66261"/>
                    <a:pt x="265384" y="71577"/>
                    <a:pt x="265384" y="77842"/>
                  </a:cubicBezTo>
                  <a:moveTo>
                    <a:pt x="265384" y="44712"/>
                  </a:moveTo>
                  <a:cubicBezTo>
                    <a:pt x="265384" y="50977"/>
                    <a:pt x="270708" y="56293"/>
                    <a:pt x="276984" y="56293"/>
                  </a:cubicBezTo>
                  <a:cubicBezTo>
                    <a:pt x="283260" y="56293"/>
                    <a:pt x="288585" y="51357"/>
                    <a:pt x="288585" y="44712"/>
                  </a:cubicBezTo>
                  <a:cubicBezTo>
                    <a:pt x="288585" y="38446"/>
                    <a:pt x="283260" y="33130"/>
                    <a:pt x="276984" y="33130"/>
                  </a:cubicBezTo>
                  <a:cubicBezTo>
                    <a:pt x="270708" y="33130"/>
                    <a:pt x="265384" y="38446"/>
                    <a:pt x="265384" y="44712"/>
                  </a:cubicBezTo>
                  <a:moveTo>
                    <a:pt x="232199" y="144103"/>
                  </a:moveTo>
                  <a:cubicBezTo>
                    <a:pt x="232199" y="150368"/>
                    <a:pt x="237524" y="155684"/>
                    <a:pt x="243799" y="155684"/>
                  </a:cubicBezTo>
                  <a:cubicBezTo>
                    <a:pt x="250075" y="155684"/>
                    <a:pt x="255400" y="150748"/>
                    <a:pt x="255400" y="144103"/>
                  </a:cubicBezTo>
                  <a:cubicBezTo>
                    <a:pt x="255400" y="137837"/>
                    <a:pt x="250075" y="132521"/>
                    <a:pt x="243799" y="132521"/>
                  </a:cubicBezTo>
                  <a:cubicBezTo>
                    <a:pt x="237524" y="132521"/>
                    <a:pt x="232199" y="137837"/>
                    <a:pt x="232199" y="144103"/>
                  </a:cubicBezTo>
                  <a:moveTo>
                    <a:pt x="232199" y="110972"/>
                  </a:moveTo>
                  <a:cubicBezTo>
                    <a:pt x="232199" y="117238"/>
                    <a:pt x="237524" y="122554"/>
                    <a:pt x="243799" y="122554"/>
                  </a:cubicBezTo>
                  <a:cubicBezTo>
                    <a:pt x="250075" y="122554"/>
                    <a:pt x="255400" y="117617"/>
                    <a:pt x="255400" y="110972"/>
                  </a:cubicBezTo>
                  <a:cubicBezTo>
                    <a:pt x="255400" y="104327"/>
                    <a:pt x="250075" y="99391"/>
                    <a:pt x="243799" y="99391"/>
                  </a:cubicBezTo>
                  <a:cubicBezTo>
                    <a:pt x="237524" y="99391"/>
                    <a:pt x="232199" y="104707"/>
                    <a:pt x="232199" y="110972"/>
                  </a:cubicBezTo>
                  <a:moveTo>
                    <a:pt x="232199" y="77842"/>
                  </a:moveTo>
                  <a:cubicBezTo>
                    <a:pt x="232199" y="84107"/>
                    <a:pt x="237524" y="89423"/>
                    <a:pt x="243799" y="89423"/>
                  </a:cubicBezTo>
                  <a:cubicBezTo>
                    <a:pt x="250075" y="89423"/>
                    <a:pt x="255400" y="84487"/>
                    <a:pt x="255400" y="77842"/>
                  </a:cubicBezTo>
                  <a:cubicBezTo>
                    <a:pt x="255400" y="71577"/>
                    <a:pt x="250075" y="66261"/>
                    <a:pt x="243799" y="66261"/>
                  </a:cubicBezTo>
                  <a:cubicBezTo>
                    <a:pt x="237524" y="66261"/>
                    <a:pt x="232199" y="71577"/>
                    <a:pt x="232199" y="77842"/>
                  </a:cubicBezTo>
                  <a:moveTo>
                    <a:pt x="199014" y="144103"/>
                  </a:moveTo>
                  <a:cubicBezTo>
                    <a:pt x="199014" y="150368"/>
                    <a:pt x="204339" y="155684"/>
                    <a:pt x="210614" y="155684"/>
                  </a:cubicBezTo>
                  <a:cubicBezTo>
                    <a:pt x="216890" y="155684"/>
                    <a:pt x="222215" y="150748"/>
                    <a:pt x="222215" y="144103"/>
                  </a:cubicBezTo>
                  <a:cubicBezTo>
                    <a:pt x="222215" y="137837"/>
                    <a:pt x="216890" y="132521"/>
                    <a:pt x="210614" y="132521"/>
                  </a:cubicBezTo>
                  <a:cubicBezTo>
                    <a:pt x="204339" y="132521"/>
                    <a:pt x="199014" y="137837"/>
                    <a:pt x="199014" y="144103"/>
                  </a:cubicBezTo>
                  <a:moveTo>
                    <a:pt x="199014" y="110972"/>
                  </a:moveTo>
                  <a:cubicBezTo>
                    <a:pt x="199014" y="117238"/>
                    <a:pt x="204339" y="122554"/>
                    <a:pt x="210614" y="122554"/>
                  </a:cubicBezTo>
                  <a:cubicBezTo>
                    <a:pt x="216890" y="122554"/>
                    <a:pt x="222215" y="117617"/>
                    <a:pt x="222215" y="110972"/>
                  </a:cubicBezTo>
                  <a:cubicBezTo>
                    <a:pt x="222215" y="104327"/>
                    <a:pt x="216890" y="99391"/>
                    <a:pt x="210614" y="99391"/>
                  </a:cubicBezTo>
                  <a:cubicBezTo>
                    <a:pt x="204339" y="99391"/>
                    <a:pt x="199014" y="104707"/>
                    <a:pt x="199014" y="110972"/>
                  </a:cubicBezTo>
                  <a:moveTo>
                    <a:pt x="199014" y="77842"/>
                  </a:moveTo>
                  <a:cubicBezTo>
                    <a:pt x="199014" y="84107"/>
                    <a:pt x="204339" y="89423"/>
                    <a:pt x="210614" y="89423"/>
                  </a:cubicBezTo>
                  <a:cubicBezTo>
                    <a:pt x="216890" y="89423"/>
                    <a:pt x="222215" y="84487"/>
                    <a:pt x="222215" y="77842"/>
                  </a:cubicBezTo>
                  <a:cubicBezTo>
                    <a:pt x="222215" y="71577"/>
                    <a:pt x="216890" y="66261"/>
                    <a:pt x="210614" y="66261"/>
                  </a:cubicBezTo>
                  <a:cubicBezTo>
                    <a:pt x="204339" y="66261"/>
                    <a:pt x="199014" y="71577"/>
                    <a:pt x="199014" y="77842"/>
                  </a:cubicBezTo>
                  <a:moveTo>
                    <a:pt x="199014" y="44712"/>
                  </a:moveTo>
                  <a:cubicBezTo>
                    <a:pt x="199014" y="50977"/>
                    <a:pt x="204339" y="56293"/>
                    <a:pt x="210614" y="56293"/>
                  </a:cubicBezTo>
                  <a:cubicBezTo>
                    <a:pt x="216890" y="56293"/>
                    <a:pt x="222215" y="51357"/>
                    <a:pt x="222215" y="44712"/>
                  </a:cubicBezTo>
                  <a:cubicBezTo>
                    <a:pt x="222215" y="38446"/>
                    <a:pt x="216890" y="33130"/>
                    <a:pt x="210614" y="33130"/>
                  </a:cubicBezTo>
                  <a:cubicBezTo>
                    <a:pt x="204339" y="33130"/>
                    <a:pt x="199014" y="38446"/>
                    <a:pt x="199014" y="44712"/>
                  </a:cubicBezTo>
                  <a:moveTo>
                    <a:pt x="165829" y="110972"/>
                  </a:moveTo>
                  <a:cubicBezTo>
                    <a:pt x="165829" y="117238"/>
                    <a:pt x="171154" y="122554"/>
                    <a:pt x="177430" y="122554"/>
                  </a:cubicBezTo>
                  <a:cubicBezTo>
                    <a:pt x="183705" y="122554"/>
                    <a:pt x="189030" y="117617"/>
                    <a:pt x="189030" y="110972"/>
                  </a:cubicBezTo>
                  <a:cubicBezTo>
                    <a:pt x="189030" y="104327"/>
                    <a:pt x="183705" y="99391"/>
                    <a:pt x="177430" y="99391"/>
                  </a:cubicBezTo>
                  <a:cubicBezTo>
                    <a:pt x="171154" y="99391"/>
                    <a:pt x="165829" y="104707"/>
                    <a:pt x="165829" y="110972"/>
                  </a:cubicBezTo>
                  <a:moveTo>
                    <a:pt x="165829" y="77842"/>
                  </a:moveTo>
                  <a:cubicBezTo>
                    <a:pt x="165829" y="84107"/>
                    <a:pt x="171154" y="89423"/>
                    <a:pt x="177430" y="89423"/>
                  </a:cubicBezTo>
                  <a:cubicBezTo>
                    <a:pt x="183705" y="89423"/>
                    <a:pt x="189030" y="84487"/>
                    <a:pt x="189030" y="77842"/>
                  </a:cubicBezTo>
                  <a:cubicBezTo>
                    <a:pt x="189030" y="71577"/>
                    <a:pt x="183705" y="66261"/>
                    <a:pt x="177430" y="66261"/>
                  </a:cubicBezTo>
                  <a:cubicBezTo>
                    <a:pt x="171154" y="66261"/>
                    <a:pt x="165829" y="71577"/>
                    <a:pt x="165829" y="77842"/>
                  </a:cubicBezTo>
                  <a:moveTo>
                    <a:pt x="132644" y="110972"/>
                  </a:moveTo>
                  <a:cubicBezTo>
                    <a:pt x="132644" y="117238"/>
                    <a:pt x="137969" y="122554"/>
                    <a:pt x="144245" y="122554"/>
                  </a:cubicBezTo>
                  <a:cubicBezTo>
                    <a:pt x="150520" y="122554"/>
                    <a:pt x="155845" y="117617"/>
                    <a:pt x="155845" y="110972"/>
                  </a:cubicBezTo>
                  <a:cubicBezTo>
                    <a:pt x="155845" y="104327"/>
                    <a:pt x="150520" y="99391"/>
                    <a:pt x="144245" y="99391"/>
                  </a:cubicBezTo>
                  <a:cubicBezTo>
                    <a:pt x="137969" y="99391"/>
                    <a:pt x="132644" y="104707"/>
                    <a:pt x="132644" y="110972"/>
                  </a:cubicBezTo>
                  <a:moveTo>
                    <a:pt x="132644" y="77842"/>
                  </a:moveTo>
                  <a:cubicBezTo>
                    <a:pt x="132644" y="84107"/>
                    <a:pt x="137969" y="89423"/>
                    <a:pt x="144245" y="89423"/>
                  </a:cubicBezTo>
                  <a:cubicBezTo>
                    <a:pt x="150520" y="89423"/>
                    <a:pt x="155845" y="84487"/>
                    <a:pt x="155845" y="77842"/>
                  </a:cubicBezTo>
                  <a:cubicBezTo>
                    <a:pt x="155845" y="71577"/>
                    <a:pt x="150520" y="66261"/>
                    <a:pt x="144245" y="66261"/>
                  </a:cubicBezTo>
                  <a:cubicBezTo>
                    <a:pt x="137969" y="66261"/>
                    <a:pt x="132644" y="71577"/>
                    <a:pt x="132644" y="77842"/>
                  </a:cubicBezTo>
                  <a:moveTo>
                    <a:pt x="132644" y="44712"/>
                  </a:moveTo>
                  <a:cubicBezTo>
                    <a:pt x="132644" y="50977"/>
                    <a:pt x="137969" y="56293"/>
                    <a:pt x="144245" y="56293"/>
                  </a:cubicBezTo>
                  <a:cubicBezTo>
                    <a:pt x="150520" y="56293"/>
                    <a:pt x="155845" y="51357"/>
                    <a:pt x="155845" y="44712"/>
                  </a:cubicBezTo>
                  <a:cubicBezTo>
                    <a:pt x="155845" y="38446"/>
                    <a:pt x="150520" y="33130"/>
                    <a:pt x="144245" y="33130"/>
                  </a:cubicBezTo>
                  <a:cubicBezTo>
                    <a:pt x="137969" y="33130"/>
                    <a:pt x="132644" y="38446"/>
                    <a:pt x="132644" y="44712"/>
                  </a:cubicBezTo>
                  <a:moveTo>
                    <a:pt x="99459" y="110972"/>
                  </a:moveTo>
                  <a:cubicBezTo>
                    <a:pt x="99459" y="117238"/>
                    <a:pt x="104784" y="122554"/>
                    <a:pt x="111060" y="122554"/>
                  </a:cubicBezTo>
                  <a:cubicBezTo>
                    <a:pt x="117335" y="122554"/>
                    <a:pt x="122660" y="117617"/>
                    <a:pt x="122660" y="110972"/>
                  </a:cubicBezTo>
                  <a:cubicBezTo>
                    <a:pt x="122660" y="104327"/>
                    <a:pt x="117335" y="99391"/>
                    <a:pt x="111060" y="99391"/>
                  </a:cubicBezTo>
                  <a:cubicBezTo>
                    <a:pt x="104784" y="99391"/>
                    <a:pt x="99459" y="104707"/>
                    <a:pt x="99459" y="110972"/>
                  </a:cubicBezTo>
                  <a:moveTo>
                    <a:pt x="99459" y="77842"/>
                  </a:moveTo>
                  <a:cubicBezTo>
                    <a:pt x="99459" y="84107"/>
                    <a:pt x="104784" y="89423"/>
                    <a:pt x="111060" y="89423"/>
                  </a:cubicBezTo>
                  <a:cubicBezTo>
                    <a:pt x="117335" y="89423"/>
                    <a:pt x="122660" y="84487"/>
                    <a:pt x="122660" y="77842"/>
                  </a:cubicBezTo>
                  <a:cubicBezTo>
                    <a:pt x="122660" y="71577"/>
                    <a:pt x="117335" y="66261"/>
                    <a:pt x="111060" y="66261"/>
                  </a:cubicBezTo>
                  <a:cubicBezTo>
                    <a:pt x="104784" y="66261"/>
                    <a:pt x="99459" y="71577"/>
                    <a:pt x="99459" y="77842"/>
                  </a:cubicBezTo>
                  <a:moveTo>
                    <a:pt x="66275" y="77842"/>
                  </a:moveTo>
                  <a:cubicBezTo>
                    <a:pt x="66275" y="84107"/>
                    <a:pt x="71599" y="89423"/>
                    <a:pt x="77875" y="89423"/>
                  </a:cubicBezTo>
                  <a:cubicBezTo>
                    <a:pt x="84151" y="89423"/>
                    <a:pt x="89475" y="84487"/>
                    <a:pt x="89475" y="77842"/>
                  </a:cubicBezTo>
                  <a:cubicBezTo>
                    <a:pt x="89475" y="71577"/>
                    <a:pt x="84151" y="66261"/>
                    <a:pt x="77875" y="66261"/>
                  </a:cubicBezTo>
                  <a:cubicBezTo>
                    <a:pt x="71599" y="66261"/>
                    <a:pt x="66275" y="71577"/>
                    <a:pt x="66275" y="77842"/>
                  </a:cubicBezTo>
                  <a:moveTo>
                    <a:pt x="66275" y="44712"/>
                  </a:moveTo>
                  <a:cubicBezTo>
                    <a:pt x="66275" y="50977"/>
                    <a:pt x="71599" y="56293"/>
                    <a:pt x="77875" y="56293"/>
                  </a:cubicBezTo>
                  <a:cubicBezTo>
                    <a:pt x="84151" y="56293"/>
                    <a:pt x="89475" y="51357"/>
                    <a:pt x="89475" y="44712"/>
                  </a:cubicBezTo>
                  <a:cubicBezTo>
                    <a:pt x="89475" y="38446"/>
                    <a:pt x="84151" y="33130"/>
                    <a:pt x="77875" y="33130"/>
                  </a:cubicBezTo>
                  <a:cubicBezTo>
                    <a:pt x="71599" y="33130"/>
                    <a:pt x="66275" y="38446"/>
                    <a:pt x="66275" y="44712"/>
                  </a:cubicBezTo>
                  <a:moveTo>
                    <a:pt x="33090" y="77842"/>
                  </a:moveTo>
                  <a:cubicBezTo>
                    <a:pt x="33090" y="84107"/>
                    <a:pt x="38415" y="89423"/>
                    <a:pt x="44690" y="89423"/>
                  </a:cubicBezTo>
                  <a:cubicBezTo>
                    <a:pt x="50966" y="89423"/>
                    <a:pt x="56291" y="84487"/>
                    <a:pt x="56291" y="77842"/>
                  </a:cubicBezTo>
                  <a:cubicBezTo>
                    <a:pt x="56291" y="71577"/>
                    <a:pt x="50966" y="66261"/>
                    <a:pt x="44690" y="66261"/>
                  </a:cubicBezTo>
                  <a:cubicBezTo>
                    <a:pt x="38415" y="66261"/>
                    <a:pt x="33090" y="71577"/>
                    <a:pt x="33090" y="77842"/>
                  </a:cubicBezTo>
                  <a:moveTo>
                    <a:pt x="33090" y="11581"/>
                  </a:moveTo>
                  <a:cubicBezTo>
                    <a:pt x="33090" y="17847"/>
                    <a:pt x="38415" y="23163"/>
                    <a:pt x="44690" y="23163"/>
                  </a:cubicBezTo>
                  <a:cubicBezTo>
                    <a:pt x="50966" y="23163"/>
                    <a:pt x="56291" y="18226"/>
                    <a:pt x="56291" y="11581"/>
                  </a:cubicBezTo>
                  <a:cubicBezTo>
                    <a:pt x="56291" y="4936"/>
                    <a:pt x="50966" y="0"/>
                    <a:pt x="44690" y="0"/>
                  </a:cubicBezTo>
                  <a:cubicBezTo>
                    <a:pt x="38415" y="0"/>
                    <a:pt x="33090" y="5316"/>
                    <a:pt x="33090" y="11581"/>
                  </a:cubicBezTo>
                  <a:moveTo>
                    <a:pt x="0" y="44712"/>
                  </a:moveTo>
                  <a:cubicBezTo>
                    <a:pt x="0" y="50977"/>
                    <a:pt x="5325" y="56293"/>
                    <a:pt x="11600" y="56293"/>
                  </a:cubicBezTo>
                  <a:cubicBezTo>
                    <a:pt x="17876" y="56293"/>
                    <a:pt x="23201" y="51357"/>
                    <a:pt x="23201" y="44712"/>
                  </a:cubicBezTo>
                  <a:cubicBezTo>
                    <a:pt x="23201" y="38446"/>
                    <a:pt x="17876" y="33130"/>
                    <a:pt x="11600" y="33130"/>
                  </a:cubicBezTo>
                  <a:cubicBezTo>
                    <a:pt x="5325" y="33130"/>
                    <a:pt x="0" y="38446"/>
                    <a:pt x="0" y="44712"/>
                  </a:cubicBezTo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96" name="Google Shape;396;p74"/>
          <p:cNvSpPr txBox="1"/>
          <p:nvPr/>
        </p:nvSpPr>
        <p:spPr>
          <a:xfrm>
            <a:off x="5657851" y="1"/>
            <a:ext cx="32289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i="0" lang="en" sz="1200" u="none" cap="none" strike="noStrik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rPr>
              <a:t>QUALITY COACHING</a:t>
            </a:r>
            <a:endParaRPr i="0" sz="1200" u="none" cap="none" strike="noStrike">
              <a:solidFill>
                <a:srgbClr val="000000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397" name="Google Shape;397;p74"/>
          <p:cNvSpPr txBox="1"/>
          <p:nvPr/>
        </p:nvSpPr>
        <p:spPr>
          <a:xfrm>
            <a:off x="542924" y="461011"/>
            <a:ext cx="2402700" cy="2163900"/>
          </a:xfrm>
          <a:prstGeom prst="rect">
            <a:avLst/>
          </a:prstGeom>
          <a:noFill/>
          <a:ln>
            <a:noFill/>
          </a:ln>
        </p:spPr>
        <p:txBody>
          <a:bodyPr anchorCtr="0" anchor="t" bIns="14400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b="1" i="0" lang="en" sz="1400" u="none" cap="none" strike="noStrike">
                <a:solidFill>
                  <a:schemeClr val="dk2"/>
                </a:solidFill>
                <a:latin typeface="Asul"/>
                <a:ea typeface="Asul"/>
                <a:cs typeface="Asul"/>
                <a:sym typeface="Asul"/>
              </a:rPr>
              <a:t>QUALITY </a:t>
            </a:r>
            <a:br>
              <a:rPr b="1" i="0" lang="en" sz="1400" u="none" cap="none" strike="noStrike">
                <a:solidFill>
                  <a:schemeClr val="dk2"/>
                </a:solidFill>
                <a:latin typeface="Asul"/>
                <a:ea typeface="Asul"/>
                <a:cs typeface="Asul"/>
                <a:sym typeface="Asul"/>
              </a:rPr>
            </a:br>
            <a:r>
              <a:rPr b="1" i="0" lang="en" sz="1400" u="none" cap="none" strike="noStrike">
                <a:solidFill>
                  <a:schemeClr val="dk2"/>
                </a:solidFill>
                <a:latin typeface="Asul"/>
                <a:ea typeface="Asul"/>
                <a:cs typeface="Asul"/>
                <a:sym typeface="Asul"/>
              </a:rPr>
              <a:t>COACHING</a:t>
            </a:r>
            <a:endParaRPr i="0" sz="1100" u="none" cap="none" strike="noStrike">
              <a:solidFill>
                <a:schemeClr val="dk2"/>
              </a:solidFill>
              <a:latin typeface="Asul"/>
              <a:ea typeface="Asul"/>
              <a:cs typeface="Asul"/>
              <a:sym typeface="Asul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1" lang="en" sz="2700">
                <a:solidFill>
                  <a:schemeClr val="dk1"/>
                </a:solidFill>
                <a:latin typeface="Asul"/>
                <a:ea typeface="Asul"/>
                <a:cs typeface="Asul"/>
                <a:sym typeface="Asul"/>
              </a:rPr>
              <a:t>SOI Data</a:t>
            </a:r>
            <a:endParaRPr i="0" sz="1100" u="none" cap="none" strike="noStrike">
              <a:solidFill>
                <a:schemeClr val="dk1"/>
              </a:solidFill>
              <a:latin typeface="Asul"/>
              <a:ea typeface="Asul"/>
              <a:cs typeface="Asul"/>
              <a:sym typeface="Asul"/>
            </a:endParaRPr>
          </a:p>
          <a:p>
            <a:pPr indent="0" lvl="0" marL="0" marR="0" rtl="0" algn="l">
              <a:lnSpc>
                <a:spcPct val="120000"/>
              </a:lnSpc>
              <a:spcBef>
                <a:spcPts val="110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i="0" lang="en" sz="1400" u="none" cap="none" strike="noStrike">
                <a:solidFill>
                  <a:schemeClr val="dk2"/>
                </a:solidFill>
                <a:latin typeface="Asul"/>
                <a:ea typeface="Asul"/>
                <a:cs typeface="Asul"/>
                <a:sym typeface="Asul"/>
              </a:rPr>
              <a:t>Coaching with timely </a:t>
            </a:r>
            <a:br>
              <a:rPr i="0" lang="en" sz="1400" u="none" cap="none" strike="noStrike">
                <a:solidFill>
                  <a:schemeClr val="dk2"/>
                </a:solidFill>
                <a:latin typeface="Asul"/>
                <a:ea typeface="Asul"/>
                <a:cs typeface="Asul"/>
                <a:sym typeface="Asul"/>
              </a:rPr>
            </a:br>
            <a:r>
              <a:rPr i="0" lang="en" sz="1400" u="none" cap="none" strike="noStrike">
                <a:solidFill>
                  <a:schemeClr val="dk2"/>
                </a:solidFill>
                <a:latin typeface="Asul"/>
                <a:ea typeface="Asul"/>
                <a:cs typeface="Asul"/>
                <a:sym typeface="Asul"/>
              </a:rPr>
              <a:t>information and support</a:t>
            </a:r>
            <a:endParaRPr i="0" sz="1100" u="none" cap="none" strike="noStrike">
              <a:solidFill>
                <a:schemeClr val="dk2"/>
              </a:solidFill>
              <a:latin typeface="Asul"/>
              <a:ea typeface="Asul"/>
              <a:cs typeface="Asul"/>
              <a:sym typeface="Asul"/>
            </a:endParaRPr>
          </a:p>
          <a:p>
            <a:pPr indent="0" lvl="0" marL="0" marR="0" rtl="0" algn="l">
              <a:lnSpc>
                <a:spcPct val="120000"/>
              </a:lnSpc>
              <a:spcBef>
                <a:spcPts val="11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i="0" lang="en" sz="1100" u="none" cap="none" strike="noStrike">
                <a:solidFill>
                  <a:schemeClr val="dk2"/>
                </a:solidFill>
                <a:latin typeface="Asul"/>
                <a:ea typeface="Asul"/>
                <a:cs typeface="Asul"/>
                <a:sym typeface="Asul"/>
              </a:rPr>
              <a:t>CLASSES OF 2020-2023, </a:t>
            </a:r>
            <a:br>
              <a:rPr i="0" lang="en" sz="1100" u="none" cap="none" strike="noStrike">
                <a:solidFill>
                  <a:schemeClr val="dk2"/>
                </a:solidFill>
                <a:latin typeface="Asul"/>
                <a:ea typeface="Asul"/>
                <a:cs typeface="Asul"/>
                <a:sym typeface="Asul"/>
              </a:rPr>
            </a:br>
            <a:r>
              <a:rPr i="0" lang="en" sz="1100" u="none" cap="none" strike="noStrike">
                <a:solidFill>
                  <a:schemeClr val="dk2"/>
                </a:solidFill>
                <a:latin typeface="Asul"/>
                <a:ea typeface="Asul"/>
                <a:cs typeface="Asul"/>
                <a:sym typeface="Asul"/>
              </a:rPr>
              <a:t>PUBLIC INSTITUTIONS</a:t>
            </a:r>
            <a:endParaRPr b="1" i="0" sz="3000" u="none" cap="none" strike="noStrike">
              <a:solidFill>
                <a:schemeClr val="dk2"/>
              </a:solidFill>
              <a:latin typeface="Asul"/>
              <a:ea typeface="Asul"/>
              <a:cs typeface="Asul"/>
              <a:sym typeface="Asul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401" name="Shape 4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2" name="Google Shape;402;p75"/>
          <p:cNvSpPr txBox="1"/>
          <p:nvPr>
            <p:ph type="title"/>
          </p:nvPr>
        </p:nvSpPr>
        <p:spPr>
          <a:xfrm>
            <a:off x="470491" y="1709383"/>
            <a:ext cx="8173779" cy="1724732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90"/>
              <a:buFont typeface="Garamond"/>
              <a:buNone/>
            </a:pPr>
            <a:r>
              <a:rPr lang="en" sz="4600"/>
              <a:t>Work-Based Learning (WBL)</a:t>
            </a:r>
            <a:endParaRPr sz="460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06" name="Shape 4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7" name="Google Shape;407;p76"/>
          <p:cNvSpPr txBox="1"/>
          <p:nvPr>
            <p:ph type="title"/>
          </p:nvPr>
        </p:nvSpPr>
        <p:spPr>
          <a:xfrm>
            <a:off x="264750" y="1467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What is work-based learning?</a:t>
            </a:r>
            <a:endParaRPr/>
          </a:p>
        </p:txBody>
      </p:sp>
      <p:sp>
        <p:nvSpPr>
          <p:cNvPr id="408" name="Google Shape;408;p76"/>
          <p:cNvSpPr txBox="1"/>
          <p:nvPr>
            <p:ph idx="1" type="body"/>
          </p:nvPr>
        </p:nvSpPr>
        <p:spPr>
          <a:xfrm>
            <a:off x="383400" y="1007250"/>
            <a:ext cx="8377200" cy="312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600">
                <a:highlight>
                  <a:schemeClr val="lt1"/>
                </a:highlight>
              </a:rPr>
              <a:t>Work-based learning offers </a:t>
            </a:r>
            <a:r>
              <a:rPr lang="en" sz="2600"/>
              <a:t>practical, structured experiences designed to help students </a:t>
            </a:r>
            <a:endParaRPr sz="2600"/>
          </a:p>
          <a:p>
            <a:pPr indent="-393700" lvl="0" marL="457200" rtl="0" algn="l">
              <a:spcBef>
                <a:spcPts val="1200"/>
              </a:spcBef>
              <a:spcAft>
                <a:spcPts val="0"/>
              </a:spcAft>
              <a:buSzPts val="2600"/>
              <a:buChar char="●"/>
            </a:pPr>
            <a:r>
              <a:rPr lang="en" sz="2600"/>
              <a:t>explore career pathways</a:t>
            </a:r>
            <a:r>
              <a:rPr lang="en" sz="2600"/>
              <a:t>,</a:t>
            </a:r>
            <a:endParaRPr sz="2600"/>
          </a:p>
          <a:p>
            <a:pPr indent="-393700" lvl="0" marL="457200" rtl="0" algn="l">
              <a:spcBef>
                <a:spcPts val="0"/>
              </a:spcBef>
              <a:spcAft>
                <a:spcPts val="0"/>
              </a:spcAft>
              <a:buSzPts val="2600"/>
              <a:buChar char="●"/>
            </a:pPr>
            <a:r>
              <a:rPr lang="en" sz="2600"/>
              <a:t>apply learning, </a:t>
            </a:r>
            <a:endParaRPr sz="2600"/>
          </a:p>
          <a:p>
            <a:pPr indent="-393700" lvl="0" marL="457200" rtl="0" algn="l">
              <a:spcBef>
                <a:spcPts val="0"/>
              </a:spcBef>
              <a:spcAft>
                <a:spcPts val="0"/>
              </a:spcAft>
              <a:buSzPts val="2600"/>
              <a:buChar char="●"/>
            </a:pPr>
            <a:r>
              <a:rPr lang="en" sz="2600"/>
              <a:t>and gain knowledge or skills relevant to their education and careers.</a:t>
            </a:r>
            <a:endParaRPr sz="2600">
              <a:highlight>
                <a:schemeClr val="lt1"/>
              </a:highlight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12" name="Shape 4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3" name="Google Shape;413;p77"/>
          <p:cNvSpPr txBox="1"/>
          <p:nvPr>
            <p:ph type="title"/>
          </p:nvPr>
        </p:nvSpPr>
        <p:spPr>
          <a:xfrm>
            <a:off x="264750" y="1467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14" name="Google Shape;414;p77"/>
          <p:cNvSpPr txBox="1"/>
          <p:nvPr>
            <p:ph idx="1" type="body"/>
          </p:nvPr>
        </p:nvSpPr>
        <p:spPr>
          <a:xfrm>
            <a:off x="264750" y="832100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415" name="Google Shape;415;p7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416" name="Google Shape;416;p77"/>
          <p:cNvSpPr txBox="1"/>
          <p:nvPr>
            <p:ph idx="1" type="body"/>
          </p:nvPr>
        </p:nvSpPr>
        <p:spPr>
          <a:xfrm>
            <a:off x="383400" y="956300"/>
            <a:ext cx="4946400" cy="3828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93700" lvl="0" marL="457200" rtl="0" algn="l">
              <a:spcBef>
                <a:spcPts val="0"/>
              </a:spcBef>
              <a:spcAft>
                <a:spcPts val="0"/>
              </a:spcAft>
              <a:buSzPts val="2600"/>
              <a:buChar char="●"/>
            </a:pPr>
            <a:r>
              <a:rPr lang="en" sz="2600"/>
              <a:t>apprenticeships</a:t>
            </a:r>
            <a:endParaRPr sz="2600"/>
          </a:p>
          <a:p>
            <a:pPr indent="-393700" lvl="0" marL="457200" rtl="0" algn="l">
              <a:spcBef>
                <a:spcPts val="0"/>
              </a:spcBef>
              <a:spcAft>
                <a:spcPts val="0"/>
              </a:spcAft>
              <a:buSzPts val="2600"/>
              <a:buChar char="●"/>
            </a:pPr>
            <a:r>
              <a:rPr lang="en" sz="2600"/>
              <a:t>co-ops</a:t>
            </a:r>
            <a:endParaRPr sz="2600"/>
          </a:p>
          <a:p>
            <a:pPr indent="-393700" lvl="0" marL="457200" rtl="0" algn="l">
              <a:spcBef>
                <a:spcPts val="0"/>
              </a:spcBef>
              <a:spcAft>
                <a:spcPts val="0"/>
              </a:spcAft>
              <a:buSzPts val="2600"/>
              <a:buChar char="●"/>
            </a:pPr>
            <a:r>
              <a:rPr lang="en" sz="2600"/>
              <a:t>course-embedded projects</a:t>
            </a:r>
            <a:endParaRPr sz="2600"/>
          </a:p>
          <a:p>
            <a:pPr indent="-393700" lvl="0" marL="457200" rtl="0" algn="l">
              <a:spcBef>
                <a:spcPts val="0"/>
              </a:spcBef>
              <a:spcAft>
                <a:spcPts val="0"/>
              </a:spcAft>
              <a:buSzPts val="2600"/>
              <a:buChar char="●"/>
            </a:pPr>
            <a:r>
              <a:rPr lang="en" sz="2600"/>
              <a:t>internships</a:t>
            </a:r>
            <a:endParaRPr sz="2600"/>
          </a:p>
          <a:p>
            <a:pPr indent="-393700" lvl="0" marL="457200" rtl="0" algn="l">
              <a:spcBef>
                <a:spcPts val="0"/>
              </a:spcBef>
              <a:spcAft>
                <a:spcPts val="0"/>
              </a:spcAft>
              <a:buSzPts val="2600"/>
              <a:buChar char="●"/>
            </a:pPr>
            <a:r>
              <a:rPr lang="en" sz="2600"/>
              <a:t>micro-internships</a:t>
            </a:r>
            <a:endParaRPr sz="2600"/>
          </a:p>
          <a:p>
            <a:pPr indent="-393700" lvl="0" marL="457200" rtl="0" algn="l">
              <a:spcBef>
                <a:spcPts val="0"/>
              </a:spcBef>
              <a:spcAft>
                <a:spcPts val="0"/>
              </a:spcAft>
              <a:buSzPts val="2600"/>
              <a:buChar char="●"/>
            </a:pPr>
            <a:r>
              <a:rPr lang="en" sz="2600"/>
              <a:t>on-campus jobs</a:t>
            </a:r>
            <a:endParaRPr sz="2600"/>
          </a:p>
          <a:p>
            <a:pPr indent="-393700" lvl="0" marL="457200" rtl="0" algn="l">
              <a:spcBef>
                <a:spcPts val="0"/>
              </a:spcBef>
              <a:spcAft>
                <a:spcPts val="0"/>
              </a:spcAft>
              <a:buSzPts val="2600"/>
              <a:buChar char="●"/>
            </a:pPr>
            <a:r>
              <a:rPr lang="en" sz="2600"/>
              <a:t>practica</a:t>
            </a:r>
            <a:endParaRPr sz="2600"/>
          </a:p>
          <a:p>
            <a:pPr indent="-393700" lvl="0" marL="457200" rtl="0" algn="l">
              <a:spcBef>
                <a:spcPts val="0"/>
              </a:spcBef>
              <a:spcAft>
                <a:spcPts val="0"/>
              </a:spcAft>
              <a:buSzPts val="2600"/>
              <a:buChar char="●"/>
            </a:pPr>
            <a:r>
              <a:rPr lang="en" sz="2600"/>
              <a:t>research</a:t>
            </a:r>
            <a:endParaRPr sz="2600"/>
          </a:p>
        </p:txBody>
      </p:sp>
      <p:sp>
        <p:nvSpPr>
          <p:cNvPr id="417" name="Google Shape;417;p77"/>
          <p:cNvSpPr txBox="1"/>
          <p:nvPr>
            <p:ph type="title"/>
          </p:nvPr>
        </p:nvSpPr>
        <p:spPr>
          <a:xfrm>
            <a:off x="264750" y="146725"/>
            <a:ext cx="57858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800"/>
              <a:t>Practices include</a:t>
            </a:r>
            <a:endParaRPr sz="380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21" name="Shape 4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2" name="Google Shape;422;p78"/>
          <p:cNvSpPr txBox="1"/>
          <p:nvPr>
            <p:ph type="title"/>
          </p:nvPr>
        </p:nvSpPr>
        <p:spPr>
          <a:xfrm>
            <a:off x="272300" y="145488"/>
            <a:ext cx="8520600" cy="63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Essential elements of quality work-based learning</a:t>
            </a:r>
            <a:endParaRPr/>
          </a:p>
        </p:txBody>
      </p:sp>
      <p:sp>
        <p:nvSpPr>
          <p:cNvPr id="423" name="Google Shape;423;p78"/>
          <p:cNvSpPr/>
          <p:nvPr/>
        </p:nvSpPr>
        <p:spPr>
          <a:xfrm rot="-5400000">
            <a:off x="690941" y="4038084"/>
            <a:ext cx="639297" cy="315702"/>
          </a:xfrm>
          <a:custGeom>
            <a:rect b="b" l="l" r="r" t="t"/>
            <a:pathLst>
              <a:path extrusionOk="0" h="385" w="769">
                <a:moveTo>
                  <a:pt x="384" y="0"/>
                </a:moveTo>
                <a:cubicBezTo>
                  <a:pt x="172" y="0"/>
                  <a:pt x="0" y="172"/>
                  <a:pt x="0" y="385"/>
                </a:cubicBezTo>
                <a:cubicBezTo>
                  <a:pt x="0" y="385"/>
                  <a:pt x="0" y="385"/>
                  <a:pt x="0" y="385"/>
                </a:cubicBezTo>
                <a:cubicBezTo>
                  <a:pt x="86" y="385"/>
                  <a:pt x="86" y="385"/>
                  <a:pt x="86" y="385"/>
                </a:cubicBezTo>
                <a:cubicBezTo>
                  <a:pt x="86" y="385"/>
                  <a:pt x="86" y="385"/>
                  <a:pt x="86" y="385"/>
                </a:cubicBezTo>
                <a:cubicBezTo>
                  <a:pt x="86" y="220"/>
                  <a:pt x="220" y="86"/>
                  <a:pt x="384" y="86"/>
                </a:cubicBezTo>
                <a:cubicBezTo>
                  <a:pt x="549" y="86"/>
                  <a:pt x="682" y="220"/>
                  <a:pt x="682" y="385"/>
                </a:cubicBezTo>
                <a:cubicBezTo>
                  <a:pt x="682" y="385"/>
                  <a:pt x="682" y="385"/>
                  <a:pt x="682" y="385"/>
                </a:cubicBezTo>
                <a:cubicBezTo>
                  <a:pt x="769" y="385"/>
                  <a:pt x="769" y="385"/>
                  <a:pt x="769" y="385"/>
                </a:cubicBezTo>
                <a:cubicBezTo>
                  <a:pt x="769" y="385"/>
                  <a:pt x="769" y="385"/>
                  <a:pt x="769" y="385"/>
                </a:cubicBezTo>
                <a:cubicBezTo>
                  <a:pt x="769" y="172"/>
                  <a:pt x="596" y="0"/>
                  <a:pt x="384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4" name="Google Shape;424;p78"/>
          <p:cNvSpPr/>
          <p:nvPr/>
        </p:nvSpPr>
        <p:spPr>
          <a:xfrm rot="-5400000">
            <a:off x="1006435" y="1196707"/>
            <a:ext cx="638881" cy="314872"/>
          </a:xfrm>
          <a:custGeom>
            <a:rect b="b" l="l" r="r" t="t"/>
            <a:pathLst>
              <a:path extrusionOk="0" h="384" w="769">
                <a:moveTo>
                  <a:pt x="682" y="0"/>
                </a:moveTo>
                <a:cubicBezTo>
                  <a:pt x="682" y="164"/>
                  <a:pt x="549" y="298"/>
                  <a:pt x="384" y="298"/>
                </a:cubicBezTo>
                <a:cubicBezTo>
                  <a:pt x="220" y="298"/>
                  <a:pt x="86" y="164"/>
                  <a:pt x="86" y="0"/>
                </a:cubicBezTo>
                <a:cubicBezTo>
                  <a:pt x="86" y="0"/>
                  <a:pt x="86" y="0"/>
                  <a:pt x="86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212"/>
                  <a:pt x="172" y="384"/>
                  <a:pt x="384" y="384"/>
                </a:cubicBezTo>
                <a:cubicBezTo>
                  <a:pt x="596" y="384"/>
                  <a:pt x="769" y="212"/>
                  <a:pt x="769" y="0"/>
                </a:cubicBezTo>
                <a:cubicBezTo>
                  <a:pt x="769" y="0"/>
                  <a:pt x="769" y="0"/>
                  <a:pt x="769" y="0"/>
                </a:cubicBezTo>
                <a:cubicBezTo>
                  <a:pt x="682" y="0"/>
                  <a:pt x="682" y="0"/>
                  <a:pt x="682" y="0"/>
                </a:cubicBezTo>
                <a:cubicBezTo>
                  <a:pt x="682" y="0"/>
                  <a:pt x="682" y="0"/>
                  <a:pt x="682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5" name="Google Shape;425;p78"/>
          <p:cNvSpPr/>
          <p:nvPr/>
        </p:nvSpPr>
        <p:spPr>
          <a:xfrm rot="-5400000">
            <a:off x="1006642" y="3465815"/>
            <a:ext cx="639297" cy="315702"/>
          </a:xfrm>
          <a:custGeom>
            <a:rect b="b" l="l" r="r" t="t"/>
            <a:pathLst>
              <a:path extrusionOk="0" h="385" w="769">
                <a:moveTo>
                  <a:pt x="683" y="0"/>
                </a:moveTo>
                <a:cubicBezTo>
                  <a:pt x="683" y="164"/>
                  <a:pt x="549" y="298"/>
                  <a:pt x="385" y="298"/>
                </a:cubicBezTo>
                <a:cubicBezTo>
                  <a:pt x="220" y="298"/>
                  <a:pt x="87" y="164"/>
                  <a:pt x="87" y="0"/>
                </a:cubicBezTo>
                <a:cubicBezTo>
                  <a:pt x="87" y="0"/>
                  <a:pt x="87" y="0"/>
                  <a:pt x="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212"/>
                  <a:pt x="173" y="385"/>
                  <a:pt x="385" y="385"/>
                </a:cubicBezTo>
                <a:cubicBezTo>
                  <a:pt x="597" y="385"/>
                  <a:pt x="769" y="212"/>
                  <a:pt x="769" y="0"/>
                </a:cubicBezTo>
                <a:cubicBezTo>
                  <a:pt x="769" y="0"/>
                  <a:pt x="769" y="0"/>
                  <a:pt x="769" y="0"/>
                </a:cubicBezTo>
                <a:cubicBezTo>
                  <a:pt x="683" y="0"/>
                  <a:pt x="683" y="0"/>
                  <a:pt x="683" y="0"/>
                </a:cubicBezTo>
                <a:cubicBezTo>
                  <a:pt x="683" y="0"/>
                  <a:pt x="683" y="0"/>
                  <a:pt x="683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6" name="Google Shape;426;p78"/>
          <p:cNvSpPr/>
          <p:nvPr/>
        </p:nvSpPr>
        <p:spPr>
          <a:xfrm rot="-5400000">
            <a:off x="690941" y="1763932"/>
            <a:ext cx="639297" cy="315702"/>
          </a:xfrm>
          <a:custGeom>
            <a:rect b="b" l="l" r="r" t="t"/>
            <a:pathLst>
              <a:path extrusionOk="0" h="385" w="769">
                <a:moveTo>
                  <a:pt x="385" y="0"/>
                </a:moveTo>
                <a:cubicBezTo>
                  <a:pt x="173" y="0"/>
                  <a:pt x="0" y="172"/>
                  <a:pt x="0" y="385"/>
                </a:cubicBezTo>
                <a:cubicBezTo>
                  <a:pt x="0" y="385"/>
                  <a:pt x="0" y="385"/>
                  <a:pt x="0" y="385"/>
                </a:cubicBezTo>
                <a:cubicBezTo>
                  <a:pt x="87" y="385"/>
                  <a:pt x="87" y="385"/>
                  <a:pt x="87" y="385"/>
                </a:cubicBezTo>
                <a:cubicBezTo>
                  <a:pt x="87" y="385"/>
                  <a:pt x="87" y="385"/>
                  <a:pt x="87" y="385"/>
                </a:cubicBezTo>
                <a:cubicBezTo>
                  <a:pt x="87" y="220"/>
                  <a:pt x="220" y="86"/>
                  <a:pt x="385" y="86"/>
                </a:cubicBezTo>
                <a:cubicBezTo>
                  <a:pt x="549" y="86"/>
                  <a:pt x="683" y="220"/>
                  <a:pt x="683" y="385"/>
                </a:cubicBezTo>
                <a:cubicBezTo>
                  <a:pt x="683" y="385"/>
                  <a:pt x="683" y="385"/>
                  <a:pt x="683" y="385"/>
                </a:cubicBezTo>
                <a:cubicBezTo>
                  <a:pt x="769" y="385"/>
                  <a:pt x="769" y="385"/>
                  <a:pt x="769" y="385"/>
                </a:cubicBezTo>
                <a:cubicBezTo>
                  <a:pt x="769" y="385"/>
                  <a:pt x="769" y="385"/>
                  <a:pt x="769" y="385"/>
                </a:cubicBezTo>
                <a:cubicBezTo>
                  <a:pt x="769" y="172"/>
                  <a:pt x="597" y="0"/>
                  <a:pt x="385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7" name="Google Shape;427;p78"/>
          <p:cNvSpPr/>
          <p:nvPr/>
        </p:nvSpPr>
        <p:spPr>
          <a:xfrm rot="-5400000">
            <a:off x="1006435" y="2331156"/>
            <a:ext cx="639712" cy="315702"/>
          </a:xfrm>
          <a:custGeom>
            <a:rect b="b" l="l" r="r" t="t"/>
            <a:pathLst>
              <a:path extrusionOk="0" h="385" w="770">
                <a:moveTo>
                  <a:pt x="683" y="0"/>
                </a:moveTo>
                <a:cubicBezTo>
                  <a:pt x="683" y="164"/>
                  <a:pt x="549" y="298"/>
                  <a:pt x="385" y="298"/>
                </a:cubicBezTo>
                <a:cubicBezTo>
                  <a:pt x="221" y="298"/>
                  <a:pt x="87" y="164"/>
                  <a:pt x="87" y="0"/>
                </a:cubicBezTo>
                <a:cubicBezTo>
                  <a:pt x="87" y="0"/>
                  <a:pt x="87" y="0"/>
                  <a:pt x="87" y="0"/>
                </a:cubicBezTo>
                <a:cubicBezTo>
                  <a:pt x="1" y="0"/>
                  <a:pt x="1" y="0"/>
                  <a:pt x="1" y="0"/>
                </a:cubicBezTo>
                <a:cubicBezTo>
                  <a:pt x="1" y="0"/>
                  <a:pt x="0" y="0"/>
                  <a:pt x="0" y="0"/>
                </a:cubicBezTo>
                <a:cubicBezTo>
                  <a:pt x="0" y="212"/>
                  <a:pt x="173" y="385"/>
                  <a:pt x="385" y="385"/>
                </a:cubicBezTo>
                <a:cubicBezTo>
                  <a:pt x="597" y="385"/>
                  <a:pt x="770" y="212"/>
                  <a:pt x="770" y="0"/>
                </a:cubicBezTo>
                <a:cubicBezTo>
                  <a:pt x="770" y="0"/>
                  <a:pt x="770" y="0"/>
                  <a:pt x="770" y="0"/>
                </a:cubicBezTo>
                <a:cubicBezTo>
                  <a:pt x="683" y="0"/>
                  <a:pt x="683" y="0"/>
                  <a:pt x="683" y="0"/>
                </a:cubicBezTo>
                <a:cubicBezTo>
                  <a:pt x="683" y="0"/>
                  <a:pt x="683" y="0"/>
                  <a:pt x="683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8" name="Google Shape;428;p78"/>
          <p:cNvSpPr/>
          <p:nvPr/>
        </p:nvSpPr>
        <p:spPr>
          <a:xfrm rot="-5400000">
            <a:off x="690941" y="2898382"/>
            <a:ext cx="639297" cy="315702"/>
          </a:xfrm>
          <a:custGeom>
            <a:rect b="b" l="l" r="r" t="t"/>
            <a:pathLst>
              <a:path extrusionOk="0" h="385" w="769">
                <a:moveTo>
                  <a:pt x="384" y="0"/>
                </a:moveTo>
                <a:cubicBezTo>
                  <a:pt x="172" y="0"/>
                  <a:pt x="0" y="172"/>
                  <a:pt x="0" y="385"/>
                </a:cubicBezTo>
                <a:cubicBezTo>
                  <a:pt x="0" y="385"/>
                  <a:pt x="0" y="385"/>
                  <a:pt x="0" y="385"/>
                </a:cubicBezTo>
                <a:cubicBezTo>
                  <a:pt x="86" y="385"/>
                  <a:pt x="86" y="385"/>
                  <a:pt x="86" y="385"/>
                </a:cubicBezTo>
                <a:cubicBezTo>
                  <a:pt x="86" y="385"/>
                  <a:pt x="86" y="385"/>
                  <a:pt x="86" y="385"/>
                </a:cubicBezTo>
                <a:cubicBezTo>
                  <a:pt x="86" y="220"/>
                  <a:pt x="220" y="86"/>
                  <a:pt x="384" y="86"/>
                </a:cubicBezTo>
                <a:cubicBezTo>
                  <a:pt x="549" y="86"/>
                  <a:pt x="682" y="220"/>
                  <a:pt x="682" y="385"/>
                </a:cubicBezTo>
                <a:cubicBezTo>
                  <a:pt x="682" y="385"/>
                  <a:pt x="682" y="385"/>
                  <a:pt x="682" y="385"/>
                </a:cubicBezTo>
                <a:cubicBezTo>
                  <a:pt x="769" y="385"/>
                  <a:pt x="769" y="385"/>
                  <a:pt x="769" y="385"/>
                </a:cubicBezTo>
                <a:cubicBezTo>
                  <a:pt x="769" y="385"/>
                  <a:pt x="769" y="385"/>
                  <a:pt x="769" y="385"/>
                </a:cubicBezTo>
                <a:cubicBezTo>
                  <a:pt x="769" y="172"/>
                  <a:pt x="596" y="0"/>
                  <a:pt x="384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9" name="Google Shape;429;p78"/>
          <p:cNvSpPr/>
          <p:nvPr/>
        </p:nvSpPr>
        <p:spPr>
          <a:xfrm rot="-5400000">
            <a:off x="690941" y="3465815"/>
            <a:ext cx="639297" cy="315702"/>
          </a:xfrm>
          <a:custGeom>
            <a:rect b="b" l="l" r="r" t="t"/>
            <a:pathLst>
              <a:path extrusionOk="0" h="385" w="769">
                <a:moveTo>
                  <a:pt x="385" y="0"/>
                </a:moveTo>
                <a:cubicBezTo>
                  <a:pt x="173" y="0"/>
                  <a:pt x="0" y="173"/>
                  <a:pt x="0" y="385"/>
                </a:cubicBezTo>
                <a:cubicBezTo>
                  <a:pt x="87" y="385"/>
                  <a:pt x="87" y="385"/>
                  <a:pt x="87" y="385"/>
                </a:cubicBezTo>
                <a:cubicBezTo>
                  <a:pt x="87" y="220"/>
                  <a:pt x="220" y="87"/>
                  <a:pt x="385" y="87"/>
                </a:cubicBezTo>
                <a:cubicBezTo>
                  <a:pt x="549" y="87"/>
                  <a:pt x="682" y="220"/>
                  <a:pt x="683" y="385"/>
                </a:cubicBezTo>
                <a:cubicBezTo>
                  <a:pt x="769" y="385"/>
                  <a:pt x="769" y="385"/>
                  <a:pt x="769" y="385"/>
                </a:cubicBezTo>
                <a:cubicBezTo>
                  <a:pt x="769" y="173"/>
                  <a:pt x="597" y="0"/>
                  <a:pt x="385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0" name="Google Shape;430;p78"/>
          <p:cNvSpPr/>
          <p:nvPr/>
        </p:nvSpPr>
        <p:spPr>
          <a:xfrm rot="-5400000">
            <a:off x="1006227" y="2898797"/>
            <a:ext cx="639297" cy="314872"/>
          </a:xfrm>
          <a:custGeom>
            <a:rect b="b" l="l" r="r" t="t"/>
            <a:pathLst>
              <a:path extrusionOk="0" h="384" w="769">
                <a:moveTo>
                  <a:pt x="384" y="298"/>
                </a:moveTo>
                <a:cubicBezTo>
                  <a:pt x="220" y="298"/>
                  <a:pt x="86" y="164"/>
                  <a:pt x="86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212"/>
                  <a:pt x="172" y="384"/>
                  <a:pt x="384" y="384"/>
                </a:cubicBezTo>
                <a:cubicBezTo>
                  <a:pt x="596" y="384"/>
                  <a:pt x="769" y="212"/>
                  <a:pt x="769" y="0"/>
                </a:cubicBezTo>
                <a:cubicBezTo>
                  <a:pt x="682" y="0"/>
                  <a:pt x="682" y="0"/>
                  <a:pt x="682" y="0"/>
                </a:cubicBezTo>
                <a:cubicBezTo>
                  <a:pt x="682" y="164"/>
                  <a:pt x="549" y="298"/>
                  <a:pt x="384" y="298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1" name="Google Shape;431;p78"/>
          <p:cNvSpPr/>
          <p:nvPr/>
        </p:nvSpPr>
        <p:spPr>
          <a:xfrm rot="-5400000">
            <a:off x="691148" y="2331156"/>
            <a:ext cx="638881" cy="315702"/>
          </a:xfrm>
          <a:custGeom>
            <a:rect b="b" l="l" r="r" t="t"/>
            <a:pathLst>
              <a:path extrusionOk="0" h="385" w="769">
                <a:moveTo>
                  <a:pt x="384" y="0"/>
                </a:moveTo>
                <a:cubicBezTo>
                  <a:pt x="172" y="0"/>
                  <a:pt x="0" y="173"/>
                  <a:pt x="0" y="385"/>
                </a:cubicBezTo>
                <a:cubicBezTo>
                  <a:pt x="86" y="385"/>
                  <a:pt x="86" y="385"/>
                  <a:pt x="86" y="385"/>
                </a:cubicBezTo>
                <a:cubicBezTo>
                  <a:pt x="86" y="220"/>
                  <a:pt x="220" y="87"/>
                  <a:pt x="384" y="87"/>
                </a:cubicBezTo>
                <a:cubicBezTo>
                  <a:pt x="548" y="87"/>
                  <a:pt x="682" y="220"/>
                  <a:pt x="682" y="385"/>
                </a:cubicBezTo>
                <a:cubicBezTo>
                  <a:pt x="769" y="385"/>
                  <a:pt x="769" y="385"/>
                  <a:pt x="769" y="385"/>
                </a:cubicBezTo>
                <a:cubicBezTo>
                  <a:pt x="768" y="173"/>
                  <a:pt x="596" y="0"/>
                  <a:pt x="384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2" name="Google Shape;432;p78"/>
          <p:cNvSpPr/>
          <p:nvPr/>
        </p:nvSpPr>
        <p:spPr>
          <a:xfrm rot="-5400000">
            <a:off x="1006227" y="1764347"/>
            <a:ext cx="639297" cy="314872"/>
          </a:xfrm>
          <a:custGeom>
            <a:rect b="b" l="l" r="r" t="t"/>
            <a:pathLst>
              <a:path extrusionOk="0" h="384" w="769">
                <a:moveTo>
                  <a:pt x="385" y="298"/>
                </a:moveTo>
                <a:cubicBezTo>
                  <a:pt x="220" y="298"/>
                  <a:pt x="87" y="164"/>
                  <a:pt x="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212"/>
                  <a:pt x="173" y="384"/>
                  <a:pt x="385" y="384"/>
                </a:cubicBezTo>
                <a:cubicBezTo>
                  <a:pt x="597" y="384"/>
                  <a:pt x="769" y="212"/>
                  <a:pt x="769" y="0"/>
                </a:cubicBezTo>
                <a:cubicBezTo>
                  <a:pt x="683" y="0"/>
                  <a:pt x="683" y="0"/>
                  <a:pt x="683" y="0"/>
                </a:cubicBezTo>
                <a:cubicBezTo>
                  <a:pt x="683" y="164"/>
                  <a:pt x="549" y="298"/>
                  <a:pt x="385" y="298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3" name="Google Shape;433;p78"/>
          <p:cNvSpPr/>
          <p:nvPr/>
        </p:nvSpPr>
        <p:spPr>
          <a:xfrm rot="-5400000">
            <a:off x="691148" y="1196292"/>
            <a:ext cx="638881" cy="315702"/>
          </a:xfrm>
          <a:custGeom>
            <a:rect b="b" l="l" r="r" t="t"/>
            <a:pathLst>
              <a:path extrusionOk="0" h="385" w="769">
                <a:moveTo>
                  <a:pt x="384" y="0"/>
                </a:moveTo>
                <a:cubicBezTo>
                  <a:pt x="172" y="0"/>
                  <a:pt x="0" y="173"/>
                  <a:pt x="0" y="385"/>
                </a:cubicBezTo>
                <a:cubicBezTo>
                  <a:pt x="86" y="385"/>
                  <a:pt x="86" y="385"/>
                  <a:pt x="86" y="385"/>
                </a:cubicBezTo>
                <a:cubicBezTo>
                  <a:pt x="87" y="220"/>
                  <a:pt x="220" y="87"/>
                  <a:pt x="384" y="87"/>
                </a:cubicBezTo>
                <a:cubicBezTo>
                  <a:pt x="549" y="87"/>
                  <a:pt x="682" y="220"/>
                  <a:pt x="682" y="385"/>
                </a:cubicBezTo>
                <a:cubicBezTo>
                  <a:pt x="769" y="385"/>
                  <a:pt x="769" y="385"/>
                  <a:pt x="769" y="385"/>
                </a:cubicBezTo>
                <a:cubicBezTo>
                  <a:pt x="769" y="173"/>
                  <a:pt x="596" y="0"/>
                  <a:pt x="384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4" name="Google Shape;434;p78"/>
          <p:cNvSpPr txBox="1"/>
          <p:nvPr/>
        </p:nvSpPr>
        <p:spPr>
          <a:xfrm>
            <a:off x="1591768" y="1131413"/>
            <a:ext cx="3291300" cy="592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i="0" lang="en" sz="2200" u="none" cap="none" strike="noStrike">
                <a:solidFill>
                  <a:schemeClr val="accent3"/>
                </a:solidFill>
                <a:latin typeface="DM Sans SemiBold"/>
                <a:ea typeface="DM Sans SemiBold"/>
                <a:cs typeface="DM Sans SemiBold"/>
                <a:sym typeface="DM Sans SemiBold"/>
              </a:rPr>
              <a:t>Pa</a:t>
            </a:r>
            <a:r>
              <a:rPr lang="en" sz="2200">
                <a:solidFill>
                  <a:schemeClr val="accent3"/>
                </a:solidFill>
                <a:latin typeface="DM Sans SemiBold"/>
                <a:ea typeface="DM Sans SemiBold"/>
                <a:cs typeface="DM Sans SemiBold"/>
                <a:sym typeface="DM Sans SemiBold"/>
              </a:rPr>
              <a:t>y</a:t>
            </a:r>
            <a:r>
              <a:rPr lang="en" sz="2600">
                <a:solidFill>
                  <a:schemeClr val="accent3"/>
                </a:solidFill>
              </a:rPr>
              <a:t> </a:t>
            </a:r>
            <a:endParaRPr sz="2600">
              <a:solidFill>
                <a:schemeClr val="accent3"/>
              </a:solidFill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t/>
            </a:r>
            <a:endParaRPr sz="1000">
              <a:solidFill>
                <a:srgbClr val="000000"/>
              </a:solidFill>
            </a:endParaRPr>
          </a:p>
        </p:txBody>
      </p:sp>
      <p:sp>
        <p:nvSpPr>
          <p:cNvPr id="435" name="Google Shape;435;p78"/>
          <p:cNvSpPr txBox="1"/>
          <p:nvPr/>
        </p:nvSpPr>
        <p:spPr>
          <a:xfrm>
            <a:off x="1591770" y="1779550"/>
            <a:ext cx="4981500" cy="531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i="0" lang="en" sz="2200" u="none" cap="none" strike="noStrike">
                <a:solidFill>
                  <a:schemeClr val="accent3"/>
                </a:solidFill>
                <a:latin typeface="DM Sans SemiBold"/>
                <a:ea typeface="DM Sans SemiBold"/>
                <a:cs typeface="DM Sans SemiBold"/>
                <a:sym typeface="DM Sans SemiBold"/>
              </a:rPr>
              <a:t>Employer Engagement</a:t>
            </a:r>
            <a:endParaRPr sz="2200">
              <a:solidFill>
                <a:schemeClr val="accent3"/>
              </a:solidFill>
              <a:latin typeface="DM Sans SemiBold"/>
              <a:ea typeface="DM Sans SemiBold"/>
              <a:cs typeface="DM Sans SemiBold"/>
              <a:sym typeface="DM Sans SemiBold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t/>
            </a:r>
            <a:endParaRPr sz="1000">
              <a:latin typeface="DM Sans Light"/>
              <a:ea typeface="DM Sans Light"/>
              <a:cs typeface="DM Sans Light"/>
              <a:sym typeface="DM Sans Light"/>
            </a:endParaRPr>
          </a:p>
        </p:txBody>
      </p:sp>
      <p:sp>
        <p:nvSpPr>
          <p:cNvPr id="436" name="Google Shape;436;p78"/>
          <p:cNvSpPr txBox="1"/>
          <p:nvPr/>
        </p:nvSpPr>
        <p:spPr>
          <a:xfrm>
            <a:off x="1591775" y="2366213"/>
            <a:ext cx="5958900" cy="531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i="0" lang="en" sz="2200" u="none" cap="none" strike="noStrike">
                <a:solidFill>
                  <a:schemeClr val="accent3"/>
                </a:solidFill>
                <a:latin typeface="DM Sans SemiBold"/>
                <a:ea typeface="DM Sans SemiBold"/>
                <a:cs typeface="DM Sans SemiBold"/>
                <a:sym typeface="DM Sans SemiBold"/>
              </a:rPr>
              <a:t>Skill</a:t>
            </a:r>
            <a:r>
              <a:rPr lang="en" sz="2200">
                <a:solidFill>
                  <a:schemeClr val="accent3"/>
                </a:solidFill>
                <a:latin typeface="DM Sans SemiBold"/>
                <a:ea typeface="DM Sans SemiBold"/>
                <a:cs typeface="DM Sans SemiBold"/>
                <a:sym typeface="DM Sans SemiBold"/>
              </a:rPr>
              <a:t> Development and Student Reflection</a:t>
            </a:r>
            <a:endParaRPr sz="2200">
              <a:solidFill>
                <a:schemeClr val="accent3"/>
              </a:solidFill>
              <a:latin typeface="DM Sans SemiBold"/>
              <a:ea typeface="DM Sans SemiBold"/>
              <a:cs typeface="DM Sans SemiBold"/>
              <a:sym typeface="DM Sans SemiBold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t/>
            </a:r>
            <a:endParaRPr sz="1000">
              <a:solidFill>
                <a:srgbClr val="000000"/>
              </a:solidFill>
            </a:endParaRPr>
          </a:p>
        </p:txBody>
      </p:sp>
      <p:sp>
        <p:nvSpPr>
          <p:cNvPr id="437" name="Google Shape;437;p78"/>
          <p:cNvSpPr txBox="1"/>
          <p:nvPr/>
        </p:nvSpPr>
        <p:spPr>
          <a:xfrm>
            <a:off x="1591773" y="2893588"/>
            <a:ext cx="6620700" cy="592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en" sz="2200">
                <a:solidFill>
                  <a:schemeClr val="accent3"/>
                </a:solidFill>
                <a:latin typeface="DM Sans SemiBold"/>
                <a:ea typeface="DM Sans SemiBold"/>
                <a:cs typeface="DM Sans SemiBold"/>
                <a:sym typeface="DM Sans SemiBold"/>
              </a:rPr>
              <a:t>Supervision, </a:t>
            </a:r>
            <a:r>
              <a:rPr i="0" lang="en" sz="2200" u="none" cap="none" strike="noStrike">
                <a:solidFill>
                  <a:schemeClr val="accent3"/>
                </a:solidFill>
                <a:latin typeface="DM Sans SemiBold"/>
                <a:ea typeface="DM Sans SemiBold"/>
                <a:cs typeface="DM Sans SemiBold"/>
                <a:sym typeface="DM Sans SemiBold"/>
              </a:rPr>
              <a:t>Mentorship, </a:t>
            </a:r>
            <a:r>
              <a:rPr lang="en" sz="2200">
                <a:solidFill>
                  <a:schemeClr val="accent3"/>
                </a:solidFill>
                <a:latin typeface="DM Sans SemiBold"/>
                <a:ea typeface="DM Sans SemiBold"/>
                <a:cs typeface="DM Sans SemiBold"/>
                <a:sym typeface="DM Sans SemiBold"/>
              </a:rPr>
              <a:t>and Networking</a:t>
            </a:r>
            <a:endParaRPr sz="2200">
              <a:solidFill>
                <a:schemeClr val="accent3"/>
              </a:solidFill>
              <a:latin typeface="DM Sans SemiBold"/>
              <a:ea typeface="DM Sans SemiBold"/>
              <a:cs typeface="DM Sans SemiBold"/>
              <a:sym typeface="DM Sans SemiBold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t/>
            </a:r>
            <a:endParaRPr>
              <a:latin typeface="DM Sans Light"/>
              <a:ea typeface="DM Sans Light"/>
              <a:cs typeface="DM Sans Light"/>
              <a:sym typeface="DM Sans Light"/>
            </a:endParaRPr>
          </a:p>
        </p:txBody>
      </p:sp>
      <p:sp>
        <p:nvSpPr>
          <p:cNvPr id="438" name="Google Shape;438;p78"/>
          <p:cNvSpPr txBox="1"/>
          <p:nvPr/>
        </p:nvSpPr>
        <p:spPr>
          <a:xfrm>
            <a:off x="1591769" y="3431288"/>
            <a:ext cx="4335300" cy="592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en" sz="2200">
                <a:solidFill>
                  <a:schemeClr val="accent3"/>
                </a:solidFill>
                <a:latin typeface="DM Sans SemiBold"/>
                <a:ea typeface="DM Sans SemiBold"/>
                <a:cs typeface="DM Sans SemiBold"/>
                <a:sym typeface="DM Sans SemiBold"/>
              </a:rPr>
              <a:t>Accessibility</a:t>
            </a:r>
            <a:endParaRPr sz="2200">
              <a:solidFill>
                <a:schemeClr val="accent3"/>
              </a:solidFill>
              <a:latin typeface="DM Sans SemiBold"/>
              <a:ea typeface="DM Sans SemiBold"/>
              <a:cs typeface="DM Sans SemiBold"/>
              <a:sym typeface="DM Sans SemiBold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t/>
            </a:r>
            <a:endParaRPr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439" name="Google Shape;439;p78"/>
          <p:cNvSpPr txBox="1"/>
          <p:nvPr/>
        </p:nvSpPr>
        <p:spPr>
          <a:xfrm>
            <a:off x="1591771" y="3980750"/>
            <a:ext cx="4772700" cy="531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en" sz="2200">
                <a:solidFill>
                  <a:schemeClr val="accent3"/>
                </a:solidFill>
                <a:latin typeface="DM Sans SemiBold"/>
                <a:ea typeface="DM Sans SemiBold"/>
                <a:cs typeface="DM Sans SemiBold"/>
                <a:sym typeface="DM Sans SemiBold"/>
              </a:rPr>
              <a:t>Academic </a:t>
            </a:r>
            <a:r>
              <a:rPr i="0" lang="en" sz="2200" u="none" cap="none" strike="noStrike">
                <a:solidFill>
                  <a:schemeClr val="accent3"/>
                </a:solidFill>
                <a:latin typeface="DM Sans SemiBold"/>
                <a:ea typeface="DM Sans SemiBold"/>
                <a:cs typeface="DM Sans SemiBold"/>
                <a:sym typeface="DM Sans SemiBold"/>
              </a:rPr>
              <a:t>Credit</a:t>
            </a:r>
            <a:endParaRPr sz="2200">
              <a:solidFill>
                <a:schemeClr val="accent3"/>
              </a:solidFill>
              <a:latin typeface="DM Sans SemiBold"/>
              <a:ea typeface="DM Sans SemiBold"/>
              <a:cs typeface="DM Sans SemiBold"/>
              <a:sym typeface="DM Sans SemiBold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t/>
            </a:r>
            <a:endParaRPr sz="1000">
              <a:latin typeface="DM Sans Light"/>
              <a:ea typeface="DM Sans Light"/>
              <a:cs typeface="DM Sans Light"/>
              <a:sym typeface="DM Sans Light"/>
            </a:endParaRPr>
          </a:p>
        </p:txBody>
      </p:sp>
      <p:sp>
        <p:nvSpPr>
          <p:cNvPr id="440" name="Google Shape;440;p78"/>
          <p:cNvSpPr/>
          <p:nvPr/>
        </p:nvSpPr>
        <p:spPr>
          <a:xfrm rot="-5400000">
            <a:off x="1006227" y="4038499"/>
            <a:ext cx="639297" cy="314872"/>
          </a:xfrm>
          <a:custGeom>
            <a:rect b="b" l="l" r="r" t="t"/>
            <a:pathLst>
              <a:path extrusionOk="0" h="384" w="769">
                <a:moveTo>
                  <a:pt x="384" y="298"/>
                </a:moveTo>
                <a:cubicBezTo>
                  <a:pt x="220" y="298"/>
                  <a:pt x="86" y="164"/>
                  <a:pt x="86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212"/>
                  <a:pt x="172" y="384"/>
                  <a:pt x="384" y="384"/>
                </a:cubicBezTo>
                <a:cubicBezTo>
                  <a:pt x="596" y="384"/>
                  <a:pt x="769" y="212"/>
                  <a:pt x="769" y="0"/>
                </a:cubicBezTo>
                <a:cubicBezTo>
                  <a:pt x="682" y="0"/>
                  <a:pt x="682" y="0"/>
                  <a:pt x="682" y="0"/>
                </a:cubicBezTo>
                <a:cubicBezTo>
                  <a:pt x="682" y="164"/>
                  <a:pt x="549" y="298"/>
                  <a:pt x="384" y="298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Open book outline" id="441" name="Google Shape;441;p7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95331" y="4022827"/>
            <a:ext cx="346219" cy="34621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Fence outline" id="442" name="Google Shape;442;p7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995331" y="3450557"/>
            <a:ext cx="346219" cy="34621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Teacher outline" id="443" name="Google Shape;443;p7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995331" y="2883125"/>
            <a:ext cx="346219" cy="34621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Group brainstorm outline" id="444" name="Google Shape;444;p78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995331" y="2315899"/>
            <a:ext cx="346219" cy="34621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ycle with people outline" id="445" name="Google Shape;445;p78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995331" y="1748675"/>
            <a:ext cx="346219" cy="34621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Flying Money outline" id="446" name="Google Shape;446;p78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995331" y="1181034"/>
            <a:ext cx="346219" cy="34621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50" name="Shape 4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1" name="Google Shape;451;p79"/>
          <p:cNvSpPr txBox="1"/>
          <p:nvPr>
            <p:ph type="title"/>
          </p:nvPr>
        </p:nvSpPr>
        <p:spPr>
          <a:xfrm>
            <a:off x="264750" y="70525"/>
            <a:ext cx="8932200" cy="89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/>
              <a:t>Work-based learning directly increases the value proposition of post-secondary education</a:t>
            </a:r>
            <a:endParaRPr sz="2500"/>
          </a:p>
        </p:txBody>
      </p:sp>
      <p:sp>
        <p:nvSpPr>
          <p:cNvPr id="452" name="Google Shape;452;p79"/>
          <p:cNvSpPr txBox="1"/>
          <p:nvPr/>
        </p:nvSpPr>
        <p:spPr>
          <a:xfrm>
            <a:off x="59472" y="4808084"/>
            <a:ext cx="457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900">
                <a:solidFill>
                  <a:srgbClr val="666666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‹#›</a:t>
            </a:fld>
            <a:endParaRPr sz="900">
              <a:solidFill>
                <a:srgbClr val="666666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453" name="Google Shape;453;p79"/>
          <p:cNvSpPr txBox="1"/>
          <p:nvPr/>
        </p:nvSpPr>
        <p:spPr>
          <a:xfrm>
            <a:off x="5484055" y="3092854"/>
            <a:ext cx="3149100" cy="52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">
                <a:latin typeface="DM Sans"/>
                <a:ea typeface="DM Sans"/>
                <a:cs typeface="DM Sans"/>
                <a:sym typeface="DM Sans"/>
              </a:rPr>
              <a:t>Work-based learning</a:t>
            </a:r>
            <a:r>
              <a:rPr lang="en">
                <a:latin typeface="DM Sans"/>
                <a:ea typeface="DM Sans"/>
                <a:cs typeface="DM Sans"/>
                <a:sym typeface="DM Sans"/>
              </a:rPr>
              <a:t> is a </a:t>
            </a:r>
            <a:r>
              <a:rPr lang="en" u="sng">
                <a:solidFill>
                  <a:schemeClr val="hlink"/>
                </a:solidFill>
                <a:latin typeface="DM Sans"/>
                <a:ea typeface="DM Sans"/>
                <a:cs typeface="DM Sans"/>
                <a:sym typeface="DM Sans"/>
                <a:hlinkClick r:id="rId3"/>
              </a:rPr>
              <a:t>high-impact practice</a:t>
            </a:r>
            <a:r>
              <a:rPr lang="en">
                <a:latin typeface="DM Sans"/>
                <a:ea typeface="DM Sans"/>
                <a:cs typeface="DM Sans"/>
                <a:sym typeface="DM Sans"/>
              </a:rPr>
              <a:t> with significant educational benefit to students</a:t>
            </a:r>
            <a:endParaRPr i="0" sz="1400" u="none" cap="none" strike="noStrike">
              <a:solidFill>
                <a:schemeClr val="accent3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454" name="Google Shape;454;p79"/>
          <p:cNvSpPr txBox="1"/>
          <p:nvPr/>
        </p:nvSpPr>
        <p:spPr>
          <a:xfrm>
            <a:off x="5484055" y="2260921"/>
            <a:ext cx="3149100" cy="357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">
                <a:latin typeface="DM Sans"/>
                <a:ea typeface="DM Sans"/>
                <a:cs typeface="DM Sans"/>
                <a:sym typeface="DM Sans"/>
              </a:rPr>
              <a:t>Work-based learning</a:t>
            </a:r>
            <a:r>
              <a:rPr i="0" lang="en" sz="14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 improves </a:t>
            </a:r>
            <a:r>
              <a:rPr i="0" lang="en" sz="1400" u="sng" cap="none" strike="noStrike">
                <a:solidFill>
                  <a:schemeClr val="accent5"/>
                </a:solidFill>
                <a:latin typeface="DM Sans"/>
                <a:ea typeface="DM Sans"/>
                <a:cs typeface="DM Sans"/>
                <a:sym typeface="DM Sans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employment outcomes</a:t>
            </a:r>
            <a:r>
              <a:rPr i="0" lang="en" sz="1400" u="none" cap="none" strike="noStrike">
                <a:solidFill>
                  <a:srgbClr val="006E95"/>
                </a:solidFill>
                <a:latin typeface="DM Sans"/>
                <a:ea typeface="DM Sans"/>
                <a:cs typeface="DM Sans"/>
                <a:sym typeface="DM Sans"/>
              </a:rPr>
              <a:t> </a:t>
            </a:r>
            <a:endParaRPr i="0" sz="1400" u="none" cap="none" strike="noStrike">
              <a:solidFill>
                <a:srgbClr val="006E95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grpSp>
        <p:nvGrpSpPr>
          <p:cNvPr id="455" name="Google Shape;455;p79"/>
          <p:cNvGrpSpPr/>
          <p:nvPr/>
        </p:nvGrpSpPr>
        <p:grpSpPr>
          <a:xfrm>
            <a:off x="32503" y="904914"/>
            <a:ext cx="4178294" cy="4064084"/>
            <a:chOff x="108703" y="904914"/>
            <a:chExt cx="4178294" cy="4064084"/>
          </a:xfrm>
        </p:grpSpPr>
        <p:sp>
          <p:nvSpPr>
            <p:cNvPr id="456" name="Google Shape;456;p79"/>
            <p:cNvSpPr/>
            <p:nvPr/>
          </p:nvSpPr>
          <p:spPr>
            <a:xfrm>
              <a:off x="2205736" y="1080009"/>
              <a:ext cx="1814003" cy="2723863"/>
            </a:xfrm>
            <a:custGeom>
              <a:rect b="b" l="l" r="r" t="t"/>
              <a:pathLst>
                <a:path extrusionOk="0" h="5082" w="3388">
                  <a:moveTo>
                    <a:pt x="0" y="0"/>
                  </a:moveTo>
                  <a:cubicBezTo>
                    <a:pt x="1871" y="0"/>
                    <a:pt x="3388" y="1517"/>
                    <a:pt x="3388" y="3388"/>
                  </a:cubicBezTo>
                  <a:cubicBezTo>
                    <a:pt x="3388" y="3983"/>
                    <a:pt x="3231" y="4567"/>
                    <a:pt x="2934" y="5082"/>
                  </a:cubicBezTo>
                  <a:lnTo>
                    <a:pt x="1584" y="4303"/>
                  </a:lnTo>
                  <a:cubicBezTo>
                    <a:pt x="2090" y="3428"/>
                    <a:pt x="1790" y="2309"/>
                    <a:pt x="915" y="1804"/>
                  </a:cubicBezTo>
                  <a:cubicBezTo>
                    <a:pt x="637" y="1643"/>
                    <a:pt x="321" y="1559"/>
                    <a:pt x="0" y="1559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4"/>
            </a:solidFill>
            <a:ln cap="flat" cmpd="sng" w="285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7" name="Google Shape;457;p79"/>
            <p:cNvSpPr/>
            <p:nvPr/>
          </p:nvSpPr>
          <p:spPr>
            <a:xfrm>
              <a:off x="634169" y="3386019"/>
              <a:ext cx="3143136" cy="1582979"/>
            </a:xfrm>
            <a:custGeom>
              <a:rect b="b" l="l" r="r" t="t"/>
              <a:pathLst>
                <a:path extrusionOk="0" h="2955" w="5868">
                  <a:moveTo>
                    <a:pt x="5868" y="779"/>
                  </a:moveTo>
                  <a:cubicBezTo>
                    <a:pt x="4932" y="2400"/>
                    <a:pt x="2860" y="2955"/>
                    <a:pt x="1240" y="2019"/>
                  </a:cubicBezTo>
                  <a:cubicBezTo>
                    <a:pt x="725" y="1722"/>
                    <a:pt x="297" y="1294"/>
                    <a:pt x="0" y="779"/>
                  </a:cubicBezTo>
                  <a:lnTo>
                    <a:pt x="1350" y="0"/>
                  </a:lnTo>
                  <a:cubicBezTo>
                    <a:pt x="1855" y="875"/>
                    <a:pt x="2974" y="1175"/>
                    <a:pt x="3849" y="670"/>
                  </a:cubicBezTo>
                  <a:cubicBezTo>
                    <a:pt x="4127" y="509"/>
                    <a:pt x="4358" y="278"/>
                    <a:pt x="4518" y="0"/>
                  </a:cubicBezTo>
                  <a:lnTo>
                    <a:pt x="5868" y="779"/>
                  </a:lnTo>
                  <a:close/>
                </a:path>
              </a:pathLst>
            </a:custGeom>
            <a:solidFill>
              <a:schemeClr val="accent5"/>
            </a:solidFill>
            <a:ln cap="flat" cmpd="sng" w="285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8" name="Google Shape;458;p79"/>
            <p:cNvSpPr/>
            <p:nvPr/>
          </p:nvSpPr>
          <p:spPr>
            <a:xfrm>
              <a:off x="132181" y="1080009"/>
              <a:ext cx="2073556" cy="2723863"/>
            </a:xfrm>
            <a:custGeom>
              <a:rect b="b" l="l" r="r" t="t"/>
              <a:pathLst>
                <a:path extrusionOk="0" h="5082" w="3870">
                  <a:moveTo>
                    <a:pt x="936" y="5082"/>
                  </a:moveTo>
                  <a:cubicBezTo>
                    <a:pt x="0" y="3462"/>
                    <a:pt x="555" y="1390"/>
                    <a:pt x="2176" y="454"/>
                  </a:cubicBezTo>
                  <a:cubicBezTo>
                    <a:pt x="2691" y="157"/>
                    <a:pt x="3275" y="0"/>
                    <a:pt x="3870" y="0"/>
                  </a:cubicBezTo>
                  <a:lnTo>
                    <a:pt x="3870" y="1559"/>
                  </a:lnTo>
                  <a:cubicBezTo>
                    <a:pt x="2860" y="1559"/>
                    <a:pt x="2040" y="2378"/>
                    <a:pt x="2040" y="3388"/>
                  </a:cubicBezTo>
                  <a:cubicBezTo>
                    <a:pt x="2040" y="3709"/>
                    <a:pt x="2125" y="4025"/>
                    <a:pt x="2286" y="4303"/>
                  </a:cubicBezTo>
                  <a:lnTo>
                    <a:pt x="936" y="5082"/>
                  </a:lnTo>
                  <a:close/>
                </a:path>
              </a:pathLst>
            </a:custGeom>
            <a:solidFill>
              <a:schemeClr val="accent3"/>
            </a:solidFill>
            <a:ln cap="flat" cmpd="sng" w="285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9" name="Google Shape;459;p79"/>
            <p:cNvSpPr/>
            <p:nvPr/>
          </p:nvSpPr>
          <p:spPr>
            <a:xfrm>
              <a:off x="1973720" y="1274670"/>
              <a:ext cx="421500" cy="421500"/>
            </a:xfrm>
            <a:prstGeom prst="arc">
              <a:avLst>
                <a:gd fmla="val 16297117" name="adj1"/>
                <a:gd fmla="val 5322214" name="adj2"/>
              </a:avLst>
            </a:prstGeom>
            <a:solidFill>
              <a:schemeClr val="accent3"/>
            </a:solidFill>
            <a:ln cap="flat" cmpd="sng" w="285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0" name="Google Shape;460;p79"/>
            <p:cNvSpPr/>
            <p:nvPr/>
          </p:nvSpPr>
          <p:spPr>
            <a:xfrm rot="7191069">
              <a:off x="3199741" y="3351414"/>
              <a:ext cx="421297" cy="421297"/>
            </a:xfrm>
            <a:prstGeom prst="arc">
              <a:avLst>
                <a:gd fmla="val 16347115" name="adj1"/>
                <a:gd fmla="val 5331081" name="adj2"/>
              </a:avLst>
            </a:prstGeom>
            <a:solidFill>
              <a:schemeClr val="accent4"/>
            </a:solidFill>
            <a:ln cap="flat" cmpd="sng" w="285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1" name="Google Shape;461;p79"/>
            <p:cNvSpPr/>
            <p:nvPr/>
          </p:nvSpPr>
          <p:spPr>
            <a:xfrm flipH="1" rot="3608931">
              <a:off x="791122" y="3407787"/>
              <a:ext cx="421297" cy="421297"/>
            </a:xfrm>
            <a:prstGeom prst="arc">
              <a:avLst>
                <a:gd fmla="val 16313235" name="adj1"/>
                <a:gd fmla="val 5330492" name="adj2"/>
              </a:avLst>
            </a:prstGeom>
            <a:solidFill>
              <a:schemeClr val="accent5"/>
            </a:solidFill>
            <a:ln cap="flat" cmpd="sng" w="285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2" name="Google Shape;462;p79"/>
            <p:cNvSpPr/>
            <p:nvPr/>
          </p:nvSpPr>
          <p:spPr>
            <a:xfrm>
              <a:off x="1089951" y="1915605"/>
              <a:ext cx="2219423" cy="2145822"/>
            </a:xfrm>
            <a:custGeom>
              <a:rect b="b" l="l" r="r" t="t"/>
              <a:pathLst>
                <a:path extrusionOk="0" h="2390888" w="2472895">
                  <a:moveTo>
                    <a:pt x="1242062" y="0"/>
                  </a:moveTo>
                  <a:cubicBezTo>
                    <a:pt x="1433383" y="0"/>
                    <a:pt x="1621724" y="50118"/>
                    <a:pt x="1787416" y="146177"/>
                  </a:cubicBezTo>
                  <a:cubicBezTo>
                    <a:pt x="1917795" y="221503"/>
                    <a:pt x="2026754" y="319725"/>
                    <a:pt x="2112142" y="432844"/>
                  </a:cubicBezTo>
                  <a:lnTo>
                    <a:pt x="2167533" y="514187"/>
                  </a:lnTo>
                  <a:lnTo>
                    <a:pt x="2168288" y="513068"/>
                  </a:lnTo>
                  <a:cubicBezTo>
                    <a:pt x="2200578" y="480778"/>
                    <a:pt x="2245187" y="460806"/>
                    <a:pt x="2294460" y="460806"/>
                  </a:cubicBezTo>
                  <a:cubicBezTo>
                    <a:pt x="2393007" y="460806"/>
                    <a:pt x="2472895" y="540694"/>
                    <a:pt x="2472895" y="639241"/>
                  </a:cubicBezTo>
                  <a:cubicBezTo>
                    <a:pt x="2472895" y="713151"/>
                    <a:pt x="2427958" y="776566"/>
                    <a:pt x="2363915" y="803654"/>
                  </a:cubicBezTo>
                  <a:lnTo>
                    <a:pt x="2297230" y="817117"/>
                  </a:lnTo>
                  <a:lnTo>
                    <a:pt x="2317661" y="911249"/>
                  </a:lnTo>
                  <a:cubicBezTo>
                    <a:pt x="2358087" y="1152512"/>
                    <a:pt x="2318094" y="1408779"/>
                    <a:pt x="2186151" y="1637180"/>
                  </a:cubicBezTo>
                  <a:lnTo>
                    <a:pt x="2186259" y="1637243"/>
                  </a:lnTo>
                  <a:lnTo>
                    <a:pt x="2107272" y="1755689"/>
                  </a:lnTo>
                  <a:cubicBezTo>
                    <a:pt x="2020516" y="1868869"/>
                    <a:pt x="1911960" y="1964355"/>
                    <a:pt x="1787639" y="2036360"/>
                  </a:cubicBezTo>
                  <a:cubicBezTo>
                    <a:pt x="1689816" y="2092824"/>
                    <a:pt x="1586877" y="2132412"/>
                    <a:pt x="1482196" y="2156028"/>
                  </a:cubicBezTo>
                  <a:lnTo>
                    <a:pt x="1390642" y="2171985"/>
                  </a:lnTo>
                  <a:lnTo>
                    <a:pt x="1398812" y="2212453"/>
                  </a:lnTo>
                  <a:cubicBezTo>
                    <a:pt x="1398812" y="2311000"/>
                    <a:pt x="1318924" y="2390888"/>
                    <a:pt x="1220377" y="2390888"/>
                  </a:cubicBezTo>
                  <a:cubicBezTo>
                    <a:pt x="1121830" y="2390888"/>
                    <a:pt x="1041942" y="2311000"/>
                    <a:pt x="1041942" y="2212453"/>
                  </a:cubicBezTo>
                  <a:lnTo>
                    <a:pt x="1051497" y="2165125"/>
                  </a:lnTo>
                  <a:lnTo>
                    <a:pt x="959882" y="2145189"/>
                  </a:lnTo>
                  <a:cubicBezTo>
                    <a:pt x="690224" y="2072885"/>
                    <a:pt x="448142" y="1897716"/>
                    <a:pt x="297587" y="1636826"/>
                  </a:cubicBezTo>
                  <a:lnTo>
                    <a:pt x="297228" y="1637034"/>
                  </a:lnTo>
                  <a:lnTo>
                    <a:pt x="233863" y="1508838"/>
                  </a:lnTo>
                  <a:cubicBezTo>
                    <a:pt x="179093" y="1376859"/>
                    <a:pt x="150576" y="1234896"/>
                    <a:pt x="150576" y="1091255"/>
                  </a:cubicBezTo>
                  <a:cubicBezTo>
                    <a:pt x="150576" y="1015929"/>
                    <a:pt x="158218" y="942384"/>
                    <a:pt x="172768" y="871351"/>
                  </a:cubicBezTo>
                  <a:lnTo>
                    <a:pt x="189184" y="807568"/>
                  </a:lnTo>
                  <a:lnTo>
                    <a:pt x="178435" y="809738"/>
                  </a:lnTo>
                  <a:cubicBezTo>
                    <a:pt x="79888" y="809738"/>
                    <a:pt x="0" y="729850"/>
                    <a:pt x="0" y="631303"/>
                  </a:cubicBezTo>
                  <a:cubicBezTo>
                    <a:pt x="0" y="532756"/>
                    <a:pt x="79888" y="452868"/>
                    <a:pt x="178435" y="452868"/>
                  </a:cubicBezTo>
                  <a:cubicBezTo>
                    <a:pt x="227708" y="452868"/>
                    <a:pt x="272317" y="472840"/>
                    <a:pt x="304608" y="505130"/>
                  </a:cubicBezTo>
                  <a:lnTo>
                    <a:pt x="314026" y="519100"/>
                  </a:lnTo>
                  <a:lnTo>
                    <a:pt x="337092" y="481158"/>
                  </a:lnTo>
                  <a:cubicBezTo>
                    <a:pt x="533323" y="190878"/>
                    <a:pt x="865559" y="0"/>
                    <a:pt x="1242062" y="0"/>
                  </a:cubicBezTo>
                  <a:close/>
                </a:path>
              </a:pathLst>
            </a:custGeom>
            <a:solidFill>
              <a:schemeClr val="accent1"/>
            </a:solidFill>
            <a:ln cap="flat" cmpd="sng" w="285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365750" lIns="91425" spcFirstLastPara="1" rIns="91425" wrap="square" tIns="914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rPr lang="en" sz="2400">
                  <a:solidFill>
                    <a:srgbClr val="FFFFFF"/>
                  </a:solidFill>
                  <a:latin typeface="EB Garamond SemiBold"/>
                  <a:ea typeface="EB Garamond SemiBold"/>
                  <a:cs typeface="EB Garamond SemiBold"/>
                  <a:sym typeface="EB Garamond SemiBold"/>
                </a:rPr>
                <a:t>Strong State Workforce</a:t>
              </a:r>
              <a:endParaRPr i="0" sz="1400" u="none" cap="none" strike="noStrike">
                <a:solidFill>
                  <a:srgbClr val="000000"/>
                </a:solidFill>
                <a:latin typeface="EB Garamond SemiBold"/>
                <a:ea typeface="EB Garamond SemiBold"/>
                <a:cs typeface="EB Garamond SemiBold"/>
                <a:sym typeface="EB Garamond SemiBold"/>
              </a:endParaRPr>
            </a:p>
          </p:txBody>
        </p:sp>
        <p:pic>
          <p:nvPicPr>
            <p:cNvPr id="463" name="Google Shape;463;p79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1597865" y="1296666"/>
              <a:ext cx="395868" cy="39586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64" name="Google Shape;464;p79"/>
            <p:cNvPicPr preferRelativeResize="0"/>
            <p:nvPr/>
          </p:nvPicPr>
          <p:blipFill rotWithShape="1">
            <a:blip r:embed="rId6">
              <a:alphaModFix/>
            </a:blip>
            <a:srcRect b="0" l="0" r="0" t="0"/>
            <a:stretch/>
          </p:blipFill>
          <p:spPr>
            <a:xfrm>
              <a:off x="3379270" y="3036620"/>
              <a:ext cx="395868" cy="39586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65" name="Google Shape;465;p79"/>
            <p:cNvPicPr preferRelativeResize="0"/>
            <p:nvPr/>
          </p:nvPicPr>
          <p:blipFill rotWithShape="1">
            <a:blip r:embed="rId7">
              <a:alphaModFix/>
            </a:blip>
            <a:srcRect b="0" l="0" r="0" t="0"/>
            <a:stretch/>
          </p:blipFill>
          <p:spPr>
            <a:xfrm>
              <a:off x="1027897" y="3668414"/>
              <a:ext cx="395868" cy="395868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466" name="Google Shape;466;p79"/>
            <p:cNvSpPr txBox="1"/>
            <p:nvPr/>
          </p:nvSpPr>
          <p:spPr>
            <a:xfrm rot="-3861157">
              <a:off x="-579258" y="2131608"/>
              <a:ext cx="2915223" cy="30781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000"/>
                <a:buFont typeface="Arial"/>
                <a:buNone/>
              </a:pPr>
              <a:r>
                <a:rPr i="0" lang="en" sz="2000" u="none" cap="none" strike="noStrike">
                  <a:solidFill>
                    <a:srgbClr val="FFFFFF"/>
                  </a:solidFill>
                  <a:latin typeface="EB Garamond SemiBold"/>
                  <a:ea typeface="EB Garamond SemiBold"/>
                  <a:cs typeface="EB Garamond SemiBold"/>
                  <a:sym typeface="EB Garamond SemiBold"/>
                </a:rPr>
                <a:t>Institutions</a:t>
              </a:r>
              <a:endParaRPr i="0" sz="1400" u="none" cap="none" strike="noStrike">
                <a:solidFill>
                  <a:srgbClr val="000000"/>
                </a:solidFill>
                <a:latin typeface="EB Garamond SemiBold"/>
                <a:ea typeface="EB Garamond SemiBold"/>
                <a:cs typeface="EB Garamond SemiBold"/>
                <a:sym typeface="EB Garamond SemiBold"/>
              </a:endParaRPr>
            </a:p>
          </p:txBody>
        </p:sp>
        <p:sp>
          <p:nvSpPr>
            <p:cNvPr id="467" name="Google Shape;467;p79"/>
            <p:cNvSpPr txBox="1"/>
            <p:nvPr/>
          </p:nvSpPr>
          <p:spPr>
            <a:xfrm>
              <a:off x="1467159" y="4091996"/>
              <a:ext cx="1467000" cy="400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000"/>
                <a:buFont typeface="Arial"/>
                <a:buNone/>
              </a:pPr>
              <a:r>
                <a:rPr i="0" lang="en" sz="2000" u="none" cap="none" strike="noStrike">
                  <a:solidFill>
                    <a:srgbClr val="FFFFFF"/>
                  </a:solidFill>
                  <a:latin typeface="EB Garamond SemiBold"/>
                  <a:ea typeface="EB Garamond SemiBold"/>
                  <a:cs typeface="EB Garamond SemiBold"/>
                  <a:sym typeface="EB Garamond SemiBold"/>
                </a:rPr>
                <a:t>Employers </a:t>
              </a:r>
              <a:endParaRPr i="0" sz="1400" u="none" cap="none" strike="noStrike">
                <a:solidFill>
                  <a:srgbClr val="000000"/>
                </a:solidFill>
                <a:latin typeface="EB Garamond SemiBold"/>
                <a:ea typeface="EB Garamond SemiBold"/>
                <a:cs typeface="EB Garamond SemiBold"/>
                <a:sym typeface="EB Garamond SemiBold"/>
              </a:endParaRPr>
            </a:p>
          </p:txBody>
        </p:sp>
        <p:sp>
          <p:nvSpPr>
            <p:cNvPr id="468" name="Google Shape;468;p79"/>
            <p:cNvSpPr txBox="1"/>
            <p:nvPr/>
          </p:nvSpPr>
          <p:spPr>
            <a:xfrm flipH="1" rot="3861157">
              <a:off x="2059736" y="2131608"/>
              <a:ext cx="2915223" cy="30781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000"/>
                <a:buFont typeface="Arial"/>
                <a:buNone/>
              </a:pPr>
              <a:r>
                <a:rPr i="0" lang="en" sz="2000" u="none" cap="none" strike="noStrike">
                  <a:solidFill>
                    <a:srgbClr val="FFFFFF"/>
                  </a:solidFill>
                  <a:latin typeface="EB Garamond SemiBold"/>
                  <a:ea typeface="EB Garamond SemiBold"/>
                  <a:cs typeface="EB Garamond SemiBold"/>
                  <a:sym typeface="EB Garamond SemiBold"/>
                </a:rPr>
                <a:t>Students</a:t>
              </a:r>
              <a:r>
                <a:rPr b="0" i="0" lang="en" sz="2000" u="none" cap="none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69" name="Google Shape;469;p79"/>
          <p:cNvSpPr txBox="1"/>
          <p:nvPr/>
        </p:nvSpPr>
        <p:spPr>
          <a:xfrm>
            <a:off x="5491844" y="4010302"/>
            <a:ext cx="3347400" cy="52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">
                <a:latin typeface="DM Sans"/>
                <a:ea typeface="DM Sans"/>
                <a:cs typeface="DM Sans"/>
                <a:sym typeface="DM Sans"/>
              </a:rPr>
              <a:t>Work-based learning</a:t>
            </a:r>
            <a:r>
              <a:rPr i="0" lang="en" sz="14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 </a:t>
            </a:r>
            <a:r>
              <a:rPr i="0" lang="en" sz="1400" u="sng" cap="none" strike="noStrike">
                <a:solidFill>
                  <a:schemeClr val="hlink"/>
                </a:solidFill>
                <a:latin typeface="DM Sans"/>
                <a:ea typeface="DM Sans"/>
                <a:cs typeface="DM Sans"/>
                <a:sym typeface="DM Sans"/>
                <a:hlinkClick r:id="rId8"/>
              </a:rPr>
              <a:t>helps students secure jobs</a:t>
            </a:r>
            <a:r>
              <a:rPr i="0" lang="en" sz="14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 that contribute to local economies</a:t>
            </a:r>
            <a:endParaRPr i="0" sz="1400" u="none" cap="none" strike="noStrike">
              <a:solidFill>
                <a:srgbClr val="000000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470" name="Google Shape;470;p79"/>
          <p:cNvSpPr/>
          <p:nvPr/>
        </p:nvSpPr>
        <p:spPr>
          <a:xfrm>
            <a:off x="4190999" y="1099122"/>
            <a:ext cx="1115700" cy="846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0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i="0" lang="en" sz="1600" u="none" cap="none" strike="noStrike">
                <a:solidFill>
                  <a:schemeClr val="accent4"/>
                </a:solidFill>
                <a:latin typeface="DM Sans Medium"/>
                <a:ea typeface="DM Sans Medium"/>
                <a:cs typeface="DM Sans Medium"/>
                <a:sym typeface="DM Sans Medium"/>
              </a:rPr>
              <a:t>Students</a:t>
            </a:r>
            <a:endParaRPr i="0" sz="1300" u="none" cap="none" strike="noStrike">
              <a:solidFill>
                <a:schemeClr val="accent4"/>
              </a:solidFill>
              <a:latin typeface="DM Sans Medium"/>
              <a:ea typeface="DM Sans Medium"/>
              <a:cs typeface="DM Sans Medium"/>
              <a:sym typeface="DM Sans Medium"/>
            </a:endParaRPr>
          </a:p>
        </p:txBody>
      </p:sp>
      <p:sp>
        <p:nvSpPr>
          <p:cNvPr id="471" name="Google Shape;471;p79"/>
          <p:cNvSpPr/>
          <p:nvPr/>
        </p:nvSpPr>
        <p:spPr>
          <a:xfrm>
            <a:off x="4190999" y="2016574"/>
            <a:ext cx="1115700" cy="846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0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i="0" lang="en" sz="1600" u="none" cap="none" strike="noStrike">
                <a:solidFill>
                  <a:schemeClr val="accent5"/>
                </a:solidFill>
                <a:latin typeface="DM Sans Medium"/>
                <a:ea typeface="DM Sans Medium"/>
                <a:cs typeface="DM Sans Medium"/>
                <a:sym typeface="DM Sans Medium"/>
              </a:rPr>
              <a:t>Employers</a:t>
            </a:r>
            <a:endParaRPr i="0" sz="1300" u="none" cap="none" strike="noStrike">
              <a:solidFill>
                <a:schemeClr val="accent5"/>
              </a:solidFill>
              <a:latin typeface="DM Sans Medium"/>
              <a:ea typeface="DM Sans Medium"/>
              <a:cs typeface="DM Sans Medium"/>
              <a:sym typeface="DM Sans Medium"/>
            </a:endParaRPr>
          </a:p>
        </p:txBody>
      </p:sp>
      <p:sp>
        <p:nvSpPr>
          <p:cNvPr id="472" name="Google Shape;472;p79"/>
          <p:cNvSpPr/>
          <p:nvPr/>
        </p:nvSpPr>
        <p:spPr>
          <a:xfrm>
            <a:off x="4191000" y="2934025"/>
            <a:ext cx="1169400" cy="846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0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" sz="1400" u="none" cap="none" strike="noStrike">
                <a:solidFill>
                  <a:schemeClr val="accent3"/>
                </a:solidFill>
                <a:latin typeface="DM Sans"/>
                <a:ea typeface="DM Sans"/>
                <a:cs typeface="DM Sans"/>
                <a:sym typeface="DM Sans"/>
              </a:rPr>
              <a:t>I</a:t>
            </a:r>
            <a:r>
              <a:rPr i="0" lang="en" sz="1600" u="none" cap="none" strike="noStrike">
                <a:solidFill>
                  <a:schemeClr val="accent3"/>
                </a:solidFill>
                <a:latin typeface="DM Sans Medium"/>
                <a:ea typeface="DM Sans Medium"/>
                <a:cs typeface="DM Sans Medium"/>
                <a:sym typeface="DM Sans Medium"/>
              </a:rPr>
              <a:t>nstitutions</a:t>
            </a:r>
            <a:endParaRPr i="0" sz="1300" u="none" cap="none" strike="noStrike">
              <a:solidFill>
                <a:schemeClr val="accent3"/>
              </a:solidFill>
              <a:latin typeface="DM Sans Medium"/>
              <a:ea typeface="DM Sans Medium"/>
              <a:cs typeface="DM Sans Medium"/>
              <a:sym typeface="DM Sans Medium"/>
            </a:endParaRPr>
          </a:p>
        </p:txBody>
      </p:sp>
      <p:sp>
        <p:nvSpPr>
          <p:cNvPr id="473" name="Google Shape;473;p79"/>
          <p:cNvSpPr txBox="1"/>
          <p:nvPr/>
        </p:nvSpPr>
        <p:spPr>
          <a:xfrm>
            <a:off x="5360536" y="1159961"/>
            <a:ext cx="27900" cy="724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34275" lIns="68575" spcFirstLastPara="1" rIns="34275" wrap="square" tIns="54875">
            <a:noAutofit/>
          </a:bodyPr>
          <a:lstStyle/>
          <a:p>
            <a:pPr indent="-114300" lvl="1" marL="177800" marR="0" rtl="0" algn="l"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  <a:buClr>
                <a:srgbClr val="071939"/>
              </a:buClr>
              <a:buSzPts val="1100"/>
              <a:buFont typeface="Noto Sans Symbols"/>
              <a:buNone/>
            </a:pPr>
            <a:r>
              <a:t/>
            </a:r>
            <a:endParaRPr b="0" i="0" sz="1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4" name="Google Shape;474;p79"/>
          <p:cNvSpPr txBox="1"/>
          <p:nvPr/>
        </p:nvSpPr>
        <p:spPr>
          <a:xfrm>
            <a:off x="5360536" y="2077413"/>
            <a:ext cx="27900" cy="7245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ctr" bIns="34275" lIns="68575" spcFirstLastPara="1" rIns="34275" wrap="square" tIns="54875">
            <a:noAutofit/>
          </a:bodyPr>
          <a:lstStyle/>
          <a:p>
            <a:pPr indent="-114300" lvl="1" marL="177800" marR="0" rtl="0" algn="l"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  <a:buClr>
                <a:srgbClr val="071939"/>
              </a:buClr>
              <a:buSzPts val="1100"/>
              <a:buFont typeface="Noto Sans Symbols"/>
              <a:buNone/>
            </a:pPr>
            <a:r>
              <a:t/>
            </a:r>
            <a:endParaRPr b="0" i="0" sz="1200" u="none" cap="none" strike="noStrike">
              <a:solidFill>
                <a:schemeClr val="accent5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5" name="Google Shape;475;p79"/>
          <p:cNvSpPr txBox="1"/>
          <p:nvPr/>
        </p:nvSpPr>
        <p:spPr>
          <a:xfrm>
            <a:off x="5360536" y="2994865"/>
            <a:ext cx="27900" cy="7245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34275" lIns="68575" spcFirstLastPara="1" rIns="34275" wrap="square" tIns="54875">
            <a:noAutofit/>
          </a:bodyPr>
          <a:lstStyle/>
          <a:p>
            <a:pPr indent="-114300" lvl="1" marL="177800" marR="0" rtl="0" algn="l"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  <a:buClr>
                <a:srgbClr val="071939"/>
              </a:buClr>
              <a:buSzPts val="1100"/>
              <a:buFont typeface="Noto Sans Symbols"/>
              <a:buNone/>
            </a:pPr>
            <a:r>
              <a:t/>
            </a:r>
            <a:endParaRPr b="0" i="0" sz="1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476" name="Google Shape;476;p79"/>
          <p:cNvCxnSpPr/>
          <p:nvPr/>
        </p:nvCxnSpPr>
        <p:spPr>
          <a:xfrm>
            <a:off x="4190999" y="1981005"/>
            <a:ext cx="4648200" cy="0"/>
          </a:xfrm>
          <a:prstGeom prst="straightConnector1">
            <a:avLst/>
          </a:prstGeom>
          <a:noFill/>
          <a:ln cap="flat" cmpd="sng" w="9525">
            <a:solidFill>
              <a:srgbClr val="7F7F7F"/>
            </a:solidFill>
            <a:prstDash val="dash"/>
            <a:miter lim="800000"/>
            <a:headEnd len="sm" w="sm" type="none"/>
            <a:tailEnd len="sm" w="sm" type="none"/>
          </a:ln>
        </p:spPr>
      </p:cxnSp>
      <p:cxnSp>
        <p:nvCxnSpPr>
          <p:cNvPr id="477" name="Google Shape;477;p79"/>
          <p:cNvCxnSpPr/>
          <p:nvPr/>
        </p:nvCxnSpPr>
        <p:spPr>
          <a:xfrm>
            <a:off x="4190999" y="2898457"/>
            <a:ext cx="4648200" cy="0"/>
          </a:xfrm>
          <a:prstGeom prst="straightConnector1">
            <a:avLst/>
          </a:prstGeom>
          <a:noFill/>
          <a:ln cap="flat" cmpd="sng" w="9525">
            <a:solidFill>
              <a:srgbClr val="7F7F7F"/>
            </a:solidFill>
            <a:prstDash val="dash"/>
            <a:miter lim="800000"/>
            <a:headEnd len="sm" w="sm" type="none"/>
            <a:tailEnd len="sm" w="sm" type="none"/>
          </a:ln>
        </p:spPr>
      </p:cxnSp>
      <p:sp>
        <p:nvSpPr>
          <p:cNvPr id="478" name="Google Shape;478;p79"/>
          <p:cNvSpPr txBox="1"/>
          <p:nvPr/>
        </p:nvSpPr>
        <p:spPr>
          <a:xfrm>
            <a:off x="5484050" y="1172550"/>
            <a:ext cx="3355200" cy="699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">
                <a:latin typeface="DM Sans"/>
                <a:ea typeface="DM Sans"/>
                <a:cs typeface="DM Sans"/>
                <a:sym typeface="DM Sans"/>
              </a:rPr>
              <a:t>Work-based learning</a:t>
            </a:r>
            <a:r>
              <a:rPr i="0" lang="en" sz="14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 is</a:t>
            </a:r>
            <a:r>
              <a:rPr i="0" lang="en" sz="1400" u="none" cap="none" strike="noStrike">
                <a:solidFill>
                  <a:schemeClr val="accent4"/>
                </a:solidFill>
                <a:latin typeface="DM Sans"/>
                <a:ea typeface="DM Sans"/>
                <a:cs typeface="DM Sans"/>
                <a:sym typeface="DM Sans"/>
              </a:rPr>
              <a:t> </a:t>
            </a:r>
            <a:r>
              <a:rPr i="0" lang="en" sz="1400" u="sng" cap="none" strike="noStrike">
                <a:solidFill>
                  <a:schemeClr val="accent4"/>
                </a:solidFill>
                <a:latin typeface="DM Sans"/>
                <a:ea typeface="DM Sans"/>
                <a:cs typeface="DM Sans"/>
                <a:sym typeface="DM Sans"/>
                <a:hlinkClick r:id="rId9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linked</a:t>
            </a:r>
            <a:r>
              <a:rPr i="0" lang="en" sz="1400" u="none" cap="none" strike="noStrike">
                <a:solidFill>
                  <a:schemeClr val="accent4"/>
                </a:solidFill>
                <a:latin typeface="DM Sans"/>
                <a:ea typeface="DM Sans"/>
                <a:cs typeface="DM Sans"/>
                <a:sym typeface="DM Sans"/>
              </a:rPr>
              <a:t> </a:t>
            </a:r>
            <a:r>
              <a:rPr i="0" lang="en" sz="14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to higher levels of</a:t>
            </a:r>
            <a:r>
              <a:rPr lang="en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 </a:t>
            </a:r>
            <a:r>
              <a:rPr i="0" lang="en" sz="14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student satisfaction with their higher education experience</a:t>
            </a:r>
            <a:endParaRPr i="0" sz="1400" u="none" cap="none" strike="noStrike">
              <a:solidFill>
                <a:srgbClr val="000000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cxnSp>
        <p:nvCxnSpPr>
          <p:cNvPr id="479" name="Google Shape;479;p79"/>
          <p:cNvCxnSpPr/>
          <p:nvPr/>
        </p:nvCxnSpPr>
        <p:spPr>
          <a:xfrm>
            <a:off x="4190999" y="3815909"/>
            <a:ext cx="4648200" cy="0"/>
          </a:xfrm>
          <a:prstGeom prst="straightConnector1">
            <a:avLst/>
          </a:prstGeom>
          <a:noFill/>
          <a:ln cap="flat" cmpd="sng" w="9525">
            <a:solidFill>
              <a:srgbClr val="7F7F7F"/>
            </a:solidFill>
            <a:prstDash val="dash"/>
            <a:miter lim="800000"/>
            <a:headEnd len="sm" w="sm" type="none"/>
            <a:tailEnd len="sm" w="sm" type="none"/>
          </a:ln>
        </p:spPr>
      </p:cxnSp>
      <p:sp>
        <p:nvSpPr>
          <p:cNvPr id="480" name="Google Shape;480;p79"/>
          <p:cNvSpPr/>
          <p:nvPr/>
        </p:nvSpPr>
        <p:spPr>
          <a:xfrm>
            <a:off x="4190999" y="3851479"/>
            <a:ext cx="1115700" cy="846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0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i="0" lang="en" sz="1600" u="none" cap="none" strike="noStrike">
                <a:solidFill>
                  <a:schemeClr val="accent1"/>
                </a:solidFill>
                <a:latin typeface="DM Sans Medium"/>
                <a:ea typeface="DM Sans Medium"/>
                <a:cs typeface="DM Sans Medium"/>
                <a:sym typeface="DM Sans Medium"/>
              </a:rPr>
              <a:t>State</a:t>
            </a:r>
            <a:r>
              <a:rPr lang="en" sz="1600">
                <a:solidFill>
                  <a:schemeClr val="accent1"/>
                </a:solidFill>
                <a:latin typeface="DM Sans Medium"/>
                <a:ea typeface="DM Sans Medium"/>
                <a:cs typeface="DM Sans Medium"/>
                <a:sym typeface="DM Sans Medium"/>
              </a:rPr>
              <a:t>s</a:t>
            </a:r>
            <a:endParaRPr i="0" sz="1300" u="none" cap="none" strike="noStrike">
              <a:solidFill>
                <a:schemeClr val="accent1"/>
              </a:solidFill>
              <a:latin typeface="DM Sans Medium"/>
              <a:ea typeface="DM Sans Medium"/>
              <a:cs typeface="DM Sans Medium"/>
              <a:sym typeface="DM Sans Medium"/>
            </a:endParaRPr>
          </a:p>
        </p:txBody>
      </p:sp>
      <p:sp>
        <p:nvSpPr>
          <p:cNvPr id="481" name="Google Shape;481;p79"/>
          <p:cNvSpPr txBox="1"/>
          <p:nvPr/>
        </p:nvSpPr>
        <p:spPr>
          <a:xfrm>
            <a:off x="5360526" y="3912324"/>
            <a:ext cx="26100" cy="724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34275" lIns="68575" spcFirstLastPara="1" rIns="34275" wrap="square" tIns="54875">
            <a:noAutofit/>
          </a:bodyPr>
          <a:lstStyle/>
          <a:p>
            <a:pPr indent="-114300" lvl="1" marL="177800" marR="0" rtl="0" algn="l"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  <a:buClr>
                <a:srgbClr val="071939"/>
              </a:buClr>
              <a:buSzPts val="1100"/>
              <a:buFont typeface="Noto Sans Symbols"/>
              <a:buNone/>
            </a:pPr>
            <a:r>
              <a:t/>
            </a:r>
            <a:endParaRPr b="0" i="0" sz="1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82" name="Google Shape;482;p79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1810525" y="3089725"/>
            <a:ext cx="622250" cy="622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486" name="Shape 4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7" name="Google Shape;487;p80"/>
          <p:cNvSpPr txBox="1"/>
          <p:nvPr>
            <p:ph type="title"/>
          </p:nvPr>
        </p:nvSpPr>
        <p:spPr>
          <a:xfrm>
            <a:off x="2884625" y="87775"/>
            <a:ext cx="6096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/>
              <a:t>Paid internships have a particularly strong evidence base</a:t>
            </a:r>
            <a:endParaRPr sz="2100"/>
          </a:p>
        </p:txBody>
      </p:sp>
      <p:sp>
        <p:nvSpPr>
          <p:cNvPr id="488" name="Google Shape;488;p80"/>
          <p:cNvSpPr txBox="1"/>
          <p:nvPr>
            <p:ph idx="1" type="body"/>
          </p:nvPr>
        </p:nvSpPr>
        <p:spPr>
          <a:xfrm>
            <a:off x="2976025" y="924400"/>
            <a:ext cx="5578800" cy="3756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latin typeface="EB Garamond SemiBold"/>
                <a:ea typeface="EB Garamond SemiBold"/>
                <a:cs typeface="EB Garamond SemiBold"/>
                <a:sym typeface="EB Garamond SemiBold"/>
              </a:rPr>
              <a:t>Students who participate in internships are less likely to face underemployment</a:t>
            </a:r>
            <a:endParaRPr sz="1500">
              <a:latin typeface="EB Garamond SemiBold"/>
              <a:ea typeface="EB Garamond SemiBold"/>
              <a:cs typeface="EB Garamond SemiBold"/>
              <a:sym typeface="EB Garamond SemiBold"/>
            </a:endParaRPr>
          </a:p>
          <a:p>
            <a:pPr indent="-323850" lvl="0" marL="457200" rtl="0" algn="l">
              <a:spcBef>
                <a:spcPts val="1200"/>
              </a:spcBef>
              <a:spcAft>
                <a:spcPts val="0"/>
              </a:spcAft>
              <a:buSzPts val="1500"/>
              <a:buFont typeface="DM Sans Light"/>
              <a:buChar char="●"/>
            </a:pPr>
            <a:r>
              <a:rPr b="1" lang="en" sz="1500">
                <a:latin typeface="EB Garamond"/>
                <a:ea typeface="EB Garamond"/>
                <a:cs typeface="EB Garamond"/>
                <a:sym typeface="EB Garamond"/>
              </a:rPr>
              <a:t>49% lower odds of underemployment for graduates with internships than those without internships</a:t>
            </a:r>
            <a:r>
              <a:rPr lang="en" sz="1500">
                <a:latin typeface="EB Garamond"/>
                <a:ea typeface="EB Garamond"/>
                <a:cs typeface="EB Garamond"/>
                <a:sym typeface="EB Garamond"/>
              </a:rPr>
              <a:t>, controlling for gender, race/ethnicity, and institutional characteristics constant</a:t>
            </a:r>
            <a:endParaRPr sz="1500">
              <a:latin typeface="EB Garamond"/>
              <a:ea typeface="EB Garamond"/>
              <a:cs typeface="EB Garamond"/>
              <a:sym typeface="EB Garamond"/>
            </a:endParaRPr>
          </a:p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SzPts val="1500"/>
              <a:buFont typeface="DM Sans Light"/>
              <a:buChar char="●"/>
            </a:pPr>
            <a:r>
              <a:rPr lang="en" sz="1500">
                <a:latin typeface="EB Garamond"/>
                <a:ea typeface="EB Garamond"/>
                <a:cs typeface="EB Garamond"/>
                <a:sym typeface="EB Garamond"/>
              </a:rPr>
              <a:t>Especially positive outcomes for </a:t>
            </a:r>
            <a:r>
              <a:rPr b="1" lang="en" sz="1500">
                <a:latin typeface="EB Garamond"/>
                <a:ea typeface="EB Garamond"/>
                <a:cs typeface="EB Garamond"/>
                <a:sym typeface="EB Garamond"/>
              </a:rPr>
              <a:t>Black graduates,</a:t>
            </a:r>
            <a:r>
              <a:rPr lang="en" sz="1500">
                <a:latin typeface="EB Garamond"/>
                <a:ea typeface="EB Garamond"/>
                <a:cs typeface="EB Garamond"/>
                <a:sym typeface="EB Garamond"/>
              </a:rPr>
              <a:t> compared to those without internships</a:t>
            </a:r>
            <a:endParaRPr sz="1500">
              <a:latin typeface="EB Garamond"/>
              <a:ea typeface="EB Garamond"/>
              <a:cs typeface="EB Garamond"/>
              <a:sym typeface="EB Garamond"/>
            </a:endParaRPr>
          </a:p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SzPts val="1500"/>
              <a:buFont typeface="DM Sans Light"/>
              <a:buChar char="●"/>
            </a:pPr>
            <a:r>
              <a:rPr lang="en" sz="1500">
                <a:latin typeface="EB Garamond"/>
                <a:ea typeface="EB Garamond"/>
                <a:cs typeface="EB Garamond"/>
                <a:sym typeface="EB Garamond"/>
              </a:rPr>
              <a:t>Consistently lower rates of underemployment </a:t>
            </a:r>
            <a:r>
              <a:rPr b="1" lang="en" sz="1500">
                <a:latin typeface="EB Garamond"/>
                <a:ea typeface="EB Garamond"/>
                <a:cs typeface="EB Garamond"/>
                <a:sym typeface="EB Garamond"/>
              </a:rPr>
              <a:t>across degree fields for graduates</a:t>
            </a:r>
            <a:r>
              <a:rPr lang="en" sz="1500">
                <a:latin typeface="EB Garamond"/>
                <a:ea typeface="EB Garamond"/>
                <a:cs typeface="EB Garamond"/>
                <a:sym typeface="EB Garamond"/>
              </a:rPr>
              <a:t> with internships</a:t>
            </a:r>
            <a:endParaRPr sz="1500">
              <a:latin typeface="EB Garamond"/>
              <a:ea typeface="EB Garamond"/>
              <a:cs typeface="EB Garamond"/>
              <a:sym typeface="EB Garamond"/>
            </a:endParaRPr>
          </a:p>
        </p:txBody>
      </p:sp>
      <p:sp>
        <p:nvSpPr>
          <p:cNvPr id="489" name="Google Shape;489;p80"/>
          <p:cNvSpPr txBox="1"/>
          <p:nvPr/>
        </p:nvSpPr>
        <p:spPr>
          <a:xfrm>
            <a:off x="8626097" y="4808084"/>
            <a:ext cx="457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900">
                <a:solidFill>
                  <a:srgbClr val="666666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‹#›</a:t>
            </a:fld>
            <a:endParaRPr sz="900">
              <a:solidFill>
                <a:srgbClr val="666666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490" name="Google Shape;490;p80"/>
          <p:cNvSpPr txBox="1"/>
          <p:nvPr/>
        </p:nvSpPr>
        <p:spPr>
          <a:xfrm>
            <a:off x="3602075" y="4808075"/>
            <a:ext cx="5107500" cy="1692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50"/>
              <a:buFont typeface="Arial"/>
              <a:buNone/>
            </a:pPr>
            <a:r>
              <a:rPr b="0" i="0" lang="en" sz="6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Source: Strada Education Foundation. Talent Disrupted: </a:t>
            </a:r>
            <a:r>
              <a:rPr b="0" i="0" lang="en" sz="650" u="none" cap="none" strike="noStrike">
                <a:solidFill>
                  <a:srgbClr val="000000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College Graduates, Underemployment and the Way Forward</a:t>
            </a:r>
            <a:r>
              <a:rPr b="0" i="0" lang="en" sz="6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, 2024. </a:t>
            </a:r>
            <a:endParaRPr b="0" i="0" sz="65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accent4"/>
        </a:solidFill>
      </p:bgPr>
    </p:bg>
    <p:spTree>
      <p:nvGrpSpPr>
        <p:cNvPr id="494" name="Shape 4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5" name="Google Shape;495;p81"/>
          <p:cNvSpPr txBox="1"/>
          <p:nvPr>
            <p:ph type="title"/>
          </p:nvPr>
        </p:nvSpPr>
        <p:spPr>
          <a:xfrm>
            <a:off x="311700" y="110570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0"/>
              <a:t>+$ 3,096</a:t>
            </a:r>
            <a:r>
              <a:rPr lang="en"/>
              <a:t> </a:t>
            </a:r>
            <a:endParaRPr/>
          </a:p>
        </p:txBody>
      </p:sp>
      <p:sp>
        <p:nvSpPr>
          <p:cNvPr id="496" name="Google Shape;496;p81"/>
          <p:cNvSpPr txBox="1"/>
          <p:nvPr>
            <p:ph idx="1" type="subTitle"/>
          </p:nvPr>
        </p:nvSpPr>
        <p:spPr>
          <a:xfrm>
            <a:off x="1196050" y="2912875"/>
            <a:ext cx="68418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Predicted boost in one-year post-graduation earnings associated with having a paid internship, controlling for gender, race/ethnicity, and field of study.</a:t>
            </a:r>
            <a:endParaRPr/>
          </a:p>
        </p:txBody>
      </p:sp>
      <p:sp>
        <p:nvSpPr>
          <p:cNvPr id="497" name="Google Shape;497;p81"/>
          <p:cNvSpPr txBox="1"/>
          <p:nvPr/>
        </p:nvSpPr>
        <p:spPr>
          <a:xfrm>
            <a:off x="59472" y="4746771"/>
            <a:ext cx="457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90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‹#›</a:t>
            </a:fld>
            <a:endParaRPr sz="900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498" name="Google Shape;498;p8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16675" y="4818225"/>
            <a:ext cx="8839202" cy="22218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03" name="Shape 5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4" name="Google Shape;504;p82"/>
          <p:cNvSpPr/>
          <p:nvPr/>
        </p:nvSpPr>
        <p:spPr>
          <a:xfrm>
            <a:off x="2400" y="427150"/>
            <a:ext cx="2943300" cy="4716300"/>
          </a:xfrm>
          <a:prstGeom prst="rect">
            <a:avLst/>
          </a:prstGeom>
          <a:gradFill>
            <a:gsLst>
              <a:gs pos="0">
                <a:srgbClr val="E1F5FA"/>
              </a:gs>
              <a:gs pos="98000">
                <a:schemeClr val="lt2"/>
              </a:gs>
              <a:gs pos="100000">
                <a:schemeClr val="lt2"/>
              </a:gs>
            </a:gsLst>
            <a:lin ang="5400012" scaled="0"/>
          </a:gra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505" name="Google Shape;505;p82"/>
          <p:cNvSpPr txBox="1"/>
          <p:nvPr/>
        </p:nvSpPr>
        <p:spPr>
          <a:xfrm>
            <a:off x="542924" y="457199"/>
            <a:ext cx="2402700" cy="2096100"/>
          </a:xfrm>
          <a:prstGeom prst="rect">
            <a:avLst/>
          </a:prstGeom>
          <a:noFill/>
          <a:ln>
            <a:noFill/>
          </a:ln>
        </p:spPr>
        <p:txBody>
          <a:bodyPr anchorCtr="0" anchor="t" bIns="14400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A7E1"/>
              </a:buClr>
              <a:buSzPts val="1600"/>
              <a:buFont typeface="Arial"/>
              <a:buNone/>
            </a:pPr>
            <a:r>
              <a:rPr b="1" i="0" lang="en" sz="1600" u="none" cap="none" strike="noStrike">
                <a:solidFill>
                  <a:srgbClr val="00A7E1"/>
                </a:solidFill>
                <a:latin typeface="EB Garamond"/>
                <a:ea typeface="EB Garamond"/>
                <a:cs typeface="EB Garamond"/>
                <a:sym typeface="EB Garamond"/>
              </a:rPr>
              <a:t>WORK-BASED LEARNING</a:t>
            </a:r>
            <a:endParaRPr b="0" i="0" sz="1100" u="none" cap="none" strike="noStrike">
              <a:solidFill>
                <a:srgbClr val="000000"/>
              </a:solidFill>
              <a:latin typeface="EB Garamond"/>
              <a:ea typeface="EB Garamond"/>
              <a:cs typeface="EB Garamond"/>
              <a:sym typeface="EB Garamond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F6B"/>
              </a:buClr>
              <a:buSzPts val="3300"/>
              <a:buFont typeface="Arial"/>
              <a:buNone/>
            </a:pPr>
            <a:r>
              <a:rPr b="1" i="0" lang="en" sz="3300" u="none" cap="none" strike="noStrike">
                <a:solidFill>
                  <a:srgbClr val="003F6B"/>
                </a:solidFill>
                <a:latin typeface="EB Garamond"/>
                <a:ea typeface="EB Garamond"/>
                <a:cs typeface="EB Garamond"/>
                <a:sym typeface="EB Garamond"/>
              </a:rPr>
              <a:t>Results</a:t>
            </a:r>
            <a:endParaRPr b="0" i="0" sz="1100" u="none" cap="none" strike="noStrike">
              <a:solidFill>
                <a:srgbClr val="000000"/>
              </a:solidFill>
              <a:latin typeface="EB Garamond"/>
              <a:ea typeface="EB Garamond"/>
              <a:cs typeface="EB Garamond"/>
              <a:sym typeface="EB Garamond"/>
            </a:endParaRPr>
          </a:p>
          <a:p>
            <a:pPr indent="0" lvl="0" marL="0" marR="0" rtl="0" algn="l">
              <a:lnSpc>
                <a:spcPct val="120000"/>
              </a:lnSpc>
              <a:spcBef>
                <a:spcPts val="1100"/>
              </a:spcBef>
              <a:spcAft>
                <a:spcPts val="0"/>
              </a:spcAft>
              <a:buClr>
                <a:srgbClr val="003F6B"/>
              </a:buClr>
              <a:buSzPts val="1400"/>
              <a:buFont typeface="Arial"/>
              <a:buNone/>
            </a:pPr>
            <a:r>
              <a:rPr b="0" i="0" lang="en" sz="1600" u="none" cap="none" strike="noStrike">
                <a:solidFill>
                  <a:srgbClr val="003F6B"/>
                </a:solidFill>
                <a:latin typeface="DM Sans"/>
                <a:ea typeface="DM Sans"/>
                <a:cs typeface="DM Sans"/>
                <a:sym typeface="DM Sans"/>
              </a:rPr>
              <a:t>Paid internships</a:t>
            </a:r>
            <a:endParaRPr b="0" i="0" sz="1100" u="none" cap="none" strike="noStrike">
              <a:solidFill>
                <a:srgbClr val="000000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0" lvl="0" marL="0" marR="0" rtl="0" algn="l">
              <a:lnSpc>
                <a:spcPct val="120000"/>
              </a:lnSpc>
              <a:spcBef>
                <a:spcPts val="1100"/>
              </a:spcBef>
              <a:spcAft>
                <a:spcPts val="0"/>
              </a:spcAft>
              <a:buClr>
                <a:srgbClr val="003F6B"/>
              </a:buClr>
              <a:buSzPts val="1400"/>
              <a:buFont typeface="Arial"/>
              <a:buNone/>
            </a:pPr>
            <a:r>
              <a:rPr b="0" i="0" lang="en" sz="1100" u="none" cap="none" strike="noStrike">
                <a:solidFill>
                  <a:srgbClr val="003F6B"/>
                </a:solidFill>
                <a:latin typeface="DM Sans"/>
                <a:ea typeface="DM Sans"/>
                <a:cs typeface="DM Sans"/>
                <a:sym typeface="DM Sans"/>
              </a:rPr>
              <a:t>CLASSES OF 2020-2023, </a:t>
            </a:r>
            <a:br>
              <a:rPr b="0" i="0" lang="en" sz="1100" u="none" cap="none" strike="noStrike">
                <a:solidFill>
                  <a:srgbClr val="003F6B"/>
                </a:solidFill>
                <a:latin typeface="DM Sans"/>
                <a:ea typeface="DM Sans"/>
                <a:cs typeface="DM Sans"/>
                <a:sym typeface="DM Sans"/>
              </a:rPr>
            </a:br>
            <a:r>
              <a:rPr b="0" i="0" lang="en" sz="1100" u="none" cap="none" strike="noStrike">
                <a:solidFill>
                  <a:srgbClr val="003F6B"/>
                </a:solidFill>
                <a:latin typeface="DM Sans"/>
                <a:ea typeface="DM Sans"/>
                <a:cs typeface="DM Sans"/>
                <a:sym typeface="DM Sans"/>
              </a:rPr>
              <a:t>PUBLIC INSTITUTIONS</a:t>
            </a:r>
            <a:endParaRPr b="0" i="0" sz="3300" u="none" cap="none" strike="noStrike">
              <a:solidFill>
                <a:srgbClr val="003F6B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506" name="Google Shape;506;p82"/>
          <p:cNvSpPr txBox="1"/>
          <p:nvPr/>
        </p:nvSpPr>
        <p:spPr>
          <a:xfrm>
            <a:off x="6040607" y="4108322"/>
            <a:ext cx="2274600" cy="556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EAD32"/>
              </a:buClr>
              <a:buSzPts val="1600"/>
              <a:buFont typeface="Arial"/>
              <a:buNone/>
            </a:pPr>
            <a:r>
              <a:rPr b="0" i="0" lang="en" sz="1600" u="none" cap="none" strike="noStrike">
                <a:solidFill>
                  <a:srgbClr val="DEAD32"/>
                </a:solidFill>
                <a:latin typeface="DM Sans"/>
                <a:ea typeface="DM Sans"/>
                <a:cs typeface="DM Sans"/>
                <a:sym typeface="DM Sans"/>
              </a:rPr>
              <a:t>26%</a:t>
            </a:r>
            <a:endParaRPr b="0" i="0" sz="1600" u="none" cap="none" strike="noStrike">
              <a:solidFill>
                <a:srgbClr val="DEAD32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0" lvl="0" marL="0" marR="0" rtl="0" algn="l">
              <a:lnSpc>
                <a:spcPct val="120000"/>
              </a:lnSpc>
              <a:spcBef>
                <a:spcPts val="1100"/>
              </a:spcBef>
              <a:spcAft>
                <a:spcPts val="0"/>
              </a:spcAft>
              <a:buClr>
                <a:srgbClr val="E90044"/>
              </a:buClr>
              <a:buSzPts val="1100"/>
              <a:buFont typeface="Arial"/>
              <a:buNone/>
            </a:pPr>
            <a:r>
              <a:rPr b="0" i="0" lang="en" sz="1100" u="none" cap="none" strike="noStrike">
                <a:solidFill>
                  <a:srgbClr val="003F6B"/>
                </a:solidFill>
                <a:latin typeface="DM Sans"/>
                <a:ea typeface="DM Sans"/>
                <a:cs typeface="DM Sans"/>
                <a:sym typeface="DM Sans"/>
              </a:rPr>
              <a:t>TEXAS FOUR-YEAR</a:t>
            </a:r>
            <a:endParaRPr b="0" i="0" sz="3300" u="none" cap="none" strike="noStrike">
              <a:solidFill>
                <a:srgbClr val="003F6B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507" name="Google Shape;507;p82"/>
          <p:cNvSpPr txBox="1"/>
          <p:nvPr/>
        </p:nvSpPr>
        <p:spPr>
          <a:xfrm>
            <a:off x="3486149" y="4108322"/>
            <a:ext cx="2274600" cy="556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EAD32"/>
              </a:buClr>
              <a:buSzPts val="1600"/>
              <a:buFont typeface="Arial"/>
              <a:buNone/>
            </a:pPr>
            <a:r>
              <a:rPr b="0" i="0" lang="en" sz="1600" u="none" cap="none" strike="noStrike">
                <a:solidFill>
                  <a:srgbClr val="DEAD32"/>
                </a:solidFill>
                <a:latin typeface="DM Sans"/>
                <a:ea typeface="DM Sans"/>
                <a:cs typeface="DM Sans"/>
                <a:sym typeface="DM Sans"/>
              </a:rPr>
              <a:t>24%</a:t>
            </a:r>
            <a:endParaRPr b="0" i="0" sz="1100" u="none" cap="none" strike="noStrike">
              <a:solidFill>
                <a:srgbClr val="000000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0" lvl="0" marL="0" marR="0" rtl="0" algn="l">
              <a:lnSpc>
                <a:spcPct val="120000"/>
              </a:lnSpc>
              <a:spcBef>
                <a:spcPts val="1100"/>
              </a:spcBef>
              <a:spcAft>
                <a:spcPts val="0"/>
              </a:spcAft>
              <a:buClr>
                <a:srgbClr val="E90044"/>
              </a:buClr>
              <a:buSzPts val="1100"/>
              <a:buFont typeface="Arial"/>
              <a:buNone/>
            </a:pPr>
            <a:r>
              <a:rPr b="0" i="0" lang="en" sz="1100" u="none" cap="none" strike="noStrike">
                <a:solidFill>
                  <a:srgbClr val="003F6B"/>
                </a:solidFill>
                <a:latin typeface="DM Sans"/>
                <a:ea typeface="DM Sans"/>
                <a:cs typeface="DM Sans"/>
                <a:sym typeface="DM Sans"/>
              </a:rPr>
              <a:t>NEW YORK FOUR-YEAR</a:t>
            </a:r>
            <a:endParaRPr b="0" i="0" sz="3300" u="none" cap="none" strike="noStrike">
              <a:solidFill>
                <a:srgbClr val="003F6B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508" name="Google Shape;508;p82"/>
          <p:cNvSpPr txBox="1"/>
          <p:nvPr/>
        </p:nvSpPr>
        <p:spPr>
          <a:xfrm>
            <a:off x="6046616" y="2658575"/>
            <a:ext cx="2274600" cy="702000"/>
          </a:xfrm>
          <a:prstGeom prst="rect">
            <a:avLst/>
          </a:prstGeom>
          <a:noFill/>
          <a:ln>
            <a:noFill/>
          </a:ln>
        </p:spPr>
        <p:txBody>
          <a:bodyPr anchorCtr="0" anchor="t" bIns="14400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EAD32"/>
              </a:buClr>
              <a:buSzPts val="1600"/>
              <a:buFont typeface="Arial"/>
              <a:buNone/>
            </a:pPr>
            <a:r>
              <a:rPr b="0" i="0" lang="en" sz="1600" u="none" cap="none" strike="noStrike">
                <a:solidFill>
                  <a:srgbClr val="DEAD32"/>
                </a:solidFill>
                <a:latin typeface="DM Sans"/>
                <a:ea typeface="DM Sans"/>
                <a:cs typeface="DM Sans"/>
                <a:sym typeface="DM Sans"/>
              </a:rPr>
              <a:t>21%</a:t>
            </a:r>
            <a:endParaRPr b="0" i="0" sz="1100" u="none" cap="none" strike="noStrike">
              <a:solidFill>
                <a:srgbClr val="000000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0" lvl="0" marL="0" marR="0" rtl="0" algn="l">
              <a:lnSpc>
                <a:spcPct val="120000"/>
              </a:lnSpc>
              <a:spcBef>
                <a:spcPts val="1100"/>
              </a:spcBef>
              <a:spcAft>
                <a:spcPts val="0"/>
              </a:spcAft>
              <a:buClr>
                <a:srgbClr val="E90044"/>
              </a:buClr>
              <a:buSzPts val="1100"/>
              <a:buFont typeface="Arial"/>
              <a:buNone/>
            </a:pPr>
            <a:r>
              <a:rPr b="0" i="0" lang="en" sz="1100" u="none" cap="none" strike="noStrike">
                <a:solidFill>
                  <a:srgbClr val="003F6B"/>
                </a:solidFill>
                <a:latin typeface="DM Sans"/>
                <a:ea typeface="DM Sans"/>
                <a:cs typeface="DM Sans"/>
                <a:sym typeface="DM Sans"/>
              </a:rPr>
              <a:t>FLORIDA FOUR-YEAR</a:t>
            </a:r>
            <a:endParaRPr b="0" i="0" sz="3300" u="none" cap="none" strike="noStrike">
              <a:solidFill>
                <a:srgbClr val="003F6B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509" name="Google Shape;509;p82"/>
          <p:cNvSpPr txBox="1"/>
          <p:nvPr/>
        </p:nvSpPr>
        <p:spPr>
          <a:xfrm>
            <a:off x="3492158" y="2658575"/>
            <a:ext cx="2274600" cy="702000"/>
          </a:xfrm>
          <a:prstGeom prst="rect">
            <a:avLst/>
          </a:prstGeom>
          <a:noFill/>
          <a:ln>
            <a:noFill/>
          </a:ln>
        </p:spPr>
        <p:txBody>
          <a:bodyPr anchorCtr="0" anchor="t" bIns="14400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EAD32"/>
              </a:buClr>
              <a:buSzPts val="1600"/>
              <a:buFont typeface="Arial"/>
              <a:buNone/>
            </a:pPr>
            <a:r>
              <a:rPr b="0" i="0" lang="en" sz="1600" u="none" cap="none" strike="noStrike">
                <a:solidFill>
                  <a:srgbClr val="DEAD32"/>
                </a:solidFill>
                <a:latin typeface="DM Sans"/>
                <a:ea typeface="DM Sans"/>
                <a:cs typeface="DM Sans"/>
                <a:sym typeface="DM Sans"/>
              </a:rPr>
              <a:t>25%</a:t>
            </a:r>
            <a:endParaRPr b="0" i="0" sz="1100" u="none" cap="none" strike="noStrike">
              <a:solidFill>
                <a:srgbClr val="000000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0" lvl="0" marL="0" marR="0" rtl="0" algn="l">
              <a:lnSpc>
                <a:spcPct val="120000"/>
              </a:lnSpc>
              <a:spcBef>
                <a:spcPts val="11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en" sz="1100" u="none" cap="none" strike="noStrik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rPr>
              <a:t>CALIFORNIA FOUR-YEAR</a:t>
            </a:r>
            <a:endParaRPr b="0" i="0" sz="3300" u="none" cap="none" strike="noStrike">
              <a:solidFill>
                <a:schemeClr val="dk1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510" name="Google Shape;510;p82"/>
          <p:cNvSpPr txBox="1"/>
          <p:nvPr/>
        </p:nvSpPr>
        <p:spPr>
          <a:xfrm>
            <a:off x="6040607" y="1202750"/>
            <a:ext cx="2274600" cy="702000"/>
          </a:xfrm>
          <a:prstGeom prst="rect">
            <a:avLst/>
          </a:prstGeom>
          <a:noFill/>
          <a:ln>
            <a:noFill/>
          </a:ln>
        </p:spPr>
        <p:txBody>
          <a:bodyPr anchorCtr="0" anchor="t" bIns="14400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EAD32"/>
              </a:buClr>
              <a:buSzPts val="1600"/>
              <a:buFont typeface="Arial"/>
              <a:buNone/>
            </a:pPr>
            <a:r>
              <a:rPr b="0" i="0" lang="en" sz="1600" u="none" cap="none" strike="noStrike">
                <a:solidFill>
                  <a:srgbClr val="DEAD32"/>
                </a:solidFill>
                <a:latin typeface="DM Sans"/>
                <a:ea typeface="DM Sans"/>
                <a:cs typeface="DM Sans"/>
                <a:sym typeface="DM Sans"/>
              </a:rPr>
              <a:t>26%</a:t>
            </a:r>
            <a:endParaRPr b="0" i="0" sz="1100" u="none" cap="none" strike="noStrike">
              <a:solidFill>
                <a:srgbClr val="000000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0" lvl="0" marL="0" marR="0" rtl="0" algn="l">
              <a:lnSpc>
                <a:spcPct val="120000"/>
              </a:lnSpc>
              <a:spcBef>
                <a:spcPts val="1100"/>
              </a:spcBef>
              <a:spcAft>
                <a:spcPts val="0"/>
              </a:spcAft>
              <a:buClr>
                <a:srgbClr val="E90044"/>
              </a:buClr>
              <a:buSzPts val="1100"/>
              <a:buFont typeface="Arial"/>
              <a:buNone/>
            </a:pPr>
            <a:r>
              <a:rPr b="0" i="0" lang="en" sz="1100" u="none" cap="none" strike="noStrike">
                <a:solidFill>
                  <a:srgbClr val="003F6B"/>
                </a:solidFill>
                <a:latin typeface="DM Sans"/>
                <a:ea typeface="DM Sans"/>
                <a:cs typeface="DM Sans"/>
                <a:sym typeface="DM Sans"/>
              </a:rPr>
              <a:t>NATIONAL FOUR-YEAR</a:t>
            </a:r>
            <a:endParaRPr b="0" i="0" sz="3300" u="none" cap="none" strike="noStrike">
              <a:solidFill>
                <a:srgbClr val="003F6B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511" name="Google Shape;511;p82"/>
          <p:cNvSpPr txBox="1"/>
          <p:nvPr/>
        </p:nvSpPr>
        <p:spPr>
          <a:xfrm>
            <a:off x="3486150" y="1202750"/>
            <a:ext cx="2274600" cy="702000"/>
          </a:xfrm>
          <a:prstGeom prst="rect">
            <a:avLst/>
          </a:prstGeom>
          <a:noFill/>
          <a:ln>
            <a:noFill/>
          </a:ln>
        </p:spPr>
        <p:txBody>
          <a:bodyPr anchorCtr="0" anchor="t" bIns="14400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34F44"/>
              </a:buClr>
              <a:buSzPts val="1600"/>
              <a:buFont typeface="Arial"/>
              <a:buNone/>
            </a:pPr>
            <a:r>
              <a:rPr b="0" i="0" lang="en" sz="1600" u="none" cap="none" strike="noStrike">
                <a:solidFill>
                  <a:srgbClr val="D34F44"/>
                </a:solidFill>
                <a:latin typeface="DM Sans"/>
                <a:ea typeface="DM Sans"/>
                <a:cs typeface="DM Sans"/>
                <a:sym typeface="DM Sans"/>
              </a:rPr>
              <a:t>10%</a:t>
            </a:r>
            <a:endParaRPr b="0" i="0" sz="1100" u="none" cap="none" strike="noStrike">
              <a:solidFill>
                <a:srgbClr val="000000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0" lvl="0" marL="0" marR="0" rtl="0" algn="l">
              <a:lnSpc>
                <a:spcPct val="120000"/>
              </a:lnSpc>
              <a:spcBef>
                <a:spcPts val="11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en" sz="1100" u="none" cap="none" strike="noStrik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rPr>
              <a:t>NATIONAL TWO-YEAR</a:t>
            </a:r>
            <a:endParaRPr b="0" i="0" sz="3300" u="none" cap="none" strike="noStrike">
              <a:solidFill>
                <a:schemeClr val="dk1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cxnSp>
        <p:nvCxnSpPr>
          <p:cNvPr id="512" name="Google Shape;512;p82"/>
          <p:cNvCxnSpPr/>
          <p:nvPr/>
        </p:nvCxnSpPr>
        <p:spPr>
          <a:xfrm>
            <a:off x="3486150" y="2945974"/>
            <a:ext cx="5115000" cy="0"/>
          </a:xfrm>
          <a:prstGeom prst="straightConnector1">
            <a:avLst/>
          </a:prstGeom>
          <a:noFill/>
          <a:ln cap="flat" cmpd="sng" w="12700">
            <a:solidFill>
              <a:schemeClr val="dk2">
                <a:alpha val="11370"/>
              </a:schemeClr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513" name="Google Shape;513;p82"/>
          <p:cNvSpPr/>
          <p:nvPr/>
        </p:nvSpPr>
        <p:spPr>
          <a:xfrm>
            <a:off x="542924" y="2450696"/>
            <a:ext cx="1204200" cy="285900"/>
          </a:xfrm>
          <a:prstGeom prst="round2SameRect">
            <a:avLst>
              <a:gd fmla="val 50000" name="adj1"/>
              <a:gd fmla="val 50000" name="adj2"/>
            </a:avLst>
          </a:prstGeom>
          <a:solidFill>
            <a:schemeClr val="accent3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b="1" i="0" lang="en" sz="1300" u="none" cap="none" strike="noStrike">
                <a:solidFill>
                  <a:schemeClr val="lt2"/>
                </a:solidFill>
                <a:latin typeface="DM Sans"/>
                <a:ea typeface="DM Sans"/>
                <a:cs typeface="DM Sans"/>
                <a:sym typeface="DM Sans"/>
              </a:rPr>
              <a:t>Leading</a:t>
            </a:r>
            <a:endParaRPr b="0" i="0" sz="1300" u="none" cap="none" strike="noStrike">
              <a:solidFill>
                <a:schemeClr val="lt2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514" name="Google Shape;514;p82"/>
          <p:cNvSpPr/>
          <p:nvPr/>
        </p:nvSpPr>
        <p:spPr>
          <a:xfrm>
            <a:off x="542924" y="2884494"/>
            <a:ext cx="1204200" cy="285900"/>
          </a:xfrm>
          <a:prstGeom prst="round2SameRect">
            <a:avLst>
              <a:gd fmla="val 50000" name="adj1"/>
              <a:gd fmla="val 50000" name="adj2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b="1" i="0" lang="en" sz="1300" u="none" cap="none" strike="noStrike">
                <a:solidFill>
                  <a:schemeClr val="lt2"/>
                </a:solidFill>
                <a:latin typeface="DM Sans"/>
                <a:ea typeface="DM Sans"/>
                <a:cs typeface="DM Sans"/>
                <a:sym typeface="DM Sans"/>
              </a:rPr>
              <a:t>Advanced</a:t>
            </a:r>
            <a:endParaRPr b="0" i="0" sz="1300" u="none" cap="none" strike="noStrike">
              <a:solidFill>
                <a:schemeClr val="lt2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515" name="Google Shape;515;p82"/>
          <p:cNvSpPr/>
          <p:nvPr/>
        </p:nvSpPr>
        <p:spPr>
          <a:xfrm>
            <a:off x="542924" y="3313798"/>
            <a:ext cx="1204200" cy="285900"/>
          </a:xfrm>
          <a:prstGeom prst="round2SameRect">
            <a:avLst>
              <a:gd fmla="val 50000" name="adj1"/>
              <a:gd fmla="val 50000" name="adj2"/>
            </a:avLst>
          </a:prstGeom>
          <a:solidFill>
            <a:srgbClr val="DEAD32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b="1" i="0" lang="en" sz="1300" u="none" cap="none" strike="noStrike">
                <a:solidFill>
                  <a:schemeClr val="lt2"/>
                </a:solidFill>
                <a:latin typeface="DM Sans"/>
                <a:ea typeface="DM Sans"/>
                <a:cs typeface="DM Sans"/>
                <a:sym typeface="DM Sans"/>
              </a:rPr>
              <a:t>Developing</a:t>
            </a:r>
            <a:endParaRPr b="0" i="0" sz="1300" u="none" cap="none" strike="noStrike">
              <a:solidFill>
                <a:schemeClr val="lt2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516" name="Google Shape;516;p82"/>
          <p:cNvSpPr/>
          <p:nvPr/>
        </p:nvSpPr>
        <p:spPr>
          <a:xfrm>
            <a:off x="542924" y="3743102"/>
            <a:ext cx="1204200" cy="285900"/>
          </a:xfrm>
          <a:prstGeom prst="round2SameRect">
            <a:avLst>
              <a:gd fmla="val 50000" name="adj1"/>
              <a:gd fmla="val 50000" name="adj2"/>
            </a:avLst>
          </a:prstGeom>
          <a:solidFill>
            <a:srgbClr val="D34F44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b="1" i="0" lang="en" sz="1300" u="none" cap="none" strike="noStrike">
                <a:solidFill>
                  <a:schemeClr val="lt2"/>
                </a:solidFill>
                <a:latin typeface="DM Sans"/>
                <a:ea typeface="DM Sans"/>
                <a:cs typeface="DM Sans"/>
                <a:sym typeface="DM Sans"/>
              </a:rPr>
              <a:t>Foundational</a:t>
            </a:r>
            <a:endParaRPr b="0" i="0" sz="1300" u="none" cap="none" strike="noStrike">
              <a:solidFill>
                <a:schemeClr val="lt2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517" name="Google Shape;517;p82"/>
          <p:cNvSpPr txBox="1"/>
          <p:nvPr/>
        </p:nvSpPr>
        <p:spPr>
          <a:xfrm>
            <a:off x="1747220" y="3743102"/>
            <a:ext cx="1198500" cy="231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137150" spcFirstLastPara="1" rIns="0" wrap="square" tIns="0">
            <a:sp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</a:pPr>
            <a:r>
              <a:rPr b="0" i="0" lang="en" sz="1500" u="none" cap="none" strike="noStrik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rPr>
              <a:t>0 - 20%</a:t>
            </a:r>
            <a:endParaRPr b="0" i="0" sz="1100" u="none" cap="none" strike="noStrike">
              <a:solidFill>
                <a:srgbClr val="000000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518" name="Google Shape;518;p82"/>
          <p:cNvSpPr txBox="1"/>
          <p:nvPr/>
        </p:nvSpPr>
        <p:spPr>
          <a:xfrm>
            <a:off x="1747220" y="3313798"/>
            <a:ext cx="1198500" cy="231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137150" spcFirstLastPara="1" rIns="0" wrap="square" tIns="0">
            <a:sp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</a:pPr>
            <a:r>
              <a:rPr b="0" i="0" lang="en" sz="1500" u="none" cap="none" strike="noStrik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rPr>
              <a:t>21 - 40%</a:t>
            </a:r>
            <a:endParaRPr b="0" i="0" sz="1100" u="none" cap="none" strike="noStrike">
              <a:solidFill>
                <a:srgbClr val="000000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519" name="Google Shape;519;p82"/>
          <p:cNvSpPr txBox="1"/>
          <p:nvPr/>
        </p:nvSpPr>
        <p:spPr>
          <a:xfrm>
            <a:off x="1747220" y="2884494"/>
            <a:ext cx="1198500" cy="231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137150" spcFirstLastPara="1" rIns="0" wrap="square" tIns="0">
            <a:sp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</a:pPr>
            <a:r>
              <a:rPr b="0" i="0" lang="en" sz="1500" u="none" cap="none" strike="noStrik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rPr>
              <a:t>41 - 60%</a:t>
            </a:r>
            <a:endParaRPr b="0" i="0" sz="1100" u="none" cap="none" strike="noStrike">
              <a:solidFill>
                <a:srgbClr val="000000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520" name="Google Shape;520;p82"/>
          <p:cNvSpPr txBox="1"/>
          <p:nvPr/>
        </p:nvSpPr>
        <p:spPr>
          <a:xfrm>
            <a:off x="1747220" y="2450696"/>
            <a:ext cx="1198500" cy="231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137150" spcFirstLastPara="1" rIns="0" wrap="square" tIns="0">
            <a:sp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</a:pPr>
            <a:r>
              <a:rPr b="0" i="0" lang="en" sz="1500" u="none" cap="none" strike="noStrik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rPr>
              <a:t>61 - 100%</a:t>
            </a:r>
            <a:endParaRPr b="0" i="0" sz="1100" u="none" cap="none" strike="noStrike">
              <a:solidFill>
                <a:srgbClr val="000000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cxnSp>
        <p:nvCxnSpPr>
          <p:cNvPr id="521" name="Google Shape;521;p82"/>
          <p:cNvCxnSpPr/>
          <p:nvPr/>
        </p:nvCxnSpPr>
        <p:spPr>
          <a:xfrm>
            <a:off x="3480140" y="4397703"/>
            <a:ext cx="5115000" cy="0"/>
          </a:xfrm>
          <a:prstGeom prst="straightConnector1">
            <a:avLst/>
          </a:prstGeom>
          <a:noFill/>
          <a:ln cap="flat" cmpd="sng" w="12700">
            <a:solidFill>
              <a:schemeClr val="dk2">
                <a:alpha val="11370"/>
              </a:schemeClr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522" name="Google Shape;522;p82"/>
          <p:cNvCxnSpPr/>
          <p:nvPr/>
        </p:nvCxnSpPr>
        <p:spPr>
          <a:xfrm>
            <a:off x="3480140" y="1494022"/>
            <a:ext cx="5115000" cy="0"/>
          </a:xfrm>
          <a:prstGeom prst="straightConnector1">
            <a:avLst/>
          </a:prstGeom>
          <a:noFill/>
          <a:ln cap="flat" cmpd="sng" w="12700">
            <a:solidFill>
              <a:schemeClr val="dk2">
                <a:alpha val="11370"/>
              </a:schemeClr>
            </a:solidFill>
            <a:prstDash val="solid"/>
            <a:miter lim="800000"/>
            <a:headEnd len="sm" w="sm" type="none"/>
            <a:tailEnd len="sm" w="sm" type="none"/>
          </a:ln>
        </p:spPr>
      </p:cxnSp>
      <p:grpSp>
        <p:nvGrpSpPr>
          <p:cNvPr id="523" name="Google Shape;523;p82"/>
          <p:cNvGrpSpPr/>
          <p:nvPr/>
        </p:nvGrpSpPr>
        <p:grpSpPr>
          <a:xfrm>
            <a:off x="3491937" y="1908306"/>
            <a:ext cx="812178" cy="914922"/>
            <a:chOff x="5929153" y="-5826417"/>
            <a:chExt cx="1420140" cy="1599793"/>
          </a:xfrm>
        </p:grpSpPr>
        <p:sp>
          <p:nvSpPr>
            <p:cNvPr id="524" name="Google Shape;524;p82"/>
            <p:cNvSpPr/>
            <p:nvPr/>
          </p:nvSpPr>
          <p:spPr>
            <a:xfrm>
              <a:off x="5929153" y="-5826417"/>
              <a:ext cx="1419796" cy="1598937"/>
            </a:xfrm>
            <a:custGeom>
              <a:rect b="b" l="l" r="r" t="t"/>
              <a:pathLst>
                <a:path extrusionOk="0" h="1289465" w="1144997">
                  <a:moveTo>
                    <a:pt x="434860" y="693064"/>
                  </a:moveTo>
                  <a:cubicBezTo>
                    <a:pt x="434860" y="702179"/>
                    <a:pt x="442554" y="709966"/>
                    <a:pt x="451768" y="709966"/>
                  </a:cubicBezTo>
                  <a:cubicBezTo>
                    <a:pt x="460982" y="709966"/>
                    <a:pt x="468676" y="702749"/>
                    <a:pt x="468676" y="693064"/>
                  </a:cubicBezTo>
                  <a:cubicBezTo>
                    <a:pt x="468676" y="683379"/>
                    <a:pt x="460982" y="676257"/>
                    <a:pt x="451768" y="676257"/>
                  </a:cubicBezTo>
                  <a:cubicBezTo>
                    <a:pt x="442554" y="676257"/>
                    <a:pt x="434860" y="683948"/>
                    <a:pt x="434860" y="693064"/>
                  </a:cubicBezTo>
                  <a:moveTo>
                    <a:pt x="531464" y="693064"/>
                  </a:moveTo>
                  <a:cubicBezTo>
                    <a:pt x="531464" y="702179"/>
                    <a:pt x="539158" y="709966"/>
                    <a:pt x="548372" y="709966"/>
                  </a:cubicBezTo>
                  <a:cubicBezTo>
                    <a:pt x="557586" y="709966"/>
                    <a:pt x="565280" y="702749"/>
                    <a:pt x="565280" y="693064"/>
                  </a:cubicBezTo>
                  <a:cubicBezTo>
                    <a:pt x="565280" y="683379"/>
                    <a:pt x="557586" y="676257"/>
                    <a:pt x="548372" y="676257"/>
                  </a:cubicBezTo>
                  <a:cubicBezTo>
                    <a:pt x="539158" y="676257"/>
                    <a:pt x="531464" y="683948"/>
                    <a:pt x="531464" y="693064"/>
                  </a:cubicBezTo>
                  <a:moveTo>
                    <a:pt x="483114" y="693064"/>
                  </a:moveTo>
                  <a:cubicBezTo>
                    <a:pt x="483114" y="702179"/>
                    <a:pt x="490808" y="709966"/>
                    <a:pt x="500022" y="709966"/>
                  </a:cubicBezTo>
                  <a:cubicBezTo>
                    <a:pt x="509236" y="709966"/>
                    <a:pt x="516930" y="702749"/>
                    <a:pt x="516930" y="693064"/>
                  </a:cubicBezTo>
                  <a:cubicBezTo>
                    <a:pt x="516930" y="683379"/>
                    <a:pt x="509236" y="676257"/>
                    <a:pt x="500022" y="676257"/>
                  </a:cubicBezTo>
                  <a:cubicBezTo>
                    <a:pt x="490808" y="676257"/>
                    <a:pt x="483114" y="683948"/>
                    <a:pt x="483114" y="693064"/>
                  </a:cubicBezTo>
                  <a:moveTo>
                    <a:pt x="579718" y="693064"/>
                  </a:moveTo>
                  <a:cubicBezTo>
                    <a:pt x="579718" y="702179"/>
                    <a:pt x="587412" y="709966"/>
                    <a:pt x="596626" y="709966"/>
                  </a:cubicBezTo>
                  <a:cubicBezTo>
                    <a:pt x="605840" y="709966"/>
                    <a:pt x="613534" y="702749"/>
                    <a:pt x="613534" y="693064"/>
                  </a:cubicBezTo>
                  <a:cubicBezTo>
                    <a:pt x="613534" y="683379"/>
                    <a:pt x="605840" y="676257"/>
                    <a:pt x="596626" y="676257"/>
                  </a:cubicBezTo>
                  <a:cubicBezTo>
                    <a:pt x="587412" y="676257"/>
                    <a:pt x="579718" y="683948"/>
                    <a:pt x="579718" y="693064"/>
                  </a:cubicBezTo>
                  <a:moveTo>
                    <a:pt x="241557" y="693064"/>
                  </a:moveTo>
                  <a:cubicBezTo>
                    <a:pt x="241557" y="702179"/>
                    <a:pt x="249251" y="709966"/>
                    <a:pt x="258465" y="709966"/>
                  </a:cubicBezTo>
                  <a:cubicBezTo>
                    <a:pt x="267679" y="709966"/>
                    <a:pt x="275373" y="702749"/>
                    <a:pt x="275373" y="693064"/>
                  </a:cubicBezTo>
                  <a:cubicBezTo>
                    <a:pt x="275373" y="683379"/>
                    <a:pt x="267679" y="676257"/>
                    <a:pt x="258465" y="676257"/>
                  </a:cubicBezTo>
                  <a:cubicBezTo>
                    <a:pt x="249251" y="676257"/>
                    <a:pt x="241557" y="683948"/>
                    <a:pt x="241557" y="693064"/>
                  </a:cubicBezTo>
                  <a:moveTo>
                    <a:pt x="338161" y="693064"/>
                  </a:moveTo>
                  <a:cubicBezTo>
                    <a:pt x="338161" y="702179"/>
                    <a:pt x="345855" y="709966"/>
                    <a:pt x="355069" y="709966"/>
                  </a:cubicBezTo>
                  <a:cubicBezTo>
                    <a:pt x="364283" y="709966"/>
                    <a:pt x="371977" y="702749"/>
                    <a:pt x="371977" y="693064"/>
                  </a:cubicBezTo>
                  <a:cubicBezTo>
                    <a:pt x="371977" y="683379"/>
                    <a:pt x="364283" y="676257"/>
                    <a:pt x="355069" y="676257"/>
                  </a:cubicBezTo>
                  <a:cubicBezTo>
                    <a:pt x="345855" y="676257"/>
                    <a:pt x="338161" y="683948"/>
                    <a:pt x="338161" y="693064"/>
                  </a:cubicBezTo>
                  <a:moveTo>
                    <a:pt x="289907" y="693064"/>
                  </a:moveTo>
                  <a:cubicBezTo>
                    <a:pt x="289907" y="702179"/>
                    <a:pt x="297601" y="709966"/>
                    <a:pt x="306815" y="709966"/>
                  </a:cubicBezTo>
                  <a:cubicBezTo>
                    <a:pt x="316029" y="709966"/>
                    <a:pt x="323723" y="702749"/>
                    <a:pt x="323723" y="693064"/>
                  </a:cubicBezTo>
                  <a:cubicBezTo>
                    <a:pt x="323723" y="683379"/>
                    <a:pt x="316029" y="676257"/>
                    <a:pt x="306815" y="676257"/>
                  </a:cubicBezTo>
                  <a:cubicBezTo>
                    <a:pt x="297601" y="676257"/>
                    <a:pt x="289907" y="683948"/>
                    <a:pt x="289907" y="693064"/>
                  </a:cubicBezTo>
                  <a:moveTo>
                    <a:pt x="628068" y="693064"/>
                  </a:moveTo>
                  <a:cubicBezTo>
                    <a:pt x="628068" y="702179"/>
                    <a:pt x="635762" y="709966"/>
                    <a:pt x="644976" y="709966"/>
                  </a:cubicBezTo>
                  <a:cubicBezTo>
                    <a:pt x="654190" y="709966"/>
                    <a:pt x="661884" y="702749"/>
                    <a:pt x="661884" y="693064"/>
                  </a:cubicBezTo>
                  <a:cubicBezTo>
                    <a:pt x="661884" y="683379"/>
                    <a:pt x="654190" y="676162"/>
                    <a:pt x="644976" y="676162"/>
                  </a:cubicBezTo>
                  <a:cubicBezTo>
                    <a:pt x="635762" y="676162"/>
                    <a:pt x="628068" y="683853"/>
                    <a:pt x="628068" y="693064"/>
                  </a:cubicBezTo>
                  <a:moveTo>
                    <a:pt x="676417" y="693064"/>
                  </a:moveTo>
                  <a:cubicBezTo>
                    <a:pt x="676417" y="702179"/>
                    <a:pt x="684111" y="709966"/>
                    <a:pt x="693325" y="709966"/>
                  </a:cubicBezTo>
                  <a:cubicBezTo>
                    <a:pt x="702539" y="709966"/>
                    <a:pt x="710233" y="702749"/>
                    <a:pt x="710233" y="693064"/>
                  </a:cubicBezTo>
                  <a:cubicBezTo>
                    <a:pt x="710233" y="683379"/>
                    <a:pt x="702444" y="676162"/>
                    <a:pt x="693325" y="676162"/>
                  </a:cubicBezTo>
                  <a:cubicBezTo>
                    <a:pt x="684206" y="676162"/>
                    <a:pt x="676417" y="683853"/>
                    <a:pt x="676417" y="693064"/>
                  </a:cubicBezTo>
                  <a:moveTo>
                    <a:pt x="724671" y="693064"/>
                  </a:moveTo>
                  <a:cubicBezTo>
                    <a:pt x="724671" y="702179"/>
                    <a:pt x="732461" y="709966"/>
                    <a:pt x="741579" y="709966"/>
                  </a:cubicBezTo>
                  <a:cubicBezTo>
                    <a:pt x="750698" y="709966"/>
                    <a:pt x="758488" y="702274"/>
                    <a:pt x="758488" y="693064"/>
                  </a:cubicBezTo>
                  <a:cubicBezTo>
                    <a:pt x="758488" y="683853"/>
                    <a:pt x="750793" y="676162"/>
                    <a:pt x="741579" y="676162"/>
                  </a:cubicBezTo>
                  <a:cubicBezTo>
                    <a:pt x="731891" y="676162"/>
                    <a:pt x="724671" y="683853"/>
                    <a:pt x="724671" y="693064"/>
                  </a:cubicBezTo>
                  <a:moveTo>
                    <a:pt x="434860" y="741395"/>
                  </a:moveTo>
                  <a:cubicBezTo>
                    <a:pt x="434860" y="750511"/>
                    <a:pt x="442554" y="758297"/>
                    <a:pt x="451768" y="758297"/>
                  </a:cubicBezTo>
                  <a:cubicBezTo>
                    <a:pt x="460982" y="758297"/>
                    <a:pt x="468676" y="751080"/>
                    <a:pt x="468676" y="741395"/>
                  </a:cubicBezTo>
                  <a:cubicBezTo>
                    <a:pt x="468676" y="731710"/>
                    <a:pt x="460982" y="724588"/>
                    <a:pt x="451768" y="724588"/>
                  </a:cubicBezTo>
                  <a:cubicBezTo>
                    <a:pt x="442554" y="724588"/>
                    <a:pt x="434860" y="732280"/>
                    <a:pt x="434860" y="741395"/>
                  </a:cubicBezTo>
                  <a:moveTo>
                    <a:pt x="531464" y="741395"/>
                  </a:moveTo>
                  <a:cubicBezTo>
                    <a:pt x="531464" y="750511"/>
                    <a:pt x="539158" y="758297"/>
                    <a:pt x="548372" y="758297"/>
                  </a:cubicBezTo>
                  <a:cubicBezTo>
                    <a:pt x="557586" y="758297"/>
                    <a:pt x="565280" y="751080"/>
                    <a:pt x="565280" y="741395"/>
                  </a:cubicBezTo>
                  <a:cubicBezTo>
                    <a:pt x="565280" y="731710"/>
                    <a:pt x="557586" y="724588"/>
                    <a:pt x="548372" y="724588"/>
                  </a:cubicBezTo>
                  <a:cubicBezTo>
                    <a:pt x="539158" y="724588"/>
                    <a:pt x="531464" y="732280"/>
                    <a:pt x="531464" y="741395"/>
                  </a:cubicBezTo>
                  <a:moveTo>
                    <a:pt x="483114" y="741395"/>
                  </a:moveTo>
                  <a:cubicBezTo>
                    <a:pt x="483114" y="750511"/>
                    <a:pt x="490808" y="758297"/>
                    <a:pt x="500022" y="758297"/>
                  </a:cubicBezTo>
                  <a:cubicBezTo>
                    <a:pt x="509236" y="758297"/>
                    <a:pt x="516930" y="751080"/>
                    <a:pt x="516930" y="741395"/>
                  </a:cubicBezTo>
                  <a:cubicBezTo>
                    <a:pt x="516930" y="731710"/>
                    <a:pt x="509236" y="724588"/>
                    <a:pt x="500022" y="724588"/>
                  </a:cubicBezTo>
                  <a:cubicBezTo>
                    <a:pt x="490808" y="724588"/>
                    <a:pt x="483114" y="732280"/>
                    <a:pt x="483114" y="741395"/>
                  </a:cubicBezTo>
                  <a:moveTo>
                    <a:pt x="579718" y="741395"/>
                  </a:moveTo>
                  <a:cubicBezTo>
                    <a:pt x="579718" y="750511"/>
                    <a:pt x="587412" y="758297"/>
                    <a:pt x="596626" y="758297"/>
                  </a:cubicBezTo>
                  <a:cubicBezTo>
                    <a:pt x="605840" y="758297"/>
                    <a:pt x="613534" y="751080"/>
                    <a:pt x="613534" y="741395"/>
                  </a:cubicBezTo>
                  <a:cubicBezTo>
                    <a:pt x="613534" y="731710"/>
                    <a:pt x="605840" y="724588"/>
                    <a:pt x="596626" y="724588"/>
                  </a:cubicBezTo>
                  <a:cubicBezTo>
                    <a:pt x="587412" y="724588"/>
                    <a:pt x="579718" y="732280"/>
                    <a:pt x="579718" y="741395"/>
                  </a:cubicBezTo>
                  <a:moveTo>
                    <a:pt x="338161" y="741395"/>
                  </a:moveTo>
                  <a:cubicBezTo>
                    <a:pt x="338161" y="750511"/>
                    <a:pt x="345855" y="758297"/>
                    <a:pt x="355069" y="758297"/>
                  </a:cubicBezTo>
                  <a:cubicBezTo>
                    <a:pt x="364283" y="758297"/>
                    <a:pt x="371977" y="751080"/>
                    <a:pt x="371977" y="741395"/>
                  </a:cubicBezTo>
                  <a:cubicBezTo>
                    <a:pt x="371977" y="731710"/>
                    <a:pt x="364283" y="724588"/>
                    <a:pt x="355069" y="724588"/>
                  </a:cubicBezTo>
                  <a:cubicBezTo>
                    <a:pt x="345855" y="724588"/>
                    <a:pt x="338161" y="732280"/>
                    <a:pt x="338161" y="741395"/>
                  </a:cubicBezTo>
                  <a:moveTo>
                    <a:pt x="289907" y="741395"/>
                  </a:moveTo>
                  <a:cubicBezTo>
                    <a:pt x="289907" y="750511"/>
                    <a:pt x="297601" y="758297"/>
                    <a:pt x="306815" y="758297"/>
                  </a:cubicBezTo>
                  <a:cubicBezTo>
                    <a:pt x="316029" y="758297"/>
                    <a:pt x="323723" y="751080"/>
                    <a:pt x="323723" y="741395"/>
                  </a:cubicBezTo>
                  <a:cubicBezTo>
                    <a:pt x="323723" y="731710"/>
                    <a:pt x="316029" y="724588"/>
                    <a:pt x="306815" y="724588"/>
                  </a:cubicBezTo>
                  <a:cubicBezTo>
                    <a:pt x="297601" y="724588"/>
                    <a:pt x="289907" y="732280"/>
                    <a:pt x="289907" y="741395"/>
                  </a:cubicBezTo>
                  <a:moveTo>
                    <a:pt x="628068" y="741395"/>
                  </a:moveTo>
                  <a:cubicBezTo>
                    <a:pt x="628068" y="750511"/>
                    <a:pt x="635762" y="758297"/>
                    <a:pt x="644976" y="758297"/>
                  </a:cubicBezTo>
                  <a:cubicBezTo>
                    <a:pt x="654190" y="758297"/>
                    <a:pt x="661884" y="751080"/>
                    <a:pt x="661884" y="741395"/>
                  </a:cubicBezTo>
                  <a:cubicBezTo>
                    <a:pt x="661884" y="731710"/>
                    <a:pt x="654190" y="724494"/>
                    <a:pt x="644976" y="724494"/>
                  </a:cubicBezTo>
                  <a:cubicBezTo>
                    <a:pt x="635762" y="724494"/>
                    <a:pt x="628068" y="732185"/>
                    <a:pt x="628068" y="741395"/>
                  </a:cubicBezTo>
                  <a:moveTo>
                    <a:pt x="676417" y="741395"/>
                  </a:moveTo>
                  <a:cubicBezTo>
                    <a:pt x="676417" y="750511"/>
                    <a:pt x="684111" y="758297"/>
                    <a:pt x="693325" y="758297"/>
                  </a:cubicBezTo>
                  <a:cubicBezTo>
                    <a:pt x="702539" y="758297"/>
                    <a:pt x="710233" y="751080"/>
                    <a:pt x="710233" y="741395"/>
                  </a:cubicBezTo>
                  <a:cubicBezTo>
                    <a:pt x="710233" y="731710"/>
                    <a:pt x="702444" y="724494"/>
                    <a:pt x="693325" y="724494"/>
                  </a:cubicBezTo>
                  <a:cubicBezTo>
                    <a:pt x="684206" y="724494"/>
                    <a:pt x="676417" y="732185"/>
                    <a:pt x="676417" y="741395"/>
                  </a:cubicBezTo>
                  <a:moveTo>
                    <a:pt x="724671" y="741395"/>
                  </a:moveTo>
                  <a:cubicBezTo>
                    <a:pt x="724671" y="750511"/>
                    <a:pt x="732461" y="758297"/>
                    <a:pt x="741579" y="758297"/>
                  </a:cubicBezTo>
                  <a:cubicBezTo>
                    <a:pt x="750698" y="758297"/>
                    <a:pt x="758488" y="750606"/>
                    <a:pt x="758488" y="741395"/>
                  </a:cubicBezTo>
                  <a:cubicBezTo>
                    <a:pt x="758488" y="732185"/>
                    <a:pt x="750793" y="724494"/>
                    <a:pt x="741579" y="724494"/>
                  </a:cubicBezTo>
                  <a:cubicBezTo>
                    <a:pt x="731891" y="724494"/>
                    <a:pt x="724671" y="732185"/>
                    <a:pt x="724671" y="741395"/>
                  </a:cubicBezTo>
                  <a:moveTo>
                    <a:pt x="773021" y="741395"/>
                  </a:moveTo>
                  <a:cubicBezTo>
                    <a:pt x="773021" y="750511"/>
                    <a:pt x="780810" y="758297"/>
                    <a:pt x="789929" y="758297"/>
                  </a:cubicBezTo>
                  <a:cubicBezTo>
                    <a:pt x="799048" y="758297"/>
                    <a:pt x="806837" y="750606"/>
                    <a:pt x="806837" y="741395"/>
                  </a:cubicBezTo>
                  <a:cubicBezTo>
                    <a:pt x="806837" y="732185"/>
                    <a:pt x="799143" y="724494"/>
                    <a:pt x="789929" y="724494"/>
                  </a:cubicBezTo>
                  <a:cubicBezTo>
                    <a:pt x="780240" y="724494"/>
                    <a:pt x="773021" y="732185"/>
                    <a:pt x="773021" y="741395"/>
                  </a:cubicBezTo>
                  <a:moveTo>
                    <a:pt x="434860" y="789631"/>
                  </a:moveTo>
                  <a:cubicBezTo>
                    <a:pt x="434860" y="798747"/>
                    <a:pt x="442554" y="806533"/>
                    <a:pt x="451768" y="806533"/>
                  </a:cubicBezTo>
                  <a:cubicBezTo>
                    <a:pt x="460982" y="806533"/>
                    <a:pt x="468676" y="799317"/>
                    <a:pt x="468676" y="789631"/>
                  </a:cubicBezTo>
                  <a:cubicBezTo>
                    <a:pt x="468676" y="779946"/>
                    <a:pt x="460982" y="772825"/>
                    <a:pt x="451768" y="772825"/>
                  </a:cubicBezTo>
                  <a:cubicBezTo>
                    <a:pt x="442554" y="772825"/>
                    <a:pt x="434860" y="780516"/>
                    <a:pt x="434860" y="789631"/>
                  </a:cubicBezTo>
                  <a:moveTo>
                    <a:pt x="531464" y="789631"/>
                  </a:moveTo>
                  <a:cubicBezTo>
                    <a:pt x="531464" y="798747"/>
                    <a:pt x="539158" y="806533"/>
                    <a:pt x="548372" y="806533"/>
                  </a:cubicBezTo>
                  <a:cubicBezTo>
                    <a:pt x="557586" y="806533"/>
                    <a:pt x="565280" y="799317"/>
                    <a:pt x="565280" y="789631"/>
                  </a:cubicBezTo>
                  <a:cubicBezTo>
                    <a:pt x="565280" y="779946"/>
                    <a:pt x="557586" y="772825"/>
                    <a:pt x="548372" y="772825"/>
                  </a:cubicBezTo>
                  <a:cubicBezTo>
                    <a:pt x="539158" y="772825"/>
                    <a:pt x="531464" y="780516"/>
                    <a:pt x="531464" y="789631"/>
                  </a:cubicBezTo>
                  <a:moveTo>
                    <a:pt x="483114" y="789631"/>
                  </a:moveTo>
                  <a:cubicBezTo>
                    <a:pt x="483114" y="798747"/>
                    <a:pt x="490808" y="806533"/>
                    <a:pt x="500022" y="806533"/>
                  </a:cubicBezTo>
                  <a:cubicBezTo>
                    <a:pt x="509236" y="806533"/>
                    <a:pt x="516930" y="799317"/>
                    <a:pt x="516930" y="789631"/>
                  </a:cubicBezTo>
                  <a:cubicBezTo>
                    <a:pt x="516930" y="779946"/>
                    <a:pt x="509236" y="772825"/>
                    <a:pt x="500022" y="772825"/>
                  </a:cubicBezTo>
                  <a:cubicBezTo>
                    <a:pt x="490808" y="772825"/>
                    <a:pt x="483114" y="780516"/>
                    <a:pt x="483114" y="789631"/>
                  </a:cubicBezTo>
                  <a:moveTo>
                    <a:pt x="579718" y="789631"/>
                  </a:moveTo>
                  <a:cubicBezTo>
                    <a:pt x="579718" y="798747"/>
                    <a:pt x="587412" y="806533"/>
                    <a:pt x="596626" y="806533"/>
                  </a:cubicBezTo>
                  <a:cubicBezTo>
                    <a:pt x="605840" y="806533"/>
                    <a:pt x="613534" y="799317"/>
                    <a:pt x="613534" y="789631"/>
                  </a:cubicBezTo>
                  <a:cubicBezTo>
                    <a:pt x="613534" y="779946"/>
                    <a:pt x="605840" y="772825"/>
                    <a:pt x="596626" y="772825"/>
                  </a:cubicBezTo>
                  <a:cubicBezTo>
                    <a:pt x="587412" y="772825"/>
                    <a:pt x="579718" y="780516"/>
                    <a:pt x="579718" y="789631"/>
                  </a:cubicBezTo>
                  <a:moveTo>
                    <a:pt x="338161" y="789631"/>
                  </a:moveTo>
                  <a:cubicBezTo>
                    <a:pt x="338161" y="798747"/>
                    <a:pt x="345855" y="806533"/>
                    <a:pt x="355069" y="806533"/>
                  </a:cubicBezTo>
                  <a:cubicBezTo>
                    <a:pt x="364283" y="806533"/>
                    <a:pt x="371977" y="799317"/>
                    <a:pt x="371977" y="789631"/>
                  </a:cubicBezTo>
                  <a:cubicBezTo>
                    <a:pt x="371977" y="779946"/>
                    <a:pt x="364283" y="772825"/>
                    <a:pt x="355069" y="772825"/>
                  </a:cubicBezTo>
                  <a:cubicBezTo>
                    <a:pt x="345855" y="772825"/>
                    <a:pt x="338161" y="780516"/>
                    <a:pt x="338161" y="789631"/>
                  </a:cubicBezTo>
                  <a:moveTo>
                    <a:pt x="289907" y="789631"/>
                  </a:moveTo>
                  <a:cubicBezTo>
                    <a:pt x="289907" y="798747"/>
                    <a:pt x="297601" y="806533"/>
                    <a:pt x="306815" y="806533"/>
                  </a:cubicBezTo>
                  <a:cubicBezTo>
                    <a:pt x="316029" y="806533"/>
                    <a:pt x="323723" y="799317"/>
                    <a:pt x="323723" y="789631"/>
                  </a:cubicBezTo>
                  <a:cubicBezTo>
                    <a:pt x="323723" y="779946"/>
                    <a:pt x="316029" y="772825"/>
                    <a:pt x="306815" y="772825"/>
                  </a:cubicBezTo>
                  <a:cubicBezTo>
                    <a:pt x="297601" y="772825"/>
                    <a:pt x="289907" y="780516"/>
                    <a:pt x="289907" y="789631"/>
                  </a:cubicBezTo>
                  <a:moveTo>
                    <a:pt x="628068" y="789631"/>
                  </a:moveTo>
                  <a:cubicBezTo>
                    <a:pt x="628068" y="798747"/>
                    <a:pt x="635762" y="806533"/>
                    <a:pt x="644976" y="806533"/>
                  </a:cubicBezTo>
                  <a:cubicBezTo>
                    <a:pt x="654190" y="806533"/>
                    <a:pt x="661884" y="799317"/>
                    <a:pt x="661884" y="789631"/>
                  </a:cubicBezTo>
                  <a:cubicBezTo>
                    <a:pt x="661884" y="779946"/>
                    <a:pt x="654190" y="772730"/>
                    <a:pt x="644976" y="772730"/>
                  </a:cubicBezTo>
                  <a:cubicBezTo>
                    <a:pt x="635762" y="772730"/>
                    <a:pt x="628068" y="780421"/>
                    <a:pt x="628068" y="789631"/>
                  </a:cubicBezTo>
                  <a:moveTo>
                    <a:pt x="676417" y="789631"/>
                  </a:moveTo>
                  <a:cubicBezTo>
                    <a:pt x="676417" y="798747"/>
                    <a:pt x="684111" y="806533"/>
                    <a:pt x="693325" y="806533"/>
                  </a:cubicBezTo>
                  <a:cubicBezTo>
                    <a:pt x="702539" y="806533"/>
                    <a:pt x="710233" y="799317"/>
                    <a:pt x="710233" y="789631"/>
                  </a:cubicBezTo>
                  <a:cubicBezTo>
                    <a:pt x="710233" y="779946"/>
                    <a:pt x="702444" y="772730"/>
                    <a:pt x="693325" y="772730"/>
                  </a:cubicBezTo>
                  <a:cubicBezTo>
                    <a:pt x="684206" y="772730"/>
                    <a:pt x="676417" y="780421"/>
                    <a:pt x="676417" y="789631"/>
                  </a:cubicBezTo>
                  <a:moveTo>
                    <a:pt x="821370" y="789631"/>
                  </a:moveTo>
                  <a:cubicBezTo>
                    <a:pt x="821370" y="780516"/>
                    <a:pt x="828589" y="772730"/>
                    <a:pt x="838278" y="772730"/>
                  </a:cubicBezTo>
                  <a:cubicBezTo>
                    <a:pt x="847492" y="772730"/>
                    <a:pt x="855186" y="780421"/>
                    <a:pt x="855186" y="789631"/>
                  </a:cubicBezTo>
                  <a:cubicBezTo>
                    <a:pt x="855186" y="798842"/>
                    <a:pt x="847492" y="806438"/>
                    <a:pt x="838278" y="806438"/>
                  </a:cubicBezTo>
                  <a:cubicBezTo>
                    <a:pt x="829064" y="806438"/>
                    <a:pt x="821370" y="798747"/>
                    <a:pt x="821370" y="789631"/>
                  </a:cubicBezTo>
                  <a:moveTo>
                    <a:pt x="724671" y="789631"/>
                  </a:moveTo>
                  <a:cubicBezTo>
                    <a:pt x="724671" y="798747"/>
                    <a:pt x="732461" y="806533"/>
                    <a:pt x="741579" y="806533"/>
                  </a:cubicBezTo>
                  <a:cubicBezTo>
                    <a:pt x="750698" y="806533"/>
                    <a:pt x="758488" y="798842"/>
                    <a:pt x="758488" y="789631"/>
                  </a:cubicBezTo>
                  <a:cubicBezTo>
                    <a:pt x="758488" y="780421"/>
                    <a:pt x="750793" y="772730"/>
                    <a:pt x="741579" y="772730"/>
                  </a:cubicBezTo>
                  <a:cubicBezTo>
                    <a:pt x="731891" y="772730"/>
                    <a:pt x="724671" y="780421"/>
                    <a:pt x="724671" y="789631"/>
                  </a:cubicBezTo>
                  <a:moveTo>
                    <a:pt x="773021" y="789631"/>
                  </a:moveTo>
                  <a:cubicBezTo>
                    <a:pt x="773021" y="798747"/>
                    <a:pt x="780810" y="806533"/>
                    <a:pt x="789929" y="806533"/>
                  </a:cubicBezTo>
                  <a:cubicBezTo>
                    <a:pt x="799048" y="806533"/>
                    <a:pt x="806837" y="798842"/>
                    <a:pt x="806837" y="789631"/>
                  </a:cubicBezTo>
                  <a:cubicBezTo>
                    <a:pt x="806837" y="780421"/>
                    <a:pt x="799143" y="772730"/>
                    <a:pt x="789929" y="772730"/>
                  </a:cubicBezTo>
                  <a:cubicBezTo>
                    <a:pt x="780240" y="772730"/>
                    <a:pt x="773021" y="780421"/>
                    <a:pt x="773021" y="789631"/>
                  </a:cubicBezTo>
                  <a:moveTo>
                    <a:pt x="434860" y="837963"/>
                  </a:moveTo>
                  <a:cubicBezTo>
                    <a:pt x="434860" y="847078"/>
                    <a:pt x="442554" y="854864"/>
                    <a:pt x="451768" y="854864"/>
                  </a:cubicBezTo>
                  <a:cubicBezTo>
                    <a:pt x="460982" y="854864"/>
                    <a:pt x="468676" y="847648"/>
                    <a:pt x="468676" y="837963"/>
                  </a:cubicBezTo>
                  <a:cubicBezTo>
                    <a:pt x="468676" y="828277"/>
                    <a:pt x="460982" y="821156"/>
                    <a:pt x="451768" y="821156"/>
                  </a:cubicBezTo>
                  <a:cubicBezTo>
                    <a:pt x="442554" y="821156"/>
                    <a:pt x="434860" y="828847"/>
                    <a:pt x="434860" y="837963"/>
                  </a:cubicBezTo>
                  <a:moveTo>
                    <a:pt x="531464" y="837963"/>
                  </a:moveTo>
                  <a:cubicBezTo>
                    <a:pt x="531464" y="847078"/>
                    <a:pt x="539158" y="854864"/>
                    <a:pt x="548372" y="854864"/>
                  </a:cubicBezTo>
                  <a:cubicBezTo>
                    <a:pt x="557586" y="854864"/>
                    <a:pt x="565280" y="847648"/>
                    <a:pt x="565280" y="837963"/>
                  </a:cubicBezTo>
                  <a:cubicBezTo>
                    <a:pt x="565280" y="828277"/>
                    <a:pt x="557586" y="821156"/>
                    <a:pt x="548372" y="821156"/>
                  </a:cubicBezTo>
                  <a:cubicBezTo>
                    <a:pt x="539158" y="821156"/>
                    <a:pt x="531464" y="828847"/>
                    <a:pt x="531464" y="837963"/>
                  </a:cubicBezTo>
                  <a:moveTo>
                    <a:pt x="483114" y="837963"/>
                  </a:moveTo>
                  <a:cubicBezTo>
                    <a:pt x="483114" y="847078"/>
                    <a:pt x="490808" y="854864"/>
                    <a:pt x="500022" y="854864"/>
                  </a:cubicBezTo>
                  <a:cubicBezTo>
                    <a:pt x="509236" y="854864"/>
                    <a:pt x="516930" y="847648"/>
                    <a:pt x="516930" y="837963"/>
                  </a:cubicBezTo>
                  <a:cubicBezTo>
                    <a:pt x="516930" y="828277"/>
                    <a:pt x="509236" y="821156"/>
                    <a:pt x="500022" y="821156"/>
                  </a:cubicBezTo>
                  <a:cubicBezTo>
                    <a:pt x="490808" y="821156"/>
                    <a:pt x="483114" y="828847"/>
                    <a:pt x="483114" y="837963"/>
                  </a:cubicBezTo>
                  <a:moveTo>
                    <a:pt x="579718" y="837963"/>
                  </a:moveTo>
                  <a:cubicBezTo>
                    <a:pt x="579718" y="847078"/>
                    <a:pt x="587412" y="854864"/>
                    <a:pt x="596626" y="854864"/>
                  </a:cubicBezTo>
                  <a:cubicBezTo>
                    <a:pt x="605840" y="854864"/>
                    <a:pt x="613534" y="847648"/>
                    <a:pt x="613534" y="837963"/>
                  </a:cubicBezTo>
                  <a:cubicBezTo>
                    <a:pt x="613534" y="828277"/>
                    <a:pt x="605840" y="821156"/>
                    <a:pt x="596626" y="821156"/>
                  </a:cubicBezTo>
                  <a:cubicBezTo>
                    <a:pt x="587412" y="821156"/>
                    <a:pt x="579718" y="828847"/>
                    <a:pt x="579718" y="837963"/>
                  </a:cubicBezTo>
                  <a:moveTo>
                    <a:pt x="338161" y="837963"/>
                  </a:moveTo>
                  <a:cubicBezTo>
                    <a:pt x="338161" y="847078"/>
                    <a:pt x="345855" y="854864"/>
                    <a:pt x="355069" y="854864"/>
                  </a:cubicBezTo>
                  <a:cubicBezTo>
                    <a:pt x="364283" y="854864"/>
                    <a:pt x="371977" y="847648"/>
                    <a:pt x="371977" y="837963"/>
                  </a:cubicBezTo>
                  <a:cubicBezTo>
                    <a:pt x="371977" y="828277"/>
                    <a:pt x="364283" y="821156"/>
                    <a:pt x="355069" y="821156"/>
                  </a:cubicBezTo>
                  <a:cubicBezTo>
                    <a:pt x="345855" y="821156"/>
                    <a:pt x="338161" y="828847"/>
                    <a:pt x="338161" y="837963"/>
                  </a:cubicBezTo>
                  <a:moveTo>
                    <a:pt x="628068" y="837963"/>
                  </a:moveTo>
                  <a:cubicBezTo>
                    <a:pt x="628068" y="847078"/>
                    <a:pt x="635762" y="854864"/>
                    <a:pt x="644976" y="854864"/>
                  </a:cubicBezTo>
                  <a:cubicBezTo>
                    <a:pt x="654190" y="854864"/>
                    <a:pt x="661884" y="847648"/>
                    <a:pt x="661884" y="837963"/>
                  </a:cubicBezTo>
                  <a:cubicBezTo>
                    <a:pt x="661884" y="828277"/>
                    <a:pt x="654190" y="821061"/>
                    <a:pt x="644976" y="821061"/>
                  </a:cubicBezTo>
                  <a:cubicBezTo>
                    <a:pt x="635762" y="821061"/>
                    <a:pt x="628068" y="828752"/>
                    <a:pt x="628068" y="837963"/>
                  </a:cubicBezTo>
                  <a:moveTo>
                    <a:pt x="676417" y="837963"/>
                  </a:moveTo>
                  <a:cubicBezTo>
                    <a:pt x="676417" y="847078"/>
                    <a:pt x="684111" y="854864"/>
                    <a:pt x="693325" y="854864"/>
                  </a:cubicBezTo>
                  <a:cubicBezTo>
                    <a:pt x="702539" y="854864"/>
                    <a:pt x="710233" y="847648"/>
                    <a:pt x="710233" y="837963"/>
                  </a:cubicBezTo>
                  <a:cubicBezTo>
                    <a:pt x="710233" y="828277"/>
                    <a:pt x="702444" y="821061"/>
                    <a:pt x="693325" y="821061"/>
                  </a:cubicBezTo>
                  <a:cubicBezTo>
                    <a:pt x="684206" y="821061"/>
                    <a:pt x="676417" y="828752"/>
                    <a:pt x="676417" y="837963"/>
                  </a:cubicBezTo>
                  <a:moveTo>
                    <a:pt x="821370" y="837963"/>
                  </a:moveTo>
                  <a:cubicBezTo>
                    <a:pt x="821370" y="828847"/>
                    <a:pt x="828589" y="821061"/>
                    <a:pt x="838278" y="821061"/>
                  </a:cubicBezTo>
                  <a:cubicBezTo>
                    <a:pt x="847492" y="821061"/>
                    <a:pt x="855186" y="828752"/>
                    <a:pt x="855186" y="837963"/>
                  </a:cubicBezTo>
                  <a:cubicBezTo>
                    <a:pt x="855186" y="847173"/>
                    <a:pt x="847492" y="854769"/>
                    <a:pt x="838278" y="854769"/>
                  </a:cubicBezTo>
                  <a:cubicBezTo>
                    <a:pt x="829064" y="854769"/>
                    <a:pt x="821370" y="847078"/>
                    <a:pt x="821370" y="837963"/>
                  </a:cubicBezTo>
                  <a:moveTo>
                    <a:pt x="869625" y="837963"/>
                  </a:moveTo>
                  <a:cubicBezTo>
                    <a:pt x="869625" y="828847"/>
                    <a:pt x="876844" y="821156"/>
                    <a:pt x="886533" y="821156"/>
                  </a:cubicBezTo>
                  <a:cubicBezTo>
                    <a:pt x="895747" y="821156"/>
                    <a:pt x="903441" y="828847"/>
                    <a:pt x="903441" y="837963"/>
                  </a:cubicBezTo>
                  <a:cubicBezTo>
                    <a:pt x="903441" y="847078"/>
                    <a:pt x="895747" y="854864"/>
                    <a:pt x="886533" y="854864"/>
                  </a:cubicBezTo>
                  <a:cubicBezTo>
                    <a:pt x="877319" y="854864"/>
                    <a:pt x="869625" y="847173"/>
                    <a:pt x="869625" y="837963"/>
                  </a:cubicBezTo>
                  <a:moveTo>
                    <a:pt x="724671" y="837963"/>
                  </a:moveTo>
                  <a:cubicBezTo>
                    <a:pt x="724671" y="847078"/>
                    <a:pt x="732461" y="854864"/>
                    <a:pt x="741579" y="854864"/>
                  </a:cubicBezTo>
                  <a:cubicBezTo>
                    <a:pt x="750698" y="854864"/>
                    <a:pt x="758488" y="847173"/>
                    <a:pt x="758488" y="837963"/>
                  </a:cubicBezTo>
                  <a:cubicBezTo>
                    <a:pt x="758488" y="828752"/>
                    <a:pt x="750793" y="821061"/>
                    <a:pt x="741579" y="821061"/>
                  </a:cubicBezTo>
                  <a:cubicBezTo>
                    <a:pt x="731891" y="821061"/>
                    <a:pt x="724671" y="828752"/>
                    <a:pt x="724671" y="837963"/>
                  </a:cubicBezTo>
                  <a:moveTo>
                    <a:pt x="773021" y="837963"/>
                  </a:moveTo>
                  <a:cubicBezTo>
                    <a:pt x="773021" y="847078"/>
                    <a:pt x="780810" y="854864"/>
                    <a:pt x="789929" y="854864"/>
                  </a:cubicBezTo>
                  <a:cubicBezTo>
                    <a:pt x="799048" y="854864"/>
                    <a:pt x="806837" y="847173"/>
                    <a:pt x="806837" y="837963"/>
                  </a:cubicBezTo>
                  <a:cubicBezTo>
                    <a:pt x="806837" y="828752"/>
                    <a:pt x="799143" y="821061"/>
                    <a:pt x="789929" y="821061"/>
                  </a:cubicBezTo>
                  <a:cubicBezTo>
                    <a:pt x="780240" y="821061"/>
                    <a:pt x="773021" y="828752"/>
                    <a:pt x="773021" y="837963"/>
                  </a:cubicBezTo>
                  <a:moveTo>
                    <a:pt x="434860" y="886294"/>
                  </a:moveTo>
                  <a:cubicBezTo>
                    <a:pt x="434860" y="895409"/>
                    <a:pt x="442554" y="903196"/>
                    <a:pt x="451768" y="903196"/>
                  </a:cubicBezTo>
                  <a:cubicBezTo>
                    <a:pt x="460982" y="903196"/>
                    <a:pt x="468676" y="895979"/>
                    <a:pt x="468676" y="886294"/>
                  </a:cubicBezTo>
                  <a:cubicBezTo>
                    <a:pt x="468676" y="876609"/>
                    <a:pt x="460982" y="869392"/>
                    <a:pt x="451768" y="869392"/>
                  </a:cubicBezTo>
                  <a:cubicBezTo>
                    <a:pt x="442554" y="869392"/>
                    <a:pt x="434860" y="877083"/>
                    <a:pt x="434860" y="886294"/>
                  </a:cubicBezTo>
                  <a:moveTo>
                    <a:pt x="531464" y="886294"/>
                  </a:moveTo>
                  <a:cubicBezTo>
                    <a:pt x="531464" y="895409"/>
                    <a:pt x="539158" y="903196"/>
                    <a:pt x="548372" y="903196"/>
                  </a:cubicBezTo>
                  <a:cubicBezTo>
                    <a:pt x="557586" y="903196"/>
                    <a:pt x="565280" y="895979"/>
                    <a:pt x="565280" y="886294"/>
                  </a:cubicBezTo>
                  <a:cubicBezTo>
                    <a:pt x="565280" y="876609"/>
                    <a:pt x="557586" y="869392"/>
                    <a:pt x="548372" y="869392"/>
                  </a:cubicBezTo>
                  <a:cubicBezTo>
                    <a:pt x="539158" y="869392"/>
                    <a:pt x="531464" y="877083"/>
                    <a:pt x="531464" y="886294"/>
                  </a:cubicBezTo>
                  <a:moveTo>
                    <a:pt x="483114" y="886294"/>
                  </a:moveTo>
                  <a:cubicBezTo>
                    <a:pt x="483114" y="895409"/>
                    <a:pt x="490808" y="903196"/>
                    <a:pt x="500022" y="903196"/>
                  </a:cubicBezTo>
                  <a:cubicBezTo>
                    <a:pt x="509236" y="903196"/>
                    <a:pt x="516930" y="895979"/>
                    <a:pt x="516930" y="886294"/>
                  </a:cubicBezTo>
                  <a:cubicBezTo>
                    <a:pt x="516930" y="876609"/>
                    <a:pt x="509236" y="869392"/>
                    <a:pt x="500022" y="869392"/>
                  </a:cubicBezTo>
                  <a:cubicBezTo>
                    <a:pt x="490808" y="869392"/>
                    <a:pt x="483114" y="877083"/>
                    <a:pt x="483114" y="886294"/>
                  </a:cubicBezTo>
                  <a:moveTo>
                    <a:pt x="579718" y="886294"/>
                  </a:moveTo>
                  <a:cubicBezTo>
                    <a:pt x="579718" y="895409"/>
                    <a:pt x="587412" y="903196"/>
                    <a:pt x="596626" y="903196"/>
                  </a:cubicBezTo>
                  <a:cubicBezTo>
                    <a:pt x="605840" y="903196"/>
                    <a:pt x="613534" y="895979"/>
                    <a:pt x="613534" y="886294"/>
                  </a:cubicBezTo>
                  <a:cubicBezTo>
                    <a:pt x="613534" y="876609"/>
                    <a:pt x="605840" y="869392"/>
                    <a:pt x="596626" y="869392"/>
                  </a:cubicBezTo>
                  <a:cubicBezTo>
                    <a:pt x="587412" y="869392"/>
                    <a:pt x="579718" y="877083"/>
                    <a:pt x="579718" y="886294"/>
                  </a:cubicBezTo>
                  <a:moveTo>
                    <a:pt x="338161" y="886294"/>
                  </a:moveTo>
                  <a:cubicBezTo>
                    <a:pt x="338161" y="895409"/>
                    <a:pt x="345855" y="903196"/>
                    <a:pt x="355069" y="903196"/>
                  </a:cubicBezTo>
                  <a:cubicBezTo>
                    <a:pt x="364283" y="903196"/>
                    <a:pt x="371977" y="895979"/>
                    <a:pt x="371977" y="886294"/>
                  </a:cubicBezTo>
                  <a:cubicBezTo>
                    <a:pt x="371977" y="876609"/>
                    <a:pt x="364283" y="869392"/>
                    <a:pt x="355069" y="869392"/>
                  </a:cubicBezTo>
                  <a:cubicBezTo>
                    <a:pt x="345855" y="869392"/>
                    <a:pt x="338161" y="877083"/>
                    <a:pt x="338161" y="886294"/>
                  </a:cubicBezTo>
                  <a:moveTo>
                    <a:pt x="628068" y="886294"/>
                  </a:moveTo>
                  <a:cubicBezTo>
                    <a:pt x="628068" y="895409"/>
                    <a:pt x="635762" y="903196"/>
                    <a:pt x="644976" y="903196"/>
                  </a:cubicBezTo>
                  <a:cubicBezTo>
                    <a:pt x="654190" y="903196"/>
                    <a:pt x="661884" y="895979"/>
                    <a:pt x="661884" y="886294"/>
                  </a:cubicBezTo>
                  <a:cubicBezTo>
                    <a:pt x="661884" y="876609"/>
                    <a:pt x="654190" y="869392"/>
                    <a:pt x="644976" y="869392"/>
                  </a:cubicBezTo>
                  <a:cubicBezTo>
                    <a:pt x="635762" y="869392"/>
                    <a:pt x="628068" y="877083"/>
                    <a:pt x="628068" y="886294"/>
                  </a:cubicBezTo>
                  <a:moveTo>
                    <a:pt x="676417" y="886294"/>
                  </a:moveTo>
                  <a:cubicBezTo>
                    <a:pt x="676417" y="895409"/>
                    <a:pt x="684111" y="903196"/>
                    <a:pt x="693325" y="903196"/>
                  </a:cubicBezTo>
                  <a:cubicBezTo>
                    <a:pt x="702539" y="903196"/>
                    <a:pt x="710233" y="895979"/>
                    <a:pt x="710233" y="886294"/>
                  </a:cubicBezTo>
                  <a:cubicBezTo>
                    <a:pt x="710233" y="876609"/>
                    <a:pt x="702444" y="869392"/>
                    <a:pt x="693325" y="869392"/>
                  </a:cubicBezTo>
                  <a:cubicBezTo>
                    <a:pt x="684206" y="869392"/>
                    <a:pt x="676417" y="877083"/>
                    <a:pt x="676417" y="886294"/>
                  </a:cubicBezTo>
                  <a:moveTo>
                    <a:pt x="917974" y="886294"/>
                  </a:moveTo>
                  <a:cubicBezTo>
                    <a:pt x="917974" y="877178"/>
                    <a:pt x="925193" y="869392"/>
                    <a:pt x="934882" y="869392"/>
                  </a:cubicBezTo>
                  <a:cubicBezTo>
                    <a:pt x="944571" y="869392"/>
                    <a:pt x="951790" y="877083"/>
                    <a:pt x="951790" y="886294"/>
                  </a:cubicBezTo>
                  <a:cubicBezTo>
                    <a:pt x="951790" y="895504"/>
                    <a:pt x="944096" y="903196"/>
                    <a:pt x="934882" y="903196"/>
                  </a:cubicBezTo>
                  <a:cubicBezTo>
                    <a:pt x="925668" y="903196"/>
                    <a:pt x="917974" y="895504"/>
                    <a:pt x="917974" y="886294"/>
                  </a:cubicBezTo>
                  <a:moveTo>
                    <a:pt x="821370" y="886294"/>
                  </a:moveTo>
                  <a:cubicBezTo>
                    <a:pt x="821370" y="877178"/>
                    <a:pt x="828589" y="869392"/>
                    <a:pt x="838278" y="869392"/>
                  </a:cubicBezTo>
                  <a:cubicBezTo>
                    <a:pt x="847492" y="869392"/>
                    <a:pt x="855186" y="877083"/>
                    <a:pt x="855186" y="886294"/>
                  </a:cubicBezTo>
                  <a:cubicBezTo>
                    <a:pt x="855186" y="895504"/>
                    <a:pt x="847492" y="903101"/>
                    <a:pt x="838278" y="903101"/>
                  </a:cubicBezTo>
                  <a:cubicBezTo>
                    <a:pt x="829064" y="903101"/>
                    <a:pt x="821370" y="895409"/>
                    <a:pt x="821370" y="886294"/>
                  </a:cubicBezTo>
                  <a:moveTo>
                    <a:pt x="869625" y="886294"/>
                  </a:moveTo>
                  <a:cubicBezTo>
                    <a:pt x="869625" y="877178"/>
                    <a:pt x="876844" y="869392"/>
                    <a:pt x="886533" y="869392"/>
                  </a:cubicBezTo>
                  <a:cubicBezTo>
                    <a:pt x="895747" y="869392"/>
                    <a:pt x="903441" y="877083"/>
                    <a:pt x="903441" y="886294"/>
                  </a:cubicBezTo>
                  <a:cubicBezTo>
                    <a:pt x="903441" y="895504"/>
                    <a:pt x="895747" y="903196"/>
                    <a:pt x="886533" y="903196"/>
                  </a:cubicBezTo>
                  <a:cubicBezTo>
                    <a:pt x="877319" y="903196"/>
                    <a:pt x="869625" y="895504"/>
                    <a:pt x="869625" y="886294"/>
                  </a:cubicBezTo>
                  <a:moveTo>
                    <a:pt x="724671" y="886294"/>
                  </a:moveTo>
                  <a:cubicBezTo>
                    <a:pt x="724671" y="895409"/>
                    <a:pt x="732461" y="903196"/>
                    <a:pt x="741579" y="903196"/>
                  </a:cubicBezTo>
                  <a:cubicBezTo>
                    <a:pt x="750698" y="903196"/>
                    <a:pt x="758488" y="895504"/>
                    <a:pt x="758488" y="886294"/>
                  </a:cubicBezTo>
                  <a:cubicBezTo>
                    <a:pt x="758488" y="877083"/>
                    <a:pt x="750793" y="869392"/>
                    <a:pt x="741579" y="869392"/>
                  </a:cubicBezTo>
                  <a:cubicBezTo>
                    <a:pt x="731891" y="869392"/>
                    <a:pt x="724671" y="877083"/>
                    <a:pt x="724671" y="886294"/>
                  </a:cubicBezTo>
                  <a:moveTo>
                    <a:pt x="773021" y="886294"/>
                  </a:moveTo>
                  <a:cubicBezTo>
                    <a:pt x="773021" y="895409"/>
                    <a:pt x="780810" y="903196"/>
                    <a:pt x="789929" y="903196"/>
                  </a:cubicBezTo>
                  <a:cubicBezTo>
                    <a:pt x="799048" y="903196"/>
                    <a:pt x="806837" y="895504"/>
                    <a:pt x="806837" y="886294"/>
                  </a:cubicBezTo>
                  <a:cubicBezTo>
                    <a:pt x="806837" y="877083"/>
                    <a:pt x="799143" y="869392"/>
                    <a:pt x="789929" y="869392"/>
                  </a:cubicBezTo>
                  <a:cubicBezTo>
                    <a:pt x="780240" y="869392"/>
                    <a:pt x="773021" y="877083"/>
                    <a:pt x="773021" y="886294"/>
                  </a:cubicBezTo>
                  <a:moveTo>
                    <a:pt x="434860" y="934530"/>
                  </a:moveTo>
                  <a:cubicBezTo>
                    <a:pt x="434860" y="943646"/>
                    <a:pt x="442554" y="951432"/>
                    <a:pt x="451768" y="951432"/>
                  </a:cubicBezTo>
                  <a:cubicBezTo>
                    <a:pt x="460982" y="951432"/>
                    <a:pt x="468676" y="944215"/>
                    <a:pt x="468676" y="934530"/>
                  </a:cubicBezTo>
                  <a:cubicBezTo>
                    <a:pt x="468676" y="924845"/>
                    <a:pt x="460982" y="917628"/>
                    <a:pt x="451768" y="917628"/>
                  </a:cubicBezTo>
                  <a:cubicBezTo>
                    <a:pt x="442554" y="917628"/>
                    <a:pt x="434860" y="925320"/>
                    <a:pt x="434860" y="934530"/>
                  </a:cubicBezTo>
                  <a:moveTo>
                    <a:pt x="531464" y="934530"/>
                  </a:moveTo>
                  <a:cubicBezTo>
                    <a:pt x="531464" y="943646"/>
                    <a:pt x="539158" y="951432"/>
                    <a:pt x="548372" y="951432"/>
                  </a:cubicBezTo>
                  <a:cubicBezTo>
                    <a:pt x="557586" y="951432"/>
                    <a:pt x="565280" y="944215"/>
                    <a:pt x="565280" y="934530"/>
                  </a:cubicBezTo>
                  <a:cubicBezTo>
                    <a:pt x="565280" y="924845"/>
                    <a:pt x="557586" y="917628"/>
                    <a:pt x="548372" y="917628"/>
                  </a:cubicBezTo>
                  <a:cubicBezTo>
                    <a:pt x="539158" y="917628"/>
                    <a:pt x="531464" y="925320"/>
                    <a:pt x="531464" y="934530"/>
                  </a:cubicBezTo>
                  <a:moveTo>
                    <a:pt x="483114" y="934530"/>
                  </a:moveTo>
                  <a:cubicBezTo>
                    <a:pt x="483114" y="943646"/>
                    <a:pt x="490808" y="951432"/>
                    <a:pt x="500022" y="951432"/>
                  </a:cubicBezTo>
                  <a:cubicBezTo>
                    <a:pt x="509236" y="951432"/>
                    <a:pt x="516930" y="944215"/>
                    <a:pt x="516930" y="934530"/>
                  </a:cubicBezTo>
                  <a:cubicBezTo>
                    <a:pt x="516930" y="924845"/>
                    <a:pt x="509236" y="917628"/>
                    <a:pt x="500022" y="917628"/>
                  </a:cubicBezTo>
                  <a:cubicBezTo>
                    <a:pt x="490808" y="917628"/>
                    <a:pt x="483114" y="925320"/>
                    <a:pt x="483114" y="934530"/>
                  </a:cubicBezTo>
                  <a:moveTo>
                    <a:pt x="579718" y="934530"/>
                  </a:moveTo>
                  <a:cubicBezTo>
                    <a:pt x="579718" y="943646"/>
                    <a:pt x="587412" y="951432"/>
                    <a:pt x="596626" y="951432"/>
                  </a:cubicBezTo>
                  <a:cubicBezTo>
                    <a:pt x="605840" y="951432"/>
                    <a:pt x="613534" y="944215"/>
                    <a:pt x="613534" y="934530"/>
                  </a:cubicBezTo>
                  <a:cubicBezTo>
                    <a:pt x="613534" y="924845"/>
                    <a:pt x="605840" y="917628"/>
                    <a:pt x="596626" y="917628"/>
                  </a:cubicBezTo>
                  <a:cubicBezTo>
                    <a:pt x="587412" y="917628"/>
                    <a:pt x="579718" y="925320"/>
                    <a:pt x="579718" y="934530"/>
                  </a:cubicBezTo>
                  <a:moveTo>
                    <a:pt x="628068" y="934530"/>
                  </a:moveTo>
                  <a:cubicBezTo>
                    <a:pt x="628068" y="943646"/>
                    <a:pt x="635762" y="951432"/>
                    <a:pt x="644976" y="951432"/>
                  </a:cubicBezTo>
                  <a:cubicBezTo>
                    <a:pt x="654190" y="951432"/>
                    <a:pt x="661884" y="944215"/>
                    <a:pt x="661884" y="934530"/>
                  </a:cubicBezTo>
                  <a:cubicBezTo>
                    <a:pt x="661884" y="924845"/>
                    <a:pt x="654190" y="917628"/>
                    <a:pt x="644976" y="917628"/>
                  </a:cubicBezTo>
                  <a:cubicBezTo>
                    <a:pt x="635762" y="917628"/>
                    <a:pt x="628068" y="925320"/>
                    <a:pt x="628068" y="934530"/>
                  </a:cubicBezTo>
                  <a:moveTo>
                    <a:pt x="676417" y="934530"/>
                  </a:moveTo>
                  <a:cubicBezTo>
                    <a:pt x="676417" y="943646"/>
                    <a:pt x="684111" y="951432"/>
                    <a:pt x="693325" y="951432"/>
                  </a:cubicBezTo>
                  <a:cubicBezTo>
                    <a:pt x="702539" y="951432"/>
                    <a:pt x="710233" y="944215"/>
                    <a:pt x="710233" y="934530"/>
                  </a:cubicBezTo>
                  <a:cubicBezTo>
                    <a:pt x="710233" y="924845"/>
                    <a:pt x="702444" y="917628"/>
                    <a:pt x="693325" y="917628"/>
                  </a:cubicBezTo>
                  <a:cubicBezTo>
                    <a:pt x="684206" y="917628"/>
                    <a:pt x="676417" y="925320"/>
                    <a:pt x="676417" y="934530"/>
                  </a:cubicBezTo>
                  <a:moveTo>
                    <a:pt x="917974" y="934530"/>
                  </a:moveTo>
                  <a:cubicBezTo>
                    <a:pt x="917974" y="925415"/>
                    <a:pt x="925193" y="917628"/>
                    <a:pt x="934882" y="917628"/>
                  </a:cubicBezTo>
                  <a:cubicBezTo>
                    <a:pt x="944571" y="917628"/>
                    <a:pt x="951790" y="925320"/>
                    <a:pt x="951790" y="934530"/>
                  </a:cubicBezTo>
                  <a:cubicBezTo>
                    <a:pt x="951790" y="943741"/>
                    <a:pt x="944096" y="951432"/>
                    <a:pt x="934882" y="951432"/>
                  </a:cubicBezTo>
                  <a:cubicBezTo>
                    <a:pt x="925668" y="951432"/>
                    <a:pt x="917974" y="943741"/>
                    <a:pt x="917974" y="934530"/>
                  </a:cubicBezTo>
                  <a:moveTo>
                    <a:pt x="966229" y="934530"/>
                  </a:moveTo>
                  <a:cubicBezTo>
                    <a:pt x="966229" y="925415"/>
                    <a:pt x="973923" y="917628"/>
                    <a:pt x="983137" y="917628"/>
                  </a:cubicBezTo>
                  <a:cubicBezTo>
                    <a:pt x="992351" y="917628"/>
                    <a:pt x="1000045" y="925320"/>
                    <a:pt x="1000045" y="934530"/>
                  </a:cubicBezTo>
                  <a:cubicBezTo>
                    <a:pt x="1000045" y="944120"/>
                    <a:pt x="992351" y="951432"/>
                    <a:pt x="983137" y="951432"/>
                  </a:cubicBezTo>
                  <a:cubicBezTo>
                    <a:pt x="973923" y="951432"/>
                    <a:pt x="966229" y="943741"/>
                    <a:pt x="966229" y="934530"/>
                  </a:cubicBezTo>
                  <a:moveTo>
                    <a:pt x="821370" y="934530"/>
                  </a:moveTo>
                  <a:cubicBezTo>
                    <a:pt x="821370" y="925415"/>
                    <a:pt x="828589" y="917628"/>
                    <a:pt x="838278" y="917628"/>
                  </a:cubicBezTo>
                  <a:cubicBezTo>
                    <a:pt x="847492" y="917628"/>
                    <a:pt x="855186" y="925320"/>
                    <a:pt x="855186" y="934530"/>
                  </a:cubicBezTo>
                  <a:cubicBezTo>
                    <a:pt x="855186" y="943741"/>
                    <a:pt x="847492" y="951432"/>
                    <a:pt x="838278" y="951432"/>
                  </a:cubicBezTo>
                  <a:cubicBezTo>
                    <a:pt x="829064" y="951432"/>
                    <a:pt x="821370" y="943741"/>
                    <a:pt x="821370" y="934530"/>
                  </a:cubicBezTo>
                  <a:moveTo>
                    <a:pt x="869625" y="934530"/>
                  </a:moveTo>
                  <a:cubicBezTo>
                    <a:pt x="869625" y="925415"/>
                    <a:pt x="876844" y="917628"/>
                    <a:pt x="886533" y="917628"/>
                  </a:cubicBezTo>
                  <a:cubicBezTo>
                    <a:pt x="895747" y="917628"/>
                    <a:pt x="903441" y="925320"/>
                    <a:pt x="903441" y="934530"/>
                  </a:cubicBezTo>
                  <a:cubicBezTo>
                    <a:pt x="903441" y="943741"/>
                    <a:pt x="895747" y="951432"/>
                    <a:pt x="886533" y="951432"/>
                  </a:cubicBezTo>
                  <a:cubicBezTo>
                    <a:pt x="877319" y="951432"/>
                    <a:pt x="869625" y="943741"/>
                    <a:pt x="869625" y="934530"/>
                  </a:cubicBezTo>
                  <a:moveTo>
                    <a:pt x="724671" y="934530"/>
                  </a:moveTo>
                  <a:cubicBezTo>
                    <a:pt x="724671" y="943646"/>
                    <a:pt x="732461" y="951432"/>
                    <a:pt x="741579" y="951432"/>
                  </a:cubicBezTo>
                  <a:cubicBezTo>
                    <a:pt x="750698" y="951432"/>
                    <a:pt x="758488" y="943741"/>
                    <a:pt x="758488" y="934530"/>
                  </a:cubicBezTo>
                  <a:cubicBezTo>
                    <a:pt x="758488" y="925320"/>
                    <a:pt x="750793" y="917628"/>
                    <a:pt x="741579" y="917628"/>
                  </a:cubicBezTo>
                  <a:cubicBezTo>
                    <a:pt x="731891" y="917628"/>
                    <a:pt x="724671" y="925320"/>
                    <a:pt x="724671" y="934530"/>
                  </a:cubicBezTo>
                  <a:moveTo>
                    <a:pt x="773021" y="934530"/>
                  </a:moveTo>
                  <a:cubicBezTo>
                    <a:pt x="773021" y="943646"/>
                    <a:pt x="780810" y="951432"/>
                    <a:pt x="789929" y="951432"/>
                  </a:cubicBezTo>
                  <a:cubicBezTo>
                    <a:pt x="799048" y="951432"/>
                    <a:pt x="806837" y="943741"/>
                    <a:pt x="806837" y="934530"/>
                  </a:cubicBezTo>
                  <a:cubicBezTo>
                    <a:pt x="806837" y="925320"/>
                    <a:pt x="799143" y="917628"/>
                    <a:pt x="789929" y="917628"/>
                  </a:cubicBezTo>
                  <a:cubicBezTo>
                    <a:pt x="780240" y="917628"/>
                    <a:pt x="773021" y="925320"/>
                    <a:pt x="773021" y="934530"/>
                  </a:cubicBezTo>
                  <a:moveTo>
                    <a:pt x="434860" y="982861"/>
                  </a:moveTo>
                  <a:cubicBezTo>
                    <a:pt x="434860" y="991977"/>
                    <a:pt x="442554" y="999763"/>
                    <a:pt x="451768" y="999763"/>
                  </a:cubicBezTo>
                  <a:cubicBezTo>
                    <a:pt x="460982" y="999763"/>
                    <a:pt x="468676" y="992547"/>
                    <a:pt x="468676" y="982861"/>
                  </a:cubicBezTo>
                  <a:cubicBezTo>
                    <a:pt x="468676" y="973176"/>
                    <a:pt x="460982" y="966055"/>
                    <a:pt x="451768" y="966055"/>
                  </a:cubicBezTo>
                  <a:cubicBezTo>
                    <a:pt x="442554" y="966055"/>
                    <a:pt x="434860" y="973746"/>
                    <a:pt x="434860" y="982861"/>
                  </a:cubicBezTo>
                  <a:moveTo>
                    <a:pt x="531464" y="982861"/>
                  </a:moveTo>
                  <a:cubicBezTo>
                    <a:pt x="531464" y="991977"/>
                    <a:pt x="539158" y="999763"/>
                    <a:pt x="548372" y="999763"/>
                  </a:cubicBezTo>
                  <a:cubicBezTo>
                    <a:pt x="557586" y="999763"/>
                    <a:pt x="565280" y="992547"/>
                    <a:pt x="565280" y="982861"/>
                  </a:cubicBezTo>
                  <a:cubicBezTo>
                    <a:pt x="565280" y="973176"/>
                    <a:pt x="557586" y="966055"/>
                    <a:pt x="548372" y="966055"/>
                  </a:cubicBezTo>
                  <a:cubicBezTo>
                    <a:pt x="539158" y="966055"/>
                    <a:pt x="531464" y="973746"/>
                    <a:pt x="531464" y="982861"/>
                  </a:cubicBezTo>
                  <a:moveTo>
                    <a:pt x="483114" y="982861"/>
                  </a:moveTo>
                  <a:cubicBezTo>
                    <a:pt x="483114" y="991977"/>
                    <a:pt x="490808" y="999763"/>
                    <a:pt x="500022" y="999763"/>
                  </a:cubicBezTo>
                  <a:cubicBezTo>
                    <a:pt x="509236" y="999763"/>
                    <a:pt x="516930" y="992547"/>
                    <a:pt x="516930" y="982861"/>
                  </a:cubicBezTo>
                  <a:cubicBezTo>
                    <a:pt x="516930" y="973176"/>
                    <a:pt x="509236" y="966055"/>
                    <a:pt x="500022" y="966055"/>
                  </a:cubicBezTo>
                  <a:cubicBezTo>
                    <a:pt x="490808" y="966055"/>
                    <a:pt x="483114" y="973746"/>
                    <a:pt x="483114" y="982861"/>
                  </a:cubicBezTo>
                  <a:moveTo>
                    <a:pt x="579718" y="982861"/>
                  </a:moveTo>
                  <a:cubicBezTo>
                    <a:pt x="579718" y="991977"/>
                    <a:pt x="587412" y="999763"/>
                    <a:pt x="596626" y="999763"/>
                  </a:cubicBezTo>
                  <a:cubicBezTo>
                    <a:pt x="605840" y="999763"/>
                    <a:pt x="613534" y="992547"/>
                    <a:pt x="613534" y="982861"/>
                  </a:cubicBezTo>
                  <a:cubicBezTo>
                    <a:pt x="613534" y="973176"/>
                    <a:pt x="605840" y="966055"/>
                    <a:pt x="596626" y="966055"/>
                  </a:cubicBezTo>
                  <a:cubicBezTo>
                    <a:pt x="587412" y="966055"/>
                    <a:pt x="579718" y="973746"/>
                    <a:pt x="579718" y="982861"/>
                  </a:cubicBezTo>
                  <a:moveTo>
                    <a:pt x="628068" y="982861"/>
                  </a:moveTo>
                  <a:cubicBezTo>
                    <a:pt x="628068" y="991977"/>
                    <a:pt x="635762" y="999763"/>
                    <a:pt x="644976" y="999763"/>
                  </a:cubicBezTo>
                  <a:cubicBezTo>
                    <a:pt x="654190" y="999763"/>
                    <a:pt x="661884" y="992547"/>
                    <a:pt x="661884" y="982861"/>
                  </a:cubicBezTo>
                  <a:cubicBezTo>
                    <a:pt x="661884" y="973176"/>
                    <a:pt x="654190" y="965960"/>
                    <a:pt x="644976" y="965960"/>
                  </a:cubicBezTo>
                  <a:cubicBezTo>
                    <a:pt x="635762" y="965960"/>
                    <a:pt x="628068" y="973651"/>
                    <a:pt x="628068" y="982861"/>
                  </a:cubicBezTo>
                  <a:moveTo>
                    <a:pt x="676417" y="982861"/>
                  </a:moveTo>
                  <a:cubicBezTo>
                    <a:pt x="676417" y="991977"/>
                    <a:pt x="684111" y="999763"/>
                    <a:pt x="693325" y="999763"/>
                  </a:cubicBezTo>
                  <a:cubicBezTo>
                    <a:pt x="702539" y="999763"/>
                    <a:pt x="710233" y="992547"/>
                    <a:pt x="710233" y="982861"/>
                  </a:cubicBezTo>
                  <a:cubicBezTo>
                    <a:pt x="710233" y="973176"/>
                    <a:pt x="702444" y="965960"/>
                    <a:pt x="693325" y="965960"/>
                  </a:cubicBezTo>
                  <a:cubicBezTo>
                    <a:pt x="684206" y="965960"/>
                    <a:pt x="676417" y="973651"/>
                    <a:pt x="676417" y="982861"/>
                  </a:cubicBezTo>
                  <a:moveTo>
                    <a:pt x="1014578" y="982861"/>
                  </a:moveTo>
                  <a:cubicBezTo>
                    <a:pt x="1014578" y="973746"/>
                    <a:pt x="1022272" y="965960"/>
                    <a:pt x="1031486" y="965960"/>
                  </a:cubicBezTo>
                  <a:cubicBezTo>
                    <a:pt x="1040700" y="965960"/>
                    <a:pt x="1048394" y="973651"/>
                    <a:pt x="1048394" y="982861"/>
                  </a:cubicBezTo>
                  <a:cubicBezTo>
                    <a:pt x="1048394" y="992452"/>
                    <a:pt x="1040605" y="999763"/>
                    <a:pt x="1031486" y="999763"/>
                  </a:cubicBezTo>
                  <a:cubicBezTo>
                    <a:pt x="1022367" y="999763"/>
                    <a:pt x="1014578" y="992072"/>
                    <a:pt x="1014578" y="982861"/>
                  </a:cubicBezTo>
                  <a:moveTo>
                    <a:pt x="917974" y="982861"/>
                  </a:moveTo>
                  <a:cubicBezTo>
                    <a:pt x="917974" y="973746"/>
                    <a:pt x="925193" y="966055"/>
                    <a:pt x="934882" y="966055"/>
                  </a:cubicBezTo>
                  <a:cubicBezTo>
                    <a:pt x="944571" y="966055"/>
                    <a:pt x="951790" y="973746"/>
                    <a:pt x="951790" y="982861"/>
                  </a:cubicBezTo>
                  <a:cubicBezTo>
                    <a:pt x="951790" y="991977"/>
                    <a:pt x="944096" y="999763"/>
                    <a:pt x="934882" y="999763"/>
                  </a:cubicBezTo>
                  <a:cubicBezTo>
                    <a:pt x="925668" y="999763"/>
                    <a:pt x="917974" y="992072"/>
                    <a:pt x="917974" y="982861"/>
                  </a:cubicBezTo>
                  <a:moveTo>
                    <a:pt x="966229" y="982861"/>
                  </a:moveTo>
                  <a:cubicBezTo>
                    <a:pt x="966229" y="973746"/>
                    <a:pt x="973923" y="965960"/>
                    <a:pt x="983137" y="965960"/>
                  </a:cubicBezTo>
                  <a:cubicBezTo>
                    <a:pt x="992351" y="965960"/>
                    <a:pt x="1000045" y="973651"/>
                    <a:pt x="1000045" y="982861"/>
                  </a:cubicBezTo>
                  <a:cubicBezTo>
                    <a:pt x="1000045" y="992452"/>
                    <a:pt x="992351" y="999763"/>
                    <a:pt x="983137" y="999763"/>
                  </a:cubicBezTo>
                  <a:cubicBezTo>
                    <a:pt x="973923" y="999763"/>
                    <a:pt x="966229" y="992072"/>
                    <a:pt x="966229" y="982861"/>
                  </a:cubicBezTo>
                  <a:moveTo>
                    <a:pt x="821370" y="982861"/>
                  </a:moveTo>
                  <a:cubicBezTo>
                    <a:pt x="821370" y="973746"/>
                    <a:pt x="828589" y="965960"/>
                    <a:pt x="838278" y="965960"/>
                  </a:cubicBezTo>
                  <a:cubicBezTo>
                    <a:pt x="847492" y="965960"/>
                    <a:pt x="855186" y="973651"/>
                    <a:pt x="855186" y="982861"/>
                  </a:cubicBezTo>
                  <a:cubicBezTo>
                    <a:pt x="855186" y="992072"/>
                    <a:pt x="847492" y="999668"/>
                    <a:pt x="838278" y="999668"/>
                  </a:cubicBezTo>
                  <a:cubicBezTo>
                    <a:pt x="829064" y="999668"/>
                    <a:pt x="821370" y="991977"/>
                    <a:pt x="821370" y="982861"/>
                  </a:cubicBezTo>
                  <a:moveTo>
                    <a:pt x="869625" y="982861"/>
                  </a:moveTo>
                  <a:cubicBezTo>
                    <a:pt x="869625" y="973746"/>
                    <a:pt x="876844" y="966055"/>
                    <a:pt x="886533" y="966055"/>
                  </a:cubicBezTo>
                  <a:cubicBezTo>
                    <a:pt x="895747" y="966055"/>
                    <a:pt x="903441" y="973746"/>
                    <a:pt x="903441" y="982861"/>
                  </a:cubicBezTo>
                  <a:cubicBezTo>
                    <a:pt x="903441" y="991977"/>
                    <a:pt x="895747" y="999763"/>
                    <a:pt x="886533" y="999763"/>
                  </a:cubicBezTo>
                  <a:cubicBezTo>
                    <a:pt x="877319" y="999763"/>
                    <a:pt x="869625" y="992072"/>
                    <a:pt x="869625" y="982861"/>
                  </a:cubicBezTo>
                  <a:moveTo>
                    <a:pt x="724671" y="982861"/>
                  </a:moveTo>
                  <a:cubicBezTo>
                    <a:pt x="724671" y="991977"/>
                    <a:pt x="732461" y="999763"/>
                    <a:pt x="741579" y="999763"/>
                  </a:cubicBezTo>
                  <a:cubicBezTo>
                    <a:pt x="750698" y="999763"/>
                    <a:pt x="758488" y="992072"/>
                    <a:pt x="758488" y="982861"/>
                  </a:cubicBezTo>
                  <a:cubicBezTo>
                    <a:pt x="758488" y="973651"/>
                    <a:pt x="750793" y="965960"/>
                    <a:pt x="741579" y="965960"/>
                  </a:cubicBezTo>
                  <a:cubicBezTo>
                    <a:pt x="731891" y="965960"/>
                    <a:pt x="724671" y="973651"/>
                    <a:pt x="724671" y="982861"/>
                  </a:cubicBezTo>
                  <a:moveTo>
                    <a:pt x="773021" y="982861"/>
                  </a:moveTo>
                  <a:cubicBezTo>
                    <a:pt x="773021" y="991977"/>
                    <a:pt x="780810" y="999763"/>
                    <a:pt x="789929" y="999763"/>
                  </a:cubicBezTo>
                  <a:cubicBezTo>
                    <a:pt x="799048" y="999763"/>
                    <a:pt x="806837" y="992072"/>
                    <a:pt x="806837" y="982861"/>
                  </a:cubicBezTo>
                  <a:cubicBezTo>
                    <a:pt x="806837" y="973651"/>
                    <a:pt x="799143" y="965960"/>
                    <a:pt x="789929" y="965960"/>
                  </a:cubicBezTo>
                  <a:cubicBezTo>
                    <a:pt x="780240" y="965960"/>
                    <a:pt x="773021" y="973651"/>
                    <a:pt x="773021" y="982861"/>
                  </a:cubicBezTo>
                  <a:moveTo>
                    <a:pt x="434860" y="1031098"/>
                  </a:moveTo>
                  <a:cubicBezTo>
                    <a:pt x="434860" y="1040213"/>
                    <a:pt x="442554" y="1047999"/>
                    <a:pt x="451768" y="1047999"/>
                  </a:cubicBezTo>
                  <a:cubicBezTo>
                    <a:pt x="460982" y="1047999"/>
                    <a:pt x="468676" y="1040783"/>
                    <a:pt x="468676" y="1031098"/>
                  </a:cubicBezTo>
                  <a:cubicBezTo>
                    <a:pt x="468676" y="1021412"/>
                    <a:pt x="460982" y="1014291"/>
                    <a:pt x="451768" y="1014291"/>
                  </a:cubicBezTo>
                  <a:cubicBezTo>
                    <a:pt x="442554" y="1014291"/>
                    <a:pt x="434860" y="1021982"/>
                    <a:pt x="434860" y="1031098"/>
                  </a:cubicBezTo>
                  <a:moveTo>
                    <a:pt x="531464" y="1031098"/>
                  </a:moveTo>
                  <a:cubicBezTo>
                    <a:pt x="531464" y="1040213"/>
                    <a:pt x="539158" y="1047999"/>
                    <a:pt x="548372" y="1047999"/>
                  </a:cubicBezTo>
                  <a:cubicBezTo>
                    <a:pt x="557586" y="1047999"/>
                    <a:pt x="565280" y="1040783"/>
                    <a:pt x="565280" y="1031098"/>
                  </a:cubicBezTo>
                  <a:cubicBezTo>
                    <a:pt x="565280" y="1021412"/>
                    <a:pt x="557586" y="1014291"/>
                    <a:pt x="548372" y="1014291"/>
                  </a:cubicBezTo>
                  <a:cubicBezTo>
                    <a:pt x="539158" y="1014291"/>
                    <a:pt x="531464" y="1021982"/>
                    <a:pt x="531464" y="1031098"/>
                  </a:cubicBezTo>
                  <a:moveTo>
                    <a:pt x="483114" y="1031098"/>
                  </a:moveTo>
                  <a:cubicBezTo>
                    <a:pt x="483114" y="1040213"/>
                    <a:pt x="490808" y="1047999"/>
                    <a:pt x="500022" y="1047999"/>
                  </a:cubicBezTo>
                  <a:cubicBezTo>
                    <a:pt x="509236" y="1047999"/>
                    <a:pt x="516930" y="1040783"/>
                    <a:pt x="516930" y="1031098"/>
                  </a:cubicBezTo>
                  <a:cubicBezTo>
                    <a:pt x="516930" y="1021412"/>
                    <a:pt x="509236" y="1014291"/>
                    <a:pt x="500022" y="1014291"/>
                  </a:cubicBezTo>
                  <a:cubicBezTo>
                    <a:pt x="490808" y="1014291"/>
                    <a:pt x="483114" y="1021982"/>
                    <a:pt x="483114" y="1031098"/>
                  </a:cubicBezTo>
                  <a:moveTo>
                    <a:pt x="579718" y="1031098"/>
                  </a:moveTo>
                  <a:cubicBezTo>
                    <a:pt x="579718" y="1040213"/>
                    <a:pt x="587412" y="1047999"/>
                    <a:pt x="596626" y="1047999"/>
                  </a:cubicBezTo>
                  <a:cubicBezTo>
                    <a:pt x="605840" y="1047999"/>
                    <a:pt x="613534" y="1040783"/>
                    <a:pt x="613534" y="1031098"/>
                  </a:cubicBezTo>
                  <a:cubicBezTo>
                    <a:pt x="613534" y="1021412"/>
                    <a:pt x="605840" y="1014291"/>
                    <a:pt x="596626" y="1014291"/>
                  </a:cubicBezTo>
                  <a:cubicBezTo>
                    <a:pt x="587412" y="1014291"/>
                    <a:pt x="579718" y="1021982"/>
                    <a:pt x="579718" y="1031098"/>
                  </a:cubicBezTo>
                  <a:moveTo>
                    <a:pt x="628068" y="1031193"/>
                  </a:moveTo>
                  <a:cubicBezTo>
                    <a:pt x="628068" y="1040308"/>
                    <a:pt x="635762" y="1048094"/>
                    <a:pt x="644976" y="1048094"/>
                  </a:cubicBezTo>
                  <a:cubicBezTo>
                    <a:pt x="654190" y="1048094"/>
                    <a:pt x="661884" y="1040878"/>
                    <a:pt x="661884" y="1031193"/>
                  </a:cubicBezTo>
                  <a:cubicBezTo>
                    <a:pt x="661884" y="1021507"/>
                    <a:pt x="654190" y="1014291"/>
                    <a:pt x="644976" y="1014291"/>
                  </a:cubicBezTo>
                  <a:cubicBezTo>
                    <a:pt x="635762" y="1014291"/>
                    <a:pt x="628068" y="1021982"/>
                    <a:pt x="628068" y="1031193"/>
                  </a:cubicBezTo>
                  <a:moveTo>
                    <a:pt x="676417" y="1031193"/>
                  </a:moveTo>
                  <a:cubicBezTo>
                    <a:pt x="676417" y="1040308"/>
                    <a:pt x="684111" y="1048094"/>
                    <a:pt x="693325" y="1048094"/>
                  </a:cubicBezTo>
                  <a:cubicBezTo>
                    <a:pt x="702539" y="1048094"/>
                    <a:pt x="710233" y="1040878"/>
                    <a:pt x="710233" y="1031193"/>
                  </a:cubicBezTo>
                  <a:cubicBezTo>
                    <a:pt x="710233" y="1021507"/>
                    <a:pt x="702444" y="1014291"/>
                    <a:pt x="693325" y="1014291"/>
                  </a:cubicBezTo>
                  <a:cubicBezTo>
                    <a:pt x="684206" y="1014291"/>
                    <a:pt x="676417" y="1021982"/>
                    <a:pt x="676417" y="1031193"/>
                  </a:cubicBezTo>
                  <a:moveTo>
                    <a:pt x="1014578" y="1031193"/>
                  </a:moveTo>
                  <a:cubicBezTo>
                    <a:pt x="1014578" y="1022077"/>
                    <a:pt x="1022272" y="1014291"/>
                    <a:pt x="1031486" y="1014291"/>
                  </a:cubicBezTo>
                  <a:cubicBezTo>
                    <a:pt x="1040700" y="1014291"/>
                    <a:pt x="1048394" y="1021982"/>
                    <a:pt x="1048394" y="1031193"/>
                  </a:cubicBezTo>
                  <a:cubicBezTo>
                    <a:pt x="1048394" y="1040783"/>
                    <a:pt x="1040605" y="1048094"/>
                    <a:pt x="1031486" y="1048094"/>
                  </a:cubicBezTo>
                  <a:cubicBezTo>
                    <a:pt x="1022367" y="1048094"/>
                    <a:pt x="1014578" y="1040403"/>
                    <a:pt x="1014578" y="1031193"/>
                  </a:cubicBezTo>
                  <a:moveTo>
                    <a:pt x="917974" y="1031098"/>
                  </a:moveTo>
                  <a:cubicBezTo>
                    <a:pt x="917974" y="1021982"/>
                    <a:pt x="925193" y="1014291"/>
                    <a:pt x="934882" y="1014291"/>
                  </a:cubicBezTo>
                  <a:cubicBezTo>
                    <a:pt x="944571" y="1014291"/>
                    <a:pt x="951790" y="1021982"/>
                    <a:pt x="951790" y="1031098"/>
                  </a:cubicBezTo>
                  <a:cubicBezTo>
                    <a:pt x="951790" y="1040213"/>
                    <a:pt x="944096" y="1047999"/>
                    <a:pt x="934882" y="1047999"/>
                  </a:cubicBezTo>
                  <a:cubicBezTo>
                    <a:pt x="925668" y="1047999"/>
                    <a:pt x="917974" y="1040308"/>
                    <a:pt x="917974" y="1031098"/>
                  </a:cubicBezTo>
                  <a:moveTo>
                    <a:pt x="966229" y="1031193"/>
                  </a:moveTo>
                  <a:cubicBezTo>
                    <a:pt x="966229" y="1022077"/>
                    <a:pt x="973923" y="1014291"/>
                    <a:pt x="983137" y="1014291"/>
                  </a:cubicBezTo>
                  <a:cubicBezTo>
                    <a:pt x="992351" y="1014291"/>
                    <a:pt x="1000045" y="1021982"/>
                    <a:pt x="1000045" y="1031193"/>
                  </a:cubicBezTo>
                  <a:cubicBezTo>
                    <a:pt x="1000045" y="1040783"/>
                    <a:pt x="992351" y="1048094"/>
                    <a:pt x="983137" y="1048094"/>
                  </a:cubicBezTo>
                  <a:cubicBezTo>
                    <a:pt x="973923" y="1048094"/>
                    <a:pt x="966229" y="1040403"/>
                    <a:pt x="966229" y="1031193"/>
                  </a:cubicBezTo>
                  <a:moveTo>
                    <a:pt x="821370" y="1031193"/>
                  </a:moveTo>
                  <a:cubicBezTo>
                    <a:pt x="821370" y="1022077"/>
                    <a:pt x="828589" y="1014291"/>
                    <a:pt x="838278" y="1014291"/>
                  </a:cubicBezTo>
                  <a:cubicBezTo>
                    <a:pt x="847492" y="1014291"/>
                    <a:pt x="855186" y="1021982"/>
                    <a:pt x="855186" y="1031193"/>
                  </a:cubicBezTo>
                  <a:cubicBezTo>
                    <a:pt x="855186" y="1040403"/>
                    <a:pt x="847492" y="1047999"/>
                    <a:pt x="838278" y="1047999"/>
                  </a:cubicBezTo>
                  <a:cubicBezTo>
                    <a:pt x="829064" y="1047999"/>
                    <a:pt x="821370" y="1040308"/>
                    <a:pt x="821370" y="1031193"/>
                  </a:cubicBezTo>
                  <a:moveTo>
                    <a:pt x="869625" y="1031098"/>
                  </a:moveTo>
                  <a:cubicBezTo>
                    <a:pt x="869625" y="1021982"/>
                    <a:pt x="876844" y="1014291"/>
                    <a:pt x="886533" y="1014291"/>
                  </a:cubicBezTo>
                  <a:cubicBezTo>
                    <a:pt x="895747" y="1014291"/>
                    <a:pt x="903441" y="1021982"/>
                    <a:pt x="903441" y="1031098"/>
                  </a:cubicBezTo>
                  <a:cubicBezTo>
                    <a:pt x="903441" y="1040213"/>
                    <a:pt x="895747" y="1047999"/>
                    <a:pt x="886533" y="1047999"/>
                  </a:cubicBezTo>
                  <a:cubicBezTo>
                    <a:pt x="877319" y="1047999"/>
                    <a:pt x="869625" y="1040308"/>
                    <a:pt x="869625" y="1031098"/>
                  </a:cubicBezTo>
                  <a:moveTo>
                    <a:pt x="724671" y="1031193"/>
                  </a:moveTo>
                  <a:cubicBezTo>
                    <a:pt x="724671" y="1040308"/>
                    <a:pt x="732461" y="1048094"/>
                    <a:pt x="741579" y="1048094"/>
                  </a:cubicBezTo>
                  <a:cubicBezTo>
                    <a:pt x="750698" y="1048094"/>
                    <a:pt x="758488" y="1040403"/>
                    <a:pt x="758488" y="1031193"/>
                  </a:cubicBezTo>
                  <a:cubicBezTo>
                    <a:pt x="758488" y="1021982"/>
                    <a:pt x="750793" y="1014291"/>
                    <a:pt x="741579" y="1014291"/>
                  </a:cubicBezTo>
                  <a:cubicBezTo>
                    <a:pt x="731891" y="1014291"/>
                    <a:pt x="724671" y="1021982"/>
                    <a:pt x="724671" y="1031193"/>
                  </a:cubicBezTo>
                  <a:moveTo>
                    <a:pt x="773021" y="1031193"/>
                  </a:moveTo>
                  <a:cubicBezTo>
                    <a:pt x="773021" y="1040308"/>
                    <a:pt x="780810" y="1048094"/>
                    <a:pt x="789929" y="1048094"/>
                  </a:cubicBezTo>
                  <a:cubicBezTo>
                    <a:pt x="799048" y="1048094"/>
                    <a:pt x="806837" y="1040403"/>
                    <a:pt x="806837" y="1031193"/>
                  </a:cubicBezTo>
                  <a:cubicBezTo>
                    <a:pt x="806837" y="1021982"/>
                    <a:pt x="799143" y="1014291"/>
                    <a:pt x="789929" y="1014291"/>
                  </a:cubicBezTo>
                  <a:cubicBezTo>
                    <a:pt x="780240" y="1014291"/>
                    <a:pt x="773021" y="1021982"/>
                    <a:pt x="773021" y="1031193"/>
                  </a:cubicBezTo>
                  <a:moveTo>
                    <a:pt x="1111182" y="1079429"/>
                  </a:moveTo>
                  <a:cubicBezTo>
                    <a:pt x="1111182" y="1070313"/>
                    <a:pt x="1118876" y="1062527"/>
                    <a:pt x="1128090" y="1062527"/>
                  </a:cubicBezTo>
                  <a:cubicBezTo>
                    <a:pt x="1137304" y="1062527"/>
                    <a:pt x="1144998" y="1070218"/>
                    <a:pt x="1144998" y="1079429"/>
                  </a:cubicBezTo>
                  <a:cubicBezTo>
                    <a:pt x="1144998" y="1089019"/>
                    <a:pt x="1137304" y="1096331"/>
                    <a:pt x="1128090" y="1096331"/>
                  </a:cubicBezTo>
                  <a:cubicBezTo>
                    <a:pt x="1118876" y="1096331"/>
                    <a:pt x="1111182" y="1088639"/>
                    <a:pt x="1111182" y="1079429"/>
                  </a:cubicBezTo>
                  <a:moveTo>
                    <a:pt x="1062927" y="1079429"/>
                  </a:moveTo>
                  <a:cubicBezTo>
                    <a:pt x="1062927" y="1070313"/>
                    <a:pt x="1070622" y="1062527"/>
                    <a:pt x="1079835" y="1062527"/>
                  </a:cubicBezTo>
                  <a:cubicBezTo>
                    <a:pt x="1089049" y="1062527"/>
                    <a:pt x="1096744" y="1070218"/>
                    <a:pt x="1096744" y="1079429"/>
                  </a:cubicBezTo>
                  <a:cubicBezTo>
                    <a:pt x="1096744" y="1089019"/>
                    <a:pt x="1088954" y="1096331"/>
                    <a:pt x="1079835" y="1096331"/>
                  </a:cubicBezTo>
                  <a:cubicBezTo>
                    <a:pt x="1070717" y="1096331"/>
                    <a:pt x="1062927" y="1088639"/>
                    <a:pt x="1062927" y="1079429"/>
                  </a:cubicBezTo>
                  <a:moveTo>
                    <a:pt x="531464" y="1079429"/>
                  </a:moveTo>
                  <a:cubicBezTo>
                    <a:pt x="531464" y="1088544"/>
                    <a:pt x="539158" y="1096331"/>
                    <a:pt x="548372" y="1096331"/>
                  </a:cubicBezTo>
                  <a:cubicBezTo>
                    <a:pt x="557586" y="1096331"/>
                    <a:pt x="565280" y="1089114"/>
                    <a:pt x="565280" y="1079429"/>
                  </a:cubicBezTo>
                  <a:cubicBezTo>
                    <a:pt x="565280" y="1069744"/>
                    <a:pt x="557586" y="1062622"/>
                    <a:pt x="548372" y="1062622"/>
                  </a:cubicBezTo>
                  <a:cubicBezTo>
                    <a:pt x="539158" y="1062622"/>
                    <a:pt x="531464" y="1070313"/>
                    <a:pt x="531464" y="1079429"/>
                  </a:cubicBezTo>
                  <a:moveTo>
                    <a:pt x="579718" y="1079429"/>
                  </a:moveTo>
                  <a:cubicBezTo>
                    <a:pt x="579718" y="1088544"/>
                    <a:pt x="587412" y="1096331"/>
                    <a:pt x="596626" y="1096331"/>
                  </a:cubicBezTo>
                  <a:cubicBezTo>
                    <a:pt x="605840" y="1096331"/>
                    <a:pt x="613534" y="1089114"/>
                    <a:pt x="613534" y="1079429"/>
                  </a:cubicBezTo>
                  <a:cubicBezTo>
                    <a:pt x="613534" y="1069744"/>
                    <a:pt x="605840" y="1062622"/>
                    <a:pt x="596626" y="1062622"/>
                  </a:cubicBezTo>
                  <a:cubicBezTo>
                    <a:pt x="587412" y="1062622"/>
                    <a:pt x="579718" y="1070313"/>
                    <a:pt x="579718" y="1079429"/>
                  </a:cubicBezTo>
                  <a:moveTo>
                    <a:pt x="628068" y="1079429"/>
                  </a:moveTo>
                  <a:cubicBezTo>
                    <a:pt x="628068" y="1088544"/>
                    <a:pt x="635762" y="1096331"/>
                    <a:pt x="644976" y="1096331"/>
                  </a:cubicBezTo>
                  <a:cubicBezTo>
                    <a:pt x="654190" y="1096331"/>
                    <a:pt x="661884" y="1089114"/>
                    <a:pt x="661884" y="1079429"/>
                  </a:cubicBezTo>
                  <a:cubicBezTo>
                    <a:pt x="661884" y="1069744"/>
                    <a:pt x="654190" y="1062527"/>
                    <a:pt x="644976" y="1062527"/>
                  </a:cubicBezTo>
                  <a:cubicBezTo>
                    <a:pt x="635762" y="1062527"/>
                    <a:pt x="628068" y="1070218"/>
                    <a:pt x="628068" y="1079429"/>
                  </a:cubicBezTo>
                  <a:moveTo>
                    <a:pt x="676417" y="1079429"/>
                  </a:moveTo>
                  <a:cubicBezTo>
                    <a:pt x="676417" y="1088544"/>
                    <a:pt x="684111" y="1096331"/>
                    <a:pt x="693325" y="1096331"/>
                  </a:cubicBezTo>
                  <a:cubicBezTo>
                    <a:pt x="702539" y="1096331"/>
                    <a:pt x="710233" y="1089114"/>
                    <a:pt x="710233" y="1079429"/>
                  </a:cubicBezTo>
                  <a:cubicBezTo>
                    <a:pt x="710233" y="1069744"/>
                    <a:pt x="702444" y="1062527"/>
                    <a:pt x="693325" y="1062527"/>
                  </a:cubicBezTo>
                  <a:cubicBezTo>
                    <a:pt x="684206" y="1062527"/>
                    <a:pt x="676417" y="1070218"/>
                    <a:pt x="676417" y="1079429"/>
                  </a:cubicBezTo>
                  <a:moveTo>
                    <a:pt x="1014578" y="1079429"/>
                  </a:moveTo>
                  <a:cubicBezTo>
                    <a:pt x="1014578" y="1070313"/>
                    <a:pt x="1022272" y="1062527"/>
                    <a:pt x="1031486" y="1062527"/>
                  </a:cubicBezTo>
                  <a:cubicBezTo>
                    <a:pt x="1040700" y="1062527"/>
                    <a:pt x="1048394" y="1070218"/>
                    <a:pt x="1048394" y="1079429"/>
                  </a:cubicBezTo>
                  <a:cubicBezTo>
                    <a:pt x="1048394" y="1089019"/>
                    <a:pt x="1040605" y="1096331"/>
                    <a:pt x="1031486" y="1096331"/>
                  </a:cubicBezTo>
                  <a:cubicBezTo>
                    <a:pt x="1022367" y="1096331"/>
                    <a:pt x="1014578" y="1088639"/>
                    <a:pt x="1014578" y="1079429"/>
                  </a:cubicBezTo>
                  <a:moveTo>
                    <a:pt x="917974" y="1079429"/>
                  </a:moveTo>
                  <a:cubicBezTo>
                    <a:pt x="917974" y="1070313"/>
                    <a:pt x="925193" y="1062622"/>
                    <a:pt x="934882" y="1062622"/>
                  </a:cubicBezTo>
                  <a:cubicBezTo>
                    <a:pt x="944571" y="1062622"/>
                    <a:pt x="951790" y="1070313"/>
                    <a:pt x="951790" y="1079429"/>
                  </a:cubicBezTo>
                  <a:cubicBezTo>
                    <a:pt x="951790" y="1088544"/>
                    <a:pt x="944096" y="1096331"/>
                    <a:pt x="934882" y="1096331"/>
                  </a:cubicBezTo>
                  <a:cubicBezTo>
                    <a:pt x="925668" y="1096331"/>
                    <a:pt x="917974" y="1088639"/>
                    <a:pt x="917974" y="1079429"/>
                  </a:cubicBezTo>
                  <a:moveTo>
                    <a:pt x="966229" y="1079429"/>
                  </a:moveTo>
                  <a:cubicBezTo>
                    <a:pt x="966229" y="1070313"/>
                    <a:pt x="973923" y="1062527"/>
                    <a:pt x="983137" y="1062527"/>
                  </a:cubicBezTo>
                  <a:cubicBezTo>
                    <a:pt x="992351" y="1062527"/>
                    <a:pt x="1000045" y="1070218"/>
                    <a:pt x="1000045" y="1079429"/>
                  </a:cubicBezTo>
                  <a:cubicBezTo>
                    <a:pt x="1000045" y="1089019"/>
                    <a:pt x="992351" y="1096331"/>
                    <a:pt x="983137" y="1096331"/>
                  </a:cubicBezTo>
                  <a:cubicBezTo>
                    <a:pt x="973923" y="1096331"/>
                    <a:pt x="966229" y="1088639"/>
                    <a:pt x="966229" y="1079429"/>
                  </a:cubicBezTo>
                  <a:moveTo>
                    <a:pt x="821370" y="1079429"/>
                  </a:moveTo>
                  <a:cubicBezTo>
                    <a:pt x="821370" y="1070313"/>
                    <a:pt x="828589" y="1062527"/>
                    <a:pt x="838278" y="1062527"/>
                  </a:cubicBezTo>
                  <a:cubicBezTo>
                    <a:pt x="847492" y="1062527"/>
                    <a:pt x="855186" y="1070218"/>
                    <a:pt x="855186" y="1079429"/>
                  </a:cubicBezTo>
                  <a:cubicBezTo>
                    <a:pt x="855186" y="1088639"/>
                    <a:pt x="847492" y="1096236"/>
                    <a:pt x="838278" y="1096236"/>
                  </a:cubicBezTo>
                  <a:cubicBezTo>
                    <a:pt x="829064" y="1096236"/>
                    <a:pt x="821370" y="1088544"/>
                    <a:pt x="821370" y="1079429"/>
                  </a:cubicBezTo>
                  <a:moveTo>
                    <a:pt x="869625" y="1079429"/>
                  </a:moveTo>
                  <a:cubicBezTo>
                    <a:pt x="869625" y="1070313"/>
                    <a:pt x="876844" y="1062622"/>
                    <a:pt x="886533" y="1062622"/>
                  </a:cubicBezTo>
                  <a:cubicBezTo>
                    <a:pt x="895747" y="1062622"/>
                    <a:pt x="903441" y="1070313"/>
                    <a:pt x="903441" y="1079429"/>
                  </a:cubicBezTo>
                  <a:cubicBezTo>
                    <a:pt x="903441" y="1088544"/>
                    <a:pt x="895747" y="1096331"/>
                    <a:pt x="886533" y="1096331"/>
                  </a:cubicBezTo>
                  <a:cubicBezTo>
                    <a:pt x="877319" y="1096331"/>
                    <a:pt x="869625" y="1088639"/>
                    <a:pt x="869625" y="1079429"/>
                  </a:cubicBezTo>
                  <a:moveTo>
                    <a:pt x="724671" y="1079429"/>
                  </a:moveTo>
                  <a:cubicBezTo>
                    <a:pt x="724671" y="1088544"/>
                    <a:pt x="732461" y="1096331"/>
                    <a:pt x="741579" y="1096331"/>
                  </a:cubicBezTo>
                  <a:cubicBezTo>
                    <a:pt x="750698" y="1096331"/>
                    <a:pt x="758488" y="1088639"/>
                    <a:pt x="758488" y="1079429"/>
                  </a:cubicBezTo>
                  <a:cubicBezTo>
                    <a:pt x="758488" y="1070218"/>
                    <a:pt x="750793" y="1062527"/>
                    <a:pt x="741579" y="1062527"/>
                  </a:cubicBezTo>
                  <a:cubicBezTo>
                    <a:pt x="731891" y="1062527"/>
                    <a:pt x="724671" y="1070218"/>
                    <a:pt x="724671" y="1079429"/>
                  </a:cubicBezTo>
                  <a:moveTo>
                    <a:pt x="773021" y="1079429"/>
                  </a:moveTo>
                  <a:cubicBezTo>
                    <a:pt x="773021" y="1088544"/>
                    <a:pt x="780810" y="1096331"/>
                    <a:pt x="789929" y="1096331"/>
                  </a:cubicBezTo>
                  <a:cubicBezTo>
                    <a:pt x="799048" y="1096331"/>
                    <a:pt x="806837" y="1088639"/>
                    <a:pt x="806837" y="1079429"/>
                  </a:cubicBezTo>
                  <a:cubicBezTo>
                    <a:pt x="806837" y="1070218"/>
                    <a:pt x="799143" y="1062527"/>
                    <a:pt x="789929" y="1062527"/>
                  </a:cubicBezTo>
                  <a:cubicBezTo>
                    <a:pt x="780240" y="1062527"/>
                    <a:pt x="773021" y="1070218"/>
                    <a:pt x="773021" y="1079429"/>
                  </a:cubicBezTo>
                  <a:moveTo>
                    <a:pt x="1062927" y="1127760"/>
                  </a:moveTo>
                  <a:cubicBezTo>
                    <a:pt x="1062927" y="1118645"/>
                    <a:pt x="1070622" y="1110858"/>
                    <a:pt x="1079835" y="1110858"/>
                  </a:cubicBezTo>
                  <a:cubicBezTo>
                    <a:pt x="1089049" y="1110858"/>
                    <a:pt x="1096744" y="1118550"/>
                    <a:pt x="1096744" y="1127760"/>
                  </a:cubicBezTo>
                  <a:cubicBezTo>
                    <a:pt x="1096744" y="1137350"/>
                    <a:pt x="1088954" y="1144662"/>
                    <a:pt x="1079835" y="1144662"/>
                  </a:cubicBezTo>
                  <a:cubicBezTo>
                    <a:pt x="1070717" y="1144662"/>
                    <a:pt x="1062927" y="1136971"/>
                    <a:pt x="1062927" y="1127760"/>
                  </a:cubicBezTo>
                  <a:moveTo>
                    <a:pt x="628068" y="1127760"/>
                  </a:moveTo>
                  <a:cubicBezTo>
                    <a:pt x="628068" y="1136876"/>
                    <a:pt x="635762" y="1144662"/>
                    <a:pt x="644976" y="1144662"/>
                  </a:cubicBezTo>
                  <a:cubicBezTo>
                    <a:pt x="654190" y="1144662"/>
                    <a:pt x="661884" y="1137445"/>
                    <a:pt x="661884" y="1127760"/>
                  </a:cubicBezTo>
                  <a:cubicBezTo>
                    <a:pt x="661884" y="1118075"/>
                    <a:pt x="654190" y="1110858"/>
                    <a:pt x="644976" y="1110858"/>
                  </a:cubicBezTo>
                  <a:cubicBezTo>
                    <a:pt x="635762" y="1110858"/>
                    <a:pt x="628068" y="1118550"/>
                    <a:pt x="628068" y="1127760"/>
                  </a:cubicBezTo>
                  <a:moveTo>
                    <a:pt x="676417" y="1127760"/>
                  </a:moveTo>
                  <a:cubicBezTo>
                    <a:pt x="676417" y="1136876"/>
                    <a:pt x="684111" y="1144662"/>
                    <a:pt x="693325" y="1144662"/>
                  </a:cubicBezTo>
                  <a:cubicBezTo>
                    <a:pt x="702539" y="1144662"/>
                    <a:pt x="710233" y="1137445"/>
                    <a:pt x="710233" y="1127760"/>
                  </a:cubicBezTo>
                  <a:cubicBezTo>
                    <a:pt x="710233" y="1118075"/>
                    <a:pt x="702444" y="1110858"/>
                    <a:pt x="693325" y="1110858"/>
                  </a:cubicBezTo>
                  <a:cubicBezTo>
                    <a:pt x="684206" y="1110858"/>
                    <a:pt x="676417" y="1118550"/>
                    <a:pt x="676417" y="1127760"/>
                  </a:cubicBezTo>
                  <a:moveTo>
                    <a:pt x="1014578" y="1127760"/>
                  </a:moveTo>
                  <a:cubicBezTo>
                    <a:pt x="1014578" y="1118645"/>
                    <a:pt x="1022272" y="1110858"/>
                    <a:pt x="1031486" y="1110858"/>
                  </a:cubicBezTo>
                  <a:cubicBezTo>
                    <a:pt x="1040700" y="1110858"/>
                    <a:pt x="1048394" y="1118550"/>
                    <a:pt x="1048394" y="1127760"/>
                  </a:cubicBezTo>
                  <a:cubicBezTo>
                    <a:pt x="1048394" y="1137350"/>
                    <a:pt x="1040605" y="1144662"/>
                    <a:pt x="1031486" y="1144662"/>
                  </a:cubicBezTo>
                  <a:cubicBezTo>
                    <a:pt x="1022367" y="1144662"/>
                    <a:pt x="1014578" y="1136971"/>
                    <a:pt x="1014578" y="1127760"/>
                  </a:cubicBezTo>
                  <a:moveTo>
                    <a:pt x="917974" y="1127760"/>
                  </a:moveTo>
                  <a:cubicBezTo>
                    <a:pt x="917974" y="1118645"/>
                    <a:pt x="925193" y="1110953"/>
                    <a:pt x="934882" y="1110953"/>
                  </a:cubicBezTo>
                  <a:cubicBezTo>
                    <a:pt x="944571" y="1110953"/>
                    <a:pt x="951790" y="1118645"/>
                    <a:pt x="951790" y="1127760"/>
                  </a:cubicBezTo>
                  <a:cubicBezTo>
                    <a:pt x="951790" y="1136876"/>
                    <a:pt x="944096" y="1144662"/>
                    <a:pt x="934882" y="1144662"/>
                  </a:cubicBezTo>
                  <a:cubicBezTo>
                    <a:pt x="925668" y="1144662"/>
                    <a:pt x="917974" y="1136971"/>
                    <a:pt x="917974" y="1127760"/>
                  </a:cubicBezTo>
                  <a:moveTo>
                    <a:pt x="966229" y="1127760"/>
                  </a:moveTo>
                  <a:cubicBezTo>
                    <a:pt x="966229" y="1118645"/>
                    <a:pt x="973923" y="1110858"/>
                    <a:pt x="983137" y="1110858"/>
                  </a:cubicBezTo>
                  <a:cubicBezTo>
                    <a:pt x="992351" y="1110858"/>
                    <a:pt x="1000045" y="1118550"/>
                    <a:pt x="1000045" y="1127760"/>
                  </a:cubicBezTo>
                  <a:cubicBezTo>
                    <a:pt x="1000045" y="1137350"/>
                    <a:pt x="992351" y="1144662"/>
                    <a:pt x="983137" y="1144662"/>
                  </a:cubicBezTo>
                  <a:cubicBezTo>
                    <a:pt x="973923" y="1144662"/>
                    <a:pt x="966229" y="1136971"/>
                    <a:pt x="966229" y="1127760"/>
                  </a:cubicBezTo>
                  <a:moveTo>
                    <a:pt x="821370" y="1127760"/>
                  </a:moveTo>
                  <a:cubicBezTo>
                    <a:pt x="821370" y="1118645"/>
                    <a:pt x="828589" y="1110858"/>
                    <a:pt x="838278" y="1110858"/>
                  </a:cubicBezTo>
                  <a:cubicBezTo>
                    <a:pt x="847492" y="1110858"/>
                    <a:pt x="855186" y="1118550"/>
                    <a:pt x="855186" y="1127760"/>
                  </a:cubicBezTo>
                  <a:cubicBezTo>
                    <a:pt x="855186" y="1136971"/>
                    <a:pt x="847492" y="1144567"/>
                    <a:pt x="838278" y="1144567"/>
                  </a:cubicBezTo>
                  <a:cubicBezTo>
                    <a:pt x="829064" y="1144567"/>
                    <a:pt x="821370" y="1136876"/>
                    <a:pt x="821370" y="1127760"/>
                  </a:cubicBezTo>
                  <a:moveTo>
                    <a:pt x="869625" y="1127760"/>
                  </a:moveTo>
                  <a:cubicBezTo>
                    <a:pt x="869625" y="1118645"/>
                    <a:pt x="876844" y="1110953"/>
                    <a:pt x="886533" y="1110953"/>
                  </a:cubicBezTo>
                  <a:cubicBezTo>
                    <a:pt x="895747" y="1110953"/>
                    <a:pt x="903441" y="1118645"/>
                    <a:pt x="903441" y="1127760"/>
                  </a:cubicBezTo>
                  <a:cubicBezTo>
                    <a:pt x="903441" y="1136876"/>
                    <a:pt x="895747" y="1144662"/>
                    <a:pt x="886533" y="1144662"/>
                  </a:cubicBezTo>
                  <a:cubicBezTo>
                    <a:pt x="877319" y="1144662"/>
                    <a:pt x="869625" y="1136971"/>
                    <a:pt x="869625" y="1127760"/>
                  </a:cubicBezTo>
                  <a:moveTo>
                    <a:pt x="724671" y="1127760"/>
                  </a:moveTo>
                  <a:cubicBezTo>
                    <a:pt x="724671" y="1136876"/>
                    <a:pt x="732461" y="1144662"/>
                    <a:pt x="741579" y="1144662"/>
                  </a:cubicBezTo>
                  <a:cubicBezTo>
                    <a:pt x="750698" y="1144662"/>
                    <a:pt x="758488" y="1136971"/>
                    <a:pt x="758488" y="1127760"/>
                  </a:cubicBezTo>
                  <a:cubicBezTo>
                    <a:pt x="758488" y="1118550"/>
                    <a:pt x="750793" y="1110858"/>
                    <a:pt x="741579" y="1110858"/>
                  </a:cubicBezTo>
                  <a:cubicBezTo>
                    <a:pt x="731891" y="1110858"/>
                    <a:pt x="724671" y="1118550"/>
                    <a:pt x="724671" y="1127760"/>
                  </a:cubicBezTo>
                  <a:moveTo>
                    <a:pt x="773021" y="1127760"/>
                  </a:moveTo>
                  <a:cubicBezTo>
                    <a:pt x="773021" y="1136876"/>
                    <a:pt x="780810" y="1144662"/>
                    <a:pt x="789929" y="1144662"/>
                  </a:cubicBezTo>
                  <a:cubicBezTo>
                    <a:pt x="799048" y="1144662"/>
                    <a:pt x="806837" y="1136971"/>
                    <a:pt x="806837" y="1127760"/>
                  </a:cubicBezTo>
                  <a:cubicBezTo>
                    <a:pt x="806837" y="1118550"/>
                    <a:pt x="799143" y="1110858"/>
                    <a:pt x="789929" y="1110858"/>
                  </a:cubicBezTo>
                  <a:cubicBezTo>
                    <a:pt x="780240" y="1110858"/>
                    <a:pt x="773021" y="1118550"/>
                    <a:pt x="773021" y="1127760"/>
                  </a:cubicBezTo>
                  <a:moveTo>
                    <a:pt x="1014578" y="1175996"/>
                  </a:moveTo>
                  <a:cubicBezTo>
                    <a:pt x="1014578" y="1166881"/>
                    <a:pt x="1022272" y="1159095"/>
                    <a:pt x="1031486" y="1159095"/>
                  </a:cubicBezTo>
                  <a:cubicBezTo>
                    <a:pt x="1040700" y="1159095"/>
                    <a:pt x="1048394" y="1166786"/>
                    <a:pt x="1048394" y="1175996"/>
                  </a:cubicBezTo>
                  <a:cubicBezTo>
                    <a:pt x="1048394" y="1185587"/>
                    <a:pt x="1040605" y="1192898"/>
                    <a:pt x="1031486" y="1192898"/>
                  </a:cubicBezTo>
                  <a:cubicBezTo>
                    <a:pt x="1022367" y="1192898"/>
                    <a:pt x="1014578" y="1185207"/>
                    <a:pt x="1014578" y="1175996"/>
                  </a:cubicBezTo>
                  <a:moveTo>
                    <a:pt x="917974" y="1175996"/>
                  </a:moveTo>
                  <a:cubicBezTo>
                    <a:pt x="917974" y="1166881"/>
                    <a:pt x="925193" y="1159095"/>
                    <a:pt x="934882" y="1159095"/>
                  </a:cubicBezTo>
                  <a:cubicBezTo>
                    <a:pt x="944571" y="1159095"/>
                    <a:pt x="951790" y="1166786"/>
                    <a:pt x="951790" y="1175996"/>
                  </a:cubicBezTo>
                  <a:cubicBezTo>
                    <a:pt x="951790" y="1185207"/>
                    <a:pt x="944096" y="1192898"/>
                    <a:pt x="934882" y="1192898"/>
                  </a:cubicBezTo>
                  <a:cubicBezTo>
                    <a:pt x="925668" y="1192898"/>
                    <a:pt x="917974" y="1185207"/>
                    <a:pt x="917974" y="1175996"/>
                  </a:cubicBezTo>
                  <a:moveTo>
                    <a:pt x="966229" y="1175996"/>
                  </a:moveTo>
                  <a:cubicBezTo>
                    <a:pt x="966229" y="1166881"/>
                    <a:pt x="973923" y="1159095"/>
                    <a:pt x="983137" y="1159095"/>
                  </a:cubicBezTo>
                  <a:cubicBezTo>
                    <a:pt x="992351" y="1159095"/>
                    <a:pt x="1000045" y="1166786"/>
                    <a:pt x="1000045" y="1175996"/>
                  </a:cubicBezTo>
                  <a:cubicBezTo>
                    <a:pt x="1000045" y="1185587"/>
                    <a:pt x="992351" y="1192898"/>
                    <a:pt x="983137" y="1192898"/>
                  </a:cubicBezTo>
                  <a:cubicBezTo>
                    <a:pt x="973923" y="1192898"/>
                    <a:pt x="966229" y="1185207"/>
                    <a:pt x="966229" y="1175996"/>
                  </a:cubicBezTo>
                  <a:moveTo>
                    <a:pt x="821370" y="1175996"/>
                  </a:moveTo>
                  <a:cubicBezTo>
                    <a:pt x="821370" y="1166881"/>
                    <a:pt x="828589" y="1159095"/>
                    <a:pt x="838278" y="1159095"/>
                  </a:cubicBezTo>
                  <a:cubicBezTo>
                    <a:pt x="847492" y="1159095"/>
                    <a:pt x="855186" y="1166786"/>
                    <a:pt x="855186" y="1175996"/>
                  </a:cubicBezTo>
                  <a:cubicBezTo>
                    <a:pt x="855186" y="1185207"/>
                    <a:pt x="847492" y="1192898"/>
                    <a:pt x="838278" y="1192898"/>
                  </a:cubicBezTo>
                  <a:cubicBezTo>
                    <a:pt x="829064" y="1192898"/>
                    <a:pt x="821370" y="1185207"/>
                    <a:pt x="821370" y="1175996"/>
                  </a:cubicBezTo>
                  <a:moveTo>
                    <a:pt x="869625" y="1175996"/>
                  </a:moveTo>
                  <a:cubicBezTo>
                    <a:pt x="869625" y="1166881"/>
                    <a:pt x="876844" y="1159095"/>
                    <a:pt x="886533" y="1159095"/>
                  </a:cubicBezTo>
                  <a:cubicBezTo>
                    <a:pt x="895747" y="1159095"/>
                    <a:pt x="903441" y="1166786"/>
                    <a:pt x="903441" y="1175996"/>
                  </a:cubicBezTo>
                  <a:cubicBezTo>
                    <a:pt x="903441" y="1185207"/>
                    <a:pt x="895747" y="1192898"/>
                    <a:pt x="886533" y="1192898"/>
                  </a:cubicBezTo>
                  <a:cubicBezTo>
                    <a:pt x="877319" y="1192898"/>
                    <a:pt x="869625" y="1185207"/>
                    <a:pt x="869625" y="1175996"/>
                  </a:cubicBezTo>
                  <a:moveTo>
                    <a:pt x="724671" y="1175996"/>
                  </a:moveTo>
                  <a:cubicBezTo>
                    <a:pt x="724671" y="1185112"/>
                    <a:pt x="732461" y="1192898"/>
                    <a:pt x="741579" y="1192898"/>
                  </a:cubicBezTo>
                  <a:cubicBezTo>
                    <a:pt x="750698" y="1192898"/>
                    <a:pt x="758488" y="1185207"/>
                    <a:pt x="758488" y="1175996"/>
                  </a:cubicBezTo>
                  <a:cubicBezTo>
                    <a:pt x="758488" y="1166786"/>
                    <a:pt x="750793" y="1159095"/>
                    <a:pt x="741579" y="1159095"/>
                  </a:cubicBezTo>
                  <a:cubicBezTo>
                    <a:pt x="731891" y="1159095"/>
                    <a:pt x="724671" y="1166786"/>
                    <a:pt x="724671" y="1175996"/>
                  </a:cubicBezTo>
                  <a:moveTo>
                    <a:pt x="773021" y="1175996"/>
                  </a:moveTo>
                  <a:cubicBezTo>
                    <a:pt x="773021" y="1185112"/>
                    <a:pt x="780810" y="1192898"/>
                    <a:pt x="789929" y="1192898"/>
                  </a:cubicBezTo>
                  <a:cubicBezTo>
                    <a:pt x="799048" y="1192898"/>
                    <a:pt x="806837" y="1185207"/>
                    <a:pt x="806837" y="1175996"/>
                  </a:cubicBezTo>
                  <a:cubicBezTo>
                    <a:pt x="806837" y="1166786"/>
                    <a:pt x="799143" y="1159095"/>
                    <a:pt x="789929" y="1159095"/>
                  </a:cubicBezTo>
                  <a:cubicBezTo>
                    <a:pt x="780240" y="1159095"/>
                    <a:pt x="773021" y="1166786"/>
                    <a:pt x="773021" y="1175996"/>
                  </a:cubicBezTo>
                  <a:moveTo>
                    <a:pt x="1062927" y="1224328"/>
                  </a:moveTo>
                  <a:cubicBezTo>
                    <a:pt x="1062927" y="1215212"/>
                    <a:pt x="1070622" y="1207426"/>
                    <a:pt x="1079835" y="1207426"/>
                  </a:cubicBezTo>
                  <a:cubicBezTo>
                    <a:pt x="1089049" y="1207426"/>
                    <a:pt x="1096744" y="1215117"/>
                    <a:pt x="1096744" y="1224328"/>
                  </a:cubicBezTo>
                  <a:cubicBezTo>
                    <a:pt x="1096744" y="1233918"/>
                    <a:pt x="1088954" y="1241229"/>
                    <a:pt x="1079835" y="1241229"/>
                  </a:cubicBezTo>
                  <a:cubicBezTo>
                    <a:pt x="1070717" y="1241229"/>
                    <a:pt x="1062927" y="1233538"/>
                    <a:pt x="1062927" y="1224328"/>
                  </a:cubicBezTo>
                  <a:moveTo>
                    <a:pt x="1014578" y="1224328"/>
                  </a:moveTo>
                  <a:cubicBezTo>
                    <a:pt x="1014578" y="1215212"/>
                    <a:pt x="1022272" y="1207426"/>
                    <a:pt x="1031486" y="1207426"/>
                  </a:cubicBezTo>
                  <a:cubicBezTo>
                    <a:pt x="1040700" y="1207426"/>
                    <a:pt x="1048394" y="1215117"/>
                    <a:pt x="1048394" y="1224328"/>
                  </a:cubicBezTo>
                  <a:cubicBezTo>
                    <a:pt x="1048394" y="1233918"/>
                    <a:pt x="1040605" y="1241229"/>
                    <a:pt x="1031486" y="1241229"/>
                  </a:cubicBezTo>
                  <a:cubicBezTo>
                    <a:pt x="1022367" y="1241229"/>
                    <a:pt x="1014578" y="1233538"/>
                    <a:pt x="1014578" y="1224328"/>
                  </a:cubicBezTo>
                  <a:moveTo>
                    <a:pt x="917974" y="1224328"/>
                  </a:moveTo>
                  <a:cubicBezTo>
                    <a:pt x="917974" y="1215212"/>
                    <a:pt x="925193" y="1207426"/>
                    <a:pt x="934882" y="1207426"/>
                  </a:cubicBezTo>
                  <a:cubicBezTo>
                    <a:pt x="944571" y="1207426"/>
                    <a:pt x="951790" y="1215117"/>
                    <a:pt x="951790" y="1224328"/>
                  </a:cubicBezTo>
                  <a:cubicBezTo>
                    <a:pt x="951790" y="1233538"/>
                    <a:pt x="944096" y="1241229"/>
                    <a:pt x="934882" y="1241229"/>
                  </a:cubicBezTo>
                  <a:cubicBezTo>
                    <a:pt x="925668" y="1241229"/>
                    <a:pt x="917974" y="1233538"/>
                    <a:pt x="917974" y="1224328"/>
                  </a:cubicBezTo>
                  <a:moveTo>
                    <a:pt x="966229" y="1224328"/>
                  </a:moveTo>
                  <a:cubicBezTo>
                    <a:pt x="966229" y="1215212"/>
                    <a:pt x="973923" y="1207426"/>
                    <a:pt x="983137" y="1207426"/>
                  </a:cubicBezTo>
                  <a:cubicBezTo>
                    <a:pt x="992351" y="1207426"/>
                    <a:pt x="1000045" y="1215117"/>
                    <a:pt x="1000045" y="1224328"/>
                  </a:cubicBezTo>
                  <a:cubicBezTo>
                    <a:pt x="1000045" y="1233918"/>
                    <a:pt x="992351" y="1241229"/>
                    <a:pt x="983137" y="1241229"/>
                  </a:cubicBezTo>
                  <a:cubicBezTo>
                    <a:pt x="973923" y="1241229"/>
                    <a:pt x="966229" y="1233538"/>
                    <a:pt x="966229" y="1224328"/>
                  </a:cubicBezTo>
                  <a:moveTo>
                    <a:pt x="821370" y="1224328"/>
                  </a:moveTo>
                  <a:cubicBezTo>
                    <a:pt x="821370" y="1215212"/>
                    <a:pt x="828589" y="1207426"/>
                    <a:pt x="838278" y="1207426"/>
                  </a:cubicBezTo>
                  <a:cubicBezTo>
                    <a:pt x="847492" y="1207426"/>
                    <a:pt x="855186" y="1215117"/>
                    <a:pt x="855186" y="1224328"/>
                  </a:cubicBezTo>
                  <a:cubicBezTo>
                    <a:pt x="855186" y="1233538"/>
                    <a:pt x="847492" y="1241229"/>
                    <a:pt x="838278" y="1241229"/>
                  </a:cubicBezTo>
                  <a:cubicBezTo>
                    <a:pt x="829064" y="1241229"/>
                    <a:pt x="821370" y="1233538"/>
                    <a:pt x="821370" y="1224328"/>
                  </a:cubicBezTo>
                  <a:moveTo>
                    <a:pt x="869625" y="1224328"/>
                  </a:moveTo>
                  <a:cubicBezTo>
                    <a:pt x="869625" y="1215212"/>
                    <a:pt x="876844" y="1207426"/>
                    <a:pt x="886533" y="1207426"/>
                  </a:cubicBezTo>
                  <a:cubicBezTo>
                    <a:pt x="895747" y="1207426"/>
                    <a:pt x="903441" y="1215117"/>
                    <a:pt x="903441" y="1224328"/>
                  </a:cubicBezTo>
                  <a:cubicBezTo>
                    <a:pt x="903441" y="1233538"/>
                    <a:pt x="895747" y="1241229"/>
                    <a:pt x="886533" y="1241229"/>
                  </a:cubicBezTo>
                  <a:cubicBezTo>
                    <a:pt x="877319" y="1241229"/>
                    <a:pt x="869625" y="1233538"/>
                    <a:pt x="869625" y="1224328"/>
                  </a:cubicBezTo>
                  <a:moveTo>
                    <a:pt x="773021" y="1224328"/>
                  </a:moveTo>
                  <a:cubicBezTo>
                    <a:pt x="773021" y="1233443"/>
                    <a:pt x="780810" y="1241229"/>
                    <a:pt x="789929" y="1241229"/>
                  </a:cubicBezTo>
                  <a:cubicBezTo>
                    <a:pt x="799048" y="1241229"/>
                    <a:pt x="806837" y="1233538"/>
                    <a:pt x="806837" y="1224328"/>
                  </a:cubicBezTo>
                  <a:cubicBezTo>
                    <a:pt x="806837" y="1215117"/>
                    <a:pt x="799143" y="1207426"/>
                    <a:pt x="789929" y="1207426"/>
                  </a:cubicBezTo>
                  <a:cubicBezTo>
                    <a:pt x="780240" y="1207426"/>
                    <a:pt x="773021" y="1215117"/>
                    <a:pt x="773021" y="1224328"/>
                  </a:cubicBezTo>
                  <a:moveTo>
                    <a:pt x="1014578" y="1272564"/>
                  </a:moveTo>
                  <a:cubicBezTo>
                    <a:pt x="1014578" y="1263448"/>
                    <a:pt x="1022272" y="1255662"/>
                    <a:pt x="1031486" y="1255662"/>
                  </a:cubicBezTo>
                  <a:cubicBezTo>
                    <a:pt x="1040700" y="1255662"/>
                    <a:pt x="1048394" y="1263353"/>
                    <a:pt x="1048394" y="1272564"/>
                  </a:cubicBezTo>
                  <a:cubicBezTo>
                    <a:pt x="1048394" y="1282154"/>
                    <a:pt x="1040605" y="1289466"/>
                    <a:pt x="1031486" y="1289466"/>
                  </a:cubicBezTo>
                  <a:cubicBezTo>
                    <a:pt x="1022367" y="1289466"/>
                    <a:pt x="1014578" y="1281774"/>
                    <a:pt x="1014578" y="1272564"/>
                  </a:cubicBezTo>
                  <a:moveTo>
                    <a:pt x="917974" y="1272564"/>
                  </a:moveTo>
                  <a:cubicBezTo>
                    <a:pt x="917974" y="1263448"/>
                    <a:pt x="925193" y="1255662"/>
                    <a:pt x="934882" y="1255662"/>
                  </a:cubicBezTo>
                  <a:cubicBezTo>
                    <a:pt x="944571" y="1255662"/>
                    <a:pt x="951790" y="1263353"/>
                    <a:pt x="951790" y="1272564"/>
                  </a:cubicBezTo>
                  <a:cubicBezTo>
                    <a:pt x="951790" y="1281774"/>
                    <a:pt x="944096" y="1289466"/>
                    <a:pt x="934882" y="1289466"/>
                  </a:cubicBezTo>
                  <a:cubicBezTo>
                    <a:pt x="925668" y="1289466"/>
                    <a:pt x="917974" y="1281774"/>
                    <a:pt x="917974" y="1272564"/>
                  </a:cubicBezTo>
                  <a:moveTo>
                    <a:pt x="966229" y="1272564"/>
                  </a:moveTo>
                  <a:cubicBezTo>
                    <a:pt x="966229" y="1263448"/>
                    <a:pt x="973923" y="1255662"/>
                    <a:pt x="983137" y="1255662"/>
                  </a:cubicBezTo>
                  <a:cubicBezTo>
                    <a:pt x="992351" y="1255662"/>
                    <a:pt x="1000045" y="1263353"/>
                    <a:pt x="1000045" y="1272564"/>
                  </a:cubicBezTo>
                  <a:cubicBezTo>
                    <a:pt x="1000045" y="1282154"/>
                    <a:pt x="992351" y="1289466"/>
                    <a:pt x="983137" y="1289466"/>
                  </a:cubicBezTo>
                  <a:cubicBezTo>
                    <a:pt x="973923" y="1289466"/>
                    <a:pt x="966229" y="1281774"/>
                    <a:pt x="966229" y="1272564"/>
                  </a:cubicBezTo>
                  <a:moveTo>
                    <a:pt x="821370" y="1272564"/>
                  </a:moveTo>
                  <a:cubicBezTo>
                    <a:pt x="821370" y="1263448"/>
                    <a:pt x="828589" y="1255662"/>
                    <a:pt x="838278" y="1255662"/>
                  </a:cubicBezTo>
                  <a:cubicBezTo>
                    <a:pt x="847492" y="1255662"/>
                    <a:pt x="855186" y="1263353"/>
                    <a:pt x="855186" y="1272564"/>
                  </a:cubicBezTo>
                  <a:cubicBezTo>
                    <a:pt x="855186" y="1281774"/>
                    <a:pt x="847492" y="1289466"/>
                    <a:pt x="838278" y="1289466"/>
                  </a:cubicBezTo>
                  <a:cubicBezTo>
                    <a:pt x="829064" y="1289466"/>
                    <a:pt x="821370" y="1281774"/>
                    <a:pt x="821370" y="1272564"/>
                  </a:cubicBezTo>
                  <a:moveTo>
                    <a:pt x="869625" y="1272564"/>
                  </a:moveTo>
                  <a:cubicBezTo>
                    <a:pt x="869625" y="1263448"/>
                    <a:pt x="876844" y="1255662"/>
                    <a:pt x="886533" y="1255662"/>
                  </a:cubicBezTo>
                  <a:cubicBezTo>
                    <a:pt x="895747" y="1255662"/>
                    <a:pt x="903441" y="1263353"/>
                    <a:pt x="903441" y="1272564"/>
                  </a:cubicBezTo>
                  <a:cubicBezTo>
                    <a:pt x="903441" y="1281774"/>
                    <a:pt x="895747" y="1289466"/>
                    <a:pt x="886533" y="1289466"/>
                  </a:cubicBezTo>
                  <a:cubicBezTo>
                    <a:pt x="877319" y="1289466"/>
                    <a:pt x="869625" y="1281774"/>
                    <a:pt x="869625" y="1272564"/>
                  </a:cubicBezTo>
                  <a:moveTo>
                    <a:pt x="773021" y="1272564"/>
                  </a:moveTo>
                  <a:cubicBezTo>
                    <a:pt x="773021" y="1281679"/>
                    <a:pt x="780810" y="1289466"/>
                    <a:pt x="789929" y="1289466"/>
                  </a:cubicBezTo>
                  <a:cubicBezTo>
                    <a:pt x="799048" y="1289466"/>
                    <a:pt x="806837" y="1281774"/>
                    <a:pt x="806837" y="1272564"/>
                  </a:cubicBezTo>
                  <a:cubicBezTo>
                    <a:pt x="806837" y="1263353"/>
                    <a:pt x="799143" y="1255662"/>
                    <a:pt x="789929" y="1255662"/>
                  </a:cubicBezTo>
                  <a:cubicBezTo>
                    <a:pt x="780240" y="1255662"/>
                    <a:pt x="773021" y="1263353"/>
                    <a:pt x="773021" y="1272564"/>
                  </a:cubicBezTo>
                  <a:moveTo>
                    <a:pt x="434860" y="16807"/>
                  </a:moveTo>
                  <a:cubicBezTo>
                    <a:pt x="434860" y="25922"/>
                    <a:pt x="442554" y="33708"/>
                    <a:pt x="451768" y="33708"/>
                  </a:cubicBezTo>
                  <a:cubicBezTo>
                    <a:pt x="460982" y="33708"/>
                    <a:pt x="468676" y="26492"/>
                    <a:pt x="468676" y="16807"/>
                  </a:cubicBezTo>
                  <a:cubicBezTo>
                    <a:pt x="468676" y="7121"/>
                    <a:pt x="460982" y="0"/>
                    <a:pt x="451768" y="0"/>
                  </a:cubicBezTo>
                  <a:cubicBezTo>
                    <a:pt x="442554" y="0"/>
                    <a:pt x="434860" y="7691"/>
                    <a:pt x="434860" y="16807"/>
                  </a:cubicBezTo>
                  <a:moveTo>
                    <a:pt x="241557" y="16807"/>
                  </a:moveTo>
                  <a:cubicBezTo>
                    <a:pt x="241557" y="25922"/>
                    <a:pt x="249251" y="33708"/>
                    <a:pt x="258465" y="33708"/>
                  </a:cubicBezTo>
                  <a:cubicBezTo>
                    <a:pt x="267679" y="33708"/>
                    <a:pt x="275373" y="26492"/>
                    <a:pt x="275373" y="16807"/>
                  </a:cubicBezTo>
                  <a:cubicBezTo>
                    <a:pt x="275373" y="7121"/>
                    <a:pt x="267679" y="0"/>
                    <a:pt x="258465" y="0"/>
                  </a:cubicBezTo>
                  <a:cubicBezTo>
                    <a:pt x="249251" y="0"/>
                    <a:pt x="241557" y="7691"/>
                    <a:pt x="241557" y="16807"/>
                  </a:cubicBezTo>
                  <a:moveTo>
                    <a:pt x="193303" y="16807"/>
                  </a:moveTo>
                  <a:cubicBezTo>
                    <a:pt x="193303" y="25922"/>
                    <a:pt x="200997" y="33708"/>
                    <a:pt x="210211" y="33708"/>
                  </a:cubicBezTo>
                  <a:cubicBezTo>
                    <a:pt x="219425" y="33708"/>
                    <a:pt x="227119" y="26492"/>
                    <a:pt x="227119" y="16807"/>
                  </a:cubicBezTo>
                  <a:cubicBezTo>
                    <a:pt x="227119" y="7121"/>
                    <a:pt x="219425" y="0"/>
                    <a:pt x="210211" y="0"/>
                  </a:cubicBezTo>
                  <a:cubicBezTo>
                    <a:pt x="200997" y="0"/>
                    <a:pt x="193303" y="7691"/>
                    <a:pt x="193303" y="16807"/>
                  </a:cubicBezTo>
                  <a:moveTo>
                    <a:pt x="338161" y="16807"/>
                  </a:moveTo>
                  <a:cubicBezTo>
                    <a:pt x="338161" y="25922"/>
                    <a:pt x="345855" y="33708"/>
                    <a:pt x="355069" y="33708"/>
                  </a:cubicBezTo>
                  <a:cubicBezTo>
                    <a:pt x="364283" y="33708"/>
                    <a:pt x="371977" y="26492"/>
                    <a:pt x="371977" y="16807"/>
                  </a:cubicBezTo>
                  <a:cubicBezTo>
                    <a:pt x="371977" y="7121"/>
                    <a:pt x="364283" y="0"/>
                    <a:pt x="355069" y="0"/>
                  </a:cubicBezTo>
                  <a:cubicBezTo>
                    <a:pt x="345855" y="0"/>
                    <a:pt x="338161" y="7691"/>
                    <a:pt x="338161" y="16807"/>
                  </a:cubicBezTo>
                  <a:moveTo>
                    <a:pt x="289907" y="16807"/>
                  </a:moveTo>
                  <a:cubicBezTo>
                    <a:pt x="289907" y="25922"/>
                    <a:pt x="297601" y="33708"/>
                    <a:pt x="306815" y="33708"/>
                  </a:cubicBezTo>
                  <a:cubicBezTo>
                    <a:pt x="316029" y="33708"/>
                    <a:pt x="323723" y="26492"/>
                    <a:pt x="323723" y="16807"/>
                  </a:cubicBezTo>
                  <a:cubicBezTo>
                    <a:pt x="323723" y="7121"/>
                    <a:pt x="316029" y="0"/>
                    <a:pt x="306815" y="0"/>
                  </a:cubicBezTo>
                  <a:cubicBezTo>
                    <a:pt x="297601" y="0"/>
                    <a:pt x="289907" y="7691"/>
                    <a:pt x="289907" y="16807"/>
                  </a:cubicBezTo>
                  <a:moveTo>
                    <a:pt x="144953" y="16807"/>
                  </a:moveTo>
                  <a:cubicBezTo>
                    <a:pt x="144953" y="25922"/>
                    <a:pt x="152647" y="33708"/>
                    <a:pt x="161861" y="33708"/>
                  </a:cubicBezTo>
                  <a:cubicBezTo>
                    <a:pt x="171075" y="33708"/>
                    <a:pt x="178769" y="26492"/>
                    <a:pt x="178769" y="16807"/>
                  </a:cubicBezTo>
                  <a:cubicBezTo>
                    <a:pt x="178769" y="7121"/>
                    <a:pt x="171075" y="0"/>
                    <a:pt x="161861" y="0"/>
                  </a:cubicBezTo>
                  <a:cubicBezTo>
                    <a:pt x="152647" y="0"/>
                    <a:pt x="144953" y="7691"/>
                    <a:pt x="144953" y="16807"/>
                  </a:cubicBezTo>
                  <a:moveTo>
                    <a:pt x="48349" y="16807"/>
                  </a:moveTo>
                  <a:cubicBezTo>
                    <a:pt x="48349" y="25922"/>
                    <a:pt x="56044" y="33708"/>
                    <a:pt x="65257" y="33708"/>
                  </a:cubicBezTo>
                  <a:cubicBezTo>
                    <a:pt x="74471" y="33708"/>
                    <a:pt x="82166" y="26492"/>
                    <a:pt x="82166" y="16807"/>
                  </a:cubicBezTo>
                  <a:cubicBezTo>
                    <a:pt x="82166" y="7121"/>
                    <a:pt x="74471" y="0"/>
                    <a:pt x="65257" y="0"/>
                  </a:cubicBezTo>
                  <a:cubicBezTo>
                    <a:pt x="56044" y="0"/>
                    <a:pt x="48349" y="7691"/>
                    <a:pt x="48349" y="16807"/>
                  </a:cubicBezTo>
                  <a:moveTo>
                    <a:pt x="96604" y="16807"/>
                  </a:moveTo>
                  <a:cubicBezTo>
                    <a:pt x="96604" y="25922"/>
                    <a:pt x="104298" y="33708"/>
                    <a:pt x="113512" y="33708"/>
                  </a:cubicBezTo>
                  <a:cubicBezTo>
                    <a:pt x="122726" y="33708"/>
                    <a:pt x="130420" y="26492"/>
                    <a:pt x="130420" y="16807"/>
                  </a:cubicBezTo>
                  <a:cubicBezTo>
                    <a:pt x="130420" y="7121"/>
                    <a:pt x="122726" y="0"/>
                    <a:pt x="113512" y="0"/>
                  </a:cubicBezTo>
                  <a:cubicBezTo>
                    <a:pt x="104298" y="0"/>
                    <a:pt x="96604" y="7691"/>
                    <a:pt x="96604" y="16807"/>
                  </a:cubicBezTo>
                  <a:moveTo>
                    <a:pt x="0" y="16807"/>
                  </a:moveTo>
                  <a:cubicBezTo>
                    <a:pt x="0" y="26017"/>
                    <a:pt x="7694" y="33708"/>
                    <a:pt x="16908" y="33708"/>
                  </a:cubicBezTo>
                  <a:cubicBezTo>
                    <a:pt x="26122" y="33708"/>
                    <a:pt x="33816" y="26492"/>
                    <a:pt x="33816" y="16807"/>
                  </a:cubicBezTo>
                  <a:cubicBezTo>
                    <a:pt x="33816" y="7121"/>
                    <a:pt x="26122" y="0"/>
                    <a:pt x="16908" y="0"/>
                  </a:cubicBezTo>
                  <a:cubicBezTo>
                    <a:pt x="7694" y="0"/>
                    <a:pt x="0" y="7691"/>
                    <a:pt x="0" y="16807"/>
                  </a:cubicBezTo>
                  <a:moveTo>
                    <a:pt x="434860" y="65138"/>
                  </a:moveTo>
                  <a:cubicBezTo>
                    <a:pt x="434860" y="74253"/>
                    <a:pt x="442554" y="82040"/>
                    <a:pt x="451768" y="82040"/>
                  </a:cubicBezTo>
                  <a:cubicBezTo>
                    <a:pt x="460982" y="82040"/>
                    <a:pt x="468676" y="74823"/>
                    <a:pt x="468676" y="65138"/>
                  </a:cubicBezTo>
                  <a:cubicBezTo>
                    <a:pt x="468676" y="55453"/>
                    <a:pt x="460982" y="48331"/>
                    <a:pt x="451768" y="48331"/>
                  </a:cubicBezTo>
                  <a:cubicBezTo>
                    <a:pt x="442554" y="48331"/>
                    <a:pt x="434860" y="56022"/>
                    <a:pt x="434860" y="65138"/>
                  </a:cubicBezTo>
                  <a:moveTo>
                    <a:pt x="241557" y="65138"/>
                  </a:moveTo>
                  <a:cubicBezTo>
                    <a:pt x="241557" y="74253"/>
                    <a:pt x="249251" y="82040"/>
                    <a:pt x="258465" y="82040"/>
                  </a:cubicBezTo>
                  <a:cubicBezTo>
                    <a:pt x="267679" y="82040"/>
                    <a:pt x="275373" y="74823"/>
                    <a:pt x="275373" y="65138"/>
                  </a:cubicBezTo>
                  <a:cubicBezTo>
                    <a:pt x="275373" y="55453"/>
                    <a:pt x="267679" y="48331"/>
                    <a:pt x="258465" y="48331"/>
                  </a:cubicBezTo>
                  <a:cubicBezTo>
                    <a:pt x="249251" y="48331"/>
                    <a:pt x="241557" y="56022"/>
                    <a:pt x="241557" y="65138"/>
                  </a:cubicBezTo>
                  <a:moveTo>
                    <a:pt x="193303" y="65138"/>
                  </a:moveTo>
                  <a:cubicBezTo>
                    <a:pt x="193303" y="74253"/>
                    <a:pt x="200997" y="82040"/>
                    <a:pt x="210211" y="82040"/>
                  </a:cubicBezTo>
                  <a:cubicBezTo>
                    <a:pt x="219425" y="82040"/>
                    <a:pt x="227119" y="74823"/>
                    <a:pt x="227119" y="65138"/>
                  </a:cubicBezTo>
                  <a:cubicBezTo>
                    <a:pt x="227119" y="55453"/>
                    <a:pt x="219425" y="48331"/>
                    <a:pt x="210211" y="48331"/>
                  </a:cubicBezTo>
                  <a:cubicBezTo>
                    <a:pt x="200997" y="48331"/>
                    <a:pt x="193303" y="56022"/>
                    <a:pt x="193303" y="65138"/>
                  </a:cubicBezTo>
                  <a:moveTo>
                    <a:pt x="338161" y="65138"/>
                  </a:moveTo>
                  <a:cubicBezTo>
                    <a:pt x="338161" y="74253"/>
                    <a:pt x="345855" y="82040"/>
                    <a:pt x="355069" y="82040"/>
                  </a:cubicBezTo>
                  <a:cubicBezTo>
                    <a:pt x="364283" y="82040"/>
                    <a:pt x="371977" y="74823"/>
                    <a:pt x="371977" y="65138"/>
                  </a:cubicBezTo>
                  <a:cubicBezTo>
                    <a:pt x="371977" y="55453"/>
                    <a:pt x="364283" y="48331"/>
                    <a:pt x="355069" y="48331"/>
                  </a:cubicBezTo>
                  <a:cubicBezTo>
                    <a:pt x="345855" y="48331"/>
                    <a:pt x="338161" y="56022"/>
                    <a:pt x="338161" y="65138"/>
                  </a:cubicBezTo>
                  <a:moveTo>
                    <a:pt x="289907" y="65138"/>
                  </a:moveTo>
                  <a:cubicBezTo>
                    <a:pt x="289907" y="74253"/>
                    <a:pt x="297601" y="82040"/>
                    <a:pt x="306815" y="82040"/>
                  </a:cubicBezTo>
                  <a:cubicBezTo>
                    <a:pt x="316029" y="82040"/>
                    <a:pt x="323723" y="74823"/>
                    <a:pt x="323723" y="65138"/>
                  </a:cubicBezTo>
                  <a:cubicBezTo>
                    <a:pt x="323723" y="55453"/>
                    <a:pt x="316029" y="48331"/>
                    <a:pt x="306815" y="48331"/>
                  </a:cubicBezTo>
                  <a:cubicBezTo>
                    <a:pt x="297601" y="48331"/>
                    <a:pt x="289907" y="56022"/>
                    <a:pt x="289907" y="65138"/>
                  </a:cubicBezTo>
                  <a:moveTo>
                    <a:pt x="144953" y="65138"/>
                  </a:moveTo>
                  <a:cubicBezTo>
                    <a:pt x="144953" y="74253"/>
                    <a:pt x="152647" y="82040"/>
                    <a:pt x="161861" y="82040"/>
                  </a:cubicBezTo>
                  <a:cubicBezTo>
                    <a:pt x="171075" y="82040"/>
                    <a:pt x="178769" y="74823"/>
                    <a:pt x="178769" y="65138"/>
                  </a:cubicBezTo>
                  <a:cubicBezTo>
                    <a:pt x="178769" y="55453"/>
                    <a:pt x="171075" y="48331"/>
                    <a:pt x="161861" y="48331"/>
                  </a:cubicBezTo>
                  <a:cubicBezTo>
                    <a:pt x="152647" y="48331"/>
                    <a:pt x="144953" y="56022"/>
                    <a:pt x="144953" y="65138"/>
                  </a:cubicBezTo>
                  <a:moveTo>
                    <a:pt x="48349" y="65138"/>
                  </a:moveTo>
                  <a:cubicBezTo>
                    <a:pt x="48349" y="74253"/>
                    <a:pt x="56044" y="82040"/>
                    <a:pt x="65257" y="82040"/>
                  </a:cubicBezTo>
                  <a:cubicBezTo>
                    <a:pt x="74471" y="82040"/>
                    <a:pt x="82166" y="74823"/>
                    <a:pt x="82166" y="65138"/>
                  </a:cubicBezTo>
                  <a:cubicBezTo>
                    <a:pt x="82166" y="55453"/>
                    <a:pt x="74471" y="48331"/>
                    <a:pt x="65257" y="48331"/>
                  </a:cubicBezTo>
                  <a:cubicBezTo>
                    <a:pt x="56044" y="48331"/>
                    <a:pt x="48349" y="56022"/>
                    <a:pt x="48349" y="65138"/>
                  </a:cubicBezTo>
                  <a:moveTo>
                    <a:pt x="96604" y="65138"/>
                  </a:moveTo>
                  <a:cubicBezTo>
                    <a:pt x="96604" y="74253"/>
                    <a:pt x="104298" y="82040"/>
                    <a:pt x="113512" y="82040"/>
                  </a:cubicBezTo>
                  <a:cubicBezTo>
                    <a:pt x="122726" y="82040"/>
                    <a:pt x="130420" y="74823"/>
                    <a:pt x="130420" y="65138"/>
                  </a:cubicBezTo>
                  <a:cubicBezTo>
                    <a:pt x="130420" y="55453"/>
                    <a:pt x="122726" y="48331"/>
                    <a:pt x="113512" y="48331"/>
                  </a:cubicBezTo>
                  <a:cubicBezTo>
                    <a:pt x="104298" y="48331"/>
                    <a:pt x="96604" y="56022"/>
                    <a:pt x="96604" y="65138"/>
                  </a:cubicBezTo>
                  <a:moveTo>
                    <a:pt x="434860" y="113469"/>
                  </a:moveTo>
                  <a:cubicBezTo>
                    <a:pt x="434860" y="122585"/>
                    <a:pt x="442554" y="130371"/>
                    <a:pt x="451768" y="130371"/>
                  </a:cubicBezTo>
                  <a:cubicBezTo>
                    <a:pt x="460982" y="130371"/>
                    <a:pt x="468676" y="123154"/>
                    <a:pt x="468676" y="113469"/>
                  </a:cubicBezTo>
                  <a:cubicBezTo>
                    <a:pt x="468676" y="103784"/>
                    <a:pt x="460982" y="96662"/>
                    <a:pt x="451768" y="96662"/>
                  </a:cubicBezTo>
                  <a:cubicBezTo>
                    <a:pt x="442554" y="96662"/>
                    <a:pt x="434860" y="104354"/>
                    <a:pt x="434860" y="113469"/>
                  </a:cubicBezTo>
                  <a:moveTo>
                    <a:pt x="241557" y="113469"/>
                  </a:moveTo>
                  <a:cubicBezTo>
                    <a:pt x="241557" y="122585"/>
                    <a:pt x="249251" y="130371"/>
                    <a:pt x="258465" y="130371"/>
                  </a:cubicBezTo>
                  <a:cubicBezTo>
                    <a:pt x="267679" y="130371"/>
                    <a:pt x="275373" y="123154"/>
                    <a:pt x="275373" y="113469"/>
                  </a:cubicBezTo>
                  <a:cubicBezTo>
                    <a:pt x="275373" y="103784"/>
                    <a:pt x="267679" y="96662"/>
                    <a:pt x="258465" y="96662"/>
                  </a:cubicBezTo>
                  <a:cubicBezTo>
                    <a:pt x="249251" y="96662"/>
                    <a:pt x="241557" y="104354"/>
                    <a:pt x="241557" y="113469"/>
                  </a:cubicBezTo>
                  <a:moveTo>
                    <a:pt x="193303" y="113469"/>
                  </a:moveTo>
                  <a:cubicBezTo>
                    <a:pt x="193303" y="122585"/>
                    <a:pt x="200997" y="130371"/>
                    <a:pt x="210211" y="130371"/>
                  </a:cubicBezTo>
                  <a:cubicBezTo>
                    <a:pt x="219425" y="130371"/>
                    <a:pt x="227119" y="123154"/>
                    <a:pt x="227119" y="113469"/>
                  </a:cubicBezTo>
                  <a:cubicBezTo>
                    <a:pt x="227119" y="103784"/>
                    <a:pt x="219425" y="96662"/>
                    <a:pt x="210211" y="96662"/>
                  </a:cubicBezTo>
                  <a:cubicBezTo>
                    <a:pt x="200997" y="96662"/>
                    <a:pt x="193303" y="104354"/>
                    <a:pt x="193303" y="113469"/>
                  </a:cubicBezTo>
                  <a:moveTo>
                    <a:pt x="338161" y="113469"/>
                  </a:moveTo>
                  <a:cubicBezTo>
                    <a:pt x="338161" y="122585"/>
                    <a:pt x="345855" y="130371"/>
                    <a:pt x="355069" y="130371"/>
                  </a:cubicBezTo>
                  <a:cubicBezTo>
                    <a:pt x="364283" y="130371"/>
                    <a:pt x="371977" y="123154"/>
                    <a:pt x="371977" y="113469"/>
                  </a:cubicBezTo>
                  <a:cubicBezTo>
                    <a:pt x="371977" y="103784"/>
                    <a:pt x="364283" y="96662"/>
                    <a:pt x="355069" y="96662"/>
                  </a:cubicBezTo>
                  <a:cubicBezTo>
                    <a:pt x="345855" y="96662"/>
                    <a:pt x="338161" y="104354"/>
                    <a:pt x="338161" y="113469"/>
                  </a:cubicBezTo>
                  <a:moveTo>
                    <a:pt x="289907" y="113469"/>
                  </a:moveTo>
                  <a:cubicBezTo>
                    <a:pt x="289907" y="122585"/>
                    <a:pt x="297601" y="130371"/>
                    <a:pt x="306815" y="130371"/>
                  </a:cubicBezTo>
                  <a:cubicBezTo>
                    <a:pt x="316029" y="130371"/>
                    <a:pt x="323723" y="123154"/>
                    <a:pt x="323723" y="113469"/>
                  </a:cubicBezTo>
                  <a:cubicBezTo>
                    <a:pt x="323723" y="103784"/>
                    <a:pt x="316029" y="96662"/>
                    <a:pt x="306815" y="96662"/>
                  </a:cubicBezTo>
                  <a:cubicBezTo>
                    <a:pt x="297601" y="96662"/>
                    <a:pt x="289907" y="104354"/>
                    <a:pt x="289907" y="113469"/>
                  </a:cubicBezTo>
                  <a:moveTo>
                    <a:pt x="144953" y="113469"/>
                  </a:moveTo>
                  <a:cubicBezTo>
                    <a:pt x="144953" y="122585"/>
                    <a:pt x="152647" y="130371"/>
                    <a:pt x="161861" y="130371"/>
                  </a:cubicBezTo>
                  <a:cubicBezTo>
                    <a:pt x="171075" y="130371"/>
                    <a:pt x="178769" y="123154"/>
                    <a:pt x="178769" y="113469"/>
                  </a:cubicBezTo>
                  <a:cubicBezTo>
                    <a:pt x="178769" y="103784"/>
                    <a:pt x="171075" y="96662"/>
                    <a:pt x="161861" y="96662"/>
                  </a:cubicBezTo>
                  <a:cubicBezTo>
                    <a:pt x="152647" y="96662"/>
                    <a:pt x="144953" y="104354"/>
                    <a:pt x="144953" y="113469"/>
                  </a:cubicBezTo>
                  <a:moveTo>
                    <a:pt x="48349" y="113469"/>
                  </a:moveTo>
                  <a:cubicBezTo>
                    <a:pt x="48349" y="122585"/>
                    <a:pt x="56044" y="130371"/>
                    <a:pt x="65257" y="130371"/>
                  </a:cubicBezTo>
                  <a:cubicBezTo>
                    <a:pt x="74471" y="130371"/>
                    <a:pt x="82166" y="123154"/>
                    <a:pt x="82166" y="113469"/>
                  </a:cubicBezTo>
                  <a:cubicBezTo>
                    <a:pt x="82166" y="103784"/>
                    <a:pt x="74471" y="96662"/>
                    <a:pt x="65257" y="96662"/>
                  </a:cubicBezTo>
                  <a:cubicBezTo>
                    <a:pt x="56044" y="96662"/>
                    <a:pt x="48349" y="104354"/>
                    <a:pt x="48349" y="113469"/>
                  </a:cubicBezTo>
                  <a:moveTo>
                    <a:pt x="96604" y="113469"/>
                  </a:moveTo>
                  <a:cubicBezTo>
                    <a:pt x="96604" y="122585"/>
                    <a:pt x="104298" y="130371"/>
                    <a:pt x="113512" y="130371"/>
                  </a:cubicBezTo>
                  <a:cubicBezTo>
                    <a:pt x="122726" y="130371"/>
                    <a:pt x="130420" y="123154"/>
                    <a:pt x="130420" y="113469"/>
                  </a:cubicBezTo>
                  <a:cubicBezTo>
                    <a:pt x="130420" y="103784"/>
                    <a:pt x="122726" y="96662"/>
                    <a:pt x="113512" y="96662"/>
                  </a:cubicBezTo>
                  <a:cubicBezTo>
                    <a:pt x="104298" y="96662"/>
                    <a:pt x="96604" y="104354"/>
                    <a:pt x="96604" y="113469"/>
                  </a:cubicBezTo>
                  <a:moveTo>
                    <a:pt x="0" y="113469"/>
                  </a:moveTo>
                  <a:cubicBezTo>
                    <a:pt x="0" y="122585"/>
                    <a:pt x="7694" y="130276"/>
                    <a:pt x="16908" y="130276"/>
                  </a:cubicBezTo>
                  <a:cubicBezTo>
                    <a:pt x="26122" y="130276"/>
                    <a:pt x="33816" y="123059"/>
                    <a:pt x="33816" y="113374"/>
                  </a:cubicBezTo>
                  <a:cubicBezTo>
                    <a:pt x="33816" y="103689"/>
                    <a:pt x="26122" y="96567"/>
                    <a:pt x="16908" y="96567"/>
                  </a:cubicBezTo>
                  <a:cubicBezTo>
                    <a:pt x="7694" y="96567"/>
                    <a:pt x="0" y="104259"/>
                    <a:pt x="0" y="113469"/>
                  </a:cubicBezTo>
                  <a:moveTo>
                    <a:pt x="434860" y="161705"/>
                  </a:moveTo>
                  <a:cubicBezTo>
                    <a:pt x="434860" y="170916"/>
                    <a:pt x="442554" y="178607"/>
                    <a:pt x="451768" y="178607"/>
                  </a:cubicBezTo>
                  <a:cubicBezTo>
                    <a:pt x="460982" y="178607"/>
                    <a:pt x="468676" y="171391"/>
                    <a:pt x="468676" y="161705"/>
                  </a:cubicBezTo>
                  <a:cubicBezTo>
                    <a:pt x="468676" y="152020"/>
                    <a:pt x="460982" y="144899"/>
                    <a:pt x="451768" y="144899"/>
                  </a:cubicBezTo>
                  <a:cubicBezTo>
                    <a:pt x="442554" y="144899"/>
                    <a:pt x="434860" y="152590"/>
                    <a:pt x="434860" y="161705"/>
                  </a:cubicBezTo>
                  <a:moveTo>
                    <a:pt x="241557" y="161705"/>
                  </a:moveTo>
                  <a:cubicBezTo>
                    <a:pt x="241557" y="170916"/>
                    <a:pt x="249251" y="178607"/>
                    <a:pt x="258465" y="178607"/>
                  </a:cubicBezTo>
                  <a:cubicBezTo>
                    <a:pt x="267679" y="178607"/>
                    <a:pt x="275373" y="171391"/>
                    <a:pt x="275373" y="161705"/>
                  </a:cubicBezTo>
                  <a:cubicBezTo>
                    <a:pt x="275373" y="152020"/>
                    <a:pt x="267679" y="144899"/>
                    <a:pt x="258465" y="144899"/>
                  </a:cubicBezTo>
                  <a:cubicBezTo>
                    <a:pt x="249251" y="144899"/>
                    <a:pt x="241557" y="152590"/>
                    <a:pt x="241557" y="161705"/>
                  </a:cubicBezTo>
                  <a:moveTo>
                    <a:pt x="193303" y="161705"/>
                  </a:moveTo>
                  <a:cubicBezTo>
                    <a:pt x="193303" y="170916"/>
                    <a:pt x="200997" y="178607"/>
                    <a:pt x="210211" y="178607"/>
                  </a:cubicBezTo>
                  <a:cubicBezTo>
                    <a:pt x="219425" y="178607"/>
                    <a:pt x="227119" y="171391"/>
                    <a:pt x="227119" y="161705"/>
                  </a:cubicBezTo>
                  <a:cubicBezTo>
                    <a:pt x="227119" y="152020"/>
                    <a:pt x="219425" y="144899"/>
                    <a:pt x="210211" y="144899"/>
                  </a:cubicBezTo>
                  <a:cubicBezTo>
                    <a:pt x="200997" y="144899"/>
                    <a:pt x="193303" y="152590"/>
                    <a:pt x="193303" y="161705"/>
                  </a:cubicBezTo>
                  <a:moveTo>
                    <a:pt x="338161" y="161705"/>
                  </a:moveTo>
                  <a:cubicBezTo>
                    <a:pt x="338161" y="170916"/>
                    <a:pt x="345855" y="178607"/>
                    <a:pt x="355069" y="178607"/>
                  </a:cubicBezTo>
                  <a:cubicBezTo>
                    <a:pt x="364283" y="178607"/>
                    <a:pt x="371977" y="171391"/>
                    <a:pt x="371977" y="161705"/>
                  </a:cubicBezTo>
                  <a:cubicBezTo>
                    <a:pt x="371977" y="152020"/>
                    <a:pt x="364283" y="144899"/>
                    <a:pt x="355069" y="144899"/>
                  </a:cubicBezTo>
                  <a:cubicBezTo>
                    <a:pt x="345855" y="144899"/>
                    <a:pt x="338161" y="152590"/>
                    <a:pt x="338161" y="161705"/>
                  </a:cubicBezTo>
                  <a:moveTo>
                    <a:pt x="289907" y="161705"/>
                  </a:moveTo>
                  <a:cubicBezTo>
                    <a:pt x="289907" y="170916"/>
                    <a:pt x="297601" y="178607"/>
                    <a:pt x="306815" y="178607"/>
                  </a:cubicBezTo>
                  <a:cubicBezTo>
                    <a:pt x="316029" y="178607"/>
                    <a:pt x="323723" y="171391"/>
                    <a:pt x="323723" y="161705"/>
                  </a:cubicBezTo>
                  <a:cubicBezTo>
                    <a:pt x="323723" y="152020"/>
                    <a:pt x="316029" y="144899"/>
                    <a:pt x="306815" y="144899"/>
                  </a:cubicBezTo>
                  <a:cubicBezTo>
                    <a:pt x="297601" y="144899"/>
                    <a:pt x="289907" y="152590"/>
                    <a:pt x="289907" y="161705"/>
                  </a:cubicBezTo>
                  <a:moveTo>
                    <a:pt x="144953" y="161705"/>
                  </a:moveTo>
                  <a:cubicBezTo>
                    <a:pt x="144953" y="170916"/>
                    <a:pt x="152647" y="178607"/>
                    <a:pt x="161861" y="178607"/>
                  </a:cubicBezTo>
                  <a:cubicBezTo>
                    <a:pt x="171075" y="178607"/>
                    <a:pt x="178769" y="171391"/>
                    <a:pt x="178769" y="161705"/>
                  </a:cubicBezTo>
                  <a:cubicBezTo>
                    <a:pt x="178769" y="152020"/>
                    <a:pt x="171075" y="144899"/>
                    <a:pt x="161861" y="144899"/>
                  </a:cubicBezTo>
                  <a:cubicBezTo>
                    <a:pt x="152647" y="144899"/>
                    <a:pt x="144953" y="152590"/>
                    <a:pt x="144953" y="161705"/>
                  </a:cubicBezTo>
                  <a:moveTo>
                    <a:pt x="48349" y="161705"/>
                  </a:moveTo>
                  <a:cubicBezTo>
                    <a:pt x="48349" y="170916"/>
                    <a:pt x="56044" y="178607"/>
                    <a:pt x="65257" y="178607"/>
                  </a:cubicBezTo>
                  <a:cubicBezTo>
                    <a:pt x="74471" y="178607"/>
                    <a:pt x="82166" y="171391"/>
                    <a:pt x="82166" y="161705"/>
                  </a:cubicBezTo>
                  <a:cubicBezTo>
                    <a:pt x="82166" y="152020"/>
                    <a:pt x="74471" y="144899"/>
                    <a:pt x="65257" y="144899"/>
                  </a:cubicBezTo>
                  <a:cubicBezTo>
                    <a:pt x="56044" y="144899"/>
                    <a:pt x="48349" y="152590"/>
                    <a:pt x="48349" y="161705"/>
                  </a:cubicBezTo>
                  <a:moveTo>
                    <a:pt x="96604" y="161705"/>
                  </a:moveTo>
                  <a:cubicBezTo>
                    <a:pt x="96604" y="170916"/>
                    <a:pt x="104298" y="178607"/>
                    <a:pt x="113512" y="178607"/>
                  </a:cubicBezTo>
                  <a:cubicBezTo>
                    <a:pt x="122726" y="178607"/>
                    <a:pt x="130420" y="171391"/>
                    <a:pt x="130420" y="161705"/>
                  </a:cubicBezTo>
                  <a:cubicBezTo>
                    <a:pt x="130420" y="152020"/>
                    <a:pt x="122726" y="144899"/>
                    <a:pt x="113512" y="144899"/>
                  </a:cubicBezTo>
                  <a:cubicBezTo>
                    <a:pt x="104298" y="144899"/>
                    <a:pt x="96604" y="152590"/>
                    <a:pt x="96604" y="161705"/>
                  </a:cubicBezTo>
                  <a:moveTo>
                    <a:pt x="0" y="161705"/>
                  </a:moveTo>
                  <a:cubicBezTo>
                    <a:pt x="0" y="170916"/>
                    <a:pt x="7694" y="178607"/>
                    <a:pt x="16908" y="178607"/>
                  </a:cubicBezTo>
                  <a:cubicBezTo>
                    <a:pt x="26122" y="178607"/>
                    <a:pt x="33816" y="171391"/>
                    <a:pt x="33816" y="161705"/>
                  </a:cubicBezTo>
                  <a:cubicBezTo>
                    <a:pt x="33816" y="152020"/>
                    <a:pt x="26122" y="144899"/>
                    <a:pt x="16908" y="144899"/>
                  </a:cubicBezTo>
                  <a:cubicBezTo>
                    <a:pt x="7694" y="144899"/>
                    <a:pt x="0" y="152590"/>
                    <a:pt x="0" y="161705"/>
                  </a:cubicBezTo>
                  <a:moveTo>
                    <a:pt x="434860" y="210037"/>
                  </a:moveTo>
                  <a:cubicBezTo>
                    <a:pt x="434860" y="219152"/>
                    <a:pt x="442554" y="226938"/>
                    <a:pt x="451768" y="226938"/>
                  </a:cubicBezTo>
                  <a:cubicBezTo>
                    <a:pt x="460982" y="226938"/>
                    <a:pt x="468676" y="219722"/>
                    <a:pt x="468676" y="210037"/>
                  </a:cubicBezTo>
                  <a:cubicBezTo>
                    <a:pt x="468676" y="200351"/>
                    <a:pt x="460982" y="193135"/>
                    <a:pt x="451768" y="193135"/>
                  </a:cubicBezTo>
                  <a:cubicBezTo>
                    <a:pt x="442554" y="193135"/>
                    <a:pt x="434860" y="200826"/>
                    <a:pt x="434860" y="210037"/>
                  </a:cubicBezTo>
                  <a:moveTo>
                    <a:pt x="241557" y="210037"/>
                  </a:moveTo>
                  <a:cubicBezTo>
                    <a:pt x="241557" y="219152"/>
                    <a:pt x="249251" y="226938"/>
                    <a:pt x="258465" y="226938"/>
                  </a:cubicBezTo>
                  <a:cubicBezTo>
                    <a:pt x="267679" y="226938"/>
                    <a:pt x="275373" y="219722"/>
                    <a:pt x="275373" y="210037"/>
                  </a:cubicBezTo>
                  <a:cubicBezTo>
                    <a:pt x="275373" y="200351"/>
                    <a:pt x="267679" y="193135"/>
                    <a:pt x="258465" y="193135"/>
                  </a:cubicBezTo>
                  <a:cubicBezTo>
                    <a:pt x="249251" y="193135"/>
                    <a:pt x="241557" y="200826"/>
                    <a:pt x="241557" y="210037"/>
                  </a:cubicBezTo>
                  <a:moveTo>
                    <a:pt x="193303" y="210037"/>
                  </a:moveTo>
                  <a:cubicBezTo>
                    <a:pt x="193303" y="219152"/>
                    <a:pt x="200997" y="226938"/>
                    <a:pt x="210211" y="226938"/>
                  </a:cubicBezTo>
                  <a:cubicBezTo>
                    <a:pt x="219425" y="226938"/>
                    <a:pt x="227119" y="219722"/>
                    <a:pt x="227119" y="210037"/>
                  </a:cubicBezTo>
                  <a:cubicBezTo>
                    <a:pt x="227119" y="200351"/>
                    <a:pt x="219425" y="193135"/>
                    <a:pt x="210211" y="193135"/>
                  </a:cubicBezTo>
                  <a:cubicBezTo>
                    <a:pt x="200997" y="193135"/>
                    <a:pt x="193303" y="200826"/>
                    <a:pt x="193303" y="210037"/>
                  </a:cubicBezTo>
                  <a:moveTo>
                    <a:pt x="338161" y="210037"/>
                  </a:moveTo>
                  <a:cubicBezTo>
                    <a:pt x="338161" y="219152"/>
                    <a:pt x="345855" y="226938"/>
                    <a:pt x="355069" y="226938"/>
                  </a:cubicBezTo>
                  <a:cubicBezTo>
                    <a:pt x="364283" y="226938"/>
                    <a:pt x="371977" y="219722"/>
                    <a:pt x="371977" y="210037"/>
                  </a:cubicBezTo>
                  <a:cubicBezTo>
                    <a:pt x="371977" y="200351"/>
                    <a:pt x="364283" y="193135"/>
                    <a:pt x="355069" y="193135"/>
                  </a:cubicBezTo>
                  <a:cubicBezTo>
                    <a:pt x="345855" y="193135"/>
                    <a:pt x="338161" y="200826"/>
                    <a:pt x="338161" y="210037"/>
                  </a:cubicBezTo>
                  <a:moveTo>
                    <a:pt x="289907" y="210037"/>
                  </a:moveTo>
                  <a:cubicBezTo>
                    <a:pt x="289907" y="219152"/>
                    <a:pt x="297601" y="226938"/>
                    <a:pt x="306815" y="226938"/>
                  </a:cubicBezTo>
                  <a:cubicBezTo>
                    <a:pt x="316029" y="226938"/>
                    <a:pt x="323723" y="219722"/>
                    <a:pt x="323723" y="210037"/>
                  </a:cubicBezTo>
                  <a:cubicBezTo>
                    <a:pt x="323723" y="200351"/>
                    <a:pt x="316029" y="193135"/>
                    <a:pt x="306815" y="193135"/>
                  </a:cubicBezTo>
                  <a:cubicBezTo>
                    <a:pt x="297601" y="193135"/>
                    <a:pt x="289907" y="200826"/>
                    <a:pt x="289907" y="210037"/>
                  </a:cubicBezTo>
                  <a:moveTo>
                    <a:pt x="144953" y="210037"/>
                  </a:moveTo>
                  <a:cubicBezTo>
                    <a:pt x="144953" y="219152"/>
                    <a:pt x="152647" y="226938"/>
                    <a:pt x="161861" y="226938"/>
                  </a:cubicBezTo>
                  <a:cubicBezTo>
                    <a:pt x="171075" y="226938"/>
                    <a:pt x="178769" y="219722"/>
                    <a:pt x="178769" y="210037"/>
                  </a:cubicBezTo>
                  <a:cubicBezTo>
                    <a:pt x="178769" y="200351"/>
                    <a:pt x="171075" y="193135"/>
                    <a:pt x="161861" y="193135"/>
                  </a:cubicBezTo>
                  <a:cubicBezTo>
                    <a:pt x="152647" y="193135"/>
                    <a:pt x="144953" y="200826"/>
                    <a:pt x="144953" y="210037"/>
                  </a:cubicBezTo>
                  <a:moveTo>
                    <a:pt x="48349" y="210037"/>
                  </a:moveTo>
                  <a:cubicBezTo>
                    <a:pt x="48349" y="219152"/>
                    <a:pt x="56044" y="226938"/>
                    <a:pt x="65257" y="226938"/>
                  </a:cubicBezTo>
                  <a:cubicBezTo>
                    <a:pt x="74471" y="226938"/>
                    <a:pt x="82166" y="219722"/>
                    <a:pt x="82166" y="210037"/>
                  </a:cubicBezTo>
                  <a:cubicBezTo>
                    <a:pt x="82166" y="200351"/>
                    <a:pt x="74471" y="193135"/>
                    <a:pt x="65257" y="193135"/>
                  </a:cubicBezTo>
                  <a:cubicBezTo>
                    <a:pt x="56044" y="193135"/>
                    <a:pt x="48349" y="200826"/>
                    <a:pt x="48349" y="210037"/>
                  </a:cubicBezTo>
                  <a:moveTo>
                    <a:pt x="96604" y="210037"/>
                  </a:moveTo>
                  <a:cubicBezTo>
                    <a:pt x="96604" y="219152"/>
                    <a:pt x="104298" y="226938"/>
                    <a:pt x="113512" y="226938"/>
                  </a:cubicBezTo>
                  <a:cubicBezTo>
                    <a:pt x="122726" y="226938"/>
                    <a:pt x="130420" y="219722"/>
                    <a:pt x="130420" y="210037"/>
                  </a:cubicBezTo>
                  <a:cubicBezTo>
                    <a:pt x="130420" y="200351"/>
                    <a:pt x="122726" y="193135"/>
                    <a:pt x="113512" y="193135"/>
                  </a:cubicBezTo>
                  <a:cubicBezTo>
                    <a:pt x="104298" y="193135"/>
                    <a:pt x="96604" y="200826"/>
                    <a:pt x="96604" y="210037"/>
                  </a:cubicBezTo>
                  <a:moveTo>
                    <a:pt x="0" y="210037"/>
                  </a:moveTo>
                  <a:cubicBezTo>
                    <a:pt x="0" y="219152"/>
                    <a:pt x="7694" y="226938"/>
                    <a:pt x="16908" y="226938"/>
                  </a:cubicBezTo>
                  <a:cubicBezTo>
                    <a:pt x="26122" y="226938"/>
                    <a:pt x="33816" y="219722"/>
                    <a:pt x="33816" y="210037"/>
                  </a:cubicBezTo>
                  <a:cubicBezTo>
                    <a:pt x="33816" y="200351"/>
                    <a:pt x="26122" y="193135"/>
                    <a:pt x="16908" y="193135"/>
                  </a:cubicBezTo>
                  <a:cubicBezTo>
                    <a:pt x="7694" y="193135"/>
                    <a:pt x="0" y="200921"/>
                    <a:pt x="0" y="210037"/>
                  </a:cubicBezTo>
                  <a:moveTo>
                    <a:pt x="434860" y="258368"/>
                  </a:moveTo>
                  <a:cubicBezTo>
                    <a:pt x="434860" y="267483"/>
                    <a:pt x="442554" y="275270"/>
                    <a:pt x="451768" y="275270"/>
                  </a:cubicBezTo>
                  <a:cubicBezTo>
                    <a:pt x="460982" y="275270"/>
                    <a:pt x="468676" y="268053"/>
                    <a:pt x="468676" y="258368"/>
                  </a:cubicBezTo>
                  <a:cubicBezTo>
                    <a:pt x="468676" y="248683"/>
                    <a:pt x="460982" y="241561"/>
                    <a:pt x="451768" y="241561"/>
                  </a:cubicBezTo>
                  <a:cubicBezTo>
                    <a:pt x="442554" y="241561"/>
                    <a:pt x="434860" y="249252"/>
                    <a:pt x="434860" y="258368"/>
                  </a:cubicBezTo>
                  <a:moveTo>
                    <a:pt x="241557" y="258368"/>
                  </a:moveTo>
                  <a:cubicBezTo>
                    <a:pt x="241557" y="267483"/>
                    <a:pt x="249251" y="275270"/>
                    <a:pt x="258465" y="275270"/>
                  </a:cubicBezTo>
                  <a:cubicBezTo>
                    <a:pt x="267679" y="275270"/>
                    <a:pt x="275373" y="268053"/>
                    <a:pt x="275373" y="258368"/>
                  </a:cubicBezTo>
                  <a:cubicBezTo>
                    <a:pt x="275373" y="248683"/>
                    <a:pt x="267679" y="241561"/>
                    <a:pt x="258465" y="241561"/>
                  </a:cubicBezTo>
                  <a:cubicBezTo>
                    <a:pt x="249251" y="241561"/>
                    <a:pt x="241557" y="249252"/>
                    <a:pt x="241557" y="258368"/>
                  </a:cubicBezTo>
                  <a:moveTo>
                    <a:pt x="193303" y="258368"/>
                  </a:moveTo>
                  <a:cubicBezTo>
                    <a:pt x="193303" y="267483"/>
                    <a:pt x="200997" y="275270"/>
                    <a:pt x="210211" y="275270"/>
                  </a:cubicBezTo>
                  <a:cubicBezTo>
                    <a:pt x="219425" y="275270"/>
                    <a:pt x="227119" y="268053"/>
                    <a:pt x="227119" y="258368"/>
                  </a:cubicBezTo>
                  <a:cubicBezTo>
                    <a:pt x="227119" y="248683"/>
                    <a:pt x="219425" y="241561"/>
                    <a:pt x="210211" y="241561"/>
                  </a:cubicBezTo>
                  <a:cubicBezTo>
                    <a:pt x="200997" y="241561"/>
                    <a:pt x="193303" y="249252"/>
                    <a:pt x="193303" y="258368"/>
                  </a:cubicBezTo>
                  <a:moveTo>
                    <a:pt x="338161" y="258368"/>
                  </a:moveTo>
                  <a:cubicBezTo>
                    <a:pt x="338161" y="267483"/>
                    <a:pt x="345855" y="275270"/>
                    <a:pt x="355069" y="275270"/>
                  </a:cubicBezTo>
                  <a:cubicBezTo>
                    <a:pt x="364283" y="275270"/>
                    <a:pt x="371977" y="268053"/>
                    <a:pt x="371977" y="258368"/>
                  </a:cubicBezTo>
                  <a:cubicBezTo>
                    <a:pt x="371977" y="248683"/>
                    <a:pt x="364283" y="241561"/>
                    <a:pt x="355069" y="241561"/>
                  </a:cubicBezTo>
                  <a:cubicBezTo>
                    <a:pt x="345855" y="241561"/>
                    <a:pt x="338161" y="249252"/>
                    <a:pt x="338161" y="258368"/>
                  </a:cubicBezTo>
                  <a:moveTo>
                    <a:pt x="289907" y="258368"/>
                  </a:moveTo>
                  <a:cubicBezTo>
                    <a:pt x="289907" y="267483"/>
                    <a:pt x="297601" y="275270"/>
                    <a:pt x="306815" y="275270"/>
                  </a:cubicBezTo>
                  <a:cubicBezTo>
                    <a:pt x="316029" y="275270"/>
                    <a:pt x="323723" y="268053"/>
                    <a:pt x="323723" y="258368"/>
                  </a:cubicBezTo>
                  <a:cubicBezTo>
                    <a:pt x="323723" y="248683"/>
                    <a:pt x="316029" y="241561"/>
                    <a:pt x="306815" y="241561"/>
                  </a:cubicBezTo>
                  <a:cubicBezTo>
                    <a:pt x="297601" y="241561"/>
                    <a:pt x="289907" y="249252"/>
                    <a:pt x="289907" y="258368"/>
                  </a:cubicBezTo>
                  <a:moveTo>
                    <a:pt x="144953" y="258368"/>
                  </a:moveTo>
                  <a:cubicBezTo>
                    <a:pt x="144953" y="267483"/>
                    <a:pt x="152647" y="275270"/>
                    <a:pt x="161861" y="275270"/>
                  </a:cubicBezTo>
                  <a:cubicBezTo>
                    <a:pt x="171075" y="275270"/>
                    <a:pt x="178769" y="268053"/>
                    <a:pt x="178769" y="258368"/>
                  </a:cubicBezTo>
                  <a:cubicBezTo>
                    <a:pt x="178769" y="248683"/>
                    <a:pt x="171075" y="241561"/>
                    <a:pt x="161861" y="241561"/>
                  </a:cubicBezTo>
                  <a:cubicBezTo>
                    <a:pt x="152647" y="241561"/>
                    <a:pt x="144953" y="249252"/>
                    <a:pt x="144953" y="258368"/>
                  </a:cubicBezTo>
                  <a:moveTo>
                    <a:pt x="48349" y="258368"/>
                  </a:moveTo>
                  <a:cubicBezTo>
                    <a:pt x="48349" y="267483"/>
                    <a:pt x="56044" y="275270"/>
                    <a:pt x="65257" y="275270"/>
                  </a:cubicBezTo>
                  <a:cubicBezTo>
                    <a:pt x="74471" y="275270"/>
                    <a:pt x="82166" y="268053"/>
                    <a:pt x="82166" y="258368"/>
                  </a:cubicBezTo>
                  <a:cubicBezTo>
                    <a:pt x="82166" y="248683"/>
                    <a:pt x="74471" y="241561"/>
                    <a:pt x="65257" y="241561"/>
                  </a:cubicBezTo>
                  <a:cubicBezTo>
                    <a:pt x="56044" y="241561"/>
                    <a:pt x="48349" y="249252"/>
                    <a:pt x="48349" y="258368"/>
                  </a:cubicBezTo>
                  <a:moveTo>
                    <a:pt x="96604" y="258368"/>
                  </a:moveTo>
                  <a:cubicBezTo>
                    <a:pt x="96604" y="267483"/>
                    <a:pt x="104298" y="275270"/>
                    <a:pt x="113512" y="275270"/>
                  </a:cubicBezTo>
                  <a:cubicBezTo>
                    <a:pt x="122726" y="275270"/>
                    <a:pt x="130420" y="268053"/>
                    <a:pt x="130420" y="258368"/>
                  </a:cubicBezTo>
                  <a:cubicBezTo>
                    <a:pt x="130420" y="248683"/>
                    <a:pt x="122726" y="241561"/>
                    <a:pt x="113512" y="241561"/>
                  </a:cubicBezTo>
                  <a:cubicBezTo>
                    <a:pt x="104298" y="241561"/>
                    <a:pt x="96604" y="249252"/>
                    <a:pt x="96604" y="258368"/>
                  </a:cubicBezTo>
                  <a:moveTo>
                    <a:pt x="0" y="258368"/>
                  </a:moveTo>
                  <a:cubicBezTo>
                    <a:pt x="0" y="267483"/>
                    <a:pt x="7694" y="275270"/>
                    <a:pt x="16908" y="275270"/>
                  </a:cubicBezTo>
                  <a:cubicBezTo>
                    <a:pt x="26122" y="275270"/>
                    <a:pt x="33816" y="268053"/>
                    <a:pt x="33816" y="258368"/>
                  </a:cubicBezTo>
                  <a:cubicBezTo>
                    <a:pt x="33816" y="248683"/>
                    <a:pt x="26122" y="241561"/>
                    <a:pt x="16908" y="241561"/>
                  </a:cubicBezTo>
                  <a:cubicBezTo>
                    <a:pt x="7694" y="241561"/>
                    <a:pt x="0" y="249157"/>
                    <a:pt x="0" y="258368"/>
                  </a:cubicBezTo>
                  <a:moveTo>
                    <a:pt x="434860" y="306604"/>
                  </a:moveTo>
                  <a:cubicBezTo>
                    <a:pt x="434860" y="315720"/>
                    <a:pt x="442554" y="323506"/>
                    <a:pt x="451768" y="323506"/>
                  </a:cubicBezTo>
                  <a:cubicBezTo>
                    <a:pt x="460982" y="323506"/>
                    <a:pt x="468676" y="316289"/>
                    <a:pt x="468676" y="306604"/>
                  </a:cubicBezTo>
                  <a:cubicBezTo>
                    <a:pt x="468676" y="296919"/>
                    <a:pt x="460982" y="289797"/>
                    <a:pt x="451768" y="289797"/>
                  </a:cubicBezTo>
                  <a:cubicBezTo>
                    <a:pt x="442554" y="289797"/>
                    <a:pt x="434860" y="297489"/>
                    <a:pt x="434860" y="306604"/>
                  </a:cubicBezTo>
                  <a:moveTo>
                    <a:pt x="241557" y="306604"/>
                  </a:moveTo>
                  <a:cubicBezTo>
                    <a:pt x="241557" y="315720"/>
                    <a:pt x="249251" y="323506"/>
                    <a:pt x="258465" y="323506"/>
                  </a:cubicBezTo>
                  <a:cubicBezTo>
                    <a:pt x="267679" y="323506"/>
                    <a:pt x="275373" y="316289"/>
                    <a:pt x="275373" y="306604"/>
                  </a:cubicBezTo>
                  <a:cubicBezTo>
                    <a:pt x="275373" y="296919"/>
                    <a:pt x="267679" y="289797"/>
                    <a:pt x="258465" y="289797"/>
                  </a:cubicBezTo>
                  <a:cubicBezTo>
                    <a:pt x="249251" y="289797"/>
                    <a:pt x="241557" y="297489"/>
                    <a:pt x="241557" y="306604"/>
                  </a:cubicBezTo>
                  <a:moveTo>
                    <a:pt x="193303" y="306604"/>
                  </a:moveTo>
                  <a:cubicBezTo>
                    <a:pt x="193303" y="315720"/>
                    <a:pt x="200997" y="323506"/>
                    <a:pt x="210211" y="323506"/>
                  </a:cubicBezTo>
                  <a:cubicBezTo>
                    <a:pt x="219425" y="323506"/>
                    <a:pt x="227119" y="316289"/>
                    <a:pt x="227119" y="306604"/>
                  </a:cubicBezTo>
                  <a:cubicBezTo>
                    <a:pt x="227119" y="296919"/>
                    <a:pt x="219425" y="289797"/>
                    <a:pt x="210211" y="289797"/>
                  </a:cubicBezTo>
                  <a:cubicBezTo>
                    <a:pt x="200997" y="289797"/>
                    <a:pt x="193303" y="297489"/>
                    <a:pt x="193303" y="306604"/>
                  </a:cubicBezTo>
                  <a:moveTo>
                    <a:pt x="338161" y="306604"/>
                  </a:moveTo>
                  <a:cubicBezTo>
                    <a:pt x="338161" y="315720"/>
                    <a:pt x="345855" y="323506"/>
                    <a:pt x="355069" y="323506"/>
                  </a:cubicBezTo>
                  <a:cubicBezTo>
                    <a:pt x="364283" y="323506"/>
                    <a:pt x="371977" y="316289"/>
                    <a:pt x="371977" y="306604"/>
                  </a:cubicBezTo>
                  <a:cubicBezTo>
                    <a:pt x="371977" y="296919"/>
                    <a:pt x="364283" y="289797"/>
                    <a:pt x="355069" y="289797"/>
                  </a:cubicBezTo>
                  <a:cubicBezTo>
                    <a:pt x="345855" y="289797"/>
                    <a:pt x="338161" y="297489"/>
                    <a:pt x="338161" y="306604"/>
                  </a:cubicBezTo>
                  <a:moveTo>
                    <a:pt x="289907" y="306604"/>
                  </a:moveTo>
                  <a:cubicBezTo>
                    <a:pt x="289907" y="315720"/>
                    <a:pt x="297601" y="323506"/>
                    <a:pt x="306815" y="323506"/>
                  </a:cubicBezTo>
                  <a:cubicBezTo>
                    <a:pt x="316029" y="323506"/>
                    <a:pt x="323723" y="316289"/>
                    <a:pt x="323723" y="306604"/>
                  </a:cubicBezTo>
                  <a:cubicBezTo>
                    <a:pt x="323723" y="296919"/>
                    <a:pt x="316029" y="289797"/>
                    <a:pt x="306815" y="289797"/>
                  </a:cubicBezTo>
                  <a:cubicBezTo>
                    <a:pt x="297601" y="289797"/>
                    <a:pt x="289907" y="297489"/>
                    <a:pt x="289907" y="306604"/>
                  </a:cubicBezTo>
                  <a:moveTo>
                    <a:pt x="144953" y="306604"/>
                  </a:moveTo>
                  <a:cubicBezTo>
                    <a:pt x="144953" y="315720"/>
                    <a:pt x="152647" y="323506"/>
                    <a:pt x="161861" y="323506"/>
                  </a:cubicBezTo>
                  <a:cubicBezTo>
                    <a:pt x="171075" y="323506"/>
                    <a:pt x="178769" y="316289"/>
                    <a:pt x="178769" y="306604"/>
                  </a:cubicBezTo>
                  <a:cubicBezTo>
                    <a:pt x="178769" y="296919"/>
                    <a:pt x="171075" y="289797"/>
                    <a:pt x="161861" y="289797"/>
                  </a:cubicBezTo>
                  <a:cubicBezTo>
                    <a:pt x="152647" y="289797"/>
                    <a:pt x="144953" y="297489"/>
                    <a:pt x="144953" y="306604"/>
                  </a:cubicBezTo>
                  <a:moveTo>
                    <a:pt x="48349" y="306604"/>
                  </a:moveTo>
                  <a:cubicBezTo>
                    <a:pt x="48349" y="315720"/>
                    <a:pt x="56044" y="323506"/>
                    <a:pt x="65257" y="323506"/>
                  </a:cubicBezTo>
                  <a:cubicBezTo>
                    <a:pt x="74471" y="323506"/>
                    <a:pt x="82166" y="316289"/>
                    <a:pt x="82166" y="306604"/>
                  </a:cubicBezTo>
                  <a:cubicBezTo>
                    <a:pt x="82166" y="296919"/>
                    <a:pt x="74471" y="289797"/>
                    <a:pt x="65257" y="289797"/>
                  </a:cubicBezTo>
                  <a:cubicBezTo>
                    <a:pt x="56044" y="289797"/>
                    <a:pt x="48349" y="297489"/>
                    <a:pt x="48349" y="306604"/>
                  </a:cubicBezTo>
                  <a:moveTo>
                    <a:pt x="96604" y="306604"/>
                  </a:moveTo>
                  <a:cubicBezTo>
                    <a:pt x="96604" y="315720"/>
                    <a:pt x="104298" y="323506"/>
                    <a:pt x="113512" y="323506"/>
                  </a:cubicBezTo>
                  <a:cubicBezTo>
                    <a:pt x="122726" y="323506"/>
                    <a:pt x="130420" y="316289"/>
                    <a:pt x="130420" y="306604"/>
                  </a:cubicBezTo>
                  <a:cubicBezTo>
                    <a:pt x="130420" y="296919"/>
                    <a:pt x="122726" y="289797"/>
                    <a:pt x="113512" y="289797"/>
                  </a:cubicBezTo>
                  <a:cubicBezTo>
                    <a:pt x="104298" y="289797"/>
                    <a:pt x="96604" y="297489"/>
                    <a:pt x="96604" y="306604"/>
                  </a:cubicBezTo>
                  <a:moveTo>
                    <a:pt x="434860" y="354935"/>
                  </a:moveTo>
                  <a:cubicBezTo>
                    <a:pt x="434860" y="364146"/>
                    <a:pt x="442554" y="371837"/>
                    <a:pt x="451768" y="371837"/>
                  </a:cubicBezTo>
                  <a:cubicBezTo>
                    <a:pt x="460982" y="371837"/>
                    <a:pt x="468676" y="364621"/>
                    <a:pt x="468676" y="354935"/>
                  </a:cubicBezTo>
                  <a:cubicBezTo>
                    <a:pt x="468676" y="345250"/>
                    <a:pt x="460982" y="338129"/>
                    <a:pt x="451768" y="338129"/>
                  </a:cubicBezTo>
                  <a:cubicBezTo>
                    <a:pt x="442554" y="338129"/>
                    <a:pt x="434860" y="345820"/>
                    <a:pt x="434860" y="354935"/>
                  </a:cubicBezTo>
                  <a:moveTo>
                    <a:pt x="241557" y="354935"/>
                  </a:moveTo>
                  <a:cubicBezTo>
                    <a:pt x="241557" y="364146"/>
                    <a:pt x="249251" y="371837"/>
                    <a:pt x="258465" y="371837"/>
                  </a:cubicBezTo>
                  <a:cubicBezTo>
                    <a:pt x="267679" y="371837"/>
                    <a:pt x="275373" y="364621"/>
                    <a:pt x="275373" y="354935"/>
                  </a:cubicBezTo>
                  <a:cubicBezTo>
                    <a:pt x="275373" y="345250"/>
                    <a:pt x="267679" y="338129"/>
                    <a:pt x="258465" y="338129"/>
                  </a:cubicBezTo>
                  <a:cubicBezTo>
                    <a:pt x="249251" y="338129"/>
                    <a:pt x="241557" y="345820"/>
                    <a:pt x="241557" y="354935"/>
                  </a:cubicBezTo>
                  <a:moveTo>
                    <a:pt x="193303" y="354935"/>
                  </a:moveTo>
                  <a:cubicBezTo>
                    <a:pt x="193303" y="364146"/>
                    <a:pt x="200997" y="371837"/>
                    <a:pt x="210211" y="371837"/>
                  </a:cubicBezTo>
                  <a:cubicBezTo>
                    <a:pt x="219425" y="371837"/>
                    <a:pt x="227119" y="364621"/>
                    <a:pt x="227119" y="354935"/>
                  </a:cubicBezTo>
                  <a:cubicBezTo>
                    <a:pt x="227119" y="345250"/>
                    <a:pt x="219425" y="338129"/>
                    <a:pt x="210211" y="338129"/>
                  </a:cubicBezTo>
                  <a:cubicBezTo>
                    <a:pt x="200997" y="338129"/>
                    <a:pt x="193303" y="345820"/>
                    <a:pt x="193303" y="354935"/>
                  </a:cubicBezTo>
                  <a:moveTo>
                    <a:pt x="338161" y="354935"/>
                  </a:moveTo>
                  <a:cubicBezTo>
                    <a:pt x="338161" y="364146"/>
                    <a:pt x="345855" y="371837"/>
                    <a:pt x="355069" y="371837"/>
                  </a:cubicBezTo>
                  <a:cubicBezTo>
                    <a:pt x="364283" y="371837"/>
                    <a:pt x="371977" y="364621"/>
                    <a:pt x="371977" y="354935"/>
                  </a:cubicBezTo>
                  <a:cubicBezTo>
                    <a:pt x="371977" y="345250"/>
                    <a:pt x="364283" y="338129"/>
                    <a:pt x="355069" y="338129"/>
                  </a:cubicBezTo>
                  <a:cubicBezTo>
                    <a:pt x="345855" y="338129"/>
                    <a:pt x="338161" y="345820"/>
                    <a:pt x="338161" y="354935"/>
                  </a:cubicBezTo>
                  <a:moveTo>
                    <a:pt x="289907" y="354935"/>
                  </a:moveTo>
                  <a:cubicBezTo>
                    <a:pt x="289907" y="364146"/>
                    <a:pt x="297601" y="371837"/>
                    <a:pt x="306815" y="371837"/>
                  </a:cubicBezTo>
                  <a:cubicBezTo>
                    <a:pt x="316029" y="371837"/>
                    <a:pt x="323723" y="364621"/>
                    <a:pt x="323723" y="354935"/>
                  </a:cubicBezTo>
                  <a:cubicBezTo>
                    <a:pt x="323723" y="345250"/>
                    <a:pt x="316029" y="338129"/>
                    <a:pt x="306815" y="338129"/>
                  </a:cubicBezTo>
                  <a:cubicBezTo>
                    <a:pt x="297601" y="338129"/>
                    <a:pt x="289907" y="345820"/>
                    <a:pt x="289907" y="354935"/>
                  </a:cubicBezTo>
                  <a:moveTo>
                    <a:pt x="144953" y="354935"/>
                  </a:moveTo>
                  <a:cubicBezTo>
                    <a:pt x="144953" y="364146"/>
                    <a:pt x="152647" y="371837"/>
                    <a:pt x="161861" y="371837"/>
                  </a:cubicBezTo>
                  <a:cubicBezTo>
                    <a:pt x="171075" y="371837"/>
                    <a:pt x="178769" y="364621"/>
                    <a:pt x="178769" y="354935"/>
                  </a:cubicBezTo>
                  <a:cubicBezTo>
                    <a:pt x="178769" y="345250"/>
                    <a:pt x="171075" y="338129"/>
                    <a:pt x="161861" y="338129"/>
                  </a:cubicBezTo>
                  <a:cubicBezTo>
                    <a:pt x="152647" y="338129"/>
                    <a:pt x="144953" y="345820"/>
                    <a:pt x="144953" y="354935"/>
                  </a:cubicBezTo>
                  <a:moveTo>
                    <a:pt x="48349" y="354935"/>
                  </a:moveTo>
                  <a:cubicBezTo>
                    <a:pt x="48349" y="364146"/>
                    <a:pt x="56044" y="371837"/>
                    <a:pt x="65257" y="371837"/>
                  </a:cubicBezTo>
                  <a:cubicBezTo>
                    <a:pt x="74471" y="371837"/>
                    <a:pt x="82166" y="364621"/>
                    <a:pt x="82166" y="354935"/>
                  </a:cubicBezTo>
                  <a:cubicBezTo>
                    <a:pt x="82166" y="345250"/>
                    <a:pt x="74471" y="338129"/>
                    <a:pt x="65257" y="338129"/>
                  </a:cubicBezTo>
                  <a:cubicBezTo>
                    <a:pt x="56044" y="338129"/>
                    <a:pt x="48349" y="345820"/>
                    <a:pt x="48349" y="354935"/>
                  </a:cubicBezTo>
                  <a:moveTo>
                    <a:pt x="96604" y="354935"/>
                  </a:moveTo>
                  <a:cubicBezTo>
                    <a:pt x="96604" y="364146"/>
                    <a:pt x="104298" y="371837"/>
                    <a:pt x="113512" y="371837"/>
                  </a:cubicBezTo>
                  <a:cubicBezTo>
                    <a:pt x="122726" y="371837"/>
                    <a:pt x="130420" y="364621"/>
                    <a:pt x="130420" y="354935"/>
                  </a:cubicBezTo>
                  <a:cubicBezTo>
                    <a:pt x="130420" y="345250"/>
                    <a:pt x="122726" y="338129"/>
                    <a:pt x="113512" y="338129"/>
                  </a:cubicBezTo>
                  <a:cubicBezTo>
                    <a:pt x="104298" y="338129"/>
                    <a:pt x="96604" y="345820"/>
                    <a:pt x="96604" y="354935"/>
                  </a:cubicBezTo>
                  <a:moveTo>
                    <a:pt x="434860" y="403172"/>
                  </a:moveTo>
                  <a:cubicBezTo>
                    <a:pt x="434860" y="412287"/>
                    <a:pt x="442554" y="420073"/>
                    <a:pt x="451768" y="420073"/>
                  </a:cubicBezTo>
                  <a:cubicBezTo>
                    <a:pt x="460982" y="420073"/>
                    <a:pt x="468676" y="412857"/>
                    <a:pt x="468676" y="403172"/>
                  </a:cubicBezTo>
                  <a:cubicBezTo>
                    <a:pt x="468676" y="393486"/>
                    <a:pt x="460982" y="386270"/>
                    <a:pt x="451768" y="386270"/>
                  </a:cubicBezTo>
                  <a:cubicBezTo>
                    <a:pt x="442554" y="386270"/>
                    <a:pt x="434860" y="393961"/>
                    <a:pt x="434860" y="403172"/>
                  </a:cubicBezTo>
                  <a:moveTo>
                    <a:pt x="241557" y="403172"/>
                  </a:moveTo>
                  <a:cubicBezTo>
                    <a:pt x="241557" y="412287"/>
                    <a:pt x="249251" y="420073"/>
                    <a:pt x="258465" y="420073"/>
                  </a:cubicBezTo>
                  <a:cubicBezTo>
                    <a:pt x="267679" y="420073"/>
                    <a:pt x="275373" y="412857"/>
                    <a:pt x="275373" y="403172"/>
                  </a:cubicBezTo>
                  <a:cubicBezTo>
                    <a:pt x="275373" y="393486"/>
                    <a:pt x="267679" y="386270"/>
                    <a:pt x="258465" y="386270"/>
                  </a:cubicBezTo>
                  <a:cubicBezTo>
                    <a:pt x="249251" y="386270"/>
                    <a:pt x="241557" y="393961"/>
                    <a:pt x="241557" y="403172"/>
                  </a:cubicBezTo>
                  <a:moveTo>
                    <a:pt x="193303" y="403172"/>
                  </a:moveTo>
                  <a:cubicBezTo>
                    <a:pt x="193303" y="412287"/>
                    <a:pt x="200997" y="420073"/>
                    <a:pt x="210211" y="420073"/>
                  </a:cubicBezTo>
                  <a:cubicBezTo>
                    <a:pt x="219425" y="420073"/>
                    <a:pt x="227119" y="412857"/>
                    <a:pt x="227119" y="403172"/>
                  </a:cubicBezTo>
                  <a:cubicBezTo>
                    <a:pt x="227119" y="393486"/>
                    <a:pt x="219425" y="386270"/>
                    <a:pt x="210211" y="386270"/>
                  </a:cubicBezTo>
                  <a:cubicBezTo>
                    <a:pt x="200997" y="386270"/>
                    <a:pt x="193303" y="393961"/>
                    <a:pt x="193303" y="403172"/>
                  </a:cubicBezTo>
                  <a:moveTo>
                    <a:pt x="338161" y="403172"/>
                  </a:moveTo>
                  <a:cubicBezTo>
                    <a:pt x="338161" y="412287"/>
                    <a:pt x="345855" y="420073"/>
                    <a:pt x="355069" y="420073"/>
                  </a:cubicBezTo>
                  <a:cubicBezTo>
                    <a:pt x="364283" y="420073"/>
                    <a:pt x="371977" y="412857"/>
                    <a:pt x="371977" y="403172"/>
                  </a:cubicBezTo>
                  <a:cubicBezTo>
                    <a:pt x="371977" y="393486"/>
                    <a:pt x="364283" y="386270"/>
                    <a:pt x="355069" y="386270"/>
                  </a:cubicBezTo>
                  <a:cubicBezTo>
                    <a:pt x="345855" y="386270"/>
                    <a:pt x="338161" y="393961"/>
                    <a:pt x="338161" y="403172"/>
                  </a:cubicBezTo>
                  <a:moveTo>
                    <a:pt x="289907" y="403172"/>
                  </a:moveTo>
                  <a:cubicBezTo>
                    <a:pt x="289907" y="412287"/>
                    <a:pt x="297601" y="420073"/>
                    <a:pt x="306815" y="420073"/>
                  </a:cubicBezTo>
                  <a:cubicBezTo>
                    <a:pt x="316029" y="420073"/>
                    <a:pt x="323723" y="412857"/>
                    <a:pt x="323723" y="403172"/>
                  </a:cubicBezTo>
                  <a:cubicBezTo>
                    <a:pt x="323723" y="393486"/>
                    <a:pt x="316029" y="386270"/>
                    <a:pt x="306815" y="386270"/>
                  </a:cubicBezTo>
                  <a:cubicBezTo>
                    <a:pt x="297601" y="386270"/>
                    <a:pt x="289907" y="393961"/>
                    <a:pt x="289907" y="403172"/>
                  </a:cubicBezTo>
                  <a:moveTo>
                    <a:pt x="144953" y="403172"/>
                  </a:moveTo>
                  <a:cubicBezTo>
                    <a:pt x="144953" y="412287"/>
                    <a:pt x="152647" y="420073"/>
                    <a:pt x="161861" y="420073"/>
                  </a:cubicBezTo>
                  <a:cubicBezTo>
                    <a:pt x="171075" y="420073"/>
                    <a:pt x="178769" y="412857"/>
                    <a:pt x="178769" y="403172"/>
                  </a:cubicBezTo>
                  <a:cubicBezTo>
                    <a:pt x="178769" y="393486"/>
                    <a:pt x="171075" y="386270"/>
                    <a:pt x="161861" y="386270"/>
                  </a:cubicBezTo>
                  <a:cubicBezTo>
                    <a:pt x="152647" y="386270"/>
                    <a:pt x="144953" y="393961"/>
                    <a:pt x="144953" y="403172"/>
                  </a:cubicBezTo>
                  <a:moveTo>
                    <a:pt x="48349" y="403172"/>
                  </a:moveTo>
                  <a:cubicBezTo>
                    <a:pt x="48349" y="412287"/>
                    <a:pt x="56044" y="420073"/>
                    <a:pt x="65257" y="420073"/>
                  </a:cubicBezTo>
                  <a:cubicBezTo>
                    <a:pt x="74471" y="420073"/>
                    <a:pt x="82166" y="412857"/>
                    <a:pt x="82166" y="403172"/>
                  </a:cubicBezTo>
                  <a:cubicBezTo>
                    <a:pt x="82166" y="393486"/>
                    <a:pt x="74471" y="386270"/>
                    <a:pt x="65257" y="386270"/>
                  </a:cubicBezTo>
                  <a:cubicBezTo>
                    <a:pt x="56044" y="386270"/>
                    <a:pt x="48349" y="393961"/>
                    <a:pt x="48349" y="403172"/>
                  </a:cubicBezTo>
                  <a:moveTo>
                    <a:pt x="96604" y="403172"/>
                  </a:moveTo>
                  <a:cubicBezTo>
                    <a:pt x="96604" y="412287"/>
                    <a:pt x="104298" y="420073"/>
                    <a:pt x="113512" y="420073"/>
                  </a:cubicBezTo>
                  <a:cubicBezTo>
                    <a:pt x="122726" y="420073"/>
                    <a:pt x="130420" y="412857"/>
                    <a:pt x="130420" y="403172"/>
                  </a:cubicBezTo>
                  <a:cubicBezTo>
                    <a:pt x="130420" y="393486"/>
                    <a:pt x="122726" y="386270"/>
                    <a:pt x="113512" y="386270"/>
                  </a:cubicBezTo>
                  <a:cubicBezTo>
                    <a:pt x="104298" y="386270"/>
                    <a:pt x="96604" y="393961"/>
                    <a:pt x="96604" y="403172"/>
                  </a:cubicBezTo>
                  <a:moveTo>
                    <a:pt x="434860" y="451503"/>
                  </a:moveTo>
                  <a:cubicBezTo>
                    <a:pt x="434860" y="460618"/>
                    <a:pt x="442554" y="468405"/>
                    <a:pt x="451768" y="468405"/>
                  </a:cubicBezTo>
                  <a:cubicBezTo>
                    <a:pt x="460982" y="468405"/>
                    <a:pt x="468676" y="461188"/>
                    <a:pt x="468676" y="451503"/>
                  </a:cubicBezTo>
                  <a:cubicBezTo>
                    <a:pt x="468676" y="441818"/>
                    <a:pt x="460982" y="434696"/>
                    <a:pt x="451768" y="434696"/>
                  </a:cubicBezTo>
                  <a:cubicBezTo>
                    <a:pt x="442554" y="434696"/>
                    <a:pt x="434860" y="442387"/>
                    <a:pt x="434860" y="451503"/>
                  </a:cubicBezTo>
                  <a:moveTo>
                    <a:pt x="483114" y="451503"/>
                  </a:moveTo>
                  <a:cubicBezTo>
                    <a:pt x="483114" y="460618"/>
                    <a:pt x="490808" y="468405"/>
                    <a:pt x="500022" y="468405"/>
                  </a:cubicBezTo>
                  <a:cubicBezTo>
                    <a:pt x="509236" y="468405"/>
                    <a:pt x="516930" y="461188"/>
                    <a:pt x="516930" y="451503"/>
                  </a:cubicBezTo>
                  <a:cubicBezTo>
                    <a:pt x="516930" y="441818"/>
                    <a:pt x="509236" y="434696"/>
                    <a:pt x="500022" y="434696"/>
                  </a:cubicBezTo>
                  <a:cubicBezTo>
                    <a:pt x="490808" y="434696"/>
                    <a:pt x="483114" y="442387"/>
                    <a:pt x="483114" y="451503"/>
                  </a:cubicBezTo>
                  <a:moveTo>
                    <a:pt x="241557" y="451503"/>
                  </a:moveTo>
                  <a:cubicBezTo>
                    <a:pt x="241557" y="460618"/>
                    <a:pt x="249251" y="468405"/>
                    <a:pt x="258465" y="468405"/>
                  </a:cubicBezTo>
                  <a:cubicBezTo>
                    <a:pt x="267679" y="468405"/>
                    <a:pt x="275373" y="461188"/>
                    <a:pt x="275373" y="451503"/>
                  </a:cubicBezTo>
                  <a:cubicBezTo>
                    <a:pt x="275373" y="441818"/>
                    <a:pt x="267679" y="434696"/>
                    <a:pt x="258465" y="434696"/>
                  </a:cubicBezTo>
                  <a:cubicBezTo>
                    <a:pt x="249251" y="434696"/>
                    <a:pt x="241557" y="442387"/>
                    <a:pt x="241557" y="451503"/>
                  </a:cubicBezTo>
                  <a:moveTo>
                    <a:pt x="193303" y="451503"/>
                  </a:moveTo>
                  <a:cubicBezTo>
                    <a:pt x="193303" y="460618"/>
                    <a:pt x="200997" y="468405"/>
                    <a:pt x="210211" y="468405"/>
                  </a:cubicBezTo>
                  <a:cubicBezTo>
                    <a:pt x="219425" y="468405"/>
                    <a:pt x="227119" y="461188"/>
                    <a:pt x="227119" y="451503"/>
                  </a:cubicBezTo>
                  <a:cubicBezTo>
                    <a:pt x="227119" y="441818"/>
                    <a:pt x="219425" y="434696"/>
                    <a:pt x="210211" y="434696"/>
                  </a:cubicBezTo>
                  <a:cubicBezTo>
                    <a:pt x="200997" y="434696"/>
                    <a:pt x="193303" y="442387"/>
                    <a:pt x="193303" y="451503"/>
                  </a:cubicBezTo>
                  <a:moveTo>
                    <a:pt x="338161" y="451503"/>
                  </a:moveTo>
                  <a:cubicBezTo>
                    <a:pt x="338161" y="460618"/>
                    <a:pt x="345855" y="468405"/>
                    <a:pt x="355069" y="468405"/>
                  </a:cubicBezTo>
                  <a:cubicBezTo>
                    <a:pt x="364283" y="468405"/>
                    <a:pt x="371977" y="461188"/>
                    <a:pt x="371977" y="451503"/>
                  </a:cubicBezTo>
                  <a:cubicBezTo>
                    <a:pt x="371977" y="441818"/>
                    <a:pt x="364283" y="434696"/>
                    <a:pt x="355069" y="434696"/>
                  </a:cubicBezTo>
                  <a:cubicBezTo>
                    <a:pt x="345855" y="434696"/>
                    <a:pt x="338161" y="442387"/>
                    <a:pt x="338161" y="451503"/>
                  </a:cubicBezTo>
                  <a:moveTo>
                    <a:pt x="289907" y="451503"/>
                  </a:moveTo>
                  <a:cubicBezTo>
                    <a:pt x="289907" y="460618"/>
                    <a:pt x="297601" y="468405"/>
                    <a:pt x="306815" y="468405"/>
                  </a:cubicBezTo>
                  <a:cubicBezTo>
                    <a:pt x="316029" y="468405"/>
                    <a:pt x="323723" y="461188"/>
                    <a:pt x="323723" y="451503"/>
                  </a:cubicBezTo>
                  <a:cubicBezTo>
                    <a:pt x="323723" y="441818"/>
                    <a:pt x="316029" y="434696"/>
                    <a:pt x="306815" y="434696"/>
                  </a:cubicBezTo>
                  <a:cubicBezTo>
                    <a:pt x="297601" y="434696"/>
                    <a:pt x="289907" y="442387"/>
                    <a:pt x="289907" y="451503"/>
                  </a:cubicBezTo>
                  <a:moveTo>
                    <a:pt x="144953" y="451503"/>
                  </a:moveTo>
                  <a:cubicBezTo>
                    <a:pt x="144953" y="460618"/>
                    <a:pt x="152647" y="468405"/>
                    <a:pt x="161861" y="468405"/>
                  </a:cubicBezTo>
                  <a:cubicBezTo>
                    <a:pt x="171075" y="468405"/>
                    <a:pt x="178769" y="461188"/>
                    <a:pt x="178769" y="451503"/>
                  </a:cubicBezTo>
                  <a:cubicBezTo>
                    <a:pt x="178769" y="441818"/>
                    <a:pt x="171075" y="434696"/>
                    <a:pt x="161861" y="434696"/>
                  </a:cubicBezTo>
                  <a:cubicBezTo>
                    <a:pt x="152647" y="434696"/>
                    <a:pt x="144953" y="442387"/>
                    <a:pt x="144953" y="451503"/>
                  </a:cubicBezTo>
                  <a:moveTo>
                    <a:pt x="96604" y="451503"/>
                  </a:moveTo>
                  <a:cubicBezTo>
                    <a:pt x="96604" y="460618"/>
                    <a:pt x="104298" y="468405"/>
                    <a:pt x="113512" y="468405"/>
                  </a:cubicBezTo>
                  <a:cubicBezTo>
                    <a:pt x="122726" y="468405"/>
                    <a:pt x="130420" y="461188"/>
                    <a:pt x="130420" y="451503"/>
                  </a:cubicBezTo>
                  <a:cubicBezTo>
                    <a:pt x="130420" y="441818"/>
                    <a:pt x="122726" y="434696"/>
                    <a:pt x="113512" y="434696"/>
                  </a:cubicBezTo>
                  <a:cubicBezTo>
                    <a:pt x="104298" y="434696"/>
                    <a:pt x="96604" y="442387"/>
                    <a:pt x="96604" y="451503"/>
                  </a:cubicBezTo>
                  <a:moveTo>
                    <a:pt x="434860" y="499834"/>
                  </a:moveTo>
                  <a:cubicBezTo>
                    <a:pt x="434860" y="508950"/>
                    <a:pt x="442554" y="516736"/>
                    <a:pt x="451768" y="516736"/>
                  </a:cubicBezTo>
                  <a:cubicBezTo>
                    <a:pt x="460982" y="516736"/>
                    <a:pt x="468676" y="509519"/>
                    <a:pt x="468676" y="499834"/>
                  </a:cubicBezTo>
                  <a:cubicBezTo>
                    <a:pt x="468676" y="490149"/>
                    <a:pt x="460982" y="482932"/>
                    <a:pt x="451768" y="482932"/>
                  </a:cubicBezTo>
                  <a:cubicBezTo>
                    <a:pt x="442554" y="482932"/>
                    <a:pt x="434860" y="490624"/>
                    <a:pt x="434860" y="499834"/>
                  </a:cubicBezTo>
                  <a:moveTo>
                    <a:pt x="531464" y="499834"/>
                  </a:moveTo>
                  <a:cubicBezTo>
                    <a:pt x="531464" y="508950"/>
                    <a:pt x="539158" y="516736"/>
                    <a:pt x="548372" y="516736"/>
                  </a:cubicBezTo>
                  <a:cubicBezTo>
                    <a:pt x="557586" y="516736"/>
                    <a:pt x="565280" y="509519"/>
                    <a:pt x="565280" y="499834"/>
                  </a:cubicBezTo>
                  <a:cubicBezTo>
                    <a:pt x="565280" y="490149"/>
                    <a:pt x="557586" y="482932"/>
                    <a:pt x="548372" y="482932"/>
                  </a:cubicBezTo>
                  <a:cubicBezTo>
                    <a:pt x="539158" y="482932"/>
                    <a:pt x="531464" y="490624"/>
                    <a:pt x="531464" y="499834"/>
                  </a:cubicBezTo>
                  <a:moveTo>
                    <a:pt x="483114" y="499834"/>
                  </a:moveTo>
                  <a:cubicBezTo>
                    <a:pt x="483114" y="508950"/>
                    <a:pt x="490808" y="516736"/>
                    <a:pt x="500022" y="516736"/>
                  </a:cubicBezTo>
                  <a:cubicBezTo>
                    <a:pt x="509236" y="516736"/>
                    <a:pt x="516930" y="509519"/>
                    <a:pt x="516930" y="499834"/>
                  </a:cubicBezTo>
                  <a:cubicBezTo>
                    <a:pt x="516930" y="490149"/>
                    <a:pt x="509236" y="482932"/>
                    <a:pt x="500022" y="482932"/>
                  </a:cubicBezTo>
                  <a:cubicBezTo>
                    <a:pt x="490808" y="482932"/>
                    <a:pt x="483114" y="490624"/>
                    <a:pt x="483114" y="499834"/>
                  </a:cubicBezTo>
                  <a:moveTo>
                    <a:pt x="241557" y="499834"/>
                  </a:moveTo>
                  <a:cubicBezTo>
                    <a:pt x="241557" y="508950"/>
                    <a:pt x="249251" y="516736"/>
                    <a:pt x="258465" y="516736"/>
                  </a:cubicBezTo>
                  <a:cubicBezTo>
                    <a:pt x="267679" y="516736"/>
                    <a:pt x="275373" y="509519"/>
                    <a:pt x="275373" y="499834"/>
                  </a:cubicBezTo>
                  <a:cubicBezTo>
                    <a:pt x="275373" y="490149"/>
                    <a:pt x="267679" y="482932"/>
                    <a:pt x="258465" y="482932"/>
                  </a:cubicBezTo>
                  <a:cubicBezTo>
                    <a:pt x="249251" y="482932"/>
                    <a:pt x="241557" y="490624"/>
                    <a:pt x="241557" y="499834"/>
                  </a:cubicBezTo>
                  <a:moveTo>
                    <a:pt x="193303" y="499834"/>
                  </a:moveTo>
                  <a:cubicBezTo>
                    <a:pt x="193303" y="508950"/>
                    <a:pt x="200997" y="516736"/>
                    <a:pt x="210211" y="516736"/>
                  </a:cubicBezTo>
                  <a:cubicBezTo>
                    <a:pt x="219425" y="516736"/>
                    <a:pt x="227119" y="509519"/>
                    <a:pt x="227119" y="499834"/>
                  </a:cubicBezTo>
                  <a:cubicBezTo>
                    <a:pt x="227119" y="490149"/>
                    <a:pt x="219425" y="482932"/>
                    <a:pt x="210211" y="482932"/>
                  </a:cubicBezTo>
                  <a:cubicBezTo>
                    <a:pt x="200997" y="482932"/>
                    <a:pt x="193303" y="490624"/>
                    <a:pt x="193303" y="499834"/>
                  </a:cubicBezTo>
                  <a:moveTo>
                    <a:pt x="338161" y="499834"/>
                  </a:moveTo>
                  <a:cubicBezTo>
                    <a:pt x="338161" y="508950"/>
                    <a:pt x="345855" y="516736"/>
                    <a:pt x="355069" y="516736"/>
                  </a:cubicBezTo>
                  <a:cubicBezTo>
                    <a:pt x="364283" y="516736"/>
                    <a:pt x="371977" y="509519"/>
                    <a:pt x="371977" y="499834"/>
                  </a:cubicBezTo>
                  <a:cubicBezTo>
                    <a:pt x="371977" y="490149"/>
                    <a:pt x="364283" y="482932"/>
                    <a:pt x="355069" y="482932"/>
                  </a:cubicBezTo>
                  <a:cubicBezTo>
                    <a:pt x="345855" y="482932"/>
                    <a:pt x="338161" y="490624"/>
                    <a:pt x="338161" y="499834"/>
                  </a:cubicBezTo>
                  <a:moveTo>
                    <a:pt x="289907" y="499834"/>
                  </a:moveTo>
                  <a:cubicBezTo>
                    <a:pt x="289907" y="508950"/>
                    <a:pt x="297601" y="516736"/>
                    <a:pt x="306815" y="516736"/>
                  </a:cubicBezTo>
                  <a:cubicBezTo>
                    <a:pt x="316029" y="516736"/>
                    <a:pt x="323723" y="509519"/>
                    <a:pt x="323723" y="499834"/>
                  </a:cubicBezTo>
                  <a:cubicBezTo>
                    <a:pt x="323723" y="490149"/>
                    <a:pt x="316029" y="482932"/>
                    <a:pt x="306815" y="482932"/>
                  </a:cubicBezTo>
                  <a:cubicBezTo>
                    <a:pt x="297601" y="482932"/>
                    <a:pt x="289907" y="490624"/>
                    <a:pt x="289907" y="499834"/>
                  </a:cubicBezTo>
                  <a:moveTo>
                    <a:pt x="144953" y="499834"/>
                  </a:moveTo>
                  <a:cubicBezTo>
                    <a:pt x="144953" y="508950"/>
                    <a:pt x="152647" y="516736"/>
                    <a:pt x="161861" y="516736"/>
                  </a:cubicBezTo>
                  <a:cubicBezTo>
                    <a:pt x="171075" y="516736"/>
                    <a:pt x="178769" y="509519"/>
                    <a:pt x="178769" y="499834"/>
                  </a:cubicBezTo>
                  <a:cubicBezTo>
                    <a:pt x="178769" y="490149"/>
                    <a:pt x="171075" y="482932"/>
                    <a:pt x="161861" y="482932"/>
                  </a:cubicBezTo>
                  <a:cubicBezTo>
                    <a:pt x="152647" y="482932"/>
                    <a:pt x="144953" y="490624"/>
                    <a:pt x="144953" y="499834"/>
                  </a:cubicBezTo>
                  <a:moveTo>
                    <a:pt x="434860" y="548070"/>
                  </a:moveTo>
                  <a:cubicBezTo>
                    <a:pt x="434860" y="557186"/>
                    <a:pt x="442554" y="564972"/>
                    <a:pt x="451768" y="564972"/>
                  </a:cubicBezTo>
                  <a:cubicBezTo>
                    <a:pt x="460982" y="564972"/>
                    <a:pt x="468676" y="557756"/>
                    <a:pt x="468676" y="548070"/>
                  </a:cubicBezTo>
                  <a:cubicBezTo>
                    <a:pt x="468676" y="538385"/>
                    <a:pt x="460982" y="531264"/>
                    <a:pt x="451768" y="531264"/>
                  </a:cubicBezTo>
                  <a:cubicBezTo>
                    <a:pt x="442554" y="531264"/>
                    <a:pt x="434860" y="538955"/>
                    <a:pt x="434860" y="548070"/>
                  </a:cubicBezTo>
                  <a:moveTo>
                    <a:pt x="531464" y="548070"/>
                  </a:moveTo>
                  <a:cubicBezTo>
                    <a:pt x="531464" y="557186"/>
                    <a:pt x="539158" y="564972"/>
                    <a:pt x="548372" y="564972"/>
                  </a:cubicBezTo>
                  <a:cubicBezTo>
                    <a:pt x="557586" y="564972"/>
                    <a:pt x="565280" y="557756"/>
                    <a:pt x="565280" y="548070"/>
                  </a:cubicBezTo>
                  <a:cubicBezTo>
                    <a:pt x="565280" y="538385"/>
                    <a:pt x="557586" y="531264"/>
                    <a:pt x="548372" y="531264"/>
                  </a:cubicBezTo>
                  <a:cubicBezTo>
                    <a:pt x="539158" y="531264"/>
                    <a:pt x="531464" y="538955"/>
                    <a:pt x="531464" y="548070"/>
                  </a:cubicBezTo>
                  <a:moveTo>
                    <a:pt x="483114" y="548070"/>
                  </a:moveTo>
                  <a:cubicBezTo>
                    <a:pt x="483114" y="557186"/>
                    <a:pt x="490808" y="564972"/>
                    <a:pt x="500022" y="564972"/>
                  </a:cubicBezTo>
                  <a:cubicBezTo>
                    <a:pt x="509236" y="564972"/>
                    <a:pt x="516930" y="557756"/>
                    <a:pt x="516930" y="548070"/>
                  </a:cubicBezTo>
                  <a:cubicBezTo>
                    <a:pt x="516930" y="538385"/>
                    <a:pt x="509236" y="531264"/>
                    <a:pt x="500022" y="531264"/>
                  </a:cubicBezTo>
                  <a:cubicBezTo>
                    <a:pt x="490808" y="531264"/>
                    <a:pt x="483114" y="538955"/>
                    <a:pt x="483114" y="548070"/>
                  </a:cubicBezTo>
                  <a:moveTo>
                    <a:pt x="579718" y="548070"/>
                  </a:moveTo>
                  <a:cubicBezTo>
                    <a:pt x="579718" y="557186"/>
                    <a:pt x="587412" y="564972"/>
                    <a:pt x="596626" y="564972"/>
                  </a:cubicBezTo>
                  <a:cubicBezTo>
                    <a:pt x="605840" y="564972"/>
                    <a:pt x="613534" y="557756"/>
                    <a:pt x="613534" y="548070"/>
                  </a:cubicBezTo>
                  <a:cubicBezTo>
                    <a:pt x="613534" y="538385"/>
                    <a:pt x="605840" y="531264"/>
                    <a:pt x="596626" y="531264"/>
                  </a:cubicBezTo>
                  <a:cubicBezTo>
                    <a:pt x="587412" y="531264"/>
                    <a:pt x="579718" y="538955"/>
                    <a:pt x="579718" y="548070"/>
                  </a:cubicBezTo>
                  <a:moveTo>
                    <a:pt x="241557" y="548070"/>
                  </a:moveTo>
                  <a:cubicBezTo>
                    <a:pt x="241557" y="557186"/>
                    <a:pt x="249251" y="564972"/>
                    <a:pt x="258465" y="564972"/>
                  </a:cubicBezTo>
                  <a:cubicBezTo>
                    <a:pt x="267679" y="564972"/>
                    <a:pt x="275373" y="557756"/>
                    <a:pt x="275373" y="548070"/>
                  </a:cubicBezTo>
                  <a:cubicBezTo>
                    <a:pt x="275373" y="538385"/>
                    <a:pt x="267679" y="531264"/>
                    <a:pt x="258465" y="531264"/>
                  </a:cubicBezTo>
                  <a:cubicBezTo>
                    <a:pt x="249251" y="531264"/>
                    <a:pt x="241557" y="538955"/>
                    <a:pt x="241557" y="548070"/>
                  </a:cubicBezTo>
                  <a:moveTo>
                    <a:pt x="193303" y="548070"/>
                  </a:moveTo>
                  <a:cubicBezTo>
                    <a:pt x="193303" y="557186"/>
                    <a:pt x="200997" y="564972"/>
                    <a:pt x="210211" y="564972"/>
                  </a:cubicBezTo>
                  <a:cubicBezTo>
                    <a:pt x="219425" y="564972"/>
                    <a:pt x="227119" y="557756"/>
                    <a:pt x="227119" y="548070"/>
                  </a:cubicBezTo>
                  <a:cubicBezTo>
                    <a:pt x="227119" y="538385"/>
                    <a:pt x="219425" y="531264"/>
                    <a:pt x="210211" y="531264"/>
                  </a:cubicBezTo>
                  <a:cubicBezTo>
                    <a:pt x="200997" y="531264"/>
                    <a:pt x="193303" y="538955"/>
                    <a:pt x="193303" y="548070"/>
                  </a:cubicBezTo>
                  <a:moveTo>
                    <a:pt x="338161" y="548070"/>
                  </a:moveTo>
                  <a:cubicBezTo>
                    <a:pt x="338161" y="557186"/>
                    <a:pt x="345855" y="564972"/>
                    <a:pt x="355069" y="564972"/>
                  </a:cubicBezTo>
                  <a:cubicBezTo>
                    <a:pt x="364283" y="564972"/>
                    <a:pt x="371977" y="557756"/>
                    <a:pt x="371977" y="548070"/>
                  </a:cubicBezTo>
                  <a:cubicBezTo>
                    <a:pt x="371977" y="538385"/>
                    <a:pt x="364283" y="531264"/>
                    <a:pt x="355069" y="531264"/>
                  </a:cubicBezTo>
                  <a:cubicBezTo>
                    <a:pt x="345855" y="531264"/>
                    <a:pt x="338161" y="538955"/>
                    <a:pt x="338161" y="548070"/>
                  </a:cubicBezTo>
                  <a:moveTo>
                    <a:pt x="289907" y="548070"/>
                  </a:moveTo>
                  <a:cubicBezTo>
                    <a:pt x="289907" y="557186"/>
                    <a:pt x="297601" y="564972"/>
                    <a:pt x="306815" y="564972"/>
                  </a:cubicBezTo>
                  <a:cubicBezTo>
                    <a:pt x="316029" y="564972"/>
                    <a:pt x="323723" y="557756"/>
                    <a:pt x="323723" y="548070"/>
                  </a:cubicBezTo>
                  <a:cubicBezTo>
                    <a:pt x="323723" y="538385"/>
                    <a:pt x="316029" y="531264"/>
                    <a:pt x="306815" y="531264"/>
                  </a:cubicBezTo>
                  <a:cubicBezTo>
                    <a:pt x="297601" y="531264"/>
                    <a:pt x="289907" y="538955"/>
                    <a:pt x="289907" y="548070"/>
                  </a:cubicBezTo>
                  <a:moveTo>
                    <a:pt x="144953" y="548070"/>
                  </a:moveTo>
                  <a:cubicBezTo>
                    <a:pt x="144953" y="557186"/>
                    <a:pt x="152647" y="564972"/>
                    <a:pt x="161861" y="564972"/>
                  </a:cubicBezTo>
                  <a:cubicBezTo>
                    <a:pt x="171075" y="564972"/>
                    <a:pt x="178769" y="557756"/>
                    <a:pt x="178769" y="548070"/>
                  </a:cubicBezTo>
                  <a:cubicBezTo>
                    <a:pt x="178769" y="538385"/>
                    <a:pt x="171075" y="531264"/>
                    <a:pt x="161861" y="531264"/>
                  </a:cubicBezTo>
                  <a:cubicBezTo>
                    <a:pt x="152647" y="531264"/>
                    <a:pt x="144953" y="538955"/>
                    <a:pt x="144953" y="548070"/>
                  </a:cubicBezTo>
                  <a:moveTo>
                    <a:pt x="434860" y="596402"/>
                  </a:moveTo>
                  <a:cubicBezTo>
                    <a:pt x="434860" y="605517"/>
                    <a:pt x="442554" y="613303"/>
                    <a:pt x="451768" y="613303"/>
                  </a:cubicBezTo>
                  <a:cubicBezTo>
                    <a:pt x="460982" y="613303"/>
                    <a:pt x="468676" y="606087"/>
                    <a:pt x="468676" y="596402"/>
                  </a:cubicBezTo>
                  <a:cubicBezTo>
                    <a:pt x="468676" y="586716"/>
                    <a:pt x="460982" y="579595"/>
                    <a:pt x="451768" y="579595"/>
                  </a:cubicBezTo>
                  <a:cubicBezTo>
                    <a:pt x="442554" y="579595"/>
                    <a:pt x="434860" y="587286"/>
                    <a:pt x="434860" y="596402"/>
                  </a:cubicBezTo>
                  <a:moveTo>
                    <a:pt x="531464" y="596402"/>
                  </a:moveTo>
                  <a:cubicBezTo>
                    <a:pt x="531464" y="605517"/>
                    <a:pt x="539158" y="613303"/>
                    <a:pt x="548372" y="613303"/>
                  </a:cubicBezTo>
                  <a:cubicBezTo>
                    <a:pt x="557586" y="613303"/>
                    <a:pt x="565280" y="606087"/>
                    <a:pt x="565280" y="596402"/>
                  </a:cubicBezTo>
                  <a:cubicBezTo>
                    <a:pt x="565280" y="586716"/>
                    <a:pt x="557586" y="579595"/>
                    <a:pt x="548372" y="579595"/>
                  </a:cubicBezTo>
                  <a:cubicBezTo>
                    <a:pt x="539158" y="579595"/>
                    <a:pt x="531464" y="587286"/>
                    <a:pt x="531464" y="596402"/>
                  </a:cubicBezTo>
                  <a:moveTo>
                    <a:pt x="483114" y="596402"/>
                  </a:moveTo>
                  <a:cubicBezTo>
                    <a:pt x="483114" y="605517"/>
                    <a:pt x="490808" y="613303"/>
                    <a:pt x="500022" y="613303"/>
                  </a:cubicBezTo>
                  <a:cubicBezTo>
                    <a:pt x="509236" y="613303"/>
                    <a:pt x="516930" y="606087"/>
                    <a:pt x="516930" y="596402"/>
                  </a:cubicBezTo>
                  <a:cubicBezTo>
                    <a:pt x="516930" y="586716"/>
                    <a:pt x="509236" y="579595"/>
                    <a:pt x="500022" y="579595"/>
                  </a:cubicBezTo>
                  <a:cubicBezTo>
                    <a:pt x="490808" y="579595"/>
                    <a:pt x="483114" y="587286"/>
                    <a:pt x="483114" y="596402"/>
                  </a:cubicBezTo>
                  <a:moveTo>
                    <a:pt x="579718" y="596402"/>
                  </a:moveTo>
                  <a:cubicBezTo>
                    <a:pt x="579718" y="605517"/>
                    <a:pt x="587412" y="613303"/>
                    <a:pt x="596626" y="613303"/>
                  </a:cubicBezTo>
                  <a:cubicBezTo>
                    <a:pt x="605840" y="613303"/>
                    <a:pt x="613534" y="606087"/>
                    <a:pt x="613534" y="596402"/>
                  </a:cubicBezTo>
                  <a:cubicBezTo>
                    <a:pt x="613534" y="586716"/>
                    <a:pt x="605840" y="579595"/>
                    <a:pt x="596626" y="579595"/>
                  </a:cubicBezTo>
                  <a:cubicBezTo>
                    <a:pt x="587412" y="579595"/>
                    <a:pt x="579718" y="587286"/>
                    <a:pt x="579718" y="596402"/>
                  </a:cubicBezTo>
                  <a:moveTo>
                    <a:pt x="241557" y="596402"/>
                  </a:moveTo>
                  <a:cubicBezTo>
                    <a:pt x="241557" y="605517"/>
                    <a:pt x="249251" y="613303"/>
                    <a:pt x="258465" y="613303"/>
                  </a:cubicBezTo>
                  <a:cubicBezTo>
                    <a:pt x="267679" y="613303"/>
                    <a:pt x="275373" y="606087"/>
                    <a:pt x="275373" y="596402"/>
                  </a:cubicBezTo>
                  <a:cubicBezTo>
                    <a:pt x="275373" y="586716"/>
                    <a:pt x="267679" y="579595"/>
                    <a:pt x="258465" y="579595"/>
                  </a:cubicBezTo>
                  <a:cubicBezTo>
                    <a:pt x="249251" y="579595"/>
                    <a:pt x="241557" y="587286"/>
                    <a:pt x="241557" y="596402"/>
                  </a:cubicBezTo>
                  <a:moveTo>
                    <a:pt x="193303" y="596402"/>
                  </a:moveTo>
                  <a:cubicBezTo>
                    <a:pt x="193303" y="605517"/>
                    <a:pt x="200997" y="613303"/>
                    <a:pt x="210211" y="613303"/>
                  </a:cubicBezTo>
                  <a:cubicBezTo>
                    <a:pt x="219425" y="613303"/>
                    <a:pt x="227119" y="606087"/>
                    <a:pt x="227119" y="596402"/>
                  </a:cubicBezTo>
                  <a:cubicBezTo>
                    <a:pt x="227119" y="586716"/>
                    <a:pt x="219425" y="579595"/>
                    <a:pt x="210211" y="579595"/>
                  </a:cubicBezTo>
                  <a:cubicBezTo>
                    <a:pt x="200997" y="579595"/>
                    <a:pt x="193303" y="587286"/>
                    <a:pt x="193303" y="596402"/>
                  </a:cubicBezTo>
                  <a:moveTo>
                    <a:pt x="338161" y="596402"/>
                  </a:moveTo>
                  <a:cubicBezTo>
                    <a:pt x="338161" y="605517"/>
                    <a:pt x="345855" y="613303"/>
                    <a:pt x="355069" y="613303"/>
                  </a:cubicBezTo>
                  <a:cubicBezTo>
                    <a:pt x="364283" y="613303"/>
                    <a:pt x="371977" y="606087"/>
                    <a:pt x="371977" y="596402"/>
                  </a:cubicBezTo>
                  <a:cubicBezTo>
                    <a:pt x="371977" y="586716"/>
                    <a:pt x="364283" y="579595"/>
                    <a:pt x="355069" y="579595"/>
                  </a:cubicBezTo>
                  <a:cubicBezTo>
                    <a:pt x="345855" y="579595"/>
                    <a:pt x="338161" y="587286"/>
                    <a:pt x="338161" y="596402"/>
                  </a:cubicBezTo>
                  <a:moveTo>
                    <a:pt x="289907" y="596402"/>
                  </a:moveTo>
                  <a:cubicBezTo>
                    <a:pt x="289907" y="605517"/>
                    <a:pt x="297601" y="613303"/>
                    <a:pt x="306815" y="613303"/>
                  </a:cubicBezTo>
                  <a:cubicBezTo>
                    <a:pt x="316029" y="613303"/>
                    <a:pt x="323723" y="606087"/>
                    <a:pt x="323723" y="596402"/>
                  </a:cubicBezTo>
                  <a:cubicBezTo>
                    <a:pt x="323723" y="586716"/>
                    <a:pt x="316029" y="579595"/>
                    <a:pt x="306815" y="579595"/>
                  </a:cubicBezTo>
                  <a:cubicBezTo>
                    <a:pt x="297601" y="579595"/>
                    <a:pt x="289907" y="587286"/>
                    <a:pt x="289907" y="596402"/>
                  </a:cubicBezTo>
                  <a:moveTo>
                    <a:pt x="628068" y="596402"/>
                  </a:moveTo>
                  <a:cubicBezTo>
                    <a:pt x="628068" y="605517"/>
                    <a:pt x="635762" y="613303"/>
                    <a:pt x="644976" y="613303"/>
                  </a:cubicBezTo>
                  <a:cubicBezTo>
                    <a:pt x="654190" y="613303"/>
                    <a:pt x="661884" y="606087"/>
                    <a:pt x="661884" y="596402"/>
                  </a:cubicBezTo>
                  <a:cubicBezTo>
                    <a:pt x="661884" y="586716"/>
                    <a:pt x="654190" y="579500"/>
                    <a:pt x="644976" y="579500"/>
                  </a:cubicBezTo>
                  <a:cubicBezTo>
                    <a:pt x="635762" y="579500"/>
                    <a:pt x="628068" y="587191"/>
                    <a:pt x="628068" y="596402"/>
                  </a:cubicBezTo>
                  <a:moveTo>
                    <a:pt x="434860" y="644733"/>
                  </a:moveTo>
                  <a:cubicBezTo>
                    <a:pt x="434860" y="653848"/>
                    <a:pt x="442554" y="661634"/>
                    <a:pt x="451768" y="661634"/>
                  </a:cubicBezTo>
                  <a:cubicBezTo>
                    <a:pt x="460982" y="661634"/>
                    <a:pt x="468676" y="654418"/>
                    <a:pt x="468676" y="644733"/>
                  </a:cubicBezTo>
                  <a:cubicBezTo>
                    <a:pt x="468676" y="635047"/>
                    <a:pt x="460982" y="627831"/>
                    <a:pt x="451768" y="627831"/>
                  </a:cubicBezTo>
                  <a:cubicBezTo>
                    <a:pt x="442554" y="627831"/>
                    <a:pt x="434860" y="635522"/>
                    <a:pt x="434860" y="644733"/>
                  </a:cubicBezTo>
                  <a:moveTo>
                    <a:pt x="531464" y="644733"/>
                  </a:moveTo>
                  <a:cubicBezTo>
                    <a:pt x="531464" y="653848"/>
                    <a:pt x="539158" y="661634"/>
                    <a:pt x="548372" y="661634"/>
                  </a:cubicBezTo>
                  <a:cubicBezTo>
                    <a:pt x="557586" y="661634"/>
                    <a:pt x="565280" y="654418"/>
                    <a:pt x="565280" y="644733"/>
                  </a:cubicBezTo>
                  <a:cubicBezTo>
                    <a:pt x="565280" y="635047"/>
                    <a:pt x="557586" y="627831"/>
                    <a:pt x="548372" y="627831"/>
                  </a:cubicBezTo>
                  <a:cubicBezTo>
                    <a:pt x="539158" y="627831"/>
                    <a:pt x="531464" y="635522"/>
                    <a:pt x="531464" y="644733"/>
                  </a:cubicBezTo>
                  <a:moveTo>
                    <a:pt x="483114" y="644733"/>
                  </a:moveTo>
                  <a:cubicBezTo>
                    <a:pt x="483114" y="653848"/>
                    <a:pt x="490808" y="661634"/>
                    <a:pt x="500022" y="661634"/>
                  </a:cubicBezTo>
                  <a:cubicBezTo>
                    <a:pt x="509236" y="661634"/>
                    <a:pt x="516930" y="654418"/>
                    <a:pt x="516930" y="644733"/>
                  </a:cubicBezTo>
                  <a:cubicBezTo>
                    <a:pt x="516930" y="635047"/>
                    <a:pt x="509236" y="627831"/>
                    <a:pt x="500022" y="627831"/>
                  </a:cubicBezTo>
                  <a:cubicBezTo>
                    <a:pt x="490808" y="627831"/>
                    <a:pt x="483114" y="635522"/>
                    <a:pt x="483114" y="644733"/>
                  </a:cubicBezTo>
                  <a:moveTo>
                    <a:pt x="579718" y="644733"/>
                  </a:moveTo>
                  <a:cubicBezTo>
                    <a:pt x="579718" y="653848"/>
                    <a:pt x="587412" y="661634"/>
                    <a:pt x="596626" y="661634"/>
                  </a:cubicBezTo>
                  <a:cubicBezTo>
                    <a:pt x="605840" y="661634"/>
                    <a:pt x="613534" y="654418"/>
                    <a:pt x="613534" y="644733"/>
                  </a:cubicBezTo>
                  <a:cubicBezTo>
                    <a:pt x="613534" y="635047"/>
                    <a:pt x="605840" y="627831"/>
                    <a:pt x="596626" y="627831"/>
                  </a:cubicBezTo>
                  <a:cubicBezTo>
                    <a:pt x="587412" y="627831"/>
                    <a:pt x="579718" y="635522"/>
                    <a:pt x="579718" y="644733"/>
                  </a:cubicBezTo>
                  <a:moveTo>
                    <a:pt x="241557" y="644733"/>
                  </a:moveTo>
                  <a:cubicBezTo>
                    <a:pt x="241557" y="653848"/>
                    <a:pt x="249251" y="661634"/>
                    <a:pt x="258465" y="661634"/>
                  </a:cubicBezTo>
                  <a:cubicBezTo>
                    <a:pt x="267679" y="661634"/>
                    <a:pt x="275373" y="654418"/>
                    <a:pt x="275373" y="644733"/>
                  </a:cubicBezTo>
                  <a:cubicBezTo>
                    <a:pt x="275373" y="635047"/>
                    <a:pt x="267679" y="627831"/>
                    <a:pt x="258465" y="627831"/>
                  </a:cubicBezTo>
                  <a:cubicBezTo>
                    <a:pt x="249251" y="627831"/>
                    <a:pt x="241557" y="635522"/>
                    <a:pt x="241557" y="644733"/>
                  </a:cubicBezTo>
                  <a:moveTo>
                    <a:pt x="193303" y="644733"/>
                  </a:moveTo>
                  <a:cubicBezTo>
                    <a:pt x="193303" y="653848"/>
                    <a:pt x="200997" y="661634"/>
                    <a:pt x="210211" y="661634"/>
                  </a:cubicBezTo>
                  <a:cubicBezTo>
                    <a:pt x="219425" y="661634"/>
                    <a:pt x="227119" y="654418"/>
                    <a:pt x="227119" y="644733"/>
                  </a:cubicBezTo>
                  <a:cubicBezTo>
                    <a:pt x="227119" y="635047"/>
                    <a:pt x="219425" y="627831"/>
                    <a:pt x="210211" y="627831"/>
                  </a:cubicBezTo>
                  <a:cubicBezTo>
                    <a:pt x="200997" y="627831"/>
                    <a:pt x="193303" y="635522"/>
                    <a:pt x="193303" y="644733"/>
                  </a:cubicBezTo>
                  <a:moveTo>
                    <a:pt x="338161" y="644733"/>
                  </a:moveTo>
                  <a:cubicBezTo>
                    <a:pt x="338161" y="653848"/>
                    <a:pt x="345855" y="661634"/>
                    <a:pt x="355069" y="661634"/>
                  </a:cubicBezTo>
                  <a:cubicBezTo>
                    <a:pt x="364283" y="661634"/>
                    <a:pt x="371977" y="654418"/>
                    <a:pt x="371977" y="644733"/>
                  </a:cubicBezTo>
                  <a:cubicBezTo>
                    <a:pt x="371977" y="635047"/>
                    <a:pt x="364283" y="627831"/>
                    <a:pt x="355069" y="627831"/>
                  </a:cubicBezTo>
                  <a:cubicBezTo>
                    <a:pt x="345855" y="627831"/>
                    <a:pt x="338161" y="635522"/>
                    <a:pt x="338161" y="644733"/>
                  </a:cubicBezTo>
                  <a:moveTo>
                    <a:pt x="289907" y="644733"/>
                  </a:moveTo>
                  <a:cubicBezTo>
                    <a:pt x="289907" y="653848"/>
                    <a:pt x="297601" y="661634"/>
                    <a:pt x="306815" y="661634"/>
                  </a:cubicBezTo>
                  <a:cubicBezTo>
                    <a:pt x="316029" y="661634"/>
                    <a:pt x="323723" y="654418"/>
                    <a:pt x="323723" y="644733"/>
                  </a:cubicBezTo>
                  <a:cubicBezTo>
                    <a:pt x="323723" y="635047"/>
                    <a:pt x="316029" y="627831"/>
                    <a:pt x="306815" y="627831"/>
                  </a:cubicBezTo>
                  <a:cubicBezTo>
                    <a:pt x="297601" y="627831"/>
                    <a:pt x="289907" y="635522"/>
                    <a:pt x="289907" y="644733"/>
                  </a:cubicBezTo>
                  <a:moveTo>
                    <a:pt x="628068" y="644733"/>
                  </a:moveTo>
                  <a:cubicBezTo>
                    <a:pt x="628068" y="653848"/>
                    <a:pt x="635762" y="661634"/>
                    <a:pt x="644976" y="661634"/>
                  </a:cubicBezTo>
                  <a:cubicBezTo>
                    <a:pt x="654190" y="661634"/>
                    <a:pt x="661884" y="654418"/>
                    <a:pt x="661884" y="644733"/>
                  </a:cubicBezTo>
                  <a:cubicBezTo>
                    <a:pt x="661884" y="635047"/>
                    <a:pt x="654190" y="627831"/>
                    <a:pt x="644976" y="627831"/>
                  </a:cubicBezTo>
                  <a:cubicBezTo>
                    <a:pt x="635762" y="627831"/>
                    <a:pt x="628068" y="635522"/>
                    <a:pt x="628068" y="644733"/>
                  </a:cubicBezTo>
                  <a:moveTo>
                    <a:pt x="676417" y="644733"/>
                  </a:moveTo>
                  <a:cubicBezTo>
                    <a:pt x="676417" y="653848"/>
                    <a:pt x="684111" y="661634"/>
                    <a:pt x="693325" y="661634"/>
                  </a:cubicBezTo>
                  <a:cubicBezTo>
                    <a:pt x="702539" y="661634"/>
                    <a:pt x="710233" y="654418"/>
                    <a:pt x="710233" y="644733"/>
                  </a:cubicBezTo>
                  <a:cubicBezTo>
                    <a:pt x="710233" y="635047"/>
                    <a:pt x="702444" y="627831"/>
                    <a:pt x="693325" y="627831"/>
                  </a:cubicBezTo>
                  <a:cubicBezTo>
                    <a:pt x="684206" y="627831"/>
                    <a:pt x="676417" y="635522"/>
                    <a:pt x="676417" y="644733"/>
                  </a:cubicBezTo>
                  <a:moveTo>
                    <a:pt x="403418" y="676162"/>
                  </a:moveTo>
                  <a:cubicBezTo>
                    <a:pt x="394300" y="676162"/>
                    <a:pt x="386510" y="683853"/>
                    <a:pt x="386510" y="693064"/>
                  </a:cubicBezTo>
                  <a:cubicBezTo>
                    <a:pt x="386510" y="702274"/>
                    <a:pt x="393730" y="709966"/>
                    <a:pt x="403418" y="709966"/>
                  </a:cubicBezTo>
                  <a:cubicBezTo>
                    <a:pt x="413107" y="709966"/>
                    <a:pt x="420232" y="702274"/>
                    <a:pt x="420232" y="693064"/>
                  </a:cubicBezTo>
                  <a:cubicBezTo>
                    <a:pt x="420232" y="683853"/>
                    <a:pt x="412537" y="676162"/>
                    <a:pt x="403418" y="676162"/>
                  </a:cubicBezTo>
                  <a:moveTo>
                    <a:pt x="403418" y="772730"/>
                  </a:moveTo>
                  <a:cubicBezTo>
                    <a:pt x="394300" y="772730"/>
                    <a:pt x="386510" y="780421"/>
                    <a:pt x="386510" y="789631"/>
                  </a:cubicBezTo>
                  <a:cubicBezTo>
                    <a:pt x="386510" y="798842"/>
                    <a:pt x="393730" y="806533"/>
                    <a:pt x="403418" y="806533"/>
                  </a:cubicBezTo>
                  <a:cubicBezTo>
                    <a:pt x="413107" y="806533"/>
                    <a:pt x="420232" y="798842"/>
                    <a:pt x="420232" y="789631"/>
                  </a:cubicBezTo>
                  <a:cubicBezTo>
                    <a:pt x="420232" y="780421"/>
                    <a:pt x="412537" y="772730"/>
                    <a:pt x="403418" y="772730"/>
                  </a:cubicBezTo>
                  <a:moveTo>
                    <a:pt x="403418" y="724399"/>
                  </a:moveTo>
                  <a:cubicBezTo>
                    <a:pt x="394300" y="724399"/>
                    <a:pt x="386510" y="732090"/>
                    <a:pt x="386510" y="741300"/>
                  </a:cubicBezTo>
                  <a:cubicBezTo>
                    <a:pt x="386510" y="750511"/>
                    <a:pt x="393730" y="758202"/>
                    <a:pt x="403418" y="758202"/>
                  </a:cubicBezTo>
                  <a:cubicBezTo>
                    <a:pt x="413107" y="758202"/>
                    <a:pt x="420232" y="750511"/>
                    <a:pt x="420232" y="741300"/>
                  </a:cubicBezTo>
                  <a:cubicBezTo>
                    <a:pt x="420232" y="732090"/>
                    <a:pt x="412537" y="724399"/>
                    <a:pt x="403418" y="724399"/>
                  </a:cubicBezTo>
                  <a:moveTo>
                    <a:pt x="403418" y="820966"/>
                  </a:moveTo>
                  <a:cubicBezTo>
                    <a:pt x="394300" y="820966"/>
                    <a:pt x="386510" y="828657"/>
                    <a:pt x="386510" y="837868"/>
                  </a:cubicBezTo>
                  <a:cubicBezTo>
                    <a:pt x="386510" y="847078"/>
                    <a:pt x="393730" y="854769"/>
                    <a:pt x="403418" y="854769"/>
                  </a:cubicBezTo>
                  <a:cubicBezTo>
                    <a:pt x="413107" y="854769"/>
                    <a:pt x="420232" y="847078"/>
                    <a:pt x="420232" y="837868"/>
                  </a:cubicBezTo>
                  <a:cubicBezTo>
                    <a:pt x="420232" y="828657"/>
                    <a:pt x="412537" y="820966"/>
                    <a:pt x="403418" y="820966"/>
                  </a:cubicBezTo>
                  <a:moveTo>
                    <a:pt x="403418" y="0"/>
                  </a:moveTo>
                  <a:cubicBezTo>
                    <a:pt x="394300" y="0"/>
                    <a:pt x="386510" y="7691"/>
                    <a:pt x="386510" y="16902"/>
                  </a:cubicBezTo>
                  <a:cubicBezTo>
                    <a:pt x="386510" y="26112"/>
                    <a:pt x="393730" y="33803"/>
                    <a:pt x="403418" y="33803"/>
                  </a:cubicBezTo>
                  <a:cubicBezTo>
                    <a:pt x="413107" y="33803"/>
                    <a:pt x="420232" y="26112"/>
                    <a:pt x="420232" y="16902"/>
                  </a:cubicBezTo>
                  <a:cubicBezTo>
                    <a:pt x="420232" y="7691"/>
                    <a:pt x="412537" y="0"/>
                    <a:pt x="403418" y="0"/>
                  </a:cubicBezTo>
                  <a:moveTo>
                    <a:pt x="403418" y="48331"/>
                  </a:moveTo>
                  <a:cubicBezTo>
                    <a:pt x="394300" y="48331"/>
                    <a:pt x="386510" y="56022"/>
                    <a:pt x="386510" y="65233"/>
                  </a:cubicBezTo>
                  <a:cubicBezTo>
                    <a:pt x="386510" y="74443"/>
                    <a:pt x="393730" y="82135"/>
                    <a:pt x="403418" y="82135"/>
                  </a:cubicBezTo>
                  <a:cubicBezTo>
                    <a:pt x="413107" y="82135"/>
                    <a:pt x="420232" y="74443"/>
                    <a:pt x="420232" y="65233"/>
                  </a:cubicBezTo>
                  <a:cubicBezTo>
                    <a:pt x="420232" y="56022"/>
                    <a:pt x="412537" y="48331"/>
                    <a:pt x="403418" y="48331"/>
                  </a:cubicBezTo>
                  <a:moveTo>
                    <a:pt x="403418" y="96567"/>
                  </a:moveTo>
                  <a:cubicBezTo>
                    <a:pt x="394300" y="96567"/>
                    <a:pt x="386510" y="104259"/>
                    <a:pt x="386510" y="113469"/>
                  </a:cubicBezTo>
                  <a:cubicBezTo>
                    <a:pt x="386510" y="122680"/>
                    <a:pt x="393730" y="130371"/>
                    <a:pt x="403418" y="130371"/>
                  </a:cubicBezTo>
                  <a:cubicBezTo>
                    <a:pt x="413107" y="130371"/>
                    <a:pt x="420232" y="122680"/>
                    <a:pt x="420232" y="113469"/>
                  </a:cubicBezTo>
                  <a:cubicBezTo>
                    <a:pt x="420232" y="104259"/>
                    <a:pt x="412537" y="96567"/>
                    <a:pt x="403418" y="96567"/>
                  </a:cubicBezTo>
                  <a:moveTo>
                    <a:pt x="403418" y="482932"/>
                  </a:moveTo>
                  <a:cubicBezTo>
                    <a:pt x="394300" y="482932"/>
                    <a:pt x="386510" y="490719"/>
                    <a:pt x="386510" y="499834"/>
                  </a:cubicBezTo>
                  <a:cubicBezTo>
                    <a:pt x="386510" y="508950"/>
                    <a:pt x="393730" y="516736"/>
                    <a:pt x="403418" y="516736"/>
                  </a:cubicBezTo>
                  <a:cubicBezTo>
                    <a:pt x="413107" y="516736"/>
                    <a:pt x="420232" y="509045"/>
                    <a:pt x="420232" y="499834"/>
                  </a:cubicBezTo>
                  <a:cubicBezTo>
                    <a:pt x="420232" y="490624"/>
                    <a:pt x="412537" y="482932"/>
                    <a:pt x="403418" y="482932"/>
                  </a:cubicBezTo>
                  <a:moveTo>
                    <a:pt x="403418" y="434696"/>
                  </a:moveTo>
                  <a:cubicBezTo>
                    <a:pt x="394300" y="434696"/>
                    <a:pt x="386510" y="442387"/>
                    <a:pt x="386510" y="451598"/>
                  </a:cubicBezTo>
                  <a:cubicBezTo>
                    <a:pt x="386510" y="460808"/>
                    <a:pt x="393730" y="468499"/>
                    <a:pt x="403418" y="468499"/>
                  </a:cubicBezTo>
                  <a:cubicBezTo>
                    <a:pt x="413107" y="468499"/>
                    <a:pt x="420232" y="460808"/>
                    <a:pt x="420232" y="451598"/>
                  </a:cubicBezTo>
                  <a:cubicBezTo>
                    <a:pt x="420232" y="442387"/>
                    <a:pt x="412537" y="434696"/>
                    <a:pt x="403418" y="434696"/>
                  </a:cubicBezTo>
                  <a:moveTo>
                    <a:pt x="403418" y="579500"/>
                  </a:moveTo>
                  <a:cubicBezTo>
                    <a:pt x="394300" y="579500"/>
                    <a:pt x="386510" y="587286"/>
                    <a:pt x="386510" y="596402"/>
                  </a:cubicBezTo>
                  <a:cubicBezTo>
                    <a:pt x="386510" y="605517"/>
                    <a:pt x="393730" y="613303"/>
                    <a:pt x="403418" y="613303"/>
                  </a:cubicBezTo>
                  <a:cubicBezTo>
                    <a:pt x="413107" y="613303"/>
                    <a:pt x="420232" y="605517"/>
                    <a:pt x="420232" y="596402"/>
                  </a:cubicBezTo>
                  <a:cubicBezTo>
                    <a:pt x="420232" y="587286"/>
                    <a:pt x="412537" y="579500"/>
                    <a:pt x="403418" y="579500"/>
                  </a:cubicBezTo>
                  <a:moveTo>
                    <a:pt x="403418" y="531264"/>
                  </a:moveTo>
                  <a:cubicBezTo>
                    <a:pt x="394300" y="531264"/>
                    <a:pt x="386510" y="538955"/>
                    <a:pt x="386510" y="548165"/>
                  </a:cubicBezTo>
                  <a:cubicBezTo>
                    <a:pt x="386510" y="557376"/>
                    <a:pt x="393730" y="565067"/>
                    <a:pt x="403418" y="565067"/>
                  </a:cubicBezTo>
                  <a:cubicBezTo>
                    <a:pt x="413107" y="565067"/>
                    <a:pt x="420232" y="557281"/>
                    <a:pt x="420232" y="548165"/>
                  </a:cubicBezTo>
                  <a:cubicBezTo>
                    <a:pt x="420232" y="539050"/>
                    <a:pt x="412537" y="531264"/>
                    <a:pt x="403418" y="531264"/>
                  </a:cubicBezTo>
                  <a:moveTo>
                    <a:pt x="403418" y="386365"/>
                  </a:moveTo>
                  <a:cubicBezTo>
                    <a:pt x="394300" y="386365"/>
                    <a:pt x="386510" y="394151"/>
                    <a:pt x="386510" y="403267"/>
                  </a:cubicBezTo>
                  <a:cubicBezTo>
                    <a:pt x="386510" y="412382"/>
                    <a:pt x="393730" y="420168"/>
                    <a:pt x="403418" y="420168"/>
                  </a:cubicBezTo>
                  <a:cubicBezTo>
                    <a:pt x="413107" y="420168"/>
                    <a:pt x="420232" y="412382"/>
                    <a:pt x="420232" y="403267"/>
                  </a:cubicBezTo>
                  <a:cubicBezTo>
                    <a:pt x="420232" y="394151"/>
                    <a:pt x="412537" y="386365"/>
                    <a:pt x="403418" y="386365"/>
                  </a:cubicBezTo>
                  <a:moveTo>
                    <a:pt x="403418" y="289797"/>
                  </a:moveTo>
                  <a:cubicBezTo>
                    <a:pt x="394300" y="289797"/>
                    <a:pt x="386510" y="297489"/>
                    <a:pt x="386510" y="306699"/>
                  </a:cubicBezTo>
                  <a:cubicBezTo>
                    <a:pt x="386510" y="315910"/>
                    <a:pt x="393730" y="323601"/>
                    <a:pt x="403418" y="323601"/>
                  </a:cubicBezTo>
                  <a:cubicBezTo>
                    <a:pt x="413107" y="323601"/>
                    <a:pt x="420232" y="315910"/>
                    <a:pt x="420232" y="306699"/>
                  </a:cubicBezTo>
                  <a:cubicBezTo>
                    <a:pt x="420232" y="297489"/>
                    <a:pt x="412537" y="289797"/>
                    <a:pt x="403418" y="289797"/>
                  </a:cubicBezTo>
                  <a:moveTo>
                    <a:pt x="403418" y="193135"/>
                  </a:moveTo>
                  <a:cubicBezTo>
                    <a:pt x="394300" y="193135"/>
                    <a:pt x="386510" y="200826"/>
                    <a:pt x="386510" y="210037"/>
                  </a:cubicBezTo>
                  <a:cubicBezTo>
                    <a:pt x="386510" y="219247"/>
                    <a:pt x="393730" y="226938"/>
                    <a:pt x="403418" y="226938"/>
                  </a:cubicBezTo>
                  <a:cubicBezTo>
                    <a:pt x="413107" y="226938"/>
                    <a:pt x="420232" y="219247"/>
                    <a:pt x="420232" y="210037"/>
                  </a:cubicBezTo>
                  <a:cubicBezTo>
                    <a:pt x="420232" y="200826"/>
                    <a:pt x="412537" y="193135"/>
                    <a:pt x="403418" y="193135"/>
                  </a:cubicBezTo>
                  <a:moveTo>
                    <a:pt x="403418" y="144899"/>
                  </a:moveTo>
                  <a:cubicBezTo>
                    <a:pt x="394300" y="144899"/>
                    <a:pt x="386510" y="152590"/>
                    <a:pt x="386510" y="161800"/>
                  </a:cubicBezTo>
                  <a:cubicBezTo>
                    <a:pt x="386510" y="171011"/>
                    <a:pt x="393730" y="178702"/>
                    <a:pt x="403418" y="178702"/>
                  </a:cubicBezTo>
                  <a:cubicBezTo>
                    <a:pt x="413107" y="178702"/>
                    <a:pt x="420232" y="170916"/>
                    <a:pt x="420232" y="161800"/>
                  </a:cubicBezTo>
                  <a:cubicBezTo>
                    <a:pt x="420232" y="152685"/>
                    <a:pt x="412537" y="144899"/>
                    <a:pt x="403418" y="144899"/>
                  </a:cubicBezTo>
                  <a:moveTo>
                    <a:pt x="403418" y="338034"/>
                  </a:moveTo>
                  <a:cubicBezTo>
                    <a:pt x="394300" y="338034"/>
                    <a:pt x="386510" y="345725"/>
                    <a:pt x="386510" y="354935"/>
                  </a:cubicBezTo>
                  <a:cubicBezTo>
                    <a:pt x="386510" y="364146"/>
                    <a:pt x="393730" y="371837"/>
                    <a:pt x="403418" y="371837"/>
                  </a:cubicBezTo>
                  <a:cubicBezTo>
                    <a:pt x="413107" y="371837"/>
                    <a:pt x="420232" y="364146"/>
                    <a:pt x="420232" y="354935"/>
                  </a:cubicBezTo>
                  <a:cubicBezTo>
                    <a:pt x="420232" y="345725"/>
                    <a:pt x="412537" y="338034"/>
                    <a:pt x="403418" y="338034"/>
                  </a:cubicBezTo>
                  <a:moveTo>
                    <a:pt x="403418" y="627831"/>
                  </a:moveTo>
                  <a:cubicBezTo>
                    <a:pt x="394300" y="627831"/>
                    <a:pt x="386510" y="635522"/>
                    <a:pt x="386510" y="644733"/>
                  </a:cubicBezTo>
                  <a:cubicBezTo>
                    <a:pt x="386510" y="653943"/>
                    <a:pt x="393730" y="661634"/>
                    <a:pt x="403418" y="661634"/>
                  </a:cubicBezTo>
                  <a:cubicBezTo>
                    <a:pt x="413107" y="661634"/>
                    <a:pt x="420232" y="653943"/>
                    <a:pt x="420232" y="644733"/>
                  </a:cubicBezTo>
                  <a:cubicBezTo>
                    <a:pt x="420232" y="635522"/>
                    <a:pt x="412537" y="627831"/>
                    <a:pt x="403418" y="627831"/>
                  </a:cubicBezTo>
                  <a:moveTo>
                    <a:pt x="403418" y="241466"/>
                  </a:moveTo>
                  <a:cubicBezTo>
                    <a:pt x="394300" y="241466"/>
                    <a:pt x="386510" y="249157"/>
                    <a:pt x="386510" y="258368"/>
                  </a:cubicBezTo>
                  <a:cubicBezTo>
                    <a:pt x="386510" y="267578"/>
                    <a:pt x="393730" y="275270"/>
                    <a:pt x="403418" y="275270"/>
                  </a:cubicBezTo>
                  <a:cubicBezTo>
                    <a:pt x="413107" y="275270"/>
                    <a:pt x="420232" y="267578"/>
                    <a:pt x="420232" y="258368"/>
                  </a:cubicBezTo>
                  <a:cubicBezTo>
                    <a:pt x="420232" y="249157"/>
                    <a:pt x="412537" y="241466"/>
                    <a:pt x="403418" y="241466"/>
                  </a:cubicBezTo>
                  <a:moveTo>
                    <a:pt x="403418" y="869297"/>
                  </a:moveTo>
                  <a:cubicBezTo>
                    <a:pt x="394205" y="869297"/>
                    <a:pt x="386510" y="876988"/>
                    <a:pt x="386510" y="886199"/>
                  </a:cubicBezTo>
                  <a:cubicBezTo>
                    <a:pt x="386510" y="895409"/>
                    <a:pt x="393730" y="903101"/>
                    <a:pt x="403418" y="903101"/>
                  </a:cubicBezTo>
                  <a:cubicBezTo>
                    <a:pt x="413107" y="903101"/>
                    <a:pt x="420327" y="895409"/>
                    <a:pt x="420327" y="886199"/>
                  </a:cubicBezTo>
                  <a:cubicBezTo>
                    <a:pt x="420327" y="876988"/>
                    <a:pt x="412632" y="869297"/>
                    <a:pt x="403418" y="869297"/>
                  </a:cubicBezTo>
                  <a:moveTo>
                    <a:pt x="403418" y="917628"/>
                  </a:moveTo>
                  <a:cubicBezTo>
                    <a:pt x="394205" y="917628"/>
                    <a:pt x="386510" y="925320"/>
                    <a:pt x="386510" y="934530"/>
                  </a:cubicBezTo>
                  <a:cubicBezTo>
                    <a:pt x="386510" y="943741"/>
                    <a:pt x="393730" y="951432"/>
                    <a:pt x="403418" y="951432"/>
                  </a:cubicBezTo>
                  <a:cubicBezTo>
                    <a:pt x="413107" y="951432"/>
                    <a:pt x="420327" y="943646"/>
                    <a:pt x="420327" y="934530"/>
                  </a:cubicBezTo>
                  <a:cubicBezTo>
                    <a:pt x="420327" y="925415"/>
                    <a:pt x="412632" y="917628"/>
                    <a:pt x="403418" y="917628"/>
                  </a:cubicBezTo>
                  <a:moveTo>
                    <a:pt x="403418" y="965865"/>
                  </a:moveTo>
                  <a:cubicBezTo>
                    <a:pt x="412537" y="965865"/>
                    <a:pt x="420327" y="973081"/>
                    <a:pt x="420327" y="982766"/>
                  </a:cubicBezTo>
                  <a:cubicBezTo>
                    <a:pt x="420327" y="992452"/>
                    <a:pt x="412632" y="999668"/>
                    <a:pt x="403418" y="999668"/>
                  </a:cubicBezTo>
                  <a:cubicBezTo>
                    <a:pt x="394205" y="999668"/>
                    <a:pt x="386510" y="991977"/>
                    <a:pt x="386510" y="982766"/>
                  </a:cubicBezTo>
                  <a:cubicBezTo>
                    <a:pt x="386510" y="973556"/>
                    <a:pt x="394205" y="965865"/>
                    <a:pt x="403418" y="965865"/>
                  </a:cubicBezTo>
                </a:path>
              </a:pathLst>
            </a:custGeom>
            <a:solidFill>
              <a:srgbClr val="C5EBF5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endParaRPr>
            </a:p>
          </p:txBody>
        </p:sp>
        <p:sp>
          <p:nvSpPr>
            <p:cNvPr id="525" name="Google Shape;525;p82"/>
            <p:cNvSpPr/>
            <p:nvPr/>
          </p:nvSpPr>
          <p:spPr>
            <a:xfrm>
              <a:off x="6408769" y="-4627888"/>
              <a:ext cx="940524" cy="401264"/>
            </a:xfrm>
            <a:custGeom>
              <a:rect b="b" l="l" r="r" t="t"/>
              <a:pathLst>
                <a:path extrusionOk="0" h="323600" w="758487">
                  <a:moveTo>
                    <a:pt x="48349" y="16997"/>
                  </a:moveTo>
                  <a:cubicBezTo>
                    <a:pt x="48349" y="26112"/>
                    <a:pt x="56044" y="33898"/>
                    <a:pt x="65257" y="33898"/>
                  </a:cubicBezTo>
                  <a:cubicBezTo>
                    <a:pt x="74471" y="33898"/>
                    <a:pt x="82166" y="26682"/>
                    <a:pt x="82166" y="16997"/>
                  </a:cubicBezTo>
                  <a:cubicBezTo>
                    <a:pt x="82166" y="7311"/>
                    <a:pt x="74471" y="190"/>
                    <a:pt x="65257" y="190"/>
                  </a:cubicBezTo>
                  <a:cubicBezTo>
                    <a:pt x="56044" y="190"/>
                    <a:pt x="48349" y="7881"/>
                    <a:pt x="48349" y="16997"/>
                  </a:cubicBezTo>
                  <a:moveTo>
                    <a:pt x="144953" y="16997"/>
                  </a:moveTo>
                  <a:cubicBezTo>
                    <a:pt x="144953" y="26112"/>
                    <a:pt x="152647" y="33898"/>
                    <a:pt x="161861" y="33898"/>
                  </a:cubicBezTo>
                  <a:cubicBezTo>
                    <a:pt x="171075" y="33898"/>
                    <a:pt x="178769" y="26682"/>
                    <a:pt x="178769" y="16997"/>
                  </a:cubicBezTo>
                  <a:cubicBezTo>
                    <a:pt x="178769" y="7311"/>
                    <a:pt x="171075" y="190"/>
                    <a:pt x="161861" y="190"/>
                  </a:cubicBezTo>
                  <a:cubicBezTo>
                    <a:pt x="152647" y="190"/>
                    <a:pt x="144953" y="7881"/>
                    <a:pt x="144953" y="16997"/>
                  </a:cubicBezTo>
                  <a:moveTo>
                    <a:pt x="96604" y="16997"/>
                  </a:moveTo>
                  <a:cubicBezTo>
                    <a:pt x="96604" y="26112"/>
                    <a:pt x="104298" y="33898"/>
                    <a:pt x="113512" y="33898"/>
                  </a:cubicBezTo>
                  <a:cubicBezTo>
                    <a:pt x="122726" y="33898"/>
                    <a:pt x="130420" y="26682"/>
                    <a:pt x="130420" y="16997"/>
                  </a:cubicBezTo>
                  <a:cubicBezTo>
                    <a:pt x="130420" y="7311"/>
                    <a:pt x="122726" y="190"/>
                    <a:pt x="113512" y="190"/>
                  </a:cubicBezTo>
                  <a:cubicBezTo>
                    <a:pt x="104298" y="190"/>
                    <a:pt x="96604" y="7881"/>
                    <a:pt x="96604" y="16997"/>
                  </a:cubicBezTo>
                  <a:moveTo>
                    <a:pt x="193208" y="16997"/>
                  </a:moveTo>
                  <a:cubicBezTo>
                    <a:pt x="193208" y="26112"/>
                    <a:pt x="200902" y="33898"/>
                    <a:pt x="210116" y="33898"/>
                  </a:cubicBezTo>
                  <a:cubicBezTo>
                    <a:pt x="219330" y="33898"/>
                    <a:pt x="227024" y="26682"/>
                    <a:pt x="227024" y="16997"/>
                  </a:cubicBezTo>
                  <a:cubicBezTo>
                    <a:pt x="227024" y="7311"/>
                    <a:pt x="219330" y="190"/>
                    <a:pt x="210116" y="190"/>
                  </a:cubicBezTo>
                  <a:cubicBezTo>
                    <a:pt x="200902" y="190"/>
                    <a:pt x="193208" y="7881"/>
                    <a:pt x="193208" y="16997"/>
                  </a:cubicBezTo>
                  <a:moveTo>
                    <a:pt x="241557" y="16997"/>
                  </a:moveTo>
                  <a:cubicBezTo>
                    <a:pt x="241557" y="26112"/>
                    <a:pt x="249251" y="33898"/>
                    <a:pt x="258465" y="33898"/>
                  </a:cubicBezTo>
                  <a:cubicBezTo>
                    <a:pt x="267679" y="33898"/>
                    <a:pt x="275373" y="26682"/>
                    <a:pt x="275373" y="16997"/>
                  </a:cubicBezTo>
                  <a:cubicBezTo>
                    <a:pt x="275373" y="7311"/>
                    <a:pt x="267679" y="95"/>
                    <a:pt x="258465" y="95"/>
                  </a:cubicBezTo>
                  <a:cubicBezTo>
                    <a:pt x="249251" y="95"/>
                    <a:pt x="241557" y="7786"/>
                    <a:pt x="241557" y="16997"/>
                  </a:cubicBezTo>
                  <a:moveTo>
                    <a:pt x="289907" y="16997"/>
                  </a:moveTo>
                  <a:cubicBezTo>
                    <a:pt x="289907" y="26112"/>
                    <a:pt x="297601" y="33898"/>
                    <a:pt x="306815" y="33898"/>
                  </a:cubicBezTo>
                  <a:cubicBezTo>
                    <a:pt x="316029" y="33898"/>
                    <a:pt x="323723" y="26682"/>
                    <a:pt x="323723" y="16997"/>
                  </a:cubicBezTo>
                  <a:cubicBezTo>
                    <a:pt x="323723" y="7311"/>
                    <a:pt x="315934" y="95"/>
                    <a:pt x="306815" y="95"/>
                  </a:cubicBezTo>
                  <a:cubicBezTo>
                    <a:pt x="297696" y="95"/>
                    <a:pt x="289907" y="7786"/>
                    <a:pt x="289907" y="16997"/>
                  </a:cubicBezTo>
                  <a:moveTo>
                    <a:pt x="531464" y="16997"/>
                  </a:moveTo>
                  <a:cubicBezTo>
                    <a:pt x="531464" y="7881"/>
                    <a:pt x="538683" y="190"/>
                    <a:pt x="548372" y="190"/>
                  </a:cubicBezTo>
                  <a:cubicBezTo>
                    <a:pt x="558061" y="190"/>
                    <a:pt x="565280" y="7881"/>
                    <a:pt x="565280" y="16997"/>
                  </a:cubicBezTo>
                  <a:cubicBezTo>
                    <a:pt x="565280" y="26112"/>
                    <a:pt x="557586" y="33898"/>
                    <a:pt x="548372" y="33898"/>
                  </a:cubicBezTo>
                  <a:cubicBezTo>
                    <a:pt x="539158" y="33898"/>
                    <a:pt x="531464" y="26207"/>
                    <a:pt x="531464" y="16997"/>
                  </a:cubicBezTo>
                  <a:moveTo>
                    <a:pt x="579718" y="16997"/>
                  </a:moveTo>
                  <a:cubicBezTo>
                    <a:pt x="579718" y="7881"/>
                    <a:pt x="587412" y="95"/>
                    <a:pt x="596626" y="95"/>
                  </a:cubicBezTo>
                  <a:cubicBezTo>
                    <a:pt x="605840" y="95"/>
                    <a:pt x="613534" y="7786"/>
                    <a:pt x="613534" y="16997"/>
                  </a:cubicBezTo>
                  <a:cubicBezTo>
                    <a:pt x="613534" y="26587"/>
                    <a:pt x="605840" y="33898"/>
                    <a:pt x="596626" y="33898"/>
                  </a:cubicBezTo>
                  <a:cubicBezTo>
                    <a:pt x="587412" y="33898"/>
                    <a:pt x="579718" y="26207"/>
                    <a:pt x="579718" y="16997"/>
                  </a:cubicBezTo>
                  <a:moveTo>
                    <a:pt x="434860" y="16997"/>
                  </a:moveTo>
                  <a:cubicBezTo>
                    <a:pt x="434860" y="7881"/>
                    <a:pt x="442079" y="95"/>
                    <a:pt x="451768" y="95"/>
                  </a:cubicBezTo>
                  <a:cubicBezTo>
                    <a:pt x="460982" y="95"/>
                    <a:pt x="468676" y="7786"/>
                    <a:pt x="468676" y="16997"/>
                  </a:cubicBezTo>
                  <a:cubicBezTo>
                    <a:pt x="468676" y="26207"/>
                    <a:pt x="460982" y="33803"/>
                    <a:pt x="451768" y="33803"/>
                  </a:cubicBezTo>
                  <a:cubicBezTo>
                    <a:pt x="442554" y="33803"/>
                    <a:pt x="434860" y="26112"/>
                    <a:pt x="434860" y="16997"/>
                  </a:cubicBezTo>
                  <a:moveTo>
                    <a:pt x="483114" y="16997"/>
                  </a:moveTo>
                  <a:cubicBezTo>
                    <a:pt x="483114" y="7881"/>
                    <a:pt x="490333" y="190"/>
                    <a:pt x="500022" y="190"/>
                  </a:cubicBezTo>
                  <a:cubicBezTo>
                    <a:pt x="509236" y="190"/>
                    <a:pt x="516930" y="7881"/>
                    <a:pt x="516930" y="16997"/>
                  </a:cubicBezTo>
                  <a:cubicBezTo>
                    <a:pt x="516930" y="26112"/>
                    <a:pt x="509236" y="33898"/>
                    <a:pt x="500022" y="33898"/>
                  </a:cubicBezTo>
                  <a:cubicBezTo>
                    <a:pt x="490808" y="33898"/>
                    <a:pt x="483114" y="26207"/>
                    <a:pt x="483114" y="16997"/>
                  </a:cubicBezTo>
                  <a:moveTo>
                    <a:pt x="338161" y="16997"/>
                  </a:moveTo>
                  <a:cubicBezTo>
                    <a:pt x="338161" y="26112"/>
                    <a:pt x="345950" y="33898"/>
                    <a:pt x="355069" y="33898"/>
                  </a:cubicBezTo>
                  <a:cubicBezTo>
                    <a:pt x="364188" y="33898"/>
                    <a:pt x="371977" y="26207"/>
                    <a:pt x="371977" y="16997"/>
                  </a:cubicBezTo>
                  <a:cubicBezTo>
                    <a:pt x="371977" y="7786"/>
                    <a:pt x="364283" y="95"/>
                    <a:pt x="355069" y="95"/>
                  </a:cubicBezTo>
                  <a:cubicBezTo>
                    <a:pt x="345380" y="95"/>
                    <a:pt x="338161" y="7786"/>
                    <a:pt x="338161" y="16997"/>
                  </a:cubicBezTo>
                  <a:moveTo>
                    <a:pt x="386510" y="16997"/>
                  </a:moveTo>
                  <a:cubicBezTo>
                    <a:pt x="386510" y="26112"/>
                    <a:pt x="394300" y="33898"/>
                    <a:pt x="403419" y="33898"/>
                  </a:cubicBezTo>
                  <a:cubicBezTo>
                    <a:pt x="412537" y="33898"/>
                    <a:pt x="420327" y="26207"/>
                    <a:pt x="420327" y="16997"/>
                  </a:cubicBezTo>
                  <a:cubicBezTo>
                    <a:pt x="420327" y="7786"/>
                    <a:pt x="412632" y="95"/>
                    <a:pt x="403419" y="95"/>
                  </a:cubicBezTo>
                  <a:cubicBezTo>
                    <a:pt x="393730" y="95"/>
                    <a:pt x="386510" y="7786"/>
                    <a:pt x="386510" y="16997"/>
                  </a:cubicBezTo>
                  <a:moveTo>
                    <a:pt x="48349" y="65233"/>
                  </a:moveTo>
                  <a:cubicBezTo>
                    <a:pt x="48349" y="74348"/>
                    <a:pt x="56044" y="82135"/>
                    <a:pt x="65257" y="82135"/>
                  </a:cubicBezTo>
                  <a:cubicBezTo>
                    <a:pt x="74471" y="82135"/>
                    <a:pt x="82166" y="74918"/>
                    <a:pt x="82166" y="65233"/>
                  </a:cubicBezTo>
                  <a:cubicBezTo>
                    <a:pt x="82166" y="55548"/>
                    <a:pt x="74471" y="48426"/>
                    <a:pt x="65257" y="48426"/>
                  </a:cubicBezTo>
                  <a:cubicBezTo>
                    <a:pt x="56044" y="48426"/>
                    <a:pt x="48349" y="56117"/>
                    <a:pt x="48349" y="65233"/>
                  </a:cubicBezTo>
                  <a:moveTo>
                    <a:pt x="144953" y="65233"/>
                  </a:moveTo>
                  <a:cubicBezTo>
                    <a:pt x="144953" y="74348"/>
                    <a:pt x="152647" y="82135"/>
                    <a:pt x="161861" y="82135"/>
                  </a:cubicBezTo>
                  <a:cubicBezTo>
                    <a:pt x="171075" y="82135"/>
                    <a:pt x="178769" y="74918"/>
                    <a:pt x="178769" y="65233"/>
                  </a:cubicBezTo>
                  <a:cubicBezTo>
                    <a:pt x="178769" y="55548"/>
                    <a:pt x="171075" y="48426"/>
                    <a:pt x="161861" y="48426"/>
                  </a:cubicBezTo>
                  <a:cubicBezTo>
                    <a:pt x="152647" y="48426"/>
                    <a:pt x="144953" y="56117"/>
                    <a:pt x="144953" y="65233"/>
                  </a:cubicBezTo>
                  <a:moveTo>
                    <a:pt x="96604" y="65233"/>
                  </a:moveTo>
                  <a:cubicBezTo>
                    <a:pt x="96604" y="74348"/>
                    <a:pt x="104298" y="82135"/>
                    <a:pt x="113512" y="82135"/>
                  </a:cubicBezTo>
                  <a:cubicBezTo>
                    <a:pt x="122726" y="82135"/>
                    <a:pt x="130420" y="74918"/>
                    <a:pt x="130420" y="65233"/>
                  </a:cubicBezTo>
                  <a:cubicBezTo>
                    <a:pt x="130420" y="55548"/>
                    <a:pt x="122726" y="48426"/>
                    <a:pt x="113512" y="48426"/>
                  </a:cubicBezTo>
                  <a:cubicBezTo>
                    <a:pt x="104298" y="48426"/>
                    <a:pt x="96604" y="56117"/>
                    <a:pt x="96604" y="65233"/>
                  </a:cubicBezTo>
                  <a:moveTo>
                    <a:pt x="193208" y="65233"/>
                  </a:moveTo>
                  <a:cubicBezTo>
                    <a:pt x="193208" y="74348"/>
                    <a:pt x="200902" y="82135"/>
                    <a:pt x="210116" y="82135"/>
                  </a:cubicBezTo>
                  <a:cubicBezTo>
                    <a:pt x="219330" y="82135"/>
                    <a:pt x="227024" y="74918"/>
                    <a:pt x="227024" y="65233"/>
                  </a:cubicBezTo>
                  <a:cubicBezTo>
                    <a:pt x="227024" y="55548"/>
                    <a:pt x="219330" y="48426"/>
                    <a:pt x="210116" y="48426"/>
                  </a:cubicBezTo>
                  <a:cubicBezTo>
                    <a:pt x="200902" y="48426"/>
                    <a:pt x="193208" y="56117"/>
                    <a:pt x="193208" y="65233"/>
                  </a:cubicBezTo>
                  <a:moveTo>
                    <a:pt x="241557" y="65328"/>
                  </a:moveTo>
                  <a:cubicBezTo>
                    <a:pt x="241557" y="74443"/>
                    <a:pt x="249251" y="82229"/>
                    <a:pt x="258465" y="82229"/>
                  </a:cubicBezTo>
                  <a:cubicBezTo>
                    <a:pt x="267679" y="82229"/>
                    <a:pt x="275373" y="75013"/>
                    <a:pt x="275373" y="65328"/>
                  </a:cubicBezTo>
                  <a:cubicBezTo>
                    <a:pt x="275373" y="55643"/>
                    <a:pt x="267679" y="48426"/>
                    <a:pt x="258465" y="48426"/>
                  </a:cubicBezTo>
                  <a:cubicBezTo>
                    <a:pt x="249251" y="48426"/>
                    <a:pt x="241557" y="56117"/>
                    <a:pt x="241557" y="65328"/>
                  </a:cubicBezTo>
                  <a:moveTo>
                    <a:pt x="289907" y="65328"/>
                  </a:moveTo>
                  <a:cubicBezTo>
                    <a:pt x="289907" y="74443"/>
                    <a:pt x="297601" y="82229"/>
                    <a:pt x="306815" y="82229"/>
                  </a:cubicBezTo>
                  <a:cubicBezTo>
                    <a:pt x="316029" y="82229"/>
                    <a:pt x="323723" y="75013"/>
                    <a:pt x="323723" y="65328"/>
                  </a:cubicBezTo>
                  <a:cubicBezTo>
                    <a:pt x="323723" y="55643"/>
                    <a:pt x="315934" y="48426"/>
                    <a:pt x="306815" y="48426"/>
                  </a:cubicBezTo>
                  <a:cubicBezTo>
                    <a:pt x="297696" y="48426"/>
                    <a:pt x="289907" y="56117"/>
                    <a:pt x="289907" y="65328"/>
                  </a:cubicBezTo>
                  <a:moveTo>
                    <a:pt x="628068" y="65328"/>
                  </a:moveTo>
                  <a:cubicBezTo>
                    <a:pt x="628068" y="56212"/>
                    <a:pt x="635762" y="48426"/>
                    <a:pt x="644976" y="48426"/>
                  </a:cubicBezTo>
                  <a:cubicBezTo>
                    <a:pt x="654190" y="48426"/>
                    <a:pt x="661884" y="56117"/>
                    <a:pt x="661884" y="65328"/>
                  </a:cubicBezTo>
                  <a:cubicBezTo>
                    <a:pt x="661884" y="74918"/>
                    <a:pt x="654095" y="82229"/>
                    <a:pt x="644976" y="82229"/>
                  </a:cubicBezTo>
                  <a:cubicBezTo>
                    <a:pt x="635857" y="82229"/>
                    <a:pt x="628068" y="74538"/>
                    <a:pt x="628068" y="65328"/>
                  </a:cubicBezTo>
                  <a:moveTo>
                    <a:pt x="531464" y="65233"/>
                  </a:moveTo>
                  <a:cubicBezTo>
                    <a:pt x="531464" y="56117"/>
                    <a:pt x="538683" y="48426"/>
                    <a:pt x="548372" y="48426"/>
                  </a:cubicBezTo>
                  <a:cubicBezTo>
                    <a:pt x="558061" y="48426"/>
                    <a:pt x="565280" y="56117"/>
                    <a:pt x="565280" y="65233"/>
                  </a:cubicBezTo>
                  <a:cubicBezTo>
                    <a:pt x="565280" y="74348"/>
                    <a:pt x="557586" y="82135"/>
                    <a:pt x="548372" y="82135"/>
                  </a:cubicBezTo>
                  <a:cubicBezTo>
                    <a:pt x="539158" y="82135"/>
                    <a:pt x="531464" y="74443"/>
                    <a:pt x="531464" y="65233"/>
                  </a:cubicBezTo>
                  <a:moveTo>
                    <a:pt x="579718" y="65328"/>
                  </a:moveTo>
                  <a:cubicBezTo>
                    <a:pt x="579718" y="56212"/>
                    <a:pt x="587412" y="48426"/>
                    <a:pt x="596626" y="48426"/>
                  </a:cubicBezTo>
                  <a:cubicBezTo>
                    <a:pt x="605840" y="48426"/>
                    <a:pt x="613534" y="56117"/>
                    <a:pt x="613534" y="65328"/>
                  </a:cubicBezTo>
                  <a:cubicBezTo>
                    <a:pt x="613534" y="74918"/>
                    <a:pt x="605840" y="82229"/>
                    <a:pt x="596626" y="82229"/>
                  </a:cubicBezTo>
                  <a:cubicBezTo>
                    <a:pt x="587412" y="82229"/>
                    <a:pt x="579718" y="74538"/>
                    <a:pt x="579718" y="65328"/>
                  </a:cubicBezTo>
                  <a:moveTo>
                    <a:pt x="434860" y="65328"/>
                  </a:moveTo>
                  <a:cubicBezTo>
                    <a:pt x="434860" y="56212"/>
                    <a:pt x="442079" y="48426"/>
                    <a:pt x="451768" y="48426"/>
                  </a:cubicBezTo>
                  <a:cubicBezTo>
                    <a:pt x="460982" y="48426"/>
                    <a:pt x="468676" y="56117"/>
                    <a:pt x="468676" y="65328"/>
                  </a:cubicBezTo>
                  <a:cubicBezTo>
                    <a:pt x="468676" y="74538"/>
                    <a:pt x="460982" y="82135"/>
                    <a:pt x="451768" y="82135"/>
                  </a:cubicBezTo>
                  <a:cubicBezTo>
                    <a:pt x="442554" y="82135"/>
                    <a:pt x="434860" y="74443"/>
                    <a:pt x="434860" y="65328"/>
                  </a:cubicBezTo>
                  <a:moveTo>
                    <a:pt x="483114" y="65233"/>
                  </a:moveTo>
                  <a:cubicBezTo>
                    <a:pt x="483114" y="56117"/>
                    <a:pt x="490333" y="48426"/>
                    <a:pt x="500022" y="48426"/>
                  </a:cubicBezTo>
                  <a:cubicBezTo>
                    <a:pt x="509236" y="48426"/>
                    <a:pt x="516930" y="56117"/>
                    <a:pt x="516930" y="65233"/>
                  </a:cubicBezTo>
                  <a:cubicBezTo>
                    <a:pt x="516930" y="74348"/>
                    <a:pt x="509236" y="82135"/>
                    <a:pt x="500022" y="82135"/>
                  </a:cubicBezTo>
                  <a:cubicBezTo>
                    <a:pt x="490808" y="82135"/>
                    <a:pt x="483114" y="74443"/>
                    <a:pt x="483114" y="65233"/>
                  </a:cubicBezTo>
                  <a:moveTo>
                    <a:pt x="338161" y="65328"/>
                  </a:moveTo>
                  <a:cubicBezTo>
                    <a:pt x="338161" y="74443"/>
                    <a:pt x="345950" y="82229"/>
                    <a:pt x="355069" y="82229"/>
                  </a:cubicBezTo>
                  <a:cubicBezTo>
                    <a:pt x="364188" y="82229"/>
                    <a:pt x="371977" y="74538"/>
                    <a:pt x="371977" y="65328"/>
                  </a:cubicBezTo>
                  <a:cubicBezTo>
                    <a:pt x="371977" y="56117"/>
                    <a:pt x="364283" y="48426"/>
                    <a:pt x="355069" y="48426"/>
                  </a:cubicBezTo>
                  <a:cubicBezTo>
                    <a:pt x="345380" y="48426"/>
                    <a:pt x="338161" y="56117"/>
                    <a:pt x="338161" y="65328"/>
                  </a:cubicBezTo>
                  <a:moveTo>
                    <a:pt x="386510" y="65328"/>
                  </a:moveTo>
                  <a:cubicBezTo>
                    <a:pt x="386510" y="74443"/>
                    <a:pt x="394300" y="82229"/>
                    <a:pt x="403419" y="82229"/>
                  </a:cubicBezTo>
                  <a:cubicBezTo>
                    <a:pt x="412537" y="82229"/>
                    <a:pt x="420327" y="74538"/>
                    <a:pt x="420327" y="65328"/>
                  </a:cubicBezTo>
                  <a:cubicBezTo>
                    <a:pt x="420327" y="56117"/>
                    <a:pt x="412632" y="48426"/>
                    <a:pt x="403419" y="48426"/>
                  </a:cubicBezTo>
                  <a:cubicBezTo>
                    <a:pt x="393730" y="48426"/>
                    <a:pt x="386510" y="56117"/>
                    <a:pt x="386510" y="65328"/>
                  </a:cubicBezTo>
                  <a:moveTo>
                    <a:pt x="724671" y="113564"/>
                  </a:moveTo>
                  <a:cubicBezTo>
                    <a:pt x="724671" y="104449"/>
                    <a:pt x="732366" y="96662"/>
                    <a:pt x="741580" y="96662"/>
                  </a:cubicBezTo>
                  <a:cubicBezTo>
                    <a:pt x="750793" y="96662"/>
                    <a:pt x="758488" y="104354"/>
                    <a:pt x="758488" y="113564"/>
                  </a:cubicBezTo>
                  <a:cubicBezTo>
                    <a:pt x="758488" y="123154"/>
                    <a:pt x="750793" y="130466"/>
                    <a:pt x="741580" y="130466"/>
                  </a:cubicBezTo>
                  <a:cubicBezTo>
                    <a:pt x="732366" y="130466"/>
                    <a:pt x="724671" y="122775"/>
                    <a:pt x="724671" y="113564"/>
                  </a:cubicBezTo>
                  <a:moveTo>
                    <a:pt x="676417" y="113564"/>
                  </a:moveTo>
                  <a:cubicBezTo>
                    <a:pt x="676417" y="104449"/>
                    <a:pt x="684111" y="96662"/>
                    <a:pt x="693325" y="96662"/>
                  </a:cubicBezTo>
                  <a:cubicBezTo>
                    <a:pt x="702539" y="96662"/>
                    <a:pt x="710233" y="104354"/>
                    <a:pt x="710233" y="113564"/>
                  </a:cubicBezTo>
                  <a:cubicBezTo>
                    <a:pt x="710233" y="123154"/>
                    <a:pt x="702444" y="130466"/>
                    <a:pt x="693325" y="130466"/>
                  </a:cubicBezTo>
                  <a:cubicBezTo>
                    <a:pt x="684206" y="130466"/>
                    <a:pt x="676417" y="122775"/>
                    <a:pt x="676417" y="113564"/>
                  </a:cubicBezTo>
                  <a:moveTo>
                    <a:pt x="144953" y="113564"/>
                  </a:moveTo>
                  <a:cubicBezTo>
                    <a:pt x="144953" y="122680"/>
                    <a:pt x="152647" y="130466"/>
                    <a:pt x="161861" y="130466"/>
                  </a:cubicBezTo>
                  <a:cubicBezTo>
                    <a:pt x="171075" y="130466"/>
                    <a:pt x="178769" y="123249"/>
                    <a:pt x="178769" y="113564"/>
                  </a:cubicBezTo>
                  <a:cubicBezTo>
                    <a:pt x="178769" y="103879"/>
                    <a:pt x="171075" y="96757"/>
                    <a:pt x="161861" y="96757"/>
                  </a:cubicBezTo>
                  <a:cubicBezTo>
                    <a:pt x="152647" y="96757"/>
                    <a:pt x="144953" y="104449"/>
                    <a:pt x="144953" y="113564"/>
                  </a:cubicBezTo>
                  <a:moveTo>
                    <a:pt x="193208" y="113564"/>
                  </a:moveTo>
                  <a:cubicBezTo>
                    <a:pt x="193208" y="122680"/>
                    <a:pt x="200902" y="130466"/>
                    <a:pt x="210116" y="130466"/>
                  </a:cubicBezTo>
                  <a:cubicBezTo>
                    <a:pt x="219330" y="130466"/>
                    <a:pt x="227024" y="123249"/>
                    <a:pt x="227024" y="113564"/>
                  </a:cubicBezTo>
                  <a:cubicBezTo>
                    <a:pt x="227024" y="103879"/>
                    <a:pt x="219330" y="96757"/>
                    <a:pt x="210116" y="96757"/>
                  </a:cubicBezTo>
                  <a:cubicBezTo>
                    <a:pt x="200902" y="96757"/>
                    <a:pt x="193208" y="104449"/>
                    <a:pt x="193208" y="113564"/>
                  </a:cubicBezTo>
                  <a:moveTo>
                    <a:pt x="241557" y="113564"/>
                  </a:moveTo>
                  <a:cubicBezTo>
                    <a:pt x="241557" y="122680"/>
                    <a:pt x="249251" y="130466"/>
                    <a:pt x="258465" y="130466"/>
                  </a:cubicBezTo>
                  <a:cubicBezTo>
                    <a:pt x="267679" y="130466"/>
                    <a:pt x="275373" y="123249"/>
                    <a:pt x="275373" y="113564"/>
                  </a:cubicBezTo>
                  <a:cubicBezTo>
                    <a:pt x="275373" y="103879"/>
                    <a:pt x="267679" y="96662"/>
                    <a:pt x="258465" y="96662"/>
                  </a:cubicBezTo>
                  <a:cubicBezTo>
                    <a:pt x="249251" y="96662"/>
                    <a:pt x="241557" y="104354"/>
                    <a:pt x="241557" y="113564"/>
                  </a:cubicBezTo>
                  <a:moveTo>
                    <a:pt x="289907" y="113564"/>
                  </a:moveTo>
                  <a:cubicBezTo>
                    <a:pt x="289907" y="122680"/>
                    <a:pt x="297601" y="130466"/>
                    <a:pt x="306815" y="130466"/>
                  </a:cubicBezTo>
                  <a:cubicBezTo>
                    <a:pt x="316029" y="130466"/>
                    <a:pt x="323723" y="123249"/>
                    <a:pt x="323723" y="113564"/>
                  </a:cubicBezTo>
                  <a:cubicBezTo>
                    <a:pt x="323723" y="103879"/>
                    <a:pt x="315934" y="96662"/>
                    <a:pt x="306815" y="96662"/>
                  </a:cubicBezTo>
                  <a:cubicBezTo>
                    <a:pt x="297696" y="96662"/>
                    <a:pt x="289907" y="104354"/>
                    <a:pt x="289907" y="113564"/>
                  </a:cubicBezTo>
                  <a:moveTo>
                    <a:pt x="628068" y="113564"/>
                  </a:moveTo>
                  <a:cubicBezTo>
                    <a:pt x="628068" y="104449"/>
                    <a:pt x="635762" y="96662"/>
                    <a:pt x="644976" y="96662"/>
                  </a:cubicBezTo>
                  <a:cubicBezTo>
                    <a:pt x="654190" y="96662"/>
                    <a:pt x="661884" y="104354"/>
                    <a:pt x="661884" y="113564"/>
                  </a:cubicBezTo>
                  <a:cubicBezTo>
                    <a:pt x="661884" y="123154"/>
                    <a:pt x="654095" y="130466"/>
                    <a:pt x="644976" y="130466"/>
                  </a:cubicBezTo>
                  <a:cubicBezTo>
                    <a:pt x="635857" y="130466"/>
                    <a:pt x="628068" y="122775"/>
                    <a:pt x="628068" y="113564"/>
                  </a:cubicBezTo>
                  <a:moveTo>
                    <a:pt x="531464" y="113564"/>
                  </a:moveTo>
                  <a:cubicBezTo>
                    <a:pt x="531464" y="104449"/>
                    <a:pt x="538683" y="96757"/>
                    <a:pt x="548372" y="96757"/>
                  </a:cubicBezTo>
                  <a:cubicBezTo>
                    <a:pt x="558061" y="96757"/>
                    <a:pt x="565280" y="104449"/>
                    <a:pt x="565280" y="113564"/>
                  </a:cubicBezTo>
                  <a:cubicBezTo>
                    <a:pt x="565280" y="122680"/>
                    <a:pt x="557586" y="130466"/>
                    <a:pt x="548372" y="130466"/>
                  </a:cubicBezTo>
                  <a:cubicBezTo>
                    <a:pt x="539158" y="130466"/>
                    <a:pt x="531464" y="122775"/>
                    <a:pt x="531464" y="113564"/>
                  </a:cubicBezTo>
                  <a:moveTo>
                    <a:pt x="579718" y="113564"/>
                  </a:moveTo>
                  <a:cubicBezTo>
                    <a:pt x="579718" y="104449"/>
                    <a:pt x="587412" y="96662"/>
                    <a:pt x="596626" y="96662"/>
                  </a:cubicBezTo>
                  <a:cubicBezTo>
                    <a:pt x="605840" y="96662"/>
                    <a:pt x="613534" y="104354"/>
                    <a:pt x="613534" y="113564"/>
                  </a:cubicBezTo>
                  <a:cubicBezTo>
                    <a:pt x="613534" y="123154"/>
                    <a:pt x="605840" y="130466"/>
                    <a:pt x="596626" y="130466"/>
                  </a:cubicBezTo>
                  <a:cubicBezTo>
                    <a:pt x="587412" y="130466"/>
                    <a:pt x="579718" y="122775"/>
                    <a:pt x="579718" y="113564"/>
                  </a:cubicBezTo>
                  <a:moveTo>
                    <a:pt x="434860" y="113564"/>
                  </a:moveTo>
                  <a:cubicBezTo>
                    <a:pt x="434860" y="104449"/>
                    <a:pt x="442079" y="96662"/>
                    <a:pt x="451768" y="96662"/>
                  </a:cubicBezTo>
                  <a:cubicBezTo>
                    <a:pt x="460982" y="96662"/>
                    <a:pt x="468676" y="104354"/>
                    <a:pt x="468676" y="113564"/>
                  </a:cubicBezTo>
                  <a:cubicBezTo>
                    <a:pt x="468676" y="122775"/>
                    <a:pt x="460982" y="130371"/>
                    <a:pt x="451768" y="130371"/>
                  </a:cubicBezTo>
                  <a:cubicBezTo>
                    <a:pt x="442554" y="130371"/>
                    <a:pt x="434860" y="122680"/>
                    <a:pt x="434860" y="113564"/>
                  </a:cubicBezTo>
                  <a:moveTo>
                    <a:pt x="483114" y="113564"/>
                  </a:moveTo>
                  <a:cubicBezTo>
                    <a:pt x="483114" y="104449"/>
                    <a:pt x="490333" y="96757"/>
                    <a:pt x="500022" y="96757"/>
                  </a:cubicBezTo>
                  <a:cubicBezTo>
                    <a:pt x="509236" y="96757"/>
                    <a:pt x="516930" y="104449"/>
                    <a:pt x="516930" y="113564"/>
                  </a:cubicBezTo>
                  <a:cubicBezTo>
                    <a:pt x="516930" y="122680"/>
                    <a:pt x="509236" y="130466"/>
                    <a:pt x="500022" y="130466"/>
                  </a:cubicBezTo>
                  <a:cubicBezTo>
                    <a:pt x="490808" y="130466"/>
                    <a:pt x="483114" y="122775"/>
                    <a:pt x="483114" y="113564"/>
                  </a:cubicBezTo>
                  <a:moveTo>
                    <a:pt x="338161" y="113564"/>
                  </a:moveTo>
                  <a:cubicBezTo>
                    <a:pt x="338161" y="122680"/>
                    <a:pt x="345950" y="130466"/>
                    <a:pt x="355069" y="130466"/>
                  </a:cubicBezTo>
                  <a:cubicBezTo>
                    <a:pt x="364188" y="130466"/>
                    <a:pt x="371977" y="122775"/>
                    <a:pt x="371977" y="113564"/>
                  </a:cubicBezTo>
                  <a:cubicBezTo>
                    <a:pt x="371977" y="104354"/>
                    <a:pt x="364283" y="96662"/>
                    <a:pt x="355069" y="96662"/>
                  </a:cubicBezTo>
                  <a:cubicBezTo>
                    <a:pt x="345380" y="96662"/>
                    <a:pt x="338161" y="104354"/>
                    <a:pt x="338161" y="113564"/>
                  </a:cubicBezTo>
                  <a:moveTo>
                    <a:pt x="386510" y="113564"/>
                  </a:moveTo>
                  <a:cubicBezTo>
                    <a:pt x="386510" y="122680"/>
                    <a:pt x="394300" y="130466"/>
                    <a:pt x="403419" y="130466"/>
                  </a:cubicBezTo>
                  <a:cubicBezTo>
                    <a:pt x="412537" y="130466"/>
                    <a:pt x="420327" y="122775"/>
                    <a:pt x="420327" y="113564"/>
                  </a:cubicBezTo>
                  <a:cubicBezTo>
                    <a:pt x="420327" y="104354"/>
                    <a:pt x="412632" y="96662"/>
                    <a:pt x="403419" y="96662"/>
                  </a:cubicBezTo>
                  <a:cubicBezTo>
                    <a:pt x="393730" y="96662"/>
                    <a:pt x="386510" y="104354"/>
                    <a:pt x="386510" y="113564"/>
                  </a:cubicBezTo>
                  <a:moveTo>
                    <a:pt x="676417" y="161895"/>
                  </a:moveTo>
                  <a:cubicBezTo>
                    <a:pt x="676417" y="152780"/>
                    <a:pt x="684111" y="144994"/>
                    <a:pt x="693325" y="144994"/>
                  </a:cubicBezTo>
                  <a:cubicBezTo>
                    <a:pt x="702539" y="144994"/>
                    <a:pt x="710233" y="152685"/>
                    <a:pt x="710233" y="161895"/>
                  </a:cubicBezTo>
                  <a:cubicBezTo>
                    <a:pt x="710233" y="171486"/>
                    <a:pt x="702444" y="178797"/>
                    <a:pt x="693325" y="178797"/>
                  </a:cubicBezTo>
                  <a:cubicBezTo>
                    <a:pt x="684206" y="178797"/>
                    <a:pt x="676417" y="171106"/>
                    <a:pt x="676417" y="161895"/>
                  </a:cubicBezTo>
                  <a:moveTo>
                    <a:pt x="241557" y="161895"/>
                  </a:moveTo>
                  <a:cubicBezTo>
                    <a:pt x="241557" y="171011"/>
                    <a:pt x="249251" y="178797"/>
                    <a:pt x="258465" y="178797"/>
                  </a:cubicBezTo>
                  <a:cubicBezTo>
                    <a:pt x="267679" y="178797"/>
                    <a:pt x="275373" y="171581"/>
                    <a:pt x="275373" y="161895"/>
                  </a:cubicBezTo>
                  <a:cubicBezTo>
                    <a:pt x="275373" y="152210"/>
                    <a:pt x="267679" y="144994"/>
                    <a:pt x="258465" y="144994"/>
                  </a:cubicBezTo>
                  <a:cubicBezTo>
                    <a:pt x="249251" y="144994"/>
                    <a:pt x="241557" y="152685"/>
                    <a:pt x="241557" y="161895"/>
                  </a:cubicBezTo>
                  <a:moveTo>
                    <a:pt x="289907" y="161895"/>
                  </a:moveTo>
                  <a:cubicBezTo>
                    <a:pt x="289907" y="171011"/>
                    <a:pt x="297601" y="178797"/>
                    <a:pt x="306815" y="178797"/>
                  </a:cubicBezTo>
                  <a:cubicBezTo>
                    <a:pt x="316029" y="178797"/>
                    <a:pt x="323723" y="171581"/>
                    <a:pt x="323723" y="161895"/>
                  </a:cubicBezTo>
                  <a:cubicBezTo>
                    <a:pt x="323723" y="152210"/>
                    <a:pt x="315934" y="144994"/>
                    <a:pt x="306815" y="144994"/>
                  </a:cubicBezTo>
                  <a:cubicBezTo>
                    <a:pt x="297696" y="144994"/>
                    <a:pt x="289907" y="152685"/>
                    <a:pt x="289907" y="161895"/>
                  </a:cubicBezTo>
                  <a:moveTo>
                    <a:pt x="628068" y="161895"/>
                  </a:moveTo>
                  <a:cubicBezTo>
                    <a:pt x="628068" y="152780"/>
                    <a:pt x="635762" y="144994"/>
                    <a:pt x="644976" y="144994"/>
                  </a:cubicBezTo>
                  <a:cubicBezTo>
                    <a:pt x="654190" y="144994"/>
                    <a:pt x="661884" y="152685"/>
                    <a:pt x="661884" y="161895"/>
                  </a:cubicBezTo>
                  <a:cubicBezTo>
                    <a:pt x="661884" y="171486"/>
                    <a:pt x="654095" y="178797"/>
                    <a:pt x="644976" y="178797"/>
                  </a:cubicBezTo>
                  <a:cubicBezTo>
                    <a:pt x="635857" y="178797"/>
                    <a:pt x="628068" y="171106"/>
                    <a:pt x="628068" y="161895"/>
                  </a:cubicBezTo>
                  <a:moveTo>
                    <a:pt x="531464" y="161895"/>
                  </a:moveTo>
                  <a:cubicBezTo>
                    <a:pt x="531464" y="152780"/>
                    <a:pt x="538683" y="145089"/>
                    <a:pt x="548372" y="145089"/>
                  </a:cubicBezTo>
                  <a:cubicBezTo>
                    <a:pt x="558061" y="145089"/>
                    <a:pt x="565280" y="152780"/>
                    <a:pt x="565280" y="161895"/>
                  </a:cubicBezTo>
                  <a:cubicBezTo>
                    <a:pt x="565280" y="171011"/>
                    <a:pt x="557586" y="178797"/>
                    <a:pt x="548372" y="178797"/>
                  </a:cubicBezTo>
                  <a:cubicBezTo>
                    <a:pt x="539158" y="178797"/>
                    <a:pt x="531464" y="171106"/>
                    <a:pt x="531464" y="161895"/>
                  </a:cubicBezTo>
                  <a:moveTo>
                    <a:pt x="579718" y="161895"/>
                  </a:moveTo>
                  <a:cubicBezTo>
                    <a:pt x="579718" y="152780"/>
                    <a:pt x="587412" y="144994"/>
                    <a:pt x="596626" y="144994"/>
                  </a:cubicBezTo>
                  <a:cubicBezTo>
                    <a:pt x="605840" y="144994"/>
                    <a:pt x="613534" y="152685"/>
                    <a:pt x="613534" y="161895"/>
                  </a:cubicBezTo>
                  <a:cubicBezTo>
                    <a:pt x="613534" y="171486"/>
                    <a:pt x="605840" y="178797"/>
                    <a:pt x="596626" y="178797"/>
                  </a:cubicBezTo>
                  <a:cubicBezTo>
                    <a:pt x="587412" y="178797"/>
                    <a:pt x="579718" y="171106"/>
                    <a:pt x="579718" y="161895"/>
                  </a:cubicBezTo>
                  <a:moveTo>
                    <a:pt x="434860" y="161895"/>
                  </a:moveTo>
                  <a:cubicBezTo>
                    <a:pt x="434860" y="152780"/>
                    <a:pt x="442079" y="144994"/>
                    <a:pt x="451768" y="144994"/>
                  </a:cubicBezTo>
                  <a:cubicBezTo>
                    <a:pt x="460982" y="144994"/>
                    <a:pt x="468676" y="152685"/>
                    <a:pt x="468676" y="161895"/>
                  </a:cubicBezTo>
                  <a:cubicBezTo>
                    <a:pt x="468676" y="171106"/>
                    <a:pt x="460982" y="178702"/>
                    <a:pt x="451768" y="178702"/>
                  </a:cubicBezTo>
                  <a:cubicBezTo>
                    <a:pt x="442554" y="178702"/>
                    <a:pt x="434860" y="171011"/>
                    <a:pt x="434860" y="161895"/>
                  </a:cubicBezTo>
                  <a:moveTo>
                    <a:pt x="483114" y="161895"/>
                  </a:moveTo>
                  <a:cubicBezTo>
                    <a:pt x="483114" y="152780"/>
                    <a:pt x="490333" y="145089"/>
                    <a:pt x="500022" y="145089"/>
                  </a:cubicBezTo>
                  <a:cubicBezTo>
                    <a:pt x="509236" y="145089"/>
                    <a:pt x="516930" y="152780"/>
                    <a:pt x="516930" y="161895"/>
                  </a:cubicBezTo>
                  <a:cubicBezTo>
                    <a:pt x="516930" y="171011"/>
                    <a:pt x="509236" y="178797"/>
                    <a:pt x="500022" y="178797"/>
                  </a:cubicBezTo>
                  <a:cubicBezTo>
                    <a:pt x="490808" y="178797"/>
                    <a:pt x="483114" y="171106"/>
                    <a:pt x="483114" y="161895"/>
                  </a:cubicBezTo>
                  <a:moveTo>
                    <a:pt x="338161" y="161895"/>
                  </a:moveTo>
                  <a:cubicBezTo>
                    <a:pt x="338161" y="171011"/>
                    <a:pt x="345950" y="178797"/>
                    <a:pt x="355069" y="178797"/>
                  </a:cubicBezTo>
                  <a:cubicBezTo>
                    <a:pt x="364188" y="178797"/>
                    <a:pt x="371977" y="171106"/>
                    <a:pt x="371977" y="161895"/>
                  </a:cubicBezTo>
                  <a:cubicBezTo>
                    <a:pt x="371977" y="152685"/>
                    <a:pt x="364283" y="144994"/>
                    <a:pt x="355069" y="144994"/>
                  </a:cubicBezTo>
                  <a:cubicBezTo>
                    <a:pt x="345380" y="144994"/>
                    <a:pt x="338161" y="152685"/>
                    <a:pt x="338161" y="161895"/>
                  </a:cubicBezTo>
                  <a:moveTo>
                    <a:pt x="386510" y="161895"/>
                  </a:moveTo>
                  <a:cubicBezTo>
                    <a:pt x="386510" y="171011"/>
                    <a:pt x="394300" y="178797"/>
                    <a:pt x="403419" y="178797"/>
                  </a:cubicBezTo>
                  <a:cubicBezTo>
                    <a:pt x="412537" y="178797"/>
                    <a:pt x="420327" y="171106"/>
                    <a:pt x="420327" y="161895"/>
                  </a:cubicBezTo>
                  <a:cubicBezTo>
                    <a:pt x="420327" y="152685"/>
                    <a:pt x="412632" y="144994"/>
                    <a:pt x="403419" y="144994"/>
                  </a:cubicBezTo>
                  <a:cubicBezTo>
                    <a:pt x="393730" y="144994"/>
                    <a:pt x="386510" y="152685"/>
                    <a:pt x="386510" y="161895"/>
                  </a:cubicBezTo>
                  <a:moveTo>
                    <a:pt x="628068" y="210132"/>
                  </a:moveTo>
                  <a:cubicBezTo>
                    <a:pt x="628068" y="201016"/>
                    <a:pt x="635762" y="193230"/>
                    <a:pt x="644976" y="193230"/>
                  </a:cubicBezTo>
                  <a:cubicBezTo>
                    <a:pt x="654190" y="193230"/>
                    <a:pt x="661884" y="200921"/>
                    <a:pt x="661884" y="210132"/>
                  </a:cubicBezTo>
                  <a:cubicBezTo>
                    <a:pt x="661884" y="219722"/>
                    <a:pt x="654095" y="227033"/>
                    <a:pt x="644976" y="227033"/>
                  </a:cubicBezTo>
                  <a:cubicBezTo>
                    <a:pt x="635857" y="227033"/>
                    <a:pt x="628068" y="219342"/>
                    <a:pt x="628068" y="210132"/>
                  </a:cubicBezTo>
                  <a:moveTo>
                    <a:pt x="531464" y="210132"/>
                  </a:moveTo>
                  <a:cubicBezTo>
                    <a:pt x="531464" y="201016"/>
                    <a:pt x="538683" y="193230"/>
                    <a:pt x="548372" y="193230"/>
                  </a:cubicBezTo>
                  <a:cubicBezTo>
                    <a:pt x="558061" y="193230"/>
                    <a:pt x="565280" y="200921"/>
                    <a:pt x="565280" y="210132"/>
                  </a:cubicBezTo>
                  <a:cubicBezTo>
                    <a:pt x="565280" y="219342"/>
                    <a:pt x="557586" y="227033"/>
                    <a:pt x="548372" y="227033"/>
                  </a:cubicBezTo>
                  <a:cubicBezTo>
                    <a:pt x="539158" y="227033"/>
                    <a:pt x="531464" y="219342"/>
                    <a:pt x="531464" y="210132"/>
                  </a:cubicBezTo>
                  <a:moveTo>
                    <a:pt x="579718" y="210132"/>
                  </a:moveTo>
                  <a:cubicBezTo>
                    <a:pt x="579718" y="201016"/>
                    <a:pt x="587412" y="193230"/>
                    <a:pt x="596626" y="193230"/>
                  </a:cubicBezTo>
                  <a:cubicBezTo>
                    <a:pt x="605840" y="193230"/>
                    <a:pt x="613534" y="200921"/>
                    <a:pt x="613534" y="210132"/>
                  </a:cubicBezTo>
                  <a:cubicBezTo>
                    <a:pt x="613534" y="219722"/>
                    <a:pt x="605840" y="227033"/>
                    <a:pt x="596626" y="227033"/>
                  </a:cubicBezTo>
                  <a:cubicBezTo>
                    <a:pt x="587412" y="227033"/>
                    <a:pt x="579718" y="219342"/>
                    <a:pt x="579718" y="210132"/>
                  </a:cubicBezTo>
                  <a:moveTo>
                    <a:pt x="434860" y="210132"/>
                  </a:moveTo>
                  <a:cubicBezTo>
                    <a:pt x="434860" y="201016"/>
                    <a:pt x="442079" y="193230"/>
                    <a:pt x="451768" y="193230"/>
                  </a:cubicBezTo>
                  <a:cubicBezTo>
                    <a:pt x="460982" y="193230"/>
                    <a:pt x="468676" y="200921"/>
                    <a:pt x="468676" y="210132"/>
                  </a:cubicBezTo>
                  <a:cubicBezTo>
                    <a:pt x="468676" y="219342"/>
                    <a:pt x="460982" y="227033"/>
                    <a:pt x="451768" y="227033"/>
                  </a:cubicBezTo>
                  <a:cubicBezTo>
                    <a:pt x="442554" y="227033"/>
                    <a:pt x="434860" y="219342"/>
                    <a:pt x="434860" y="210132"/>
                  </a:cubicBezTo>
                  <a:moveTo>
                    <a:pt x="483114" y="210132"/>
                  </a:moveTo>
                  <a:cubicBezTo>
                    <a:pt x="483114" y="201016"/>
                    <a:pt x="490333" y="193230"/>
                    <a:pt x="500022" y="193230"/>
                  </a:cubicBezTo>
                  <a:cubicBezTo>
                    <a:pt x="509236" y="193230"/>
                    <a:pt x="516930" y="200921"/>
                    <a:pt x="516930" y="210132"/>
                  </a:cubicBezTo>
                  <a:cubicBezTo>
                    <a:pt x="516930" y="219342"/>
                    <a:pt x="509236" y="227033"/>
                    <a:pt x="500022" y="227033"/>
                  </a:cubicBezTo>
                  <a:cubicBezTo>
                    <a:pt x="490808" y="227033"/>
                    <a:pt x="483114" y="219342"/>
                    <a:pt x="483114" y="210132"/>
                  </a:cubicBezTo>
                  <a:moveTo>
                    <a:pt x="338161" y="210132"/>
                  </a:moveTo>
                  <a:cubicBezTo>
                    <a:pt x="338161" y="219247"/>
                    <a:pt x="345950" y="227033"/>
                    <a:pt x="355069" y="227033"/>
                  </a:cubicBezTo>
                  <a:cubicBezTo>
                    <a:pt x="364188" y="227033"/>
                    <a:pt x="371977" y="219342"/>
                    <a:pt x="371977" y="210132"/>
                  </a:cubicBezTo>
                  <a:cubicBezTo>
                    <a:pt x="371977" y="200921"/>
                    <a:pt x="364283" y="193230"/>
                    <a:pt x="355069" y="193230"/>
                  </a:cubicBezTo>
                  <a:cubicBezTo>
                    <a:pt x="345380" y="193230"/>
                    <a:pt x="338161" y="200921"/>
                    <a:pt x="338161" y="210132"/>
                  </a:cubicBezTo>
                  <a:moveTo>
                    <a:pt x="386510" y="210132"/>
                  </a:moveTo>
                  <a:cubicBezTo>
                    <a:pt x="386510" y="219247"/>
                    <a:pt x="394300" y="227033"/>
                    <a:pt x="403419" y="227033"/>
                  </a:cubicBezTo>
                  <a:cubicBezTo>
                    <a:pt x="412537" y="227033"/>
                    <a:pt x="420327" y="219342"/>
                    <a:pt x="420327" y="210132"/>
                  </a:cubicBezTo>
                  <a:cubicBezTo>
                    <a:pt x="420327" y="200921"/>
                    <a:pt x="412632" y="193230"/>
                    <a:pt x="403419" y="193230"/>
                  </a:cubicBezTo>
                  <a:cubicBezTo>
                    <a:pt x="393730" y="193230"/>
                    <a:pt x="386510" y="200921"/>
                    <a:pt x="386510" y="210132"/>
                  </a:cubicBezTo>
                  <a:moveTo>
                    <a:pt x="676417" y="258463"/>
                  </a:moveTo>
                  <a:cubicBezTo>
                    <a:pt x="676417" y="249347"/>
                    <a:pt x="684111" y="241561"/>
                    <a:pt x="693325" y="241561"/>
                  </a:cubicBezTo>
                  <a:cubicBezTo>
                    <a:pt x="702539" y="241561"/>
                    <a:pt x="710233" y="249252"/>
                    <a:pt x="710233" y="258463"/>
                  </a:cubicBezTo>
                  <a:cubicBezTo>
                    <a:pt x="710233" y="268053"/>
                    <a:pt x="702444" y="275365"/>
                    <a:pt x="693325" y="275365"/>
                  </a:cubicBezTo>
                  <a:cubicBezTo>
                    <a:pt x="684206" y="275365"/>
                    <a:pt x="676417" y="267673"/>
                    <a:pt x="676417" y="258463"/>
                  </a:cubicBezTo>
                  <a:moveTo>
                    <a:pt x="628068" y="258463"/>
                  </a:moveTo>
                  <a:cubicBezTo>
                    <a:pt x="628068" y="249347"/>
                    <a:pt x="635762" y="241561"/>
                    <a:pt x="644976" y="241561"/>
                  </a:cubicBezTo>
                  <a:cubicBezTo>
                    <a:pt x="654190" y="241561"/>
                    <a:pt x="661884" y="249252"/>
                    <a:pt x="661884" y="258463"/>
                  </a:cubicBezTo>
                  <a:cubicBezTo>
                    <a:pt x="661884" y="268053"/>
                    <a:pt x="654095" y="275365"/>
                    <a:pt x="644976" y="275365"/>
                  </a:cubicBezTo>
                  <a:cubicBezTo>
                    <a:pt x="635857" y="275365"/>
                    <a:pt x="628068" y="267673"/>
                    <a:pt x="628068" y="258463"/>
                  </a:cubicBezTo>
                  <a:moveTo>
                    <a:pt x="531464" y="258463"/>
                  </a:moveTo>
                  <a:cubicBezTo>
                    <a:pt x="531464" y="249347"/>
                    <a:pt x="538683" y="241561"/>
                    <a:pt x="548372" y="241561"/>
                  </a:cubicBezTo>
                  <a:cubicBezTo>
                    <a:pt x="558061" y="241561"/>
                    <a:pt x="565280" y="249252"/>
                    <a:pt x="565280" y="258463"/>
                  </a:cubicBezTo>
                  <a:cubicBezTo>
                    <a:pt x="565280" y="267673"/>
                    <a:pt x="557586" y="275365"/>
                    <a:pt x="548372" y="275365"/>
                  </a:cubicBezTo>
                  <a:cubicBezTo>
                    <a:pt x="539158" y="275365"/>
                    <a:pt x="531464" y="267673"/>
                    <a:pt x="531464" y="258463"/>
                  </a:cubicBezTo>
                  <a:moveTo>
                    <a:pt x="579718" y="258463"/>
                  </a:moveTo>
                  <a:cubicBezTo>
                    <a:pt x="579718" y="249347"/>
                    <a:pt x="587412" y="241561"/>
                    <a:pt x="596626" y="241561"/>
                  </a:cubicBezTo>
                  <a:cubicBezTo>
                    <a:pt x="605840" y="241561"/>
                    <a:pt x="613534" y="249252"/>
                    <a:pt x="613534" y="258463"/>
                  </a:cubicBezTo>
                  <a:cubicBezTo>
                    <a:pt x="613534" y="268053"/>
                    <a:pt x="605840" y="275365"/>
                    <a:pt x="596626" y="275365"/>
                  </a:cubicBezTo>
                  <a:cubicBezTo>
                    <a:pt x="587412" y="275365"/>
                    <a:pt x="579718" y="267673"/>
                    <a:pt x="579718" y="258463"/>
                  </a:cubicBezTo>
                  <a:moveTo>
                    <a:pt x="434860" y="258463"/>
                  </a:moveTo>
                  <a:cubicBezTo>
                    <a:pt x="434860" y="249347"/>
                    <a:pt x="442079" y="241561"/>
                    <a:pt x="451768" y="241561"/>
                  </a:cubicBezTo>
                  <a:cubicBezTo>
                    <a:pt x="460982" y="241561"/>
                    <a:pt x="468676" y="249252"/>
                    <a:pt x="468676" y="258463"/>
                  </a:cubicBezTo>
                  <a:cubicBezTo>
                    <a:pt x="468676" y="267673"/>
                    <a:pt x="460982" y="275365"/>
                    <a:pt x="451768" y="275365"/>
                  </a:cubicBezTo>
                  <a:cubicBezTo>
                    <a:pt x="442554" y="275365"/>
                    <a:pt x="434860" y="267673"/>
                    <a:pt x="434860" y="258463"/>
                  </a:cubicBezTo>
                  <a:moveTo>
                    <a:pt x="483114" y="258463"/>
                  </a:moveTo>
                  <a:cubicBezTo>
                    <a:pt x="483114" y="249347"/>
                    <a:pt x="490333" y="241561"/>
                    <a:pt x="500022" y="241561"/>
                  </a:cubicBezTo>
                  <a:cubicBezTo>
                    <a:pt x="509236" y="241561"/>
                    <a:pt x="516930" y="249252"/>
                    <a:pt x="516930" y="258463"/>
                  </a:cubicBezTo>
                  <a:cubicBezTo>
                    <a:pt x="516930" y="267673"/>
                    <a:pt x="509236" y="275365"/>
                    <a:pt x="500022" y="275365"/>
                  </a:cubicBezTo>
                  <a:cubicBezTo>
                    <a:pt x="490808" y="275365"/>
                    <a:pt x="483114" y="267673"/>
                    <a:pt x="483114" y="258463"/>
                  </a:cubicBezTo>
                  <a:moveTo>
                    <a:pt x="386510" y="258463"/>
                  </a:moveTo>
                  <a:cubicBezTo>
                    <a:pt x="386510" y="267578"/>
                    <a:pt x="394300" y="275365"/>
                    <a:pt x="403419" y="275365"/>
                  </a:cubicBezTo>
                  <a:cubicBezTo>
                    <a:pt x="412537" y="275365"/>
                    <a:pt x="420327" y="267673"/>
                    <a:pt x="420327" y="258463"/>
                  </a:cubicBezTo>
                  <a:cubicBezTo>
                    <a:pt x="420327" y="249252"/>
                    <a:pt x="412632" y="241561"/>
                    <a:pt x="403419" y="241561"/>
                  </a:cubicBezTo>
                  <a:cubicBezTo>
                    <a:pt x="393730" y="241561"/>
                    <a:pt x="386510" y="249252"/>
                    <a:pt x="386510" y="258463"/>
                  </a:cubicBezTo>
                  <a:moveTo>
                    <a:pt x="628068" y="306699"/>
                  </a:moveTo>
                  <a:cubicBezTo>
                    <a:pt x="628068" y="297584"/>
                    <a:pt x="635762" y="289797"/>
                    <a:pt x="644976" y="289797"/>
                  </a:cubicBezTo>
                  <a:cubicBezTo>
                    <a:pt x="654190" y="289797"/>
                    <a:pt x="661884" y="297489"/>
                    <a:pt x="661884" y="306699"/>
                  </a:cubicBezTo>
                  <a:cubicBezTo>
                    <a:pt x="661884" y="316289"/>
                    <a:pt x="654095" y="323601"/>
                    <a:pt x="644976" y="323601"/>
                  </a:cubicBezTo>
                  <a:cubicBezTo>
                    <a:pt x="635857" y="323601"/>
                    <a:pt x="628068" y="315910"/>
                    <a:pt x="628068" y="306699"/>
                  </a:cubicBezTo>
                  <a:moveTo>
                    <a:pt x="531464" y="306699"/>
                  </a:moveTo>
                  <a:cubicBezTo>
                    <a:pt x="531464" y="297584"/>
                    <a:pt x="538683" y="289797"/>
                    <a:pt x="548372" y="289797"/>
                  </a:cubicBezTo>
                  <a:cubicBezTo>
                    <a:pt x="558061" y="289797"/>
                    <a:pt x="565280" y="297489"/>
                    <a:pt x="565280" y="306699"/>
                  </a:cubicBezTo>
                  <a:cubicBezTo>
                    <a:pt x="565280" y="315910"/>
                    <a:pt x="557586" y="323601"/>
                    <a:pt x="548372" y="323601"/>
                  </a:cubicBezTo>
                  <a:cubicBezTo>
                    <a:pt x="539158" y="323601"/>
                    <a:pt x="531464" y="315910"/>
                    <a:pt x="531464" y="306699"/>
                  </a:cubicBezTo>
                  <a:moveTo>
                    <a:pt x="579718" y="306699"/>
                  </a:moveTo>
                  <a:cubicBezTo>
                    <a:pt x="579718" y="297584"/>
                    <a:pt x="587412" y="289797"/>
                    <a:pt x="596626" y="289797"/>
                  </a:cubicBezTo>
                  <a:cubicBezTo>
                    <a:pt x="605840" y="289797"/>
                    <a:pt x="613534" y="297489"/>
                    <a:pt x="613534" y="306699"/>
                  </a:cubicBezTo>
                  <a:cubicBezTo>
                    <a:pt x="613534" y="316289"/>
                    <a:pt x="605840" y="323601"/>
                    <a:pt x="596626" y="323601"/>
                  </a:cubicBezTo>
                  <a:cubicBezTo>
                    <a:pt x="587412" y="323601"/>
                    <a:pt x="579718" y="315910"/>
                    <a:pt x="579718" y="306699"/>
                  </a:cubicBezTo>
                  <a:moveTo>
                    <a:pt x="434860" y="306699"/>
                  </a:moveTo>
                  <a:cubicBezTo>
                    <a:pt x="434860" y="297584"/>
                    <a:pt x="442079" y="289797"/>
                    <a:pt x="451768" y="289797"/>
                  </a:cubicBezTo>
                  <a:cubicBezTo>
                    <a:pt x="460982" y="289797"/>
                    <a:pt x="468676" y="297489"/>
                    <a:pt x="468676" y="306699"/>
                  </a:cubicBezTo>
                  <a:cubicBezTo>
                    <a:pt x="468676" y="315910"/>
                    <a:pt x="460982" y="323601"/>
                    <a:pt x="451768" y="323601"/>
                  </a:cubicBezTo>
                  <a:cubicBezTo>
                    <a:pt x="442554" y="323601"/>
                    <a:pt x="434860" y="315910"/>
                    <a:pt x="434860" y="306699"/>
                  </a:cubicBezTo>
                  <a:moveTo>
                    <a:pt x="483114" y="306699"/>
                  </a:moveTo>
                  <a:cubicBezTo>
                    <a:pt x="483114" y="297584"/>
                    <a:pt x="490333" y="289797"/>
                    <a:pt x="500022" y="289797"/>
                  </a:cubicBezTo>
                  <a:cubicBezTo>
                    <a:pt x="509236" y="289797"/>
                    <a:pt x="516930" y="297489"/>
                    <a:pt x="516930" y="306699"/>
                  </a:cubicBezTo>
                  <a:cubicBezTo>
                    <a:pt x="516930" y="315910"/>
                    <a:pt x="509236" y="323601"/>
                    <a:pt x="500022" y="323601"/>
                  </a:cubicBezTo>
                  <a:cubicBezTo>
                    <a:pt x="490808" y="323601"/>
                    <a:pt x="483114" y="315910"/>
                    <a:pt x="483114" y="306699"/>
                  </a:cubicBezTo>
                  <a:moveTo>
                    <a:pt x="386510" y="306699"/>
                  </a:moveTo>
                  <a:cubicBezTo>
                    <a:pt x="386510" y="315815"/>
                    <a:pt x="394300" y="323601"/>
                    <a:pt x="403419" y="323601"/>
                  </a:cubicBezTo>
                  <a:cubicBezTo>
                    <a:pt x="412537" y="323601"/>
                    <a:pt x="420327" y="315910"/>
                    <a:pt x="420327" y="306699"/>
                  </a:cubicBezTo>
                  <a:cubicBezTo>
                    <a:pt x="420327" y="297489"/>
                    <a:pt x="412632" y="289797"/>
                    <a:pt x="403419" y="289797"/>
                  </a:cubicBezTo>
                  <a:cubicBezTo>
                    <a:pt x="393730" y="289797"/>
                    <a:pt x="386510" y="297489"/>
                    <a:pt x="386510" y="306699"/>
                  </a:cubicBezTo>
                  <a:moveTo>
                    <a:pt x="16908" y="0"/>
                  </a:moveTo>
                  <a:cubicBezTo>
                    <a:pt x="26027" y="0"/>
                    <a:pt x="33816" y="7216"/>
                    <a:pt x="33816" y="16902"/>
                  </a:cubicBezTo>
                  <a:cubicBezTo>
                    <a:pt x="33816" y="26587"/>
                    <a:pt x="26122" y="33803"/>
                    <a:pt x="16908" y="33803"/>
                  </a:cubicBezTo>
                  <a:cubicBezTo>
                    <a:pt x="7694" y="33803"/>
                    <a:pt x="0" y="26112"/>
                    <a:pt x="0" y="16902"/>
                  </a:cubicBezTo>
                  <a:cubicBezTo>
                    <a:pt x="0" y="7691"/>
                    <a:pt x="7694" y="0"/>
                    <a:pt x="16908" y="0"/>
                  </a:cubicBezTo>
                </a:path>
              </a:pathLst>
            </a:custGeom>
            <a:solidFill>
              <a:srgbClr val="DEAD32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endParaRPr>
            </a:p>
          </p:txBody>
        </p:sp>
      </p:grpSp>
      <p:grpSp>
        <p:nvGrpSpPr>
          <p:cNvPr id="526" name="Google Shape;526;p82"/>
          <p:cNvGrpSpPr/>
          <p:nvPr/>
        </p:nvGrpSpPr>
        <p:grpSpPr>
          <a:xfrm>
            <a:off x="6040273" y="1908288"/>
            <a:ext cx="1052306" cy="914874"/>
            <a:chOff x="8937524" y="-5826417"/>
            <a:chExt cx="1840017" cy="1599709"/>
          </a:xfrm>
        </p:grpSpPr>
        <p:sp>
          <p:nvSpPr>
            <p:cNvPr id="527" name="Google Shape;527;p82"/>
            <p:cNvSpPr/>
            <p:nvPr/>
          </p:nvSpPr>
          <p:spPr>
            <a:xfrm>
              <a:off x="8937524" y="-5826417"/>
              <a:ext cx="1839116" cy="1599054"/>
            </a:xfrm>
            <a:custGeom>
              <a:rect b="b" l="l" r="r" t="t"/>
              <a:pathLst>
                <a:path extrusionOk="0" h="1289560" w="1483158">
                  <a:moveTo>
                    <a:pt x="917974" y="451503"/>
                  </a:moveTo>
                  <a:cubicBezTo>
                    <a:pt x="917974" y="460713"/>
                    <a:pt x="925668" y="468405"/>
                    <a:pt x="934882" y="468405"/>
                  </a:cubicBezTo>
                  <a:cubicBezTo>
                    <a:pt x="944096" y="468405"/>
                    <a:pt x="951790" y="461188"/>
                    <a:pt x="951790" y="451503"/>
                  </a:cubicBezTo>
                  <a:cubicBezTo>
                    <a:pt x="951790" y="441818"/>
                    <a:pt x="944001" y="434601"/>
                    <a:pt x="934882" y="434601"/>
                  </a:cubicBezTo>
                  <a:cubicBezTo>
                    <a:pt x="925763" y="434601"/>
                    <a:pt x="917974" y="442292"/>
                    <a:pt x="917974" y="451503"/>
                  </a:cubicBezTo>
                  <a:moveTo>
                    <a:pt x="1401088" y="741395"/>
                  </a:moveTo>
                  <a:cubicBezTo>
                    <a:pt x="1401088" y="732280"/>
                    <a:pt x="1408782" y="724494"/>
                    <a:pt x="1417996" y="724494"/>
                  </a:cubicBezTo>
                  <a:cubicBezTo>
                    <a:pt x="1427210" y="724494"/>
                    <a:pt x="1434904" y="732185"/>
                    <a:pt x="1434904" y="741395"/>
                  </a:cubicBezTo>
                  <a:cubicBezTo>
                    <a:pt x="1434904" y="751080"/>
                    <a:pt x="1427115" y="758297"/>
                    <a:pt x="1417996" y="758297"/>
                  </a:cubicBezTo>
                  <a:cubicBezTo>
                    <a:pt x="1408877" y="758297"/>
                    <a:pt x="1401088" y="750606"/>
                    <a:pt x="1401088" y="741395"/>
                  </a:cubicBezTo>
                  <a:moveTo>
                    <a:pt x="1401088" y="789631"/>
                  </a:moveTo>
                  <a:cubicBezTo>
                    <a:pt x="1401088" y="780516"/>
                    <a:pt x="1408782" y="772730"/>
                    <a:pt x="1417996" y="772730"/>
                  </a:cubicBezTo>
                  <a:cubicBezTo>
                    <a:pt x="1427210" y="772730"/>
                    <a:pt x="1434904" y="780421"/>
                    <a:pt x="1434904" y="789631"/>
                  </a:cubicBezTo>
                  <a:cubicBezTo>
                    <a:pt x="1434904" y="799222"/>
                    <a:pt x="1427115" y="806533"/>
                    <a:pt x="1417996" y="806533"/>
                  </a:cubicBezTo>
                  <a:cubicBezTo>
                    <a:pt x="1408877" y="806533"/>
                    <a:pt x="1401088" y="798842"/>
                    <a:pt x="1401088" y="789631"/>
                  </a:cubicBezTo>
                  <a:moveTo>
                    <a:pt x="1401088" y="837963"/>
                  </a:moveTo>
                  <a:cubicBezTo>
                    <a:pt x="1401088" y="828847"/>
                    <a:pt x="1408782" y="821061"/>
                    <a:pt x="1417996" y="821061"/>
                  </a:cubicBezTo>
                  <a:cubicBezTo>
                    <a:pt x="1427210" y="821061"/>
                    <a:pt x="1434904" y="828752"/>
                    <a:pt x="1434904" y="837963"/>
                  </a:cubicBezTo>
                  <a:cubicBezTo>
                    <a:pt x="1434904" y="847553"/>
                    <a:pt x="1427115" y="854864"/>
                    <a:pt x="1417996" y="854864"/>
                  </a:cubicBezTo>
                  <a:cubicBezTo>
                    <a:pt x="1408877" y="854864"/>
                    <a:pt x="1401088" y="847173"/>
                    <a:pt x="1401088" y="837963"/>
                  </a:cubicBezTo>
                  <a:moveTo>
                    <a:pt x="1449343" y="886294"/>
                  </a:moveTo>
                  <a:cubicBezTo>
                    <a:pt x="1449343" y="877178"/>
                    <a:pt x="1457037" y="869392"/>
                    <a:pt x="1466251" y="869392"/>
                  </a:cubicBezTo>
                  <a:cubicBezTo>
                    <a:pt x="1475465" y="869392"/>
                    <a:pt x="1483159" y="877083"/>
                    <a:pt x="1483159" y="886294"/>
                  </a:cubicBezTo>
                  <a:cubicBezTo>
                    <a:pt x="1483159" y="895884"/>
                    <a:pt x="1475465" y="903196"/>
                    <a:pt x="1466251" y="903196"/>
                  </a:cubicBezTo>
                  <a:cubicBezTo>
                    <a:pt x="1457037" y="903196"/>
                    <a:pt x="1449343" y="895504"/>
                    <a:pt x="1449343" y="886294"/>
                  </a:cubicBezTo>
                  <a:moveTo>
                    <a:pt x="1401088" y="886294"/>
                  </a:moveTo>
                  <a:cubicBezTo>
                    <a:pt x="1401088" y="877178"/>
                    <a:pt x="1408782" y="869392"/>
                    <a:pt x="1417996" y="869392"/>
                  </a:cubicBezTo>
                  <a:cubicBezTo>
                    <a:pt x="1427210" y="869392"/>
                    <a:pt x="1434904" y="877083"/>
                    <a:pt x="1434904" y="886294"/>
                  </a:cubicBezTo>
                  <a:cubicBezTo>
                    <a:pt x="1434904" y="895884"/>
                    <a:pt x="1427115" y="903196"/>
                    <a:pt x="1417996" y="903196"/>
                  </a:cubicBezTo>
                  <a:cubicBezTo>
                    <a:pt x="1408877" y="903196"/>
                    <a:pt x="1401088" y="895504"/>
                    <a:pt x="1401088" y="886294"/>
                  </a:cubicBezTo>
                  <a:moveTo>
                    <a:pt x="1449343" y="934530"/>
                  </a:moveTo>
                  <a:cubicBezTo>
                    <a:pt x="1449343" y="925415"/>
                    <a:pt x="1457037" y="917628"/>
                    <a:pt x="1466251" y="917628"/>
                  </a:cubicBezTo>
                  <a:cubicBezTo>
                    <a:pt x="1475465" y="917628"/>
                    <a:pt x="1483159" y="925320"/>
                    <a:pt x="1483159" y="934530"/>
                  </a:cubicBezTo>
                  <a:cubicBezTo>
                    <a:pt x="1483159" y="944215"/>
                    <a:pt x="1475465" y="951432"/>
                    <a:pt x="1466251" y="951432"/>
                  </a:cubicBezTo>
                  <a:cubicBezTo>
                    <a:pt x="1457037" y="951432"/>
                    <a:pt x="1449343" y="943741"/>
                    <a:pt x="1449343" y="934530"/>
                  </a:cubicBezTo>
                  <a:moveTo>
                    <a:pt x="1401088" y="934530"/>
                  </a:moveTo>
                  <a:cubicBezTo>
                    <a:pt x="1401088" y="925415"/>
                    <a:pt x="1408782" y="917628"/>
                    <a:pt x="1417996" y="917628"/>
                  </a:cubicBezTo>
                  <a:cubicBezTo>
                    <a:pt x="1427210" y="917628"/>
                    <a:pt x="1434904" y="925320"/>
                    <a:pt x="1434904" y="934530"/>
                  </a:cubicBezTo>
                  <a:cubicBezTo>
                    <a:pt x="1434904" y="944215"/>
                    <a:pt x="1427115" y="951432"/>
                    <a:pt x="1417996" y="951432"/>
                  </a:cubicBezTo>
                  <a:cubicBezTo>
                    <a:pt x="1408877" y="951432"/>
                    <a:pt x="1401088" y="943741"/>
                    <a:pt x="1401088" y="934530"/>
                  </a:cubicBezTo>
                  <a:moveTo>
                    <a:pt x="1449343" y="982861"/>
                  </a:moveTo>
                  <a:cubicBezTo>
                    <a:pt x="1449343" y="973746"/>
                    <a:pt x="1457037" y="966055"/>
                    <a:pt x="1466251" y="966055"/>
                  </a:cubicBezTo>
                  <a:cubicBezTo>
                    <a:pt x="1475465" y="966055"/>
                    <a:pt x="1483159" y="973746"/>
                    <a:pt x="1483159" y="982861"/>
                  </a:cubicBezTo>
                  <a:cubicBezTo>
                    <a:pt x="1483159" y="992547"/>
                    <a:pt x="1475465" y="999763"/>
                    <a:pt x="1466251" y="999763"/>
                  </a:cubicBezTo>
                  <a:cubicBezTo>
                    <a:pt x="1457037" y="999763"/>
                    <a:pt x="1449343" y="992072"/>
                    <a:pt x="1449343" y="982861"/>
                  </a:cubicBezTo>
                  <a:moveTo>
                    <a:pt x="1401088" y="982861"/>
                  </a:moveTo>
                  <a:cubicBezTo>
                    <a:pt x="1401088" y="973746"/>
                    <a:pt x="1408782" y="966055"/>
                    <a:pt x="1417996" y="966055"/>
                  </a:cubicBezTo>
                  <a:cubicBezTo>
                    <a:pt x="1427210" y="966055"/>
                    <a:pt x="1434904" y="973746"/>
                    <a:pt x="1434904" y="982861"/>
                  </a:cubicBezTo>
                  <a:cubicBezTo>
                    <a:pt x="1434904" y="992547"/>
                    <a:pt x="1427115" y="999763"/>
                    <a:pt x="1417996" y="999763"/>
                  </a:cubicBezTo>
                  <a:cubicBezTo>
                    <a:pt x="1408877" y="999763"/>
                    <a:pt x="1401088" y="992072"/>
                    <a:pt x="1401088" y="982861"/>
                  </a:cubicBezTo>
                  <a:moveTo>
                    <a:pt x="1401088" y="1031098"/>
                  </a:moveTo>
                  <a:cubicBezTo>
                    <a:pt x="1401088" y="1021982"/>
                    <a:pt x="1408782" y="1014291"/>
                    <a:pt x="1417996" y="1014291"/>
                  </a:cubicBezTo>
                  <a:cubicBezTo>
                    <a:pt x="1427210" y="1014291"/>
                    <a:pt x="1434904" y="1021982"/>
                    <a:pt x="1434904" y="1031098"/>
                  </a:cubicBezTo>
                  <a:cubicBezTo>
                    <a:pt x="1434904" y="1040783"/>
                    <a:pt x="1427115" y="1047999"/>
                    <a:pt x="1417996" y="1047999"/>
                  </a:cubicBezTo>
                  <a:cubicBezTo>
                    <a:pt x="1408877" y="1047999"/>
                    <a:pt x="1401088" y="1040308"/>
                    <a:pt x="1401088" y="1031098"/>
                  </a:cubicBezTo>
                  <a:moveTo>
                    <a:pt x="1401088" y="1079429"/>
                  </a:moveTo>
                  <a:cubicBezTo>
                    <a:pt x="1401088" y="1070313"/>
                    <a:pt x="1408782" y="1062527"/>
                    <a:pt x="1417996" y="1062527"/>
                  </a:cubicBezTo>
                  <a:cubicBezTo>
                    <a:pt x="1427210" y="1062527"/>
                    <a:pt x="1434904" y="1070218"/>
                    <a:pt x="1434904" y="1079429"/>
                  </a:cubicBezTo>
                  <a:cubicBezTo>
                    <a:pt x="1434904" y="1089019"/>
                    <a:pt x="1427115" y="1096331"/>
                    <a:pt x="1417996" y="1096331"/>
                  </a:cubicBezTo>
                  <a:cubicBezTo>
                    <a:pt x="1408877" y="1096331"/>
                    <a:pt x="1401088" y="1088639"/>
                    <a:pt x="1401088" y="1079429"/>
                  </a:cubicBezTo>
                  <a:moveTo>
                    <a:pt x="1401088" y="1127760"/>
                  </a:moveTo>
                  <a:cubicBezTo>
                    <a:pt x="1401088" y="1118645"/>
                    <a:pt x="1408782" y="1110858"/>
                    <a:pt x="1417996" y="1110858"/>
                  </a:cubicBezTo>
                  <a:cubicBezTo>
                    <a:pt x="1427210" y="1110858"/>
                    <a:pt x="1434904" y="1118550"/>
                    <a:pt x="1434904" y="1127760"/>
                  </a:cubicBezTo>
                  <a:cubicBezTo>
                    <a:pt x="1434904" y="1137350"/>
                    <a:pt x="1427115" y="1144662"/>
                    <a:pt x="1417996" y="1144662"/>
                  </a:cubicBezTo>
                  <a:cubicBezTo>
                    <a:pt x="1408877" y="1144662"/>
                    <a:pt x="1401088" y="1136971"/>
                    <a:pt x="1401088" y="1127760"/>
                  </a:cubicBezTo>
                  <a:moveTo>
                    <a:pt x="1401088" y="1175996"/>
                  </a:moveTo>
                  <a:cubicBezTo>
                    <a:pt x="1401088" y="1166881"/>
                    <a:pt x="1408782" y="1159095"/>
                    <a:pt x="1417996" y="1159095"/>
                  </a:cubicBezTo>
                  <a:cubicBezTo>
                    <a:pt x="1427210" y="1159095"/>
                    <a:pt x="1434904" y="1166786"/>
                    <a:pt x="1434904" y="1175996"/>
                  </a:cubicBezTo>
                  <a:cubicBezTo>
                    <a:pt x="1434904" y="1185587"/>
                    <a:pt x="1427115" y="1192898"/>
                    <a:pt x="1417996" y="1192898"/>
                  </a:cubicBezTo>
                  <a:cubicBezTo>
                    <a:pt x="1408877" y="1192898"/>
                    <a:pt x="1401088" y="1185207"/>
                    <a:pt x="1401088" y="1175996"/>
                  </a:cubicBezTo>
                  <a:moveTo>
                    <a:pt x="1401088" y="1224328"/>
                  </a:moveTo>
                  <a:cubicBezTo>
                    <a:pt x="1401088" y="1215212"/>
                    <a:pt x="1408782" y="1207426"/>
                    <a:pt x="1417996" y="1207426"/>
                  </a:cubicBezTo>
                  <a:cubicBezTo>
                    <a:pt x="1427210" y="1207426"/>
                    <a:pt x="1434904" y="1215117"/>
                    <a:pt x="1434904" y="1224328"/>
                  </a:cubicBezTo>
                  <a:cubicBezTo>
                    <a:pt x="1434904" y="1233918"/>
                    <a:pt x="1427115" y="1241229"/>
                    <a:pt x="1417996" y="1241229"/>
                  </a:cubicBezTo>
                  <a:cubicBezTo>
                    <a:pt x="1408877" y="1241229"/>
                    <a:pt x="1401088" y="1233538"/>
                    <a:pt x="1401088" y="1224328"/>
                  </a:cubicBezTo>
                  <a:moveTo>
                    <a:pt x="1352739" y="693064"/>
                  </a:moveTo>
                  <a:cubicBezTo>
                    <a:pt x="1352739" y="683948"/>
                    <a:pt x="1360433" y="676162"/>
                    <a:pt x="1369647" y="676162"/>
                  </a:cubicBezTo>
                  <a:cubicBezTo>
                    <a:pt x="1378861" y="676162"/>
                    <a:pt x="1386555" y="683853"/>
                    <a:pt x="1386555" y="693064"/>
                  </a:cubicBezTo>
                  <a:cubicBezTo>
                    <a:pt x="1386555" y="702654"/>
                    <a:pt x="1378766" y="709966"/>
                    <a:pt x="1369647" y="709966"/>
                  </a:cubicBezTo>
                  <a:cubicBezTo>
                    <a:pt x="1360528" y="709966"/>
                    <a:pt x="1352739" y="702274"/>
                    <a:pt x="1352739" y="693064"/>
                  </a:cubicBezTo>
                  <a:moveTo>
                    <a:pt x="1304485" y="693064"/>
                  </a:moveTo>
                  <a:cubicBezTo>
                    <a:pt x="1304485" y="683948"/>
                    <a:pt x="1312274" y="676162"/>
                    <a:pt x="1321393" y="676162"/>
                  </a:cubicBezTo>
                  <a:cubicBezTo>
                    <a:pt x="1330511" y="676162"/>
                    <a:pt x="1338301" y="683853"/>
                    <a:pt x="1338301" y="693064"/>
                  </a:cubicBezTo>
                  <a:cubicBezTo>
                    <a:pt x="1338301" y="702654"/>
                    <a:pt x="1330607" y="709966"/>
                    <a:pt x="1321393" y="709966"/>
                  </a:cubicBezTo>
                  <a:cubicBezTo>
                    <a:pt x="1312179" y="709966"/>
                    <a:pt x="1304485" y="702274"/>
                    <a:pt x="1304485" y="693064"/>
                  </a:cubicBezTo>
                  <a:moveTo>
                    <a:pt x="917974" y="693064"/>
                  </a:moveTo>
                  <a:cubicBezTo>
                    <a:pt x="917974" y="702274"/>
                    <a:pt x="925668" y="709966"/>
                    <a:pt x="934882" y="709966"/>
                  </a:cubicBezTo>
                  <a:cubicBezTo>
                    <a:pt x="944096" y="709966"/>
                    <a:pt x="951790" y="702749"/>
                    <a:pt x="951790" y="693064"/>
                  </a:cubicBezTo>
                  <a:cubicBezTo>
                    <a:pt x="951790" y="683379"/>
                    <a:pt x="944001" y="676162"/>
                    <a:pt x="934882" y="676162"/>
                  </a:cubicBezTo>
                  <a:cubicBezTo>
                    <a:pt x="925763" y="676162"/>
                    <a:pt x="917974" y="683853"/>
                    <a:pt x="917974" y="693064"/>
                  </a:cubicBezTo>
                  <a:moveTo>
                    <a:pt x="1256135" y="693064"/>
                  </a:moveTo>
                  <a:cubicBezTo>
                    <a:pt x="1256135" y="683948"/>
                    <a:pt x="1263829" y="676162"/>
                    <a:pt x="1273043" y="676162"/>
                  </a:cubicBezTo>
                  <a:cubicBezTo>
                    <a:pt x="1282257" y="676162"/>
                    <a:pt x="1289951" y="683853"/>
                    <a:pt x="1289951" y="693064"/>
                  </a:cubicBezTo>
                  <a:cubicBezTo>
                    <a:pt x="1289951" y="702654"/>
                    <a:pt x="1282162" y="709966"/>
                    <a:pt x="1273043" y="709966"/>
                  </a:cubicBezTo>
                  <a:cubicBezTo>
                    <a:pt x="1263924" y="709966"/>
                    <a:pt x="1256135" y="702274"/>
                    <a:pt x="1256135" y="693064"/>
                  </a:cubicBezTo>
                  <a:moveTo>
                    <a:pt x="1159531" y="693064"/>
                  </a:moveTo>
                  <a:cubicBezTo>
                    <a:pt x="1159531" y="683948"/>
                    <a:pt x="1166750" y="676162"/>
                    <a:pt x="1176439" y="676162"/>
                  </a:cubicBezTo>
                  <a:cubicBezTo>
                    <a:pt x="1186128" y="676162"/>
                    <a:pt x="1193347" y="683853"/>
                    <a:pt x="1193347" y="693064"/>
                  </a:cubicBezTo>
                  <a:cubicBezTo>
                    <a:pt x="1193347" y="702274"/>
                    <a:pt x="1185653" y="709966"/>
                    <a:pt x="1176439" y="709966"/>
                  </a:cubicBezTo>
                  <a:cubicBezTo>
                    <a:pt x="1167225" y="709966"/>
                    <a:pt x="1159531" y="702274"/>
                    <a:pt x="1159531" y="693064"/>
                  </a:cubicBezTo>
                  <a:moveTo>
                    <a:pt x="1207786" y="693064"/>
                  </a:moveTo>
                  <a:cubicBezTo>
                    <a:pt x="1207786" y="683948"/>
                    <a:pt x="1215480" y="676162"/>
                    <a:pt x="1224694" y="676162"/>
                  </a:cubicBezTo>
                  <a:cubicBezTo>
                    <a:pt x="1233908" y="676162"/>
                    <a:pt x="1241602" y="683853"/>
                    <a:pt x="1241602" y="693064"/>
                  </a:cubicBezTo>
                  <a:cubicBezTo>
                    <a:pt x="1241602" y="702654"/>
                    <a:pt x="1233908" y="709966"/>
                    <a:pt x="1224694" y="709966"/>
                  </a:cubicBezTo>
                  <a:cubicBezTo>
                    <a:pt x="1215480" y="709966"/>
                    <a:pt x="1207786" y="702274"/>
                    <a:pt x="1207786" y="693064"/>
                  </a:cubicBezTo>
                  <a:moveTo>
                    <a:pt x="1062928" y="693064"/>
                  </a:moveTo>
                  <a:cubicBezTo>
                    <a:pt x="1062928" y="683948"/>
                    <a:pt x="1070146" y="676162"/>
                    <a:pt x="1079836" y="676162"/>
                  </a:cubicBezTo>
                  <a:cubicBezTo>
                    <a:pt x="1089524" y="676162"/>
                    <a:pt x="1096744" y="683853"/>
                    <a:pt x="1096744" y="693064"/>
                  </a:cubicBezTo>
                  <a:cubicBezTo>
                    <a:pt x="1096744" y="702274"/>
                    <a:pt x="1089050" y="709966"/>
                    <a:pt x="1079836" y="709966"/>
                  </a:cubicBezTo>
                  <a:cubicBezTo>
                    <a:pt x="1070622" y="709966"/>
                    <a:pt x="1062928" y="702274"/>
                    <a:pt x="1062928" y="693064"/>
                  </a:cubicBezTo>
                  <a:moveTo>
                    <a:pt x="1111182" y="693064"/>
                  </a:moveTo>
                  <a:cubicBezTo>
                    <a:pt x="1111182" y="683948"/>
                    <a:pt x="1118401" y="676162"/>
                    <a:pt x="1128090" y="676162"/>
                  </a:cubicBezTo>
                  <a:cubicBezTo>
                    <a:pt x="1137304" y="676162"/>
                    <a:pt x="1144998" y="683853"/>
                    <a:pt x="1144998" y="693064"/>
                  </a:cubicBezTo>
                  <a:cubicBezTo>
                    <a:pt x="1144998" y="702274"/>
                    <a:pt x="1137304" y="709966"/>
                    <a:pt x="1128090" y="709966"/>
                  </a:cubicBezTo>
                  <a:cubicBezTo>
                    <a:pt x="1118876" y="709966"/>
                    <a:pt x="1111182" y="702274"/>
                    <a:pt x="1111182" y="693064"/>
                  </a:cubicBezTo>
                  <a:moveTo>
                    <a:pt x="966228" y="693064"/>
                  </a:moveTo>
                  <a:cubicBezTo>
                    <a:pt x="966228" y="702179"/>
                    <a:pt x="974018" y="709966"/>
                    <a:pt x="983136" y="709966"/>
                  </a:cubicBezTo>
                  <a:cubicBezTo>
                    <a:pt x="992256" y="709966"/>
                    <a:pt x="1000044" y="702274"/>
                    <a:pt x="1000044" y="693064"/>
                  </a:cubicBezTo>
                  <a:cubicBezTo>
                    <a:pt x="1000044" y="683853"/>
                    <a:pt x="992350" y="676162"/>
                    <a:pt x="983136" y="676162"/>
                  </a:cubicBezTo>
                  <a:cubicBezTo>
                    <a:pt x="973448" y="676162"/>
                    <a:pt x="966228" y="683853"/>
                    <a:pt x="966228" y="693064"/>
                  </a:cubicBezTo>
                  <a:moveTo>
                    <a:pt x="1014578" y="693064"/>
                  </a:moveTo>
                  <a:cubicBezTo>
                    <a:pt x="1014578" y="702179"/>
                    <a:pt x="1022367" y="709966"/>
                    <a:pt x="1031486" y="709966"/>
                  </a:cubicBezTo>
                  <a:cubicBezTo>
                    <a:pt x="1040605" y="709966"/>
                    <a:pt x="1048394" y="702274"/>
                    <a:pt x="1048394" y="693064"/>
                  </a:cubicBezTo>
                  <a:cubicBezTo>
                    <a:pt x="1048394" y="683853"/>
                    <a:pt x="1040700" y="676162"/>
                    <a:pt x="1031486" y="676162"/>
                  </a:cubicBezTo>
                  <a:cubicBezTo>
                    <a:pt x="1021797" y="676162"/>
                    <a:pt x="1014578" y="683853"/>
                    <a:pt x="1014578" y="693064"/>
                  </a:cubicBezTo>
                  <a:moveTo>
                    <a:pt x="1352739" y="741395"/>
                  </a:moveTo>
                  <a:cubicBezTo>
                    <a:pt x="1352739" y="732280"/>
                    <a:pt x="1360433" y="724494"/>
                    <a:pt x="1369647" y="724494"/>
                  </a:cubicBezTo>
                  <a:cubicBezTo>
                    <a:pt x="1378861" y="724494"/>
                    <a:pt x="1386555" y="732185"/>
                    <a:pt x="1386555" y="741395"/>
                  </a:cubicBezTo>
                  <a:cubicBezTo>
                    <a:pt x="1386555" y="751080"/>
                    <a:pt x="1378766" y="758297"/>
                    <a:pt x="1369647" y="758297"/>
                  </a:cubicBezTo>
                  <a:cubicBezTo>
                    <a:pt x="1360528" y="758297"/>
                    <a:pt x="1352739" y="750606"/>
                    <a:pt x="1352739" y="741395"/>
                  </a:cubicBezTo>
                  <a:moveTo>
                    <a:pt x="1304485" y="741395"/>
                  </a:moveTo>
                  <a:cubicBezTo>
                    <a:pt x="1304485" y="732280"/>
                    <a:pt x="1312274" y="724494"/>
                    <a:pt x="1321393" y="724494"/>
                  </a:cubicBezTo>
                  <a:cubicBezTo>
                    <a:pt x="1330511" y="724494"/>
                    <a:pt x="1338301" y="732185"/>
                    <a:pt x="1338301" y="741395"/>
                  </a:cubicBezTo>
                  <a:cubicBezTo>
                    <a:pt x="1338301" y="751080"/>
                    <a:pt x="1330607" y="758297"/>
                    <a:pt x="1321393" y="758297"/>
                  </a:cubicBezTo>
                  <a:cubicBezTo>
                    <a:pt x="1312179" y="758297"/>
                    <a:pt x="1304485" y="750606"/>
                    <a:pt x="1304485" y="741395"/>
                  </a:cubicBezTo>
                  <a:moveTo>
                    <a:pt x="1256135" y="741395"/>
                  </a:moveTo>
                  <a:cubicBezTo>
                    <a:pt x="1256135" y="732280"/>
                    <a:pt x="1263829" y="724494"/>
                    <a:pt x="1273043" y="724494"/>
                  </a:cubicBezTo>
                  <a:cubicBezTo>
                    <a:pt x="1282257" y="724494"/>
                    <a:pt x="1289951" y="732185"/>
                    <a:pt x="1289951" y="741395"/>
                  </a:cubicBezTo>
                  <a:cubicBezTo>
                    <a:pt x="1289951" y="751080"/>
                    <a:pt x="1282162" y="758297"/>
                    <a:pt x="1273043" y="758297"/>
                  </a:cubicBezTo>
                  <a:cubicBezTo>
                    <a:pt x="1263924" y="758297"/>
                    <a:pt x="1256135" y="750606"/>
                    <a:pt x="1256135" y="741395"/>
                  </a:cubicBezTo>
                  <a:moveTo>
                    <a:pt x="1159531" y="741395"/>
                  </a:moveTo>
                  <a:cubicBezTo>
                    <a:pt x="1159531" y="732280"/>
                    <a:pt x="1166750" y="724494"/>
                    <a:pt x="1176439" y="724494"/>
                  </a:cubicBezTo>
                  <a:cubicBezTo>
                    <a:pt x="1186128" y="724494"/>
                    <a:pt x="1193347" y="732185"/>
                    <a:pt x="1193347" y="741395"/>
                  </a:cubicBezTo>
                  <a:cubicBezTo>
                    <a:pt x="1193347" y="750606"/>
                    <a:pt x="1185653" y="758297"/>
                    <a:pt x="1176439" y="758297"/>
                  </a:cubicBezTo>
                  <a:cubicBezTo>
                    <a:pt x="1167225" y="758297"/>
                    <a:pt x="1159531" y="750606"/>
                    <a:pt x="1159531" y="741395"/>
                  </a:cubicBezTo>
                  <a:moveTo>
                    <a:pt x="1207786" y="741395"/>
                  </a:moveTo>
                  <a:cubicBezTo>
                    <a:pt x="1207786" y="732280"/>
                    <a:pt x="1215480" y="724494"/>
                    <a:pt x="1224694" y="724494"/>
                  </a:cubicBezTo>
                  <a:cubicBezTo>
                    <a:pt x="1233908" y="724494"/>
                    <a:pt x="1241602" y="732185"/>
                    <a:pt x="1241602" y="741395"/>
                  </a:cubicBezTo>
                  <a:cubicBezTo>
                    <a:pt x="1241602" y="751080"/>
                    <a:pt x="1233908" y="758297"/>
                    <a:pt x="1224694" y="758297"/>
                  </a:cubicBezTo>
                  <a:cubicBezTo>
                    <a:pt x="1215480" y="758297"/>
                    <a:pt x="1207786" y="750606"/>
                    <a:pt x="1207786" y="741395"/>
                  </a:cubicBezTo>
                  <a:moveTo>
                    <a:pt x="1062928" y="741395"/>
                  </a:moveTo>
                  <a:cubicBezTo>
                    <a:pt x="1062928" y="732280"/>
                    <a:pt x="1070146" y="724494"/>
                    <a:pt x="1079836" y="724494"/>
                  </a:cubicBezTo>
                  <a:cubicBezTo>
                    <a:pt x="1089524" y="724494"/>
                    <a:pt x="1096744" y="732185"/>
                    <a:pt x="1096744" y="741395"/>
                  </a:cubicBezTo>
                  <a:cubicBezTo>
                    <a:pt x="1096744" y="750606"/>
                    <a:pt x="1089050" y="758297"/>
                    <a:pt x="1079836" y="758297"/>
                  </a:cubicBezTo>
                  <a:cubicBezTo>
                    <a:pt x="1070622" y="758297"/>
                    <a:pt x="1062928" y="750606"/>
                    <a:pt x="1062928" y="741395"/>
                  </a:cubicBezTo>
                  <a:moveTo>
                    <a:pt x="1111182" y="741395"/>
                  </a:moveTo>
                  <a:cubicBezTo>
                    <a:pt x="1111182" y="732280"/>
                    <a:pt x="1118401" y="724494"/>
                    <a:pt x="1128090" y="724494"/>
                  </a:cubicBezTo>
                  <a:cubicBezTo>
                    <a:pt x="1137304" y="724494"/>
                    <a:pt x="1144998" y="732185"/>
                    <a:pt x="1144998" y="741395"/>
                  </a:cubicBezTo>
                  <a:cubicBezTo>
                    <a:pt x="1144998" y="750606"/>
                    <a:pt x="1137304" y="758297"/>
                    <a:pt x="1128090" y="758297"/>
                  </a:cubicBezTo>
                  <a:cubicBezTo>
                    <a:pt x="1118876" y="758297"/>
                    <a:pt x="1111182" y="750606"/>
                    <a:pt x="1111182" y="741395"/>
                  </a:cubicBezTo>
                  <a:moveTo>
                    <a:pt x="966228" y="741395"/>
                  </a:moveTo>
                  <a:cubicBezTo>
                    <a:pt x="966228" y="750511"/>
                    <a:pt x="974018" y="758297"/>
                    <a:pt x="983136" y="758297"/>
                  </a:cubicBezTo>
                  <a:cubicBezTo>
                    <a:pt x="992256" y="758297"/>
                    <a:pt x="1000044" y="750606"/>
                    <a:pt x="1000044" y="741395"/>
                  </a:cubicBezTo>
                  <a:cubicBezTo>
                    <a:pt x="1000044" y="732185"/>
                    <a:pt x="992350" y="724494"/>
                    <a:pt x="983136" y="724494"/>
                  </a:cubicBezTo>
                  <a:cubicBezTo>
                    <a:pt x="973448" y="724494"/>
                    <a:pt x="966228" y="732185"/>
                    <a:pt x="966228" y="741395"/>
                  </a:cubicBezTo>
                  <a:moveTo>
                    <a:pt x="1014578" y="741395"/>
                  </a:moveTo>
                  <a:cubicBezTo>
                    <a:pt x="1014578" y="750511"/>
                    <a:pt x="1022367" y="758297"/>
                    <a:pt x="1031486" y="758297"/>
                  </a:cubicBezTo>
                  <a:cubicBezTo>
                    <a:pt x="1040605" y="758297"/>
                    <a:pt x="1048394" y="750606"/>
                    <a:pt x="1048394" y="741395"/>
                  </a:cubicBezTo>
                  <a:cubicBezTo>
                    <a:pt x="1048394" y="732185"/>
                    <a:pt x="1040700" y="724494"/>
                    <a:pt x="1031486" y="724494"/>
                  </a:cubicBezTo>
                  <a:cubicBezTo>
                    <a:pt x="1021797" y="724494"/>
                    <a:pt x="1014578" y="732185"/>
                    <a:pt x="1014578" y="741395"/>
                  </a:cubicBezTo>
                  <a:moveTo>
                    <a:pt x="1352739" y="789631"/>
                  </a:moveTo>
                  <a:cubicBezTo>
                    <a:pt x="1352739" y="780516"/>
                    <a:pt x="1360433" y="772730"/>
                    <a:pt x="1369647" y="772730"/>
                  </a:cubicBezTo>
                  <a:cubicBezTo>
                    <a:pt x="1378861" y="772730"/>
                    <a:pt x="1386555" y="780421"/>
                    <a:pt x="1386555" y="789631"/>
                  </a:cubicBezTo>
                  <a:cubicBezTo>
                    <a:pt x="1386555" y="799222"/>
                    <a:pt x="1378766" y="806533"/>
                    <a:pt x="1369647" y="806533"/>
                  </a:cubicBezTo>
                  <a:cubicBezTo>
                    <a:pt x="1360528" y="806533"/>
                    <a:pt x="1352739" y="798842"/>
                    <a:pt x="1352739" y="789631"/>
                  </a:cubicBezTo>
                  <a:moveTo>
                    <a:pt x="1304485" y="789631"/>
                  </a:moveTo>
                  <a:cubicBezTo>
                    <a:pt x="1304485" y="780516"/>
                    <a:pt x="1312274" y="772730"/>
                    <a:pt x="1321393" y="772730"/>
                  </a:cubicBezTo>
                  <a:cubicBezTo>
                    <a:pt x="1330511" y="772730"/>
                    <a:pt x="1338301" y="780421"/>
                    <a:pt x="1338301" y="789631"/>
                  </a:cubicBezTo>
                  <a:cubicBezTo>
                    <a:pt x="1338301" y="799222"/>
                    <a:pt x="1330607" y="806533"/>
                    <a:pt x="1321393" y="806533"/>
                  </a:cubicBezTo>
                  <a:cubicBezTo>
                    <a:pt x="1312179" y="806533"/>
                    <a:pt x="1304485" y="798842"/>
                    <a:pt x="1304485" y="789631"/>
                  </a:cubicBezTo>
                  <a:moveTo>
                    <a:pt x="1256135" y="789631"/>
                  </a:moveTo>
                  <a:cubicBezTo>
                    <a:pt x="1256135" y="780516"/>
                    <a:pt x="1263829" y="772730"/>
                    <a:pt x="1273043" y="772730"/>
                  </a:cubicBezTo>
                  <a:cubicBezTo>
                    <a:pt x="1282257" y="772730"/>
                    <a:pt x="1289951" y="780421"/>
                    <a:pt x="1289951" y="789631"/>
                  </a:cubicBezTo>
                  <a:cubicBezTo>
                    <a:pt x="1289951" y="799222"/>
                    <a:pt x="1282162" y="806533"/>
                    <a:pt x="1273043" y="806533"/>
                  </a:cubicBezTo>
                  <a:cubicBezTo>
                    <a:pt x="1263924" y="806533"/>
                    <a:pt x="1256135" y="798842"/>
                    <a:pt x="1256135" y="789631"/>
                  </a:cubicBezTo>
                  <a:moveTo>
                    <a:pt x="1159531" y="789631"/>
                  </a:moveTo>
                  <a:cubicBezTo>
                    <a:pt x="1159531" y="780516"/>
                    <a:pt x="1166750" y="772825"/>
                    <a:pt x="1176439" y="772825"/>
                  </a:cubicBezTo>
                  <a:cubicBezTo>
                    <a:pt x="1186128" y="772825"/>
                    <a:pt x="1193347" y="780516"/>
                    <a:pt x="1193347" y="789631"/>
                  </a:cubicBezTo>
                  <a:cubicBezTo>
                    <a:pt x="1193347" y="798747"/>
                    <a:pt x="1185653" y="806533"/>
                    <a:pt x="1176439" y="806533"/>
                  </a:cubicBezTo>
                  <a:cubicBezTo>
                    <a:pt x="1167225" y="806533"/>
                    <a:pt x="1159531" y="798842"/>
                    <a:pt x="1159531" y="789631"/>
                  </a:cubicBezTo>
                  <a:moveTo>
                    <a:pt x="1207786" y="789631"/>
                  </a:moveTo>
                  <a:cubicBezTo>
                    <a:pt x="1207786" y="780516"/>
                    <a:pt x="1215480" y="772730"/>
                    <a:pt x="1224694" y="772730"/>
                  </a:cubicBezTo>
                  <a:cubicBezTo>
                    <a:pt x="1233908" y="772730"/>
                    <a:pt x="1241602" y="780421"/>
                    <a:pt x="1241602" y="789631"/>
                  </a:cubicBezTo>
                  <a:cubicBezTo>
                    <a:pt x="1241602" y="799222"/>
                    <a:pt x="1233908" y="806533"/>
                    <a:pt x="1224694" y="806533"/>
                  </a:cubicBezTo>
                  <a:cubicBezTo>
                    <a:pt x="1215480" y="806533"/>
                    <a:pt x="1207786" y="798842"/>
                    <a:pt x="1207786" y="789631"/>
                  </a:cubicBezTo>
                  <a:moveTo>
                    <a:pt x="1062928" y="789631"/>
                  </a:moveTo>
                  <a:cubicBezTo>
                    <a:pt x="1062928" y="780516"/>
                    <a:pt x="1070146" y="772730"/>
                    <a:pt x="1079836" y="772730"/>
                  </a:cubicBezTo>
                  <a:cubicBezTo>
                    <a:pt x="1089524" y="772730"/>
                    <a:pt x="1096744" y="780421"/>
                    <a:pt x="1096744" y="789631"/>
                  </a:cubicBezTo>
                  <a:cubicBezTo>
                    <a:pt x="1096744" y="798842"/>
                    <a:pt x="1089050" y="806438"/>
                    <a:pt x="1079836" y="806438"/>
                  </a:cubicBezTo>
                  <a:cubicBezTo>
                    <a:pt x="1070622" y="806438"/>
                    <a:pt x="1062928" y="798747"/>
                    <a:pt x="1062928" y="789631"/>
                  </a:cubicBezTo>
                  <a:moveTo>
                    <a:pt x="1111182" y="789631"/>
                  </a:moveTo>
                  <a:cubicBezTo>
                    <a:pt x="1111182" y="780516"/>
                    <a:pt x="1118401" y="772825"/>
                    <a:pt x="1128090" y="772825"/>
                  </a:cubicBezTo>
                  <a:cubicBezTo>
                    <a:pt x="1137304" y="772825"/>
                    <a:pt x="1144998" y="780516"/>
                    <a:pt x="1144998" y="789631"/>
                  </a:cubicBezTo>
                  <a:cubicBezTo>
                    <a:pt x="1144998" y="798747"/>
                    <a:pt x="1137304" y="806533"/>
                    <a:pt x="1128090" y="806533"/>
                  </a:cubicBezTo>
                  <a:cubicBezTo>
                    <a:pt x="1118876" y="806533"/>
                    <a:pt x="1111182" y="798842"/>
                    <a:pt x="1111182" y="789631"/>
                  </a:cubicBezTo>
                  <a:moveTo>
                    <a:pt x="966228" y="789631"/>
                  </a:moveTo>
                  <a:cubicBezTo>
                    <a:pt x="966228" y="798747"/>
                    <a:pt x="974018" y="806533"/>
                    <a:pt x="983136" y="806533"/>
                  </a:cubicBezTo>
                  <a:cubicBezTo>
                    <a:pt x="992256" y="806533"/>
                    <a:pt x="1000044" y="798842"/>
                    <a:pt x="1000044" y="789631"/>
                  </a:cubicBezTo>
                  <a:cubicBezTo>
                    <a:pt x="1000044" y="780421"/>
                    <a:pt x="992350" y="772730"/>
                    <a:pt x="983136" y="772730"/>
                  </a:cubicBezTo>
                  <a:cubicBezTo>
                    <a:pt x="973448" y="772730"/>
                    <a:pt x="966228" y="780421"/>
                    <a:pt x="966228" y="789631"/>
                  </a:cubicBezTo>
                  <a:moveTo>
                    <a:pt x="1014578" y="789631"/>
                  </a:moveTo>
                  <a:cubicBezTo>
                    <a:pt x="1014578" y="798747"/>
                    <a:pt x="1022367" y="806533"/>
                    <a:pt x="1031486" y="806533"/>
                  </a:cubicBezTo>
                  <a:cubicBezTo>
                    <a:pt x="1040605" y="806533"/>
                    <a:pt x="1048394" y="798842"/>
                    <a:pt x="1048394" y="789631"/>
                  </a:cubicBezTo>
                  <a:cubicBezTo>
                    <a:pt x="1048394" y="780421"/>
                    <a:pt x="1040700" y="772730"/>
                    <a:pt x="1031486" y="772730"/>
                  </a:cubicBezTo>
                  <a:cubicBezTo>
                    <a:pt x="1021797" y="772730"/>
                    <a:pt x="1014578" y="780421"/>
                    <a:pt x="1014578" y="789631"/>
                  </a:cubicBezTo>
                  <a:moveTo>
                    <a:pt x="1352739" y="837963"/>
                  </a:moveTo>
                  <a:cubicBezTo>
                    <a:pt x="1352739" y="828847"/>
                    <a:pt x="1360433" y="821061"/>
                    <a:pt x="1369647" y="821061"/>
                  </a:cubicBezTo>
                  <a:cubicBezTo>
                    <a:pt x="1378861" y="821061"/>
                    <a:pt x="1386555" y="828752"/>
                    <a:pt x="1386555" y="837963"/>
                  </a:cubicBezTo>
                  <a:cubicBezTo>
                    <a:pt x="1386555" y="847553"/>
                    <a:pt x="1378766" y="854864"/>
                    <a:pt x="1369647" y="854864"/>
                  </a:cubicBezTo>
                  <a:cubicBezTo>
                    <a:pt x="1360528" y="854864"/>
                    <a:pt x="1352739" y="847173"/>
                    <a:pt x="1352739" y="837963"/>
                  </a:cubicBezTo>
                  <a:moveTo>
                    <a:pt x="1304485" y="837963"/>
                  </a:moveTo>
                  <a:cubicBezTo>
                    <a:pt x="1304485" y="828847"/>
                    <a:pt x="1312274" y="821061"/>
                    <a:pt x="1321393" y="821061"/>
                  </a:cubicBezTo>
                  <a:cubicBezTo>
                    <a:pt x="1330511" y="821061"/>
                    <a:pt x="1338301" y="828752"/>
                    <a:pt x="1338301" y="837963"/>
                  </a:cubicBezTo>
                  <a:cubicBezTo>
                    <a:pt x="1338301" y="847553"/>
                    <a:pt x="1330607" y="854864"/>
                    <a:pt x="1321393" y="854864"/>
                  </a:cubicBezTo>
                  <a:cubicBezTo>
                    <a:pt x="1312179" y="854864"/>
                    <a:pt x="1304485" y="847173"/>
                    <a:pt x="1304485" y="837963"/>
                  </a:cubicBezTo>
                  <a:moveTo>
                    <a:pt x="1256135" y="837963"/>
                  </a:moveTo>
                  <a:cubicBezTo>
                    <a:pt x="1256135" y="828847"/>
                    <a:pt x="1263829" y="821061"/>
                    <a:pt x="1273043" y="821061"/>
                  </a:cubicBezTo>
                  <a:cubicBezTo>
                    <a:pt x="1282257" y="821061"/>
                    <a:pt x="1289951" y="828752"/>
                    <a:pt x="1289951" y="837963"/>
                  </a:cubicBezTo>
                  <a:cubicBezTo>
                    <a:pt x="1289951" y="847553"/>
                    <a:pt x="1282162" y="854864"/>
                    <a:pt x="1273043" y="854864"/>
                  </a:cubicBezTo>
                  <a:cubicBezTo>
                    <a:pt x="1263924" y="854864"/>
                    <a:pt x="1256135" y="847173"/>
                    <a:pt x="1256135" y="837963"/>
                  </a:cubicBezTo>
                  <a:moveTo>
                    <a:pt x="1159531" y="837963"/>
                  </a:moveTo>
                  <a:cubicBezTo>
                    <a:pt x="1159531" y="828847"/>
                    <a:pt x="1166750" y="821156"/>
                    <a:pt x="1176439" y="821156"/>
                  </a:cubicBezTo>
                  <a:cubicBezTo>
                    <a:pt x="1186128" y="821156"/>
                    <a:pt x="1193347" y="828847"/>
                    <a:pt x="1193347" y="837963"/>
                  </a:cubicBezTo>
                  <a:cubicBezTo>
                    <a:pt x="1193347" y="847078"/>
                    <a:pt x="1185653" y="854864"/>
                    <a:pt x="1176439" y="854864"/>
                  </a:cubicBezTo>
                  <a:cubicBezTo>
                    <a:pt x="1167225" y="854864"/>
                    <a:pt x="1159531" y="847173"/>
                    <a:pt x="1159531" y="837963"/>
                  </a:cubicBezTo>
                  <a:moveTo>
                    <a:pt x="1207786" y="837963"/>
                  </a:moveTo>
                  <a:cubicBezTo>
                    <a:pt x="1207786" y="828847"/>
                    <a:pt x="1215480" y="821061"/>
                    <a:pt x="1224694" y="821061"/>
                  </a:cubicBezTo>
                  <a:cubicBezTo>
                    <a:pt x="1233908" y="821061"/>
                    <a:pt x="1241602" y="828752"/>
                    <a:pt x="1241602" y="837963"/>
                  </a:cubicBezTo>
                  <a:cubicBezTo>
                    <a:pt x="1241602" y="847553"/>
                    <a:pt x="1233908" y="854864"/>
                    <a:pt x="1224694" y="854864"/>
                  </a:cubicBezTo>
                  <a:cubicBezTo>
                    <a:pt x="1215480" y="854864"/>
                    <a:pt x="1207786" y="847173"/>
                    <a:pt x="1207786" y="837963"/>
                  </a:cubicBezTo>
                  <a:moveTo>
                    <a:pt x="1062928" y="837963"/>
                  </a:moveTo>
                  <a:cubicBezTo>
                    <a:pt x="1062928" y="828847"/>
                    <a:pt x="1070146" y="821061"/>
                    <a:pt x="1079836" y="821061"/>
                  </a:cubicBezTo>
                  <a:cubicBezTo>
                    <a:pt x="1089524" y="821061"/>
                    <a:pt x="1096744" y="828752"/>
                    <a:pt x="1096744" y="837963"/>
                  </a:cubicBezTo>
                  <a:cubicBezTo>
                    <a:pt x="1096744" y="847173"/>
                    <a:pt x="1089050" y="854769"/>
                    <a:pt x="1079836" y="854769"/>
                  </a:cubicBezTo>
                  <a:cubicBezTo>
                    <a:pt x="1070622" y="854769"/>
                    <a:pt x="1062928" y="847078"/>
                    <a:pt x="1062928" y="837963"/>
                  </a:cubicBezTo>
                  <a:moveTo>
                    <a:pt x="1111182" y="837963"/>
                  </a:moveTo>
                  <a:cubicBezTo>
                    <a:pt x="1111182" y="828847"/>
                    <a:pt x="1118401" y="821156"/>
                    <a:pt x="1128090" y="821156"/>
                  </a:cubicBezTo>
                  <a:cubicBezTo>
                    <a:pt x="1137304" y="821156"/>
                    <a:pt x="1144998" y="828847"/>
                    <a:pt x="1144998" y="837963"/>
                  </a:cubicBezTo>
                  <a:cubicBezTo>
                    <a:pt x="1144998" y="847078"/>
                    <a:pt x="1137304" y="854864"/>
                    <a:pt x="1128090" y="854864"/>
                  </a:cubicBezTo>
                  <a:cubicBezTo>
                    <a:pt x="1118876" y="854864"/>
                    <a:pt x="1111182" y="847173"/>
                    <a:pt x="1111182" y="837963"/>
                  </a:cubicBezTo>
                  <a:moveTo>
                    <a:pt x="966228" y="837963"/>
                  </a:moveTo>
                  <a:cubicBezTo>
                    <a:pt x="966228" y="847078"/>
                    <a:pt x="974018" y="854864"/>
                    <a:pt x="983136" y="854864"/>
                  </a:cubicBezTo>
                  <a:cubicBezTo>
                    <a:pt x="992256" y="854864"/>
                    <a:pt x="1000044" y="847173"/>
                    <a:pt x="1000044" y="837963"/>
                  </a:cubicBezTo>
                  <a:cubicBezTo>
                    <a:pt x="1000044" y="828752"/>
                    <a:pt x="992350" y="821061"/>
                    <a:pt x="983136" y="821061"/>
                  </a:cubicBezTo>
                  <a:cubicBezTo>
                    <a:pt x="973448" y="821061"/>
                    <a:pt x="966228" y="828752"/>
                    <a:pt x="966228" y="837963"/>
                  </a:cubicBezTo>
                  <a:moveTo>
                    <a:pt x="1014578" y="837963"/>
                  </a:moveTo>
                  <a:cubicBezTo>
                    <a:pt x="1014578" y="847078"/>
                    <a:pt x="1022367" y="854864"/>
                    <a:pt x="1031486" y="854864"/>
                  </a:cubicBezTo>
                  <a:cubicBezTo>
                    <a:pt x="1040605" y="854864"/>
                    <a:pt x="1048394" y="847173"/>
                    <a:pt x="1048394" y="837963"/>
                  </a:cubicBezTo>
                  <a:cubicBezTo>
                    <a:pt x="1048394" y="828752"/>
                    <a:pt x="1040700" y="821061"/>
                    <a:pt x="1031486" y="821061"/>
                  </a:cubicBezTo>
                  <a:cubicBezTo>
                    <a:pt x="1021797" y="821061"/>
                    <a:pt x="1014578" y="828752"/>
                    <a:pt x="1014578" y="837963"/>
                  </a:cubicBezTo>
                  <a:moveTo>
                    <a:pt x="1352739" y="886294"/>
                  </a:moveTo>
                  <a:cubicBezTo>
                    <a:pt x="1352739" y="877178"/>
                    <a:pt x="1360433" y="869392"/>
                    <a:pt x="1369647" y="869392"/>
                  </a:cubicBezTo>
                  <a:cubicBezTo>
                    <a:pt x="1378861" y="869392"/>
                    <a:pt x="1386555" y="877083"/>
                    <a:pt x="1386555" y="886294"/>
                  </a:cubicBezTo>
                  <a:cubicBezTo>
                    <a:pt x="1386555" y="895884"/>
                    <a:pt x="1378766" y="903196"/>
                    <a:pt x="1369647" y="903196"/>
                  </a:cubicBezTo>
                  <a:cubicBezTo>
                    <a:pt x="1360528" y="903196"/>
                    <a:pt x="1352739" y="895504"/>
                    <a:pt x="1352739" y="886294"/>
                  </a:cubicBezTo>
                  <a:moveTo>
                    <a:pt x="1304485" y="886294"/>
                  </a:moveTo>
                  <a:cubicBezTo>
                    <a:pt x="1304485" y="877178"/>
                    <a:pt x="1312274" y="869392"/>
                    <a:pt x="1321393" y="869392"/>
                  </a:cubicBezTo>
                  <a:cubicBezTo>
                    <a:pt x="1330511" y="869392"/>
                    <a:pt x="1338301" y="877083"/>
                    <a:pt x="1338301" y="886294"/>
                  </a:cubicBezTo>
                  <a:cubicBezTo>
                    <a:pt x="1338301" y="895884"/>
                    <a:pt x="1330607" y="903196"/>
                    <a:pt x="1321393" y="903196"/>
                  </a:cubicBezTo>
                  <a:cubicBezTo>
                    <a:pt x="1312179" y="903196"/>
                    <a:pt x="1304485" y="895504"/>
                    <a:pt x="1304485" y="886294"/>
                  </a:cubicBezTo>
                  <a:moveTo>
                    <a:pt x="1256135" y="886294"/>
                  </a:moveTo>
                  <a:cubicBezTo>
                    <a:pt x="1256135" y="877178"/>
                    <a:pt x="1263829" y="869392"/>
                    <a:pt x="1273043" y="869392"/>
                  </a:cubicBezTo>
                  <a:cubicBezTo>
                    <a:pt x="1282257" y="869392"/>
                    <a:pt x="1289951" y="877083"/>
                    <a:pt x="1289951" y="886294"/>
                  </a:cubicBezTo>
                  <a:cubicBezTo>
                    <a:pt x="1289951" y="895884"/>
                    <a:pt x="1282162" y="903196"/>
                    <a:pt x="1273043" y="903196"/>
                  </a:cubicBezTo>
                  <a:cubicBezTo>
                    <a:pt x="1263924" y="903196"/>
                    <a:pt x="1256135" y="895504"/>
                    <a:pt x="1256135" y="886294"/>
                  </a:cubicBezTo>
                  <a:moveTo>
                    <a:pt x="1159531" y="886294"/>
                  </a:moveTo>
                  <a:cubicBezTo>
                    <a:pt x="1159531" y="877178"/>
                    <a:pt x="1166750" y="869392"/>
                    <a:pt x="1176439" y="869392"/>
                  </a:cubicBezTo>
                  <a:cubicBezTo>
                    <a:pt x="1186128" y="869392"/>
                    <a:pt x="1193347" y="877083"/>
                    <a:pt x="1193347" y="886294"/>
                  </a:cubicBezTo>
                  <a:cubicBezTo>
                    <a:pt x="1193347" y="895504"/>
                    <a:pt x="1185653" y="903196"/>
                    <a:pt x="1176439" y="903196"/>
                  </a:cubicBezTo>
                  <a:cubicBezTo>
                    <a:pt x="1167225" y="903196"/>
                    <a:pt x="1159531" y="895504"/>
                    <a:pt x="1159531" y="886294"/>
                  </a:cubicBezTo>
                  <a:moveTo>
                    <a:pt x="1207786" y="886294"/>
                  </a:moveTo>
                  <a:cubicBezTo>
                    <a:pt x="1207786" y="877178"/>
                    <a:pt x="1215480" y="869392"/>
                    <a:pt x="1224694" y="869392"/>
                  </a:cubicBezTo>
                  <a:cubicBezTo>
                    <a:pt x="1233908" y="869392"/>
                    <a:pt x="1241602" y="877083"/>
                    <a:pt x="1241602" y="886294"/>
                  </a:cubicBezTo>
                  <a:cubicBezTo>
                    <a:pt x="1241602" y="895884"/>
                    <a:pt x="1233908" y="903196"/>
                    <a:pt x="1224694" y="903196"/>
                  </a:cubicBezTo>
                  <a:cubicBezTo>
                    <a:pt x="1215480" y="903196"/>
                    <a:pt x="1207786" y="895504"/>
                    <a:pt x="1207786" y="886294"/>
                  </a:cubicBezTo>
                  <a:moveTo>
                    <a:pt x="1062928" y="886294"/>
                  </a:moveTo>
                  <a:cubicBezTo>
                    <a:pt x="1062928" y="877178"/>
                    <a:pt x="1070146" y="869392"/>
                    <a:pt x="1079836" y="869392"/>
                  </a:cubicBezTo>
                  <a:cubicBezTo>
                    <a:pt x="1089524" y="869392"/>
                    <a:pt x="1096744" y="877083"/>
                    <a:pt x="1096744" y="886294"/>
                  </a:cubicBezTo>
                  <a:cubicBezTo>
                    <a:pt x="1096744" y="895504"/>
                    <a:pt x="1089050" y="903101"/>
                    <a:pt x="1079836" y="903101"/>
                  </a:cubicBezTo>
                  <a:cubicBezTo>
                    <a:pt x="1070622" y="903101"/>
                    <a:pt x="1062928" y="895409"/>
                    <a:pt x="1062928" y="886294"/>
                  </a:cubicBezTo>
                  <a:moveTo>
                    <a:pt x="1111182" y="886294"/>
                  </a:moveTo>
                  <a:cubicBezTo>
                    <a:pt x="1111182" y="877178"/>
                    <a:pt x="1118401" y="869392"/>
                    <a:pt x="1128090" y="869392"/>
                  </a:cubicBezTo>
                  <a:cubicBezTo>
                    <a:pt x="1137304" y="869392"/>
                    <a:pt x="1144998" y="877083"/>
                    <a:pt x="1144998" y="886294"/>
                  </a:cubicBezTo>
                  <a:cubicBezTo>
                    <a:pt x="1144998" y="895504"/>
                    <a:pt x="1137304" y="903196"/>
                    <a:pt x="1128090" y="903196"/>
                  </a:cubicBezTo>
                  <a:cubicBezTo>
                    <a:pt x="1118876" y="903196"/>
                    <a:pt x="1111182" y="895504"/>
                    <a:pt x="1111182" y="886294"/>
                  </a:cubicBezTo>
                  <a:moveTo>
                    <a:pt x="1014578" y="886294"/>
                  </a:moveTo>
                  <a:cubicBezTo>
                    <a:pt x="1014578" y="895409"/>
                    <a:pt x="1022367" y="903196"/>
                    <a:pt x="1031486" y="903196"/>
                  </a:cubicBezTo>
                  <a:cubicBezTo>
                    <a:pt x="1040605" y="903196"/>
                    <a:pt x="1048394" y="895504"/>
                    <a:pt x="1048394" y="886294"/>
                  </a:cubicBezTo>
                  <a:cubicBezTo>
                    <a:pt x="1048394" y="877083"/>
                    <a:pt x="1040700" y="869392"/>
                    <a:pt x="1031486" y="869392"/>
                  </a:cubicBezTo>
                  <a:cubicBezTo>
                    <a:pt x="1021797" y="869392"/>
                    <a:pt x="1014578" y="877083"/>
                    <a:pt x="1014578" y="886294"/>
                  </a:cubicBezTo>
                  <a:moveTo>
                    <a:pt x="1352739" y="934530"/>
                  </a:moveTo>
                  <a:cubicBezTo>
                    <a:pt x="1352739" y="925415"/>
                    <a:pt x="1360433" y="917628"/>
                    <a:pt x="1369647" y="917628"/>
                  </a:cubicBezTo>
                  <a:cubicBezTo>
                    <a:pt x="1378861" y="917628"/>
                    <a:pt x="1386555" y="925320"/>
                    <a:pt x="1386555" y="934530"/>
                  </a:cubicBezTo>
                  <a:cubicBezTo>
                    <a:pt x="1386555" y="944215"/>
                    <a:pt x="1378766" y="951432"/>
                    <a:pt x="1369647" y="951432"/>
                  </a:cubicBezTo>
                  <a:cubicBezTo>
                    <a:pt x="1360528" y="951432"/>
                    <a:pt x="1352739" y="943741"/>
                    <a:pt x="1352739" y="934530"/>
                  </a:cubicBezTo>
                  <a:moveTo>
                    <a:pt x="1304485" y="934530"/>
                  </a:moveTo>
                  <a:cubicBezTo>
                    <a:pt x="1304485" y="925415"/>
                    <a:pt x="1312274" y="917628"/>
                    <a:pt x="1321393" y="917628"/>
                  </a:cubicBezTo>
                  <a:cubicBezTo>
                    <a:pt x="1330511" y="917628"/>
                    <a:pt x="1338301" y="925320"/>
                    <a:pt x="1338301" y="934530"/>
                  </a:cubicBezTo>
                  <a:cubicBezTo>
                    <a:pt x="1338301" y="944215"/>
                    <a:pt x="1330607" y="951432"/>
                    <a:pt x="1321393" y="951432"/>
                  </a:cubicBezTo>
                  <a:cubicBezTo>
                    <a:pt x="1312179" y="951432"/>
                    <a:pt x="1304485" y="943741"/>
                    <a:pt x="1304485" y="934530"/>
                  </a:cubicBezTo>
                  <a:moveTo>
                    <a:pt x="1256135" y="934530"/>
                  </a:moveTo>
                  <a:cubicBezTo>
                    <a:pt x="1256135" y="925415"/>
                    <a:pt x="1263829" y="917628"/>
                    <a:pt x="1273043" y="917628"/>
                  </a:cubicBezTo>
                  <a:cubicBezTo>
                    <a:pt x="1282257" y="917628"/>
                    <a:pt x="1289951" y="925320"/>
                    <a:pt x="1289951" y="934530"/>
                  </a:cubicBezTo>
                  <a:cubicBezTo>
                    <a:pt x="1289951" y="944215"/>
                    <a:pt x="1282162" y="951432"/>
                    <a:pt x="1273043" y="951432"/>
                  </a:cubicBezTo>
                  <a:cubicBezTo>
                    <a:pt x="1263924" y="951432"/>
                    <a:pt x="1256135" y="943741"/>
                    <a:pt x="1256135" y="934530"/>
                  </a:cubicBezTo>
                  <a:moveTo>
                    <a:pt x="1159531" y="934530"/>
                  </a:moveTo>
                  <a:cubicBezTo>
                    <a:pt x="1159531" y="925415"/>
                    <a:pt x="1166750" y="917628"/>
                    <a:pt x="1176439" y="917628"/>
                  </a:cubicBezTo>
                  <a:cubicBezTo>
                    <a:pt x="1186128" y="917628"/>
                    <a:pt x="1193347" y="925320"/>
                    <a:pt x="1193347" y="934530"/>
                  </a:cubicBezTo>
                  <a:cubicBezTo>
                    <a:pt x="1193347" y="943741"/>
                    <a:pt x="1185653" y="951432"/>
                    <a:pt x="1176439" y="951432"/>
                  </a:cubicBezTo>
                  <a:cubicBezTo>
                    <a:pt x="1167225" y="951432"/>
                    <a:pt x="1159531" y="943741"/>
                    <a:pt x="1159531" y="934530"/>
                  </a:cubicBezTo>
                  <a:moveTo>
                    <a:pt x="1207786" y="934530"/>
                  </a:moveTo>
                  <a:cubicBezTo>
                    <a:pt x="1207786" y="925415"/>
                    <a:pt x="1215480" y="917628"/>
                    <a:pt x="1224694" y="917628"/>
                  </a:cubicBezTo>
                  <a:cubicBezTo>
                    <a:pt x="1233908" y="917628"/>
                    <a:pt x="1241602" y="925320"/>
                    <a:pt x="1241602" y="934530"/>
                  </a:cubicBezTo>
                  <a:cubicBezTo>
                    <a:pt x="1241602" y="944215"/>
                    <a:pt x="1233908" y="951432"/>
                    <a:pt x="1224694" y="951432"/>
                  </a:cubicBezTo>
                  <a:cubicBezTo>
                    <a:pt x="1215480" y="951432"/>
                    <a:pt x="1207786" y="943741"/>
                    <a:pt x="1207786" y="934530"/>
                  </a:cubicBezTo>
                  <a:moveTo>
                    <a:pt x="1062928" y="934530"/>
                  </a:moveTo>
                  <a:cubicBezTo>
                    <a:pt x="1062928" y="925415"/>
                    <a:pt x="1070146" y="917628"/>
                    <a:pt x="1079836" y="917628"/>
                  </a:cubicBezTo>
                  <a:cubicBezTo>
                    <a:pt x="1089524" y="917628"/>
                    <a:pt x="1096744" y="925320"/>
                    <a:pt x="1096744" y="934530"/>
                  </a:cubicBezTo>
                  <a:cubicBezTo>
                    <a:pt x="1096744" y="943741"/>
                    <a:pt x="1089050" y="951432"/>
                    <a:pt x="1079836" y="951432"/>
                  </a:cubicBezTo>
                  <a:cubicBezTo>
                    <a:pt x="1070622" y="951432"/>
                    <a:pt x="1062928" y="943741"/>
                    <a:pt x="1062928" y="934530"/>
                  </a:cubicBezTo>
                  <a:moveTo>
                    <a:pt x="1111182" y="934530"/>
                  </a:moveTo>
                  <a:cubicBezTo>
                    <a:pt x="1111182" y="925415"/>
                    <a:pt x="1118401" y="917628"/>
                    <a:pt x="1128090" y="917628"/>
                  </a:cubicBezTo>
                  <a:cubicBezTo>
                    <a:pt x="1137304" y="917628"/>
                    <a:pt x="1144998" y="925320"/>
                    <a:pt x="1144998" y="934530"/>
                  </a:cubicBezTo>
                  <a:cubicBezTo>
                    <a:pt x="1144998" y="943741"/>
                    <a:pt x="1137304" y="951432"/>
                    <a:pt x="1128090" y="951432"/>
                  </a:cubicBezTo>
                  <a:cubicBezTo>
                    <a:pt x="1118876" y="951432"/>
                    <a:pt x="1111182" y="943741"/>
                    <a:pt x="1111182" y="934530"/>
                  </a:cubicBezTo>
                  <a:moveTo>
                    <a:pt x="1014578" y="934530"/>
                  </a:moveTo>
                  <a:cubicBezTo>
                    <a:pt x="1014578" y="943646"/>
                    <a:pt x="1022367" y="951432"/>
                    <a:pt x="1031486" y="951432"/>
                  </a:cubicBezTo>
                  <a:cubicBezTo>
                    <a:pt x="1040605" y="951432"/>
                    <a:pt x="1048394" y="943741"/>
                    <a:pt x="1048394" y="934530"/>
                  </a:cubicBezTo>
                  <a:cubicBezTo>
                    <a:pt x="1048394" y="925320"/>
                    <a:pt x="1040700" y="917628"/>
                    <a:pt x="1031486" y="917628"/>
                  </a:cubicBezTo>
                  <a:cubicBezTo>
                    <a:pt x="1021797" y="917628"/>
                    <a:pt x="1014578" y="925320"/>
                    <a:pt x="1014578" y="934530"/>
                  </a:cubicBezTo>
                  <a:moveTo>
                    <a:pt x="1352739" y="982861"/>
                  </a:moveTo>
                  <a:cubicBezTo>
                    <a:pt x="1352739" y="973746"/>
                    <a:pt x="1360433" y="966055"/>
                    <a:pt x="1369647" y="966055"/>
                  </a:cubicBezTo>
                  <a:cubicBezTo>
                    <a:pt x="1378861" y="966055"/>
                    <a:pt x="1386555" y="973746"/>
                    <a:pt x="1386555" y="982861"/>
                  </a:cubicBezTo>
                  <a:cubicBezTo>
                    <a:pt x="1386555" y="992547"/>
                    <a:pt x="1378766" y="999763"/>
                    <a:pt x="1369647" y="999763"/>
                  </a:cubicBezTo>
                  <a:cubicBezTo>
                    <a:pt x="1360528" y="999763"/>
                    <a:pt x="1352739" y="992072"/>
                    <a:pt x="1352739" y="982861"/>
                  </a:cubicBezTo>
                  <a:moveTo>
                    <a:pt x="1304485" y="982861"/>
                  </a:moveTo>
                  <a:cubicBezTo>
                    <a:pt x="1304485" y="973746"/>
                    <a:pt x="1312274" y="966055"/>
                    <a:pt x="1321393" y="966055"/>
                  </a:cubicBezTo>
                  <a:cubicBezTo>
                    <a:pt x="1330511" y="966055"/>
                    <a:pt x="1338301" y="973746"/>
                    <a:pt x="1338301" y="982861"/>
                  </a:cubicBezTo>
                  <a:cubicBezTo>
                    <a:pt x="1338301" y="992547"/>
                    <a:pt x="1330607" y="999763"/>
                    <a:pt x="1321393" y="999763"/>
                  </a:cubicBezTo>
                  <a:cubicBezTo>
                    <a:pt x="1312179" y="999763"/>
                    <a:pt x="1304485" y="992072"/>
                    <a:pt x="1304485" y="982861"/>
                  </a:cubicBezTo>
                  <a:moveTo>
                    <a:pt x="1256135" y="982861"/>
                  </a:moveTo>
                  <a:cubicBezTo>
                    <a:pt x="1256135" y="973746"/>
                    <a:pt x="1263829" y="966055"/>
                    <a:pt x="1273043" y="966055"/>
                  </a:cubicBezTo>
                  <a:cubicBezTo>
                    <a:pt x="1282257" y="966055"/>
                    <a:pt x="1289951" y="973746"/>
                    <a:pt x="1289951" y="982861"/>
                  </a:cubicBezTo>
                  <a:cubicBezTo>
                    <a:pt x="1289951" y="992547"/>
                    <a:pt x="1282162" y="999763"/>
                    <a:pt x="1273043" y="999763"/>
                  </a:cubicBezTo>
                  <a:cubicBezTo>
                    <a:pt x="1263924" y="999763"/>
                    <a:pt x="1256135" y="992072"/>
                    <a:pt x="1256135" y="982861"/>
                  </a:cubicBezTo>
                  <a:moveTo>
                    <a:pt x="1159531" y="982861"/>
                  </a:moveTo>
                  <a:cubicBezTo>
                    <a:pt x="1159531" y="973746"/>
                    <a:pt x="1166750" y="966055"/>
                    <a:pt x="1176439" y="966055"/>
                  </a:cubicBezTo>
                  <a:cubicBezTo>
                    <a:pt x="1186128" y="966055"/>
                    <a:pt x="1193347" y="973746"/>
                    <a:pt x="1193347" y="982861"/>
                  </a:cubicBezTo>
                  <a:cubicBezTo>
                    <a:pt x="1193347" y="991977"/>
                    <a:pt x="1185653" y="999763"/>
                    <a:pt x="1176439" y="999763"/>
                  </a:cubicBezTo>
                  <a:cubicBezTo>
                    <a:pt x="1167225" y="999763"/>
                    <a:pt x="1159531" y="992072"/>
                    <a:pt x="1159531" y="982861"/>
                  </a:cubicBezTo>
                  <a:moveTo>
                    <a:pt x="1207786" y="982861"/>
                  </a:moveTo>
                  <a:cubicBezTo>
                    <a:pt x="1207786" y="973746"/>
                    <a:pt x="1215480" y="966055"/>
                    <a:pt x="1224694" y="966055"/>
                  </a:cubicBezTo>
                  <a:cubicBezTo>
                    <a:pt x="1233908" y="966055"/>
                    <a:pt x="1241602" y="973746"/>
                    <a:pt x="1241602" y="982861"/>
                  </a:cubicBezTo>
                  <a:cubicBezTo>
                    <a:pt x="1241602" y="992547"/>
                    <a:pt x="1233908" y="999763"/>
                    <a:pt x="1224694" y="999763"/>
                  </a:cubicBezTo>
                  <a:cubicBezTo>
                    <a:pt x="1215480" y="999763"/>
                    <a:pt x="1207786" y="992072"/>
                    <a:pt x="1207786" y="982861"/>
                  </a:cubicBezTo>
                  <a:moveTo>
                    <a:pt x="1062928" y="982861"/>
                  </a:moveTo>
                  <a:cubicBezTo>
                    <a:pt x="1062928" y="973746"/>
                    <a:pt x="1070146" y="966055"/>
                    <a:pt x="1079836" y="966055"/>
                  </a:cubicBezTo>
                  <a:cubicBezTo>
                    <a:pt x="1089524" y="966055"/>
                    <a:pt x="1096744" y="973746"/>
                    <a:pt x="1096744" y="982861"/>
                  </a:cubicBezTo>
                  <a:cubicBezTo>
                    <a:pt x="1096744" y="991977"/>
                    <a:pt x="1089050" y="999763"/>
                    <a:pt x="1079836" y="999763"/>
                  </a:cubicBezTo>
                  <a:cubicBezTo>
                    <a:pt x="1070622" y="999763"/>
                    <a:pt x="1062928" y="992072"/>
                    <a:pt x="1062928" y="982861"/>
                  </a:cubicBezTo>
                  <a:moveTo>
                    <a:pt x="1111182" y="982861"/>
                  </a:moveTo>
                  <a:cubicBezTo>
                    <a:pt x="1111182" y="973746"/>
                    <a:pt x="1118401" y="966055"/>
                    <a:pt x="1128090" y="966055"/>
                  </a:cubicBezTo>
                  <a:cubicBezTo>
                    <a:pt x="1137304" y="966055"/>
                    <a:pt x="1144998" y="973746"/>
                    <a:pt x="1144998" y="982861"/>
                  </a:cubicBezTo>
                  <a:cubicBezTo>
                    <a:pt x="1144998" y="991977"/>
                    <a:pt x="1137304" y="999763"/>
                    <a:pt x="1128090" y="999763"/>
                  </a:cubicBezTo>
                  <a:cubicBezTo>
                    <a:pt x="1118876" y="999763"/>
                    <a:pt x="1111182" y="992072"/>
                    <a:pt x="1111182" y="982861"/>
                  </a:cubicBezTo>
                  <a:moveTo>
                    <a:pt x="1352739" y="1031098"/>
                  </a:moveTo>
                  <a:cubicBezTo>
                    <a:pt x="1352739" y="1021982"/>
                    <a:pt x="1360433" y="1014291"/>
                    <a:pt x="1369647" y="1014291"/>
                  </a:cubicBezTo>
                  <a:cubicBezTo>
                    <a:pt x="1378861" y="1014291"/>
                    <a:pt x="1386555" y="1021982"/>
                    <a:pt x="1386555" y="1031098"/>
                  </a:cubicBezTo>
                  <a:cubicBezTo>
                    <a:pt x="1386555" y="1040783"/>
                    <a:pt x="1378766" y="1047999"/>
                    <a:pt x="1369647" y="1047999"/>
                  </a:cubicBezTo>
                  <a:cubicBezTo>
                    <a:pt x="1360528" y="1047999"/>
                    <a:pt x="1352739" y="1040308"/>
                    <a:pt x="1352739" y="1031098"/>
                  </a:cubicBezTo>
                  <a:moveTo>
                    <a:pt x="1304485" y="1031098"/>
                  </a:moveTo>
                  <a:cubicBezTo>
                    <a:pt x="1304485" y="1021982"/>
                    <a:pt x="1312274" y="1014291"/>
                    <a:pt x="1321393" y="1014291"/>
                  </a:cubicBezTo>
                  <a:cubicBezTo>
                    <a:pt x="1330511" y="1014291"/>
                    <a:pt x="1338301" y="1021982"/>
                    <a:pt x="1338301" y="1031098"/>
                  </a:cubicBezTo>
                  <a:cubicBezTo>
                    <a:pt x="1338301" y="1040783"/>
                    <a:pt x="1330607" y="1047999"/>
                    <a:pt x="1321393" y="1047999"/>
                  </a:cubicBezTo>
                  <a:cubicBezTo>
                    <a:pt x="1312179" y="1047999"/>
                    <a:pt x="1304485" y="1040308"/>
                    <a:pt x="1304485" y="1031098"/>
                  </a:cubicBezTo>
                  <a:moveTo>
                    <a:pt x="1256135" y="1031098"/>
                  </a:moveTo>
                  <a:cubicBezTo>
                    <a:pt x="1256135" y="1021982"/>
                    <a:pt x="1263829" y="1014291"/>
                    <a:pt x="1273043" y="1014291"/>
                  </a:cubicBezTo>
                  <a:cubicBezTo>
                    <a:pt x="1282257" y="1014291"/>
                    <a:pt x="1289951" y="1021982"/>
                    <a:pt x="1289951" y="1031098"/>
                  </a:cubicBezTo>
                  <a:cubicBezTo>
                    <a:pt x="1289951" y="1040783"/>
                    <a:pt x="1282162" y="1047999"/>
                    <a:pt x="1273043" y="1047999"/>
                  </a:cubicBezTo>
                  <a:cubicBezTo>
                    <a:pt x="1263924" y="1047999"/>
                    <a:pt x="1256135" y="1040308"/>
                    <a:pt x="1256135" y="1031098"/>
                  </a:cubicBezTo>
                  <a:moveTo>
                    <a:pt x="1159531" y="1031098"/>
                  </a:moveTo>
                  <a:cubicBezTo>
                    <a:pt x="1159531" y="1021982"/>
                    <a:pt x="1166750" y="1014291"/>
                    <a:pt x="1176439" y="1014291"/>
                  </a:cubicBezTo>
                  <a:cubicBezTo>
                    <a:pt x="1186128" y="1014291"/>
                    <a:pt x="1193347" y="1021982"/>
                    <a:pt x="1193347" y="1031098"/>
                  </a:cubicBezTo>
                  <a:cubicBezTo>
                    <a:pt x="1193347" y="1040213"/>
                    <a:pt x="1185653" y="1047999"/>
                    <a:pt x="1176439" y="1047999"/>
                  </a:cubicBezTo>
                  <a:cubicBezTo>
                    <a:pt x="1167225" y="1047999"/>
                    <a:pt x="1159531" y="1040308"/>
                    <a:pt x="1159531" y="1031098"/>
                  </a:cubicBezTo>
                  <a:moveTo>
                    <a:pt x="1207786" y="1031098"/>
                  </a:moveTo>
                  <a:cubicBezTo>
                    <a:pt x="1207786" y="1021982"/>
                    <a:pt x="1215480" y="1014291"/>
                    <a:pt x="1224694" y="1014291"/>
                  </a:cubicBezTo>
                  <a:cubicBezTo>
                    <a:pt x="1233908" y="1014291"/>
                    <a:pt x="1241602" y="1021982"/>
                    <a:pt x="1241602" y="1031098"/>
                  </a:cubicBezTo>
                  <a:cubicBezTo>
                    <a:pt x="1241602" y="1040783"/>
                    <a:pt x="1233908" y="1047999"/>
                    <a:pt x="1224694" y="1047999"/>
                  </a:cubicBezTo>
                  <a:cubicBezTo>
                    <a:pt x="1215480" y="1047999"/>
                    <a:pt x="1207786" y="1040308"/>
                    <a:pt x="1207786" y="1031098"/>
                  </a:cubicBezTo>
                  <a:moveTo>
                    <a:pt x="1111182" y="1031098"/>
                  </a:moveTo>
                  <a:cubicBezTo>
                    <a:pt x="1111182" y="1021982"/>
                    <a:pt x="1118401" y="1014291"/>
                    <a:pt x="1128090" y="1014291"/>
                  </a:cubicBezTo>
                  <a:cubicBezTo>
                    <a:pt x="1137304" y="1014291"/>
                    <a:pt x="1144998" y="1021982"/>
                    <a:pt x="1144998" y="1031098"/>
                  </a:cubicBezTo>
                  <a:cubicBezTo>
                    <a:pt x="1144998" y="1040213"/>
                    <a:pt x="1137304" y="1047999"/>
                    <a:pt x="1128090" y="1047999"/>
                  </a:cubicBezTo>
                  <a:cubicBezTo>
                    <a:pt x="1118876" y="1047999"/>
                    <a:pt x="1111182" y="1040308"/>
                    <a:pt x="1111182" y="1031098"/>
                  </a:cubicBezTo>
                  <a:moveTo>
                    <a:pt x="1352739" y="1079429"/>
                  </a:moveTo>
                  <a:cubicBezTo>
                    <a:pt x="1352739" y="1070313"/>
                    <a:pt x="1360433" y="1062527"/>
                    <a:pt x="1369647" y="1062527"/>
                  </a:cubicBezTo>
                  <a:cubicBezTo>
                    <a:pt x="1378861" y="1062527"/>
                    <a:pt x="1386555" y="1070218"/>
                    <a:pt x="1386555" y="1079429"/>
                  </a:cubicBezTo>
                  <a:cubicBezTo>
                    <a:pt x="1386555" y="1089019"/>
                    <a:pt x="1378766" y="1096331"/>
                    <a:pt x="1369647" y="1096331"/>
                  </a:cubicBezTo>
                  <a:cubicBezTo>
                    <a:pt x="1360528" y="1096331"/>
                    <a:pt x="1352739" y="1088639"/>
                    <a:pt x="1352739" y="1079429"/>
                  </a:cubicBezTo>
                  <a:moveTo>
                    <a:pt x="1304485" y="1079429"/>
                  </a:moveTo>
                  <a:cubicBezTo>
                    <a:pt x="1304485" y="1070313"/>
                    <a:pt x="1312274" y="1062527"/>
                    <a:pt x="1321393" y="1062527"/>
                  </a:cubicBezTo>
                  <a:cubicBezTo>
                    <a:pt x="1330511" y="1062527"/>
                    <a:pt x="1338301" y="1070218"/>
                    <a:pt x="1338301" y="1079429"/>
                  </a:cubicBezTo>
                  <a:cubicBezTo>
                    <a:pt x="1338301" y="1089019"/>
                    <a:pt x="1330607" y="1096331"/>
                    <a:pt x="1321393" y="1096331"/>
                  </a:cubicBezTo>
                  <a:cubicBezTo>
                    <a:pt x="1312179" y="1096331"/>
                    <a:pt x="1304485" y="1088639"/>
                    <a:pt x="1304485" y="1079429"/>
                  </a:cubicBezTo>
                  <a:moveTo>
                    <a:pt x="1256135" y="1079429"/>
                  </a:moveTo>
                  <a:cubicBezTo>
                    <a:pt x="1256135" y="1070313"/>
                    <a:pt x="1263829" y="1062527"/>
                    <a:pt x="1273043" y="1062527"/>
                  </a:cubicBezTo>
                  <a:cubicBezTo>
                    <a:pt x="1282257" y="1062527"/>
                    <a:pt x="1289951" y="1070218"/>
                    <a:pt x="1289951" y="1079429"/>
                  </a:cubicBezTo>
                  <a:cubicBezTo>
                    <a:pt x="1289951" y="1089019"/>
                    <a:pt x="1282162" y="1096331"/>
                    <a:pt x="1273043" y="1096331"/>
                  </a:cubicBezTo>
                  <a:cubicBezTo>
                    <a:pt x="1263924" y="1096331"/>
                    <a:pt x="1256135" y="1088639"/>
                    <a:pt x="1256135" y="1079429"/>
                  </a:cubicBezTo>
                  <a:moveTo>
                    <a:pt x="1159531" y="1079429"/>
                  </a:moveTo>
                  <a:cubicBezTo>
                    <a:pt x="1159531" y="1070313"/>
                    <a:pt x="1166750" y="1062622"/>
                    <a:pt x="1176439" y="1062622"/>
                  </a:cubicBezTo>
                  <a:cubicBezTo>
                    <a:pt x="1186128" y="1062622"/>
                    <a:pt x="1193347" y="1070313"/>
                    <a:pt x="1193347" y="1079429"/>
                  </a:cubicBezTo>
                  <a:cubicBezTo>
                    <a:pt x="1193347" y="1088544"/>
                    <a:pt x="1185653" y="1096331"/>
                    <a:pt x="1176439" y="1096331"/>
                  </a:cubicBezTo>
                  <a:cubicBezTo>
                    <a:pt x="1167225" y="1096331"/>
                    <a:pt x="1159531" y="1088639"/>
                    <a:pt x="1159531" y="1079429"/>
                  </a:cubicBezTo>
                  <a:moveTo>
                    <a:pt x="1207786" y="1079429"/>
                  </a:moveTo>
                  <a:cubicBezTo>
                    <a:pt x="1207786" y="1070313"/>
                    <a:pt x="1215480" y="1062527"/>
                    <a:pt x="1224694" y="1062527"/>
                  </a:cubicBezTo>
                  <a:cubicBezTo>
                    <a:pt x="1233908" y="1062527"/>
                    <a:pt x="1241602" y="1070218"/>
                    <a:pt x="1241602" y="1079429"/>
                  </a:cubicBezTo>
                  <a:cubicBezTo>
                    <a:pt x="1241602" y="1089019"/>
                    <a:pt x="1233908" y="1096331"/>
                    <a:pt x="1224694" y="1096331"/>
                  </a:cubicBezTo>
                  <a:cubicBezTo>
                    <a:pt x="1215480" y="1096331"/>
                    <a:pt x="1207786" y="1088639"/>
                    <a:pt x="1207786" y="1079429"/>
                  </a:cubicBezTo>
                  <a:moveTo>
                    <a:pt x="1352739" y="1127760"/>
                  </a:moveTo>
                  <a:cubicBezTo>
                    <a:pt x="1352739" y="1118645"/>
                    <a:pt x="1360433" y="1110858"/>
                    <a:pt x="1369647" y="1110858"/>
                  </a:cubicBezTo>
                  <a:cubicBezTo>
                    <a:pt x="1378861" y="1110858"/>
                    <a:pt x="1386555" y="1118550"/>
                    <a:pt x="1386555" y="1127760"/>
                  </a:cubicBezTo>
                  <a:cubicBezTo>
                    <a:pt x="1386555" y="1137350"/>
                    <a:pt x="1378766" y="1144662"/>
                    <a:pt x="1369647" y="1144662"/>
                  </a:cubicBezTo>
                  <a:cubicBezTo>
                    <a:pt x="1360528" y="1144662"/>
                    <a:pt x="1352739" y="1136971"/>
                    <a:pt x="1352739" y="1127760"/>
                  </a:cubicBezTo>
                  <a:moveTo>
                    <a:pt x="1304485" y="1127760"/>
                  </a:moveTo>
                  <a:cubicBezTo>
                    <a:pt x="1304485" y="1118645"/>
                    <a:pt x="1312274" y="1110858"/>
                    <a:pt x="1321393" y="1110858"/>
                  </a:cubicBezTo>
                  <a:cubicBezTo>
                    <a:pt x="1330511" y="1110858"/>
                    <a:pt x="1338301" y="1118550"/>
                    <a:pt x="1338301" y="1127760"/>
                  </a:cubicBezTo>
                  <a:cubicBezTo>
                    <a:pt x="1338301" y="1137350"/>
                    <a:pt x="1330607" y="1144662"/>
                    <a:pt x="1321393" y="1144662"/>
                  </a:cubicBezTo>
                  <a:cubicBezTo>
                    <a:pt x="1312179" y="1144662"/>
                    <a:pt x="1304485" y="1136971"/>
                    <a:pt x="1304485" y="1127760"/>
                  </a:cubicBezTo>
                  <a:moveTo>
                    <a:pt x="1256135" y="1127760"/>
                  </a:moveTo>
                  <a:cubicBezTo>
                    <a:pt x="1256135" y="1118645"/>
                    <a:pt x="1263829" y="1110858"/>
                    <a:pt x="1273043" y="1110858"/>
                  </a:cubicBezTo>
                  <a:cubicBezTo>
                    <a:pt x="1282257" y="1110858"/>
                    <a:pt x="1289951" y="1118550"/>
                    <a:pt x="1289951" y="1127760"/>
                  </a:cubicBezTo>
                  <a:cubicBezTo>
                    <a:pt x="1289951" y="1137350"/>
                    <a:pt x="1282162" y="1144662"/>
                    <a:pt x="1273043" y="1144662"/>
                  </a:cubicBezTo>
                  <a:cubicBezTo>
                    <a:pt x="1263924" y="1144662"/>
                    <a:pt x="1256135" y="1136971"/>
                    <a:pt x="1256135" y="1127760"/>
                  </a:cubicBezTo>
                  <a:moveTo>
                    <a:pt x="1159531" y="1127760"/>
                  </a:moveTo>
                  <a:cubicBezTo>
                    <a:pt x="1159531" y="1118645"/>
                    <a:pt x="1166750" y="1110858"/>
                    <a:pt x="1176439" y="1110858"/>
                  </a:cubicBezTo>
                  <a:cubicBezTo>
                    <a:pt x="1186128" y="1110858"/>
                    <a:pt x="1193347" y="1118550"/>
                    <a:pt x="1193347" y="1127760"/>
                  </a:cubicBezTo>
                  <a:cubicBezTo>
                    <a:pt x="1193347" y="1136971"/>
                    <a:pt x="1185653" y="1144662"/>
                    <a:pt x="1176439" y="1144662"/>
                  </a:cubicBezTo>
                  <a:cubicBezTo>
                    <a:pt x="1167225" y="1144662"/>
                    <a:pt x="1159531" y="1136971"/>
                    <a:pt x="1159531" y="1127760"/>
                  </a:cubicBezTo>
                  <a:moveTo>
                    <a:pt x="1207786" y="1127760"/>
                  </a:moveTo>
                  <a:cubicBezTo>
                    <a:pt x="1207786" y="1118645"/>
                    <a:pt x="1215480" y="1110858"/>
                    <a:pt x="1224694" y="1110858"/>
                  </a:cubicBezTo>
                  <a:cubicBezTo>
                    <a:pt x="1233908" y="1110858"/>
                    <a:pt x="1241602" y="1118550"/>
                    <a:pt x="1241602" y="1127760"/>
                  </a:cubicBezTo>
                  <a:cubicBezTo>
                    <a:pt x="1241602" y="1137350"/>
                    <a:pt x="1233908" y="1144662"/>
                    <a:pt x="1224694" y="1144662"/>
                  </a:cubicBezTo>
                  <a:cubicBezTo>
                    <a:pt x="1215480" y="1144662"/>
                    <a:pt x="1207786" y="1136971"/>
                    <a:pt x="1207786" y="1127760"/>
                  </a:cubicBezTo>
                  <a:moveTo>
                    <a:pt x="1352739" y="1175996"/>
                  </a:moveTo>
                  <a:cubicBezTo>
                    <a:pt x="1352739" y="1166881"/>
                    <a:pt x="1360433" y="1159095"/>
                    <a:pt x="1369647" y="1159095"/>
                  </a:cubicBezTo>
                  <a:cubicBezTo>
                    <a:pt x="1378861" y="1159095"/>
                    <a:pt x="1386555" y="1166786"/>
                    <a:pt x="1386555" y="1175996"/>
                  </a:cubicBezTo>
                  <a:cubicBezTo>
                    <a:pt x="1386555" y="1185587"/>
                    <a:pt x="1378766" y="1192898"/>
                    <a:pt x="1369647" y="1192898"/>
                  </a:cubicBezTo>
                  <a:cubicBezTo>
                    <a:pt x="1360528" y="1192898"/>
                    <a:pt x="1352739" y="1185207"/>
                    <a:pt x="1352739" y="1175996"/>
                  </a:cubicBezTo>
                  <a:moveTo>
                    <a:pt x="1304485" y="1175996"/>
                  </a:moveTo>
                  <a:cubicBezTo>
                    <a:pt x="1304485" y="1166881"/>
                    <a:pt x="1312274" y="1159095"/>
                    <a:pt x="1321393" y="1159095"/>
                  </a:cubicBezTo>
                  <a:cubicBezTo>
                    <a:pt x="1330511" y="1159095"/>
                    <a:pt x="1338301" y="1166786"/>
                    <a:pt x="1338301" y="1175996"/>
                  </a:cubicBezTo>
                  <a:cubicBezTo>
                    <a:pt x="1338301" y="1185587"/>
                    <a:pt x="1330607" y="1192898"/>
                    <a:pt x="1321393" y="1192898"/>
                  </a:cubicBezTo>
                  <a:cubicBezTo>
                    <a:pt x="1312179" y="1192898"/>
                    <a:pt x="1304485" y="1185207"/>
                    <a:pt x="1304485" y="1175996"/>
                  </a:cubicBezTo>
                  <a:moveTo>
                    <a:pt x="1256135" y="1175996"/>
                  </a:moveTo>
                  <a:cubicBezTo>
                    <a:pt x="1256135" y="1166881"/>
                    <a:pt x="1263829" y="1159095"/>
                    <a:pt x="1273043" y="1159095"/>
                  </a:cubicBezTo>
                  <a:cubicBezTo>
                    <a:pt x="1282257" y="1159095"/>
                    <a:pt x="1289951" y="1166786"/>
                    <a:pt x="1289951" y="1175996"/>
                  </a:cubicBezTo>
                  <a:cubicBezTo>
                    <a:pt x="1289951" y="1185587"/>
                    <a:pt x="1282162" y="1192898"/>
                    <a:pt x="1273043" y="1192898"/>
                  </a:cubicBezTo>
                  <a:cubicBezTo>
                    <a:pt x="1263924" y="1192898"/>
                    <a:pt x="1256135" y="1185207"/>
                    <a:pt x="1256135" y="1175996"/>
                  </a:cubicBezTo>
                  <a:moveTo>
                    <a:pt x="1352739" y="1224328"/>
                  </a:moveTo>
                  <a:cubicBezTo>
                    <a:pt x="1352739" y="1215212"/>
                    <a:pt x="1360433" y="1207426"/>
                    <a:pt x="1369647" y="1207426"/>
                  </a:cubicBezTo>
                  <a:cubicBezTo>
                    <a:pt x="1378861" y="1207426"/>
                    <a:pt x="1386555" y="1215117"/>
                    <a:pt x="1386555" y="1224328"/>
                  </a:cubicBezTo>
                  <a:cubicBezTo>
                    <a:pt x="1386555" y="1233918"/>
                    <a:pt x="1378766" y="1241229"/>
                    <a:pt x="1369647" y="1241229"/>
                  </a:cubicBezTo>
                  <a:cubicBezTo>
                    <a:pt x="1360528" y="1241229"/>
                    <a:pt x="1352739" y="1233538"/>
                    <a:pt x="1352739" y="1224328"/>
                  </a:cubicBezTo>
                  <a:moveTo>
                    <a:pt x="1304485" y="1224328"/>
                  </a:moveTo>
                  <a:cubicBezTo>
                    <a:pt x="1304485" y="1215212"/>
                    <a:pt x="1312274" y="1207426"/>
                    <a:pt x="1321393" y="1207426"/>
                  </a:cubicBezTo>
                  <a:cubicBezTo>
                    <a:pt x="1330511" y="1207426"/>
                    <a:pt x="1338301" y="1215117"/>
                    <a:pt x="1338301" y="1224328"/>
                  </a:cubicBezTo>
                  <a:cubicBezTo>
                    <a:pt x="1338301" y="1233918"/>
                    <a:pt x="1330607" y="1241229"/>
                    <a:pt x="1321393" y="1241229"/>
                  </a:cubicBezTo>
                  <a:cubicBezTo>
                    <a:pt x="1312179" y="1241229"/>
                    <a:pt x="1304485" y="1233538"/>
                    <a:pt x="1304485" y="1224328"/>
                  </a:cubicBezTo>
                  <a:moveTo>
                    <a:pt x="1256135" y="1224328"/>
                  </a:moveTo>
                  <a:cubicBezTo>
                    <a:pt x="1256135" y="1215212"/>
                    <a:pt x="1263829" y="1207426"/>
                    <a:pt x="1273043" y="1207426"/>
                  </a:cubicBezTo>
                  <a:cubicBezTo>
                    <a:pt x="1282257" y="1207426"/>
                    <a:pt x="1289951" y="1215117"/>
                    <a:pt x="1289951" y="1224328"/>
                  </a:cubicBezTo>
                  <a:cubicBezTo>
                    <a:pt x="1289951" y="1233918"/>
                    <a:pt x="1282162" y="1241229"/>
                    <a:pt x="1273043" y="1241229"/>
                  </a:cubicBezTo>
                  <a:cubicBezTo>
                    <a:pt x="1263924" y="1241229"/>
                    <a:pt x="1256135" y="1233538"/>
                    <a:pt x="1256135" y="1224328"/>
                  </a:cubicBezTo>
                  <a:moveTo>
                    <a:pt x="1352739" y="1272659"/>
                  </a:moveTo>
                  <a:cubicBezTo>
                    <a:pt x="1352739" y="1263543"/>
                    <a:pt x="1360433" y="1255757"/>
                    <a:pt x="1369647" y="1255757"/>
                  </a:cubicBezTo>
                  <a:cubicBezTo>
                    <a:pt x="1378861" y="1255757"/>
                    <a:pt x="1386555" y="1263448"/>
                    <a:pt x="1386555" y="1272659"/>
                  </a:cubicBezTo>
                  <a:cubicBezTo>
                    <a:pt x="1386555" y="1282249"/>
                    <a:pt x="1378766" y="1289560"/>
                    <a:pt x="1369647" y="1289560"/>
                  </a:cubicBezTo>
                  <a:cubicBezTo>
                    <a:pt x="1360528" y="1289560"/>
                    <a:pt x="1352739" y="1281869"/>
                    <a:pt x="1352739" y="1272659"/>
                  </a:cubicBezTo>
                  <a:moveTo>
                    <a:pt x="1304485" y="1272659"/>
                  </a:moveTo>
                  <a:cubicBezTo>
                    <a:pt x="1304485" y="1263543"/>
                    <a:pt x="1312274" y="1255757"/>
                    <a:pt x="1321393" y="1255757"/>
                  </a:cubicBezTo>
                  <a:cubicBezTo>
                    <a:pt x="1330511" y="1255757"/>
                    <a:pt x="1338301" y="1263448"/>
                    <a:pt x="1338301" y="1272659"/>
                  </a:cubicBezTo>
                  <a:cubicBezTo>
                    <a:pt x="1338301" y="1282249"/>
                    <a:pt x="1330607" y="1289560"/>
                    <a:pt x="1321393" y="1289560"/>
                  </a:cubicBezTo>
                  <a:cubicBezTo>
                    <a:pt x="1312179" y="1289560"/>
                    <a:pt x="1304485" y="1281869"/>
                    <a:pt x="1304485" y="1272659"/>
                  </a:cubicBezTo>
                  <a:moveTo>
                    <a:pt x="0" y="16902"/>
                  </a:moveTo>
                  <a:cubicBezTo>
                    <a:pt x="0" y="26017"/>
                    <a:pt x="7694" y="33803"/>
                    <a:pt x="16908" y="33803"/>
                  </a:cubicBezTo>
                  <a:cubicBezTo>
                    <a:pt x="26122" y="33803"/>
                    <a:pt x="33816" y="26587"/>
                    <a:pt x="33816" y="16902"/>
                  </a:cubicBezTo>
                  <a:cubicBezTo>
                    <a:pt x="33816" y="7216"/>
                    <a:pt x="26122" y="0"/>
                    <a:pt x="16908" y="0"/>
                  </a:cubicBezTo>
                  <a:cubicBezTo>
                    <a:pt x="7694" y="0"/>
                    <a:pt x="0" y="7691"/>
                    <a:pt x="0" y="16902"/>
                  </a:cubicBezTo>
                  <a:moveTo>
                    <a:pt x="48349" y="16902"/>
                  </a:moveTo>
                  <a:cubicBezTo>
                    <a:pt x="48349" y="26017"/>
                    <a:pt x="56043" y="33803"/>
                    <a:pt x="65257" y="33803"/>
                  </a:cubicBezTo>
                  <a:cubicBezTo>
                    <a:pt x="74471" y="33803"/>
                    <a:pt x="82165" y="26587"/>
                    <a:pt x="82165" y="16902"/>
                  </a:cubicBezTo>
                  <a:cubicBezTo>
                    <a:pt x="82165" y="7216"/>
                    <a:pt x="74376" y="0"/>
                    <a:pt x="65257" y="0"/>
                  </a:cubicBezTo>
                  <a:cubicBezTo>
                    <a:pt x="56139" y="0"/>
                    <a:pt x="48349" y="7691"/>
                    <a:pt x="48349" y="16902"/>
                  </a:cubicBezTo>
                  <a:moveTo>
                    <a:pt x="96604" y="16902"/>
                  </a:moveTo>
                  <a:cubicBezTo>
                    <a:pt x="96604" y="26017"/>
                    <a:pt x="104298" y="33803"/>
                    <a:pt x="113512" y="33803"/>
                  </a:cubicBezTo>
                  <a:cubicBezTo>
                    <a:pt x="122726" y="33803"/>
                    <a:pt x="130420" y="26587"/>
                    <a:pt x="130420" y="16902"/>
                  </a:cubicBezTo>
                  <a:cubicBezTo>
                    <a:pt x="130420" y="7216"/>
                    <a:pt x="122726" y="0"/>
                    <a:pt x="113512" y="0"/>
                  </a:cubicBezTo>
                  <a:cubicBezTo>
                    <a:pt x="104298" y="0"/>
                    <a:pt x="96604" y="7691"/>
                    <a:pt x="96604" y="16902"/>
                  </a:cubicBezTo>
                  <a:moveTo>
                    <a:pt x="483114" y="16902"/>
                  </a:moveTo>
                  <a:cubicBezTo>
                    <a:pt x="483114" y="26017"/>
                    <a:pt x="490808" y="33803"/>
                    <a:pt x="500022" y="33803"/>
                  </a:cubicBezTo>
                  <a:cubicBezTo>
                    <a:pt x="509236" y="33803"/>
                    <a:pt x="516930" y="26587"/>
                    <a:pt x="516930" y="16902"/>
                  </a:cubicBezTo>
                  <a:cubicBezTo>
                    <a:pt x="516930" y="7216"/>
                    <a:pt x="509236" y="0"/>
                    <a:pt x="500022" y="0"/>
                  </a:cubicBezTo>
                  <a:cubicBezTo>
                    <a:pt x="490808" y="0"/>
                    <a:pt x="483114" y="7691"/>
                    <a:pt x="483114" y="16902"/>
                  </a:cubicBezTo>
                  <a:moveTo>
                    <a:pt x="434860" y="16902"/>
                  </a:moveTo>
                  <a:cubicBezTo>
                    <a:pt x="434860" y="26017"/>
                    <a:pt x="442554" y="33803"/>
                    <a:pt x="451768" y="33803"/>
                  </a:cubicBezTo>
                  <a:cubicBezTo>
                    <a:pt x="460982" y="33803"/>
                    <a:pt x="468676" y="26587"/>
                    <a:pt x="468676" y="16902"/>
                  </a:cubicBezTo>
                  <a:cubicBezTo>
                    <a:pt x="468676" y="7216"/>
                    <a:pt x="460887" y="0"/>
                    <a:pt x="451768" y="0"/>
                  </a:cubicBezTo>
                  <a:cubicBezTo>
                    <a:pt x="442649" y="0"/>
                    <a:pt x="434860" y="7691"/>
                    <a:pt x="434860" y="16902"/>
                  </a:cubicBezTo>
                  <a:moveTo>
                    <a:pt x="386510" y="16902"/>
                  </a:moveTo>
                  <a:cubicBezTo>
                    <a:pt x="386510" y="26017"/>
                    <a:pt x="394205" y="33803"/>
                    <a:pt x="403418" y="33803"/>
                  </a:cubicBezTo>
                  <a:cubicBezTo>
                    <a:pt x="412632" y="33803"/>
                    <a:pt x="420327" y="26587"/>
                    <a:pt x="420327" y="16902"/>
                  </a:cubicBezTo>
                  <a:cubicBezTo>
                    <a:pt x="420327" y="7216"/>
                    <a:pt x="412632" y="0"/>
                    <a:pt x="403418" y="0"/>
                  </a:cubicBezTo>
                  <a:cubicBezTo>
                    <a:pt x="394205" y="0"/>
                    <a:pt x="386510" y="7691"/>
                    <a:pt x="386510" y="16902"/>
                  </a:cubicBezTo>
                  <a:moveTo>
                    <a:pt x="289907" y="16902"/>
                  </a:moveTo>
                  <a:cubicBezTo>
                    <a:pt x="289907" y="26017"/>
                    <a:pt x="297601" y="33803"/>
                    <a:pt x="306815" y="33803"/>
                  </a:cubicBezTo>
                  <a:cubicBezTo>
                    <a:pt x="316029" y="33803"/>
                    <a:pt x="323723" y="26587"/>
                    <a:pt x="323723" y="16902"/>
                  </a:cubicBezTo>
                  <a:cubicBezTo>
                    <a:pt x="323723" y="7216"/>
                    <a:pt x="315934" y="0"/>
                    <a:pt x="306815" y="0"/>
                  </a:cubicBezTo>
                  <a:cubicBezTo>
                    <a:pt x="297696" y="0"/>
                    <a:pt x="289907" y="7691"/>
                    <a:pt x="289907" y="16902"/>
                  </a:cubicBezTo>
                  <a:moveTo>
                    <a:pt x="193208" y="16902"/>
                  </a:moveTo>
                  <a:cubicBezTo>
                    <a:pt x="193208" y="26017"/>
                    <a:pt x="200902" y="33803"/>
                    <a:pt x="210116" y="33803"/>
                  </a:cubicBezTo>
                  <a:cubicBezTo>
                    <a:pt x="219330" y="33803"/>
                    <a:pt x="227024" y="26587"/>
                    <a:pt x="227024" y="16902"/>
                  </a:cubicBezTo>
                  <a:cubicBezTo>
                    <a:pt x="227024" y="7216"/>
                    <a:pt x="219330" y="0"/>
                    <a:pt x="210116" y="0"/>
                  </a:cubicBezTo>
                  <a:cubicBezTo>
                    <a:pt x="200902" y="0"/>
                    <a:pt x="193208" y="7691"/>
                    <a:pt x="193208" y="16902"/>
                  </a:cubicBezTo>
                  <a:moveTo>
                    <a:pt x="144953" y="16902"/>
                  </a:moveTo>
                  <a:cubicBezTo>
                    <a:pt x="144953" y="26017"/>
                    <a:pt x="152647" y="33803"/>
                    <a:pt x="161861" y="33803"/>
                  </a:cubicBezTo>
                  <a:cubicBezTo>
                    <a:pt x="171075" y="33803"/>
                    <a:pt x="178769" y="26587"/>
                    <a:pt x="178769" y="16902"/>
                  </a:cubicBezTo>
                  <a:cubicBezTo>
                    <a:pt x="178769" y="7216"/>
                    <a:pt x="170980" y="0"/>
                    <a:pt x="161861" y="0"/>
                  </a:cubicBezTo>
                  <a:cubicBezTo>
                    <a:pt x="152742" y="0"/>
                    <a:pt x="144953" y="7691"/>
                    <a:pt x="144953" y="16902"/>
                  </a:cubicBezTo>
                  <a:moveTo>
                    <a:pt x="338161" y="16902"/>
                  </a:moveTo>
                  <a:cubicBezTo>
                    <a:pt x="338161" y="26017"/>
                    <a:pt x="345855" y="33803"/>
                    <a:pt x="355069" y="33803"/>
                  </a:cubicBezTo>
                  <a:cubicBezTo>
                    <a:pt x="364283" y="33803"/>
                    <a:pt x="371977" y="26587"/>
                    <a:pt x="371977" y="16902"/>
                  </a:cubicBezTo>
                  <a:cubicBezTo>
                    <a:pt x="371977" y="7216"/>
                    <a:pt x="364283" y="0"/>
                    <a:pt x="355069" y="0"/>
                  </a:cubicBezTo>
                  <a:cubicBezTo>
                    <a:pt x="345855" y="0"/>
                    <a:pt x="338161" y="7691"/>
                    <a:pt x="338161" y="16902"/>
                  </a:cubicBezTo>
                  <a:moveTo>
                    <a:pt x="241557" y="16902"/>
                  </a:moveTo>
                  <a:cubicBezTo>
                    <a:pt x="241557" y="26017"/>
                    <a:pt x="249251" y="33803"/>
                    <a:pt x="258465" y="33803"/>
                  </a:cubicBezTo>
                  <a:cubicBezTo>
                    <a:pt x="267679" y="33803"/>
                    <a:pt x="275373" y="26587"/>
                    <a:pt x="275373" y="16902"/>
                  </a:cubicBezTo>
                  <a:cubicBezTo>
                    <a:pt x="275373" y="7216"/>
                    <a:pt x="267679" y="0"/>
                    <a:pt x="258465" y="0"/>
                  </a:cubicBezTo>
                  <a:cubicBezTo>
                    <a:pt x="249251" y="0"/>
                    <a:pt x="241557" y="7691"/>
                    <a:pt x="241557" y="16902"/>
                  </a:cubicBezTo>
                  <a:moveTo>
                    <a:pt x="676417" y="65138"/>
                  </a:moveTo>
                  <a:cubicBezTo>
                    <a:pt x="676417" y="74253"/>
                    <a:pt x="684111" y="82040"/>
                    <a:pt x="693325" y="82040"/>
                  </a:cubicBezTo>
                  <a:cubicBezTo>
                    <a:pt x="702539" y="82040"/>
                    <a:pt x="710233" y="74823"/>
                    <a:pt x="710233" y="65138"/>
                  </a:cubicBezTo>
                  <a:cubicBezTo>
                    <a:pt x="710233" y="55453"/>
                    <a:pt x="702539" y="48236"/>
                    <a:pt x="693325" y="48236"/>
                  </a:cubicBezTo>
                  <a:cubicBezTo>
                    <a:pt x="684111" y="48236"/>
                    <a:pt x="676417" y="55927"/>
                    <a:pt x="676417" y="65138"/>
                  </a:cubicBezTo>
                  <a:moveTo>
                    <a:pt x="773021" y="65138"/>
                  </a:moveTo>
                  <a:cubicBezTo>
                    <a:pt x="773021" y="74253"/>
                    <a:pt x="780715" y="82040"/>
                    <a:pt x="789929" y="82040"/>
                  </a:cubicBezTo>
                  <a:cubicBezTo>
                    <a:pt x="799143" y="82040"/>
                    <a:pt x="806837" y="74823"/>
                    <a:pt x="806837" y="65138"/>
                  </a:cubicBezTo>
                  <a:cubicBezTo>
                    <a:pt x="806837" y="55453"/>
                    <a:pt x="799143" y="48236"/>
                    <a:pt x="789929" y="48236"/>
                  </a:cubicBezTo>
                  <a:cubicBezTo>
                    <a:pt x="780715" y="48236"/>
                    <a:pt x="773021" y="55927"/>
                    <a:pt x="773021" y="65138"/>
                  </a:cubicBezTo>
                  <a:moveTo>
                    <a:pt x="724671" y="65138"/>
                  </a:moveTo>
                  <a:cubicBezTo>
                    <a:pt x="724671" y="74253"/>
                    <a:pt x="732365" y="82040"/>
                    <a:pt x="741579" y="82040"/>
                  </a:cubicBezTo>
                  <a:cubicBezTo>
                    <a:pt x="750793" y="82040"/>
                    <a:pt x="758487" y="74823"/>
                    <a:pt x="758487" y="65138"/>
                  </a:cubicBezTo>
                  <a:cubicBezTo>
                    <a:pt x="758487" y="55453"/>
                    <a:pt x="750793" y="48236"/>
                    <a:pt x="741579" y="48236"/>
                  </a:cubicBezTo>
                  <a:cubicBezTo>
                    <a:pt x="732365" y="48236"/>
                    <a:pt x="724671" y="55927"/>
                    <a:pt x="724671" y="65138"/>
                  </a:cubicBezTo>
                  <a:moveTo>
                    <a:pt x="48349" y="65138"/>
                  </a:moveTo>
                  <a:cubicBezTo>
                    <a:pt x="48349" y="74253"/>
                    <a:pt x="56043" y="82040"/>
                    <a:pt x="65257" y="82040"/>
                  </a:cubicBezTo>
                  <a:cubicBezTo>
                    <a:pt x="74471" y="82040"/>
                    <a:pt x="82165" y="74823"/>
                    <a:pt x="82165" y="65138"/>
                  </a:cubicBezTo>
                  <a:cubicBezTo>
                    <a:pt x="82165" y="55453"/>
                    <a:pt x="74471" y="48236"/>
                    <a:pt x="65257" y="48236"/>
                  </a:cubicBezTo>
                  <a:cubicBezTo>
                    <a:pt x="56043" y="48236"/>
                    <a:pt x="48349" y="55927"/>
                    <a:pt x="48349" y="65138"/>
                  </a:cubicBezTo>
                  <a:moveTo>
                    <a:pt x="96604" y="65138"/>
                  </a:moveTo>
                  <a:cubicBezTo>
                    <a:pt x="96604" y="74253"/>
                    <a:pt x="104298" y="82040"/>
                    <a:pt x="113512" y="82040"/>
                  </a:cubicBezTo>
                  <a:cubicBezTo>
                    <a:pt x="122726" y="82040"/>
                    <a:pt x="130420" y="74823"/>
                    <a:pt x="130420" y="65138"/>
                  </a:cubicBezTo>
                  <a:cubicBezTo>
                    <a:pt x="130420" y="55453"/>
                    <a:pt x="122726" y="48236"/>
                    <a:pt x="113512" y="48236"/>
                  </a:cubicBezTo>
                  <a:cubicBezTo>
                    <a:pt x="104298" y="48236"/>
                    <a:pt x="96604" y="55927"/>
                    <a:pt x="96604" y="65138"/>
                  </a:cubicBezTo>
                  <a:moveTo>
                    <a:pt x="483114" y="65138"/>
                  </a:moveTo>
                  <a:cubicBezTo>
                    <a:pt x="483114" y="74253"/>
                    <a:pt x="490808" y="82040"/>
                    <a:pt x="500022" y="82040"/>
                  </a:cubicBezTo>
                  <a:cubicBezTo>
                    <a:pt x="509236" y="82040"/>
                    <a:pt x="516930" y="74823"/>
                    <a:pt x="516930" y="65138"/>
                  </a:cubicBezTo>
                  <a:cubicBezTo>
                    <a:pt x="516930" y="55453"/>
                    <a:pt x="509236" y="48236"/>
                    <a:pt x="500022" y="48236"/>
                  </a:cubicBezTo>
                  <a:cubicBezTo>
                    <a:pt x="490808" y="48236"/>
                    <a:pt x="483114" y="55927"/>
                    <a:pt x="483114" y="65138"/>
                  </a:cubicBezTo>
                  <a:moveTo>
                    <a:pt x="434860" y="65138"/>
                  </a:moveTo>
                  <a:cubicBezTo>
                    <a:pt x="434860" y="74253"/>
                    <a:pt x="442554" y="82040"/>
                    <a:pt x="451768" y="82040"/>
                  </a:cubicBezTo>
                  <a:cubicBezTo>
                    <a:pt x="460982" y="82040"/>
                    <a:pt x="468676" y="74823"/>
                    <a:pt x="468676" y="65138"/>
                  </a:cubicBezTo>
                  <a:cubicBezTo>
                    <a:pt x="468676" y="55453"/>
                    <a:pt x="460982" y="48236"/>
                    <a:pt x="451768" y="48236"/>
                  </a:cubicBezTo>
                  <a:cubicBezTo>
                    <a:pt x="442554" y="48236"/>
                    <a:pt x="434860" y="55927"/>
                    <a:pt x="434860" y="65138"/>
                  </a:cubicBezTo>
                  <a:moveTo>
                    <a:pt x="579718" y="65138"/>
                  </a:moveTo>
                  <a:cubicBezTo>
                    <a:pt x="579718" y="74253"/>
                    <a:pt x="587507" y="82040"/>
                    <a:pt x="596626" y="82040"/>
                  </a:cubicBezTo>
                  <a:cubicBezTo>
                    <a:pt x="605745" y="82040"/>
                    <a:pt x="613534" y="74823"/>
                    <a:pt x="613534" y="65138"/>
                  </a:cubicBezTo>
                  <a:cubicBezTo>
                    <a:pt x="613534" y="55453"/>
                    <a:pt x="605840" y="48236"/>
                    <a:pt x="596626" y="48236"/>
                  </a:cubicBezTo>
                  <a:cubicBezTo>
                    <a:pt x="587412" y="48236"/>
                    <a:pt x="579718" y="55927"/>
                    <a:pt x="579718" y="65138"/>
                  </a:cubicBezTo>
                  <a:moveTo>
                    <a:pt x="531464" y="65138"/>
                  </a:moveTo>
                  <a:cubicBezTo>
                    <a:pt x="531464" y="74253"/>
                    <a:pt x="539158" y="82040"/>
                    <a:pt x="548372" y="82040"/>
                  </a:cubicBezTo>
                  <a:cubicBezTo>
                    <a:pt x="557586" y="82040"/>
                    <a:pt x="565280" y="74823"/>
                    <a:pt x="565280" y="65138"/>
                  </a:cubicBezTo>
                  <a:cubicBezTo>
                    <a:pt x="565280" y="55453"/>
                    <a:pt x="557586" y="48236"/>
                    <a:pt x="548372" y="48236"/>
                  </a:cubicBezTo>
                  <a:cubicBezTo>
                    <a:pt x="539158" y="48236"/>
                    <a:pt x="531464" y="55927"/>
                    <a:pt x="531464" y="65138"/>
                  </a:cubicBezTo>
                  <a:moveTo>
                    <a:pt x="386510" y="65138"/>
                  </a:moveTo>
                  <a:cubicBezTo>
                    <a:pt x="386510" y="74253"/>
                    <a:pt x="394205" y="82040"/>
                    <a:pt x="403418" y="82040"/>
                  </a:cubicBezTo>
                  <a:cubicBezTo>
                    <a:pt x="412632" y="82040"/>
                    <a:pt x="420327" y="74823"/>
                    <a:pt x="420327" y="65138"/>
                  </a:cubicBezTo>
                  <a:cubicBezTo>
                    <a:pt x="420327" y="55453"/>
                    <a:pt x="412632" y="48236"/>
                    <a:pt x="403418" y="48236"/>
                  </a:cubicBezTo>
                  <a:cubicBezTo>
                    <a:pt x="394205" y="48236"/>
                    <a:pt x="386510" y="55927"/>
                    <a:pt x="386510" y="65138"/>
                  </a:cubicBezTo>
                  <a:moveTo>
                    <a:pt x="289907" y="65138"/>
                  </a:moveTo>
                  <a:cubicBezTo>
                    <a:pt x="289907" y="74253"/>
                    <a:pt x="297601" y="82040"/>
                    <a:pt x="306815" y="82040"/>
                  </a:cubicBezTo>
                  <a:cubicBezTo>
                    <a:pt x="316029" y="82040"/>
                    <a:pt x="323723" y="74823"/>
                    <a:pt x="323723" y="65138"/>
                  </a:cubicBezTo>
                  <a:cubicBezTo>
                    <a:pt x="323723" y="55453"/>
                    <a:pt x="316029" y="48236"/>
                    <a:pt x="306815" y="48236"/>
                  </a:cubicBezTo>
                  <a:cubicBezTo>
                    <a:pt x="297601" y="48236"/>
                    <a:pt x="289907" y="55927"/>
                    <a:pt x="289907" y="65138"/>
                  </a:cubicBezTo>
                  <a:moveTo>
                    <a:pt x="193208" y="65138"/>
                  </a:moveTo>
                  <a:cubicBezTo>
                    <a:pt x="193208" y="74253"/>
                    <a:pt x="200902" y="82040"/>
                    <a:pt x="210116" y="82040"/>
                  </a:cubicBezTo>
                  <a:cubicBezTo>
                    <a:pt x="219330" y="82040"/>
                    <a:pt x="227024" y="74823"/>
                    <a:pt x="227024" y="65138"/>
                  </a:cubicBezTo>
                  <a:cubicBezTo>
                    <a:pt x="227024" y="55453"/>
                    <a:pt x="219235" y="48236"/>
                    <a:pt x="210116" y="48236"/>
                  </a:cubicBezTo>
                  <a:cubicBezTo>
                    <a:pt x="200997" y="48236"/>
                    <a:pt x="193208" y="55927"/>
                    <a:pt x="193208" y="65138"/>
                  </a:cubicBezTo>
                  <a:moveTo>
                    <a:pt x="144953" y="65138"/>
                  </a:moveTo>
                  <a:cubicBezTo>
                    <a:pt x="144953" y="74253"/>
                    <a:pt x="152647" y="82040"/>
                    <a:pt x="161861" y="82040"/>
                  </a:cubicBezTo>
                  <a:cubicBezTo>
                    <a:pt x="171075" y="82040"/>
                    <a:pt x="178769" y="74823"/>
                    <a:pt x="178769" y="65138"/>
                  </a:cubicBezTo>
                  <a:cubicBezTo>
                    <a:pt x="178769" y="55453"/>
                    <a:pt x="170980" y="48236"/>
                    <a:pt x="161861" y="48236"/>
                  </a:cubicBezTo>
                  <a:cubicBezTo>
                    <a:pt x="152742" y="48236"/>
                    <a:pt x="144953" y="55927"/>
                    <a:pt x="144953" y="65138"/>
                  </a:cubicBezTo>
                  <a:moveTo>
                    <a:pt x="338161" y="65138"/>
                  </a:moveTo>
                  <a:cubicBezTo>
                    <a:pt x="338161" y="74253"/>
                    <a:pt x="345855" y="82040"/>
                    <a:pt x="355069" y="82040"/>
                  </a:cubicBezTo>
                  <a:cubicBezTo>
                    <a:pt x="364283" y="82040"/>
                    <a:pt x="371977" y="74823"/>
                    <a:pt x="371977" y="65138"/>
                  </a:cubicBezTo>
                  <a:cubicBezTo>
                    <a:pt x="371977" y="55453"/>
                    <a:pt x="364283" y="48236"/>
                    <a:pt x="355069" y="48236"/>
                  </a:cubicBezTo>
                  <a:cubicBezTo>
                    <a:pt x="345855" y="48236"/>
                    <a:pt x="338161" y="55927"/>
                    <a:pt x="338161" y="65138"/>
                  </a:cubicBezTo>
                  <a:moveTo>
                    <a:pt x="241557" y="65138"/>
                  </a:moveTo>
                  <a:cubicBezTo>
                    <a:pt x="241557" y="74253"/>
                    <a:pt x="249251" y="82040"/>
                    <a:pt x="258465" y="82040"/>
                  </a:cubicBezTo>
                  <a:cubicBezTo>
                    <a:pt x="267679" y="82040"/>
                    <a:pt x="275373" y="74823"/>
                    <a:pt x="275373" y="65138"/>
                  </a:cubicBezTo>
                  <a:cubicBezTo>
                    <a:pt x="275373" y="55453"/>
                    <a:pt x="267679" y="48236"/>
                    <a:pt x="258465" y="48236"/>
                  </a:cubicBezTo>
                  <a:cubicBezTo>
                    <a:pt x="249251" y="48236"/>
                    <a:pt x="241557" y="55927"/>
                    <a:pt x="241557" y="65138"/>
                  </a:cubicBezTo>
                  <a:moveTo>
                    <a:pt x="1159531" y="65138"/>
                  </a:moveTo>
                  <a:cubicBezTo>
                    <a:pt x="1159531" y="56022"/>
                    <a:pt x="1166750" y="48236"/>
                    <a:pt x="1176439" y="48236"/>
                  </a:cubicBezTo>
                  <a:cubicBezTo>
                    <a:pt x="1186128" y="48236"/>
                    <a:pt x="1193347" y="55927"/>
                    <a:pt x="1193347" y="65138"/>
                  </a:cubicBezTo>
                  <a:cubicBezTo>
                    <a:pt x="1193347" y="74348"/>
                    <a:pt x="1185653" y="82040"/>
                    <a:pt x="1176439" y="82040"/>
                  </a:cubicBezTo>
                  <a:cubicBezTo>
                    <a:pt x="1167225" y="82040"/>
                    <a:pt x="1159531" y="74348"/>
                    <a:pt x="1159531" y="65138"/>
                  </a:cubicBezTo>
                  <a:moveTo>
                    <a:pt x="1111182" y="65138"/>
                  </a:moveTo>
                  <a:cubicBezTo>
                    <a:pt x="1111182" y="56022"/>
                    <a:pt x="1118401" y="48236"/>
                    <a:pt x="1128090" y="48236"/>
                  </a:cubicBezTo>
                  <a:cubicBezTo>
                    <a:pt x="1137304" y="48236"/>
                    <a:pt x="1144998" y="55927"/>
                    <a:pt x="1144998" y="65138"/>
                  </a:cubicBezTo>
                  <a:cubicBezTo>
                    <a:pt x="1144998" y="74348"/>
                    <a:pt x="1137304" y="82040"/>
                    <a:pt x="1128090" y="82040"/>
                  </a:cubicBezTo>
                  <a:cubicBezTo>
                    <a:pt x="1118876" y="82040"/>
                    <a:pt x="1111182" y="74348"/>
                    <a:pt x="1111182" y="65138"/>
                  </a:cubicBezTo>
                  <a:moveTo>
                    <a:pt x="676417" y="113469"/>
                  </a:moveTo>
                  <a:cubicBezTo>
                    <a:pt x="676417" y="122585"/>
                    <a:pt x="684111" y="130371"/>
                    <a:pt x="693325" y="130371"/>
                  </a:cubicBezTo>
                  <a:cubicBezTo>
                    <a:pt x="702539" y="130371"/>
                    <a:pt x="710233" y="123154"/>
                    <a:pt x="710233" y="113469"/>
                  </a:cubicBezTo>
                  <a:cubicBezTo>
                    <a:pt x="710233" y="103784"/>
                    <a:pt x="702539" y="96567"/>
                    <a:pt x="693325" y="96567"/>
                  </a:cubicBezTo>
                  <a:cubicBezTo>
                    <a:pt x="684111" y="96567"/>
                    <a:pt x="676417" y="104259"/>
                    <a:pt x="676417" y="113469"/>
                  </a:cubicBezTo>
                  <a:moveTo>
                    <a:pt x="773021" y="113469"/>
                  </a:moveTo>
                  <a:cubicBezTo>
                    <a:pt x="773021" y="122585"/>
                    <a:pt x="780715" y="130371"/>
                    <a:pt x="789929" y="130371"/>
                  </a:cubicBezTo>
                  <a:cubicBezTo>
                    <a:pt x="799143" y="130371"/>
                    <a:pt x="806837" y="123154"/>
                    <a:pt x="806837" y="113469"/>
                  </a:cubicBezTo>
                  <a:cubicBezTo>
                    <a:pt x="806837" y="103784"/>
                    <a:pt x="799143" y="96567"/>
                    <a:pt x="789929" y="96567"/>
                  </a:cubicBezTo>
                  <a:cubicBezTo>
                    <a:pt x="780715" y="96567"/>
                    <a:pt x="773021" y="104259"/>
                    <a:pt x="773021" y="113469"/>
                  </a:cubicBezTo>
                  <a:moveTo>
                    <a:pt x="724671" y="113469"/>
                  </a:moveTo>
                  <a:cubicBezTo>
                    <a:pt x="724671" y="122585"/>
                    <a:pt x="732365" y="130371"/>
                    <a:pt x="741579" y="130371"/>
                  </a:cubicBezTo>
                  <a:cubicBezTo>
                    <a:pt x="750793" y="130371"/>
                    <a:pt x="758487" y="123154"/>
                    <a:pt x="758487" y="113469"/>
                  </a:cubicBezTo>
                  <a:cubicBezTo>
                    <a:pt x="758487" y="103784"/>
                    <a:pt x="750793" y="96567"/>
                    <a:pt x="741579" y="96567"/>
                  </a:cubicBezTo>
                  <a:cubicBezTo>
                    <a:pt x="732365" y="96567"/>
                    <a:pt x="724671" y="104259"/>
                    <a:pt x="724671" y="113469"/>
                  </a:cubicBezTo>
                  <a:moveTo>
                    <a:pt x="821275" y="113469"/>
                  </a:moveTo>
                  <a:cubicBezTo>
                    <a:pt x="821275" y="122585"/>
                    <a:pt x="828969" y="130371"/>
                    <a:pt x="838183" y="130371"/>
                  </a:cubicBezTo>
                  <a:cubicBezTo>
                    <a:pt x="847397" y="130371"/>
                    <a:pt x="855091" y="123154"/>
                    <a:pt x="855091" y="113469"/>
                  </a:cubicBezTo>
                  <a:cubicBezTo>
                    <a:pt x="855091" y="103784"/>
                    <a:pt x="847397" y="96567"/>
                    <a:pt x="838183" y="96567"/>
                  </a:cubicBezTo>
                  <a:cubicBezTo>
                    <a:pt x="828969" y="96567"/>
                    <a:pt x="821275" y="104259"/>
                    <a:pt x="821275" y="113469"/>
                  </a:cubicBezTo>
                  <a:moveTo>
                    <a:pt x="0" y="113469"/>
                  </a:moveTo>
                  <a:cubicBezTo>
                    <a:pt x="0" y="122585"/>
                    <a:pt x="7694" y="130371"/>
                    <a:pt x="16908" y="130371"/>
                  </a:cubicBezTo>
                  <a:cubicBezTo>
                    <a:pt x="26122" y="130371"/>
                    <a:pt x="33816" y="123154"/>
                    <a:pt x="33816" y="113469"/>
                  </a:cubicBezTo>
                  <a:cubicBezTo>
                    <a:pt x="33816" y="103784"/>
                    <a:pt x="26122" y="96567"/>
                    <a:pt x="16908" y="96567"/>
                  </a:cubicBezTo>
                  <a:cubicBezTo>
                    <a:pt x="7694" y="96567"/>
                    <a:pt x="0" y="104259"/>
                    <a:pt x="0" y="113469"/>
                  </a:cubicBezTo>
                  <a:moveTo>
                    <a:pt x="48349" y="113469"/>
                  </a:moveTo>
                  <a:cubicBezTo>
                    <a:pt x="48349" y="122585"/>
                    <a:pt x="56043" y="130371"/>
                    <a:pt x="65257" y="130371"/>
                  </a:cubicBezTo>
                  <a:cubicBezTo>
                    <a:pt x="74471" y="130371"/>
                    <a:pt x="82165" y="123154"/>
                    <a:pt x="82165" y="113469"/>
                  </a:cubicBezTo>
                  <a:cubicBezTo>
                    <a:pt x="82165" y="103784"/>
                    <a:pt x="74471" y="96567"/>
                    <a:pt x="65257" y="96567"/>
                  </a:cubicBezTo>
                  <a:cubicBezTo>
                    <a:pt x="56043" y="96567"/>
                    <a:pt x="48349" y="104259"/>
                    <a:pt x="48349" y="113469"/>
                  </a:cubicBezTo>
                  <a:moveTo>
                    <a:pt x="96604" y="113469"/>
                  </a:moveTo>
                  <a:cubicBezTo>
                    <a:pt x="96604" y="122585"/>
                    <a:pt x="104298" y="130371"/>
                    <a:pt x="113512" y="130371"/>
                  </a:cubicBezTo>
                  <a:cubicBezTo>
                    <a:pt x="122726" y="130371"/>
                    <a:pt x="130420" y="123154"/>
                    <a:pt x="130420" y="113469"/>
                  </a:cubicBezTo>
                  <a:cubicBezTo>
                    <a:pt x="130420" y="103784"/>
                    <a:pt x="122726" y="96567"/>
                    <a:pt x="113512" y="96567"/>
                  </a:cubicBezTo>
                  <a:cubicBezTo>
                    <a:pt x="104298" y="96567"/>
                    <a:pt x="96604" y="104259"/>
                    <a:pt x="96604" y="113469"/>
                  </a:cubicBezTo>
                  <a:moveTo>
                    <a:pt x="483114" y="113469"/>
                  </a:moveTo>
                  <a:cubicBezTo>
                    <a:pt x="483114" y="122585"/>
                    <a:pt x="490808" y="130371"/>
                    <a:pt x="500022" y="130371"/>
                  </a:cubicBezTo>
                  <a:cubicBezTo>
                    <a:pt x="509236" y="130371"/>
                    <a:pt x="516930" y="123154"/>
                    <a:pt x="516930" y="113469"/>
                  </a:cubicBezTo>
                  <a:cubicBezTo>
                    <a:pt x="516930" y="103784"/>
                    <a:pt x="509236" y="96567"/>
                    <a:pt x="500022" y="96567"/>
                  </a:cubicBezTo>
                  <a:cubicBezTo>
                    <a:pt x="490808" y="96567"/>
                    <a:pt x="483114" y="104259"/>
                    <a:pt x="483114" y="113469"/>
                  </a:cubicBezTo>
                  <a:moveTo>
                    <a:pt x="434860" y="113469"/>
                  </a:moveTo>
                  <a:cubicBezTo>
                    <a:pt x="434860" y="122585"/>
                    <a:pt x="442554" y="130371"/>
                    <a:pt x="451768" y="130371"/>
                  </a:cubicBezTo>
                  <a:cubicBezTo>
                    <a:pt x="460982" y="130371"/>
                    <a:pt x="468676" y="123154"/>
                    <a:pt x="468676" y="113469"/>
                  </a:cubicBezTo>
                  <a:cubicBezTo>
                    <a:pt x="468676" y="103784"/>
                    <a:pt x="460982" y="96567"/>
                    <a:pt x="451768" y="96567"/>
                  </a:cubicBezTo>
                  <a:cubicBezTo>
                    <a:pt x="442554" y="96567"/>
                    <a:pt x="434860" y="104259"/>
                    <a:pt x="434860" y="113469"/>
                  </a:cubicBezTo>
                  <a:moveTo>
                    <a:pt x="579718" y="113469"/>
                  </a:moveTo>
                  <a:cubicBezTo>
                    <a:pt x="579718" y="122585"/>
                    <a:pt x="587507" y="130371"/>
                    <a:pt x="596626" y="130371"/>
                  </a:cubicBezTo>
                  <a:cubicBezTo>
                    <a:pt x="605745" y="130371"/>
                    <a:pt x="613534" y="123154"/>
                    <a:pt x="613534" y="113469"/>
                  </a:cubicBezTo>
                  <a:cubicBezTo>
                    <a:pt x="613534" y="103784"/>
                    <a:pt x="605840" y="96567"/>
                    <a:pt x="596626" y="96567"/>
                  </a:cubicBezTo>
                  <a:cubicBezTo>
                    <a:pt x="587412" y="96567"/>
                    <a:pt x="579718" y="104259"/>
                    <a:pt x="579718" y="113469"/>
                  </a:cubicBezTo>
                  <a:moveTo>
                    <a:pt x="531464" y="113469"/>
                  </a:moveTo>
                  <a:cubicBezTo>
                    <a:pt x="531464" y="122585"/>
                    <a:pt x="539158" y="130371"/>
                    <a:pt x="548372" y="130371"/>
                  </a:cubicBezTo>
                  <a:cubicBezTo>
                    <a:pt x="557586" y="130371"/>
                    <a:pt x="565280" y="123154"/>
                    <a:pt x="565280" y="113469"/>
                  </a:cubicBezTo>
                  <a:cubicBezTo>
                    <a:pt x="565280" y="103784"/>
                    <a:pt x="557586" y="96567"/>
                    <a:pt x="548372" y="96567"/>
                  </a:cubicBezTo>
                  <a:cubicBezTo>
                    <a:pt x="539158" y="96567"/>
                    <a:pt x="531464" y="104259"/>
                    <a:pt x="531464" y="113469"/>
                  </a:cubicBezTo>
                  <a:moveTo>
                    <a:pt x="386510" y="113469"/>
                  </a:moveTo>
                  <a:cubicBezTo>
                    <a:pt x="386510" y="122585"/>
                    <a:pt x="394205" y="130371"/>
                    <a:pt x="403418" y="130371"/>
                  </a:cubicBezTo>
                  <a:cubicBezTo>
                    <a:pt x="412632" y="130371"/>
                    <a:pt x="420327" y="123154"/>
                    <a:pt x="420327" y="113469"/>
                  </a:cubicBezTo>
                  <a:cubicBezTo>
                    <a:pt x="420327" y="103784"/>
                    <a:pt x="412632" y="96567"/>
                    <a:pt x="403418" y="96567"/>
                  </a:cubicBezTo>
                  <a:cubicBezTo>
                    <a:pt x="394205" y="96567"/>
                    <a:pt x="386510" y="104259"/>
                    <a:pt x="386510" y="113469"/>
                  </a:cubicBezTo>
                  <a:moveTo>
                    <a:pt x="289907" y="113469"/>
                  </a:moveTo>
                  <a:cubicBezTo>
                    <a:pt x="289907" y="122585"/>
                    <a:pt x="297601" y="130371"/>
                    <a:pt x="306815" y="130371"/>
                  </a:cubicBezTo>
                  <a:cubicBezTo>
                    <a:pt x="316029" y="130371"/>
                    <a:pt x="323723" y="123154"/>
                    <a:pt x="323723" y="113469"/>
                  </a:cubicBezTo>
                  <a:cubicBezTo>
                    <a:pt x="323723" y="103784"/>
                    <a:pt x="316029" y="96567"/>
                    <a:pt x="306815" y="96567"/>
                  </a:cubicBezTo>
                  <a:cubicBezTo>
                    <a:pt x="297601" y="96567"/>
                    <a:pt x="289907" y="104259"/>
                    <a:pt x="289907" y="113469"/>
                  </a:cubicBezTo>
                  <a:moveTo>
                    <a:pt x="193208" y="113469"/>
                  </a:moveTo>
                  <a:cubicBezTo>
                    <a:pt x="193208" y="122585"/>
                    <a:pt x="200902" y="130371"/>
                    <a:pt x="210116" y="130371"/>
                  </a:cubicBezTo>
                  <a:cubicBezTo>
                    <a:pt x="219330" y="130371"/>
                    <a:pt x="227024" y="123154"/>
                    <a:pt x="227024" y="113469"/>
                  </a:cubicBezTo>
                  <a:cubicBezTo>
                    <a:pt x="227024" y="103784"/>
                    <a:pt x="219235" y="96567"/>
                    <a:pt x="210116" y="96567"/>
                  </a:cubicBezTo>
                  <a:cubicBezTo>
                    <a:pt x="200997" y="96567"/>
                    <a:pt x="193208" y="104259"/>
                    <a:pt x="193208" y="113469"/>
                  </a:cubicBezTo>
                  <a:moveTo>
                    <a:pt x="144953" y="113469"/>
                  </a:moveTo>
                  <a:cubicBezTo>
                    <a:pt x="144953" y="122585"/>
                    <a:pt x="152647" y="130371"/>
                    <a:pt x="161861" y="130371"/>
                  </a:cubicBezTo>
                  <a:cubicBezTo>
                    <a:pt x="171075" y="130371"/>
                    <a:pt x="178769" y="123154"/>
                    <a:pt x="178769" y="113469"/>
                  </a:cubicBezTo>
                  <a:cubicBezTo>
                    <a:pt x="178769" y="103784"/>
                    <a:pt x="170980" y="96567"/>
                    <a:pt x="161861" y="96567"/>
                  </a:cubicBezTo>
                  <a:cubicBezTo>
                    <a:pt x="152742" y="96567"/>
                    <a:pt x="144953" y="104259"/>
                    <a:pt x="144953" y="113469"/>
                  </a:cubicBezTo>
                  <a:moveTo>
                    <a:pt x="338161" y="113469"/>
                  </a:moveTo>
                  <a:cubicBezTo>
                    <a:pt x="338161" y="122585"/>
                    <a:pt x="345855" y="130371"/>
                    <a:pt x="355069" y="130371"/>
                  </a:cubicBezTo>
                  <a:cubicBezTo>
                    <a:pt x="364283" y="130371"/>
                    <a:pt x="371977" y="123154"/>
                    <a:pt x="371977" y="113469"/>
                  </a:cubicBezTo>
                  <a:cubicBezTo>
                    <a:pt x="371977" y="103784"/>
                    <a:pt x="364283" y="96567"/>
                    <a:pt x="355069" y="96567"/>
                  </a:cubicBezTo>
                  <a:cubicBezTo>
                    <a:pt x="345855" y="96567"/>
                    <a:pt x="338161" y="104259"/>
                    <a:pt x="338161" y="113469"/>
                  </a:cubicBezTo>
                  <a:moveTo>
                    <a:pt x="241557" y="113469"/>
                  </a:moveTo>
                  <a:cubicBezTo>
                    <a:pt x="241557" y="122585"/>
                    <a:pt x="249251" y="130371"/>
                    <a:pt x="258465" y="130371"/>
                  </a:cubicBezTo>
                  <a:cubicBezTo>
                    <a:pt x="267679" y="130371"/>
                    <a:pt x="275373" y="123154"/>
                    <a:pt x="275373" y="113469"/>
                  </a:cubicBezTo>
                  <a:cubicBezTo>
                    <a:pt x="275373" y="103784"/>
                    <a:pt x="267679" y="96567"/>
                    <a:pt x="258465" y="96567"/>
                  </a:cubicBezTo>
                  <a:cubicBezTo>
                    <a:pt x="249251" y="96567"/>
                    <a:pt x="241557" y="104259"/>
                    <a:pt x="241557" y="113469"/>
                  </a:cubicBezTo>
                  <a:moveTo>
                    <a:pt x="869625" y="113469"/>
                  </a:moveTo>
                  <a:cubicBezTo>
                    <a:pt x="869625" y="122680"/>
                    <a:pt x="877319" y="130371"/>
                    <a:pt x="886533" y="130371"/>
                  </a:cubicBezTo>
                  <a:cubicBezTo>
                    <a:pt x="895747" y="130371"/>
                    <a:pt x="903441" y="123154"/>
                    <a:pt x="903441" y="113469"/>
                  </a:cubicBezTo>
                  <a:cubicBezTo>
                    <a:pt x="903441" y="103784"/>
                    <a:pt x="895747" y="96567"/>
                    <a:pt x="886533" y="96567"/>
                  </a:cubicBezTo>
                  <a:cubicBezTo>
                    <a:pt x="877319" y="96567"/>
                    <a:pt x="869625" y="104259"/>
                    <a:pt x="869625" y="113469"/>
                  </a:cubicBezTo>
                  <a:moveTo>
                    <a:pt x="917974" y="113469"/>
                  </a:moveTo>
                  <a:cubicBezTo>
                    <a:pt x="917974" y="122680"/>
                    <a:pt x="925668" y="130371"/>
                    <a:pt x="934882" y="130371"/>
                  </a:cubicBezTo>
                  <a:cubicBezTo>
                    <a:pt x="944096" y="130371"/>
                    <a:pt x="951790" y="123154"/>
                    <a:pt x="951790" y="113469"/>
                  </a:cubicBezTo>
                  <a:cubicBezTo>
                    <a:pt x="951790" y="103784"/>
                    <a:pt x="944001" y="96567"/>
                    <a:pt x="934882" y="96567"/>
                  </a:cubicBezTo>
                  <a:cubicBezTo>
                    <a:pt x="925763" y="96567"/>
                    <a:pt x="917974" y="104259"/>
                    <a:pt x="917974" y="113469"/>
                  </a:cubicBezTo>
                  <a:moveTo>
                    <a:pt x="1159531" y="113469"/>
                  </a:moveTo>
                  <a:cubicBezTo>
                    <a:pt x="1159531" y="104354"/>
                    <a:pt x="1166750" y="96567"/>
                    <a:pt x="1176439" y="96567"/>
                  </a:cubicBezTo>
                  <a:cubicBezTo>
                    <a:pt x="1186128" y="96567"/>
                    <a:pt x="1193347" y="104259"/>
                    <a:pt x="1193347" y="113469"/>
                  </a:cubicBezTo>
                  <a:cubicBezTo>
                    <a:pt x="1193347" y="122680"/>
                    <a:pt x="1185653" y="130371"/>
                    <a:pt x="1176439" y="130371"/>
                  </a:cubicBezTo>
                  <a:cubicBezTo>
                    <a:pt x="1167225" y="130371"/>
                    <a:pt x="1159531" y="122680"/>
                    <a:pt x="1159531" y="113469"/>
                  </a:cubicBezTo>
                  <a:moveTo>
                    <a:pt x="1207786" y="113469"/>
                  </a:moveTo>
                  <a:cubicBezTo>
                    <a:pt x="1207786" y="104354"/>
                    <a:pt x="1215480" y="96567"/>
                    <a:pt x="1224694" y="96567"/>
                  </a:cubicBezTo>
                  <a:cubicBezTo>
                    <a:pt x="1233908" y="96567"/>
                    <a:pt x="1241602" y="104259"/>
                    <a:pt x="1241602" y="113469"/>
                  </a:cubicBezTo>
                  <a:cubicBezTo>
                    <a:pt x="1241602" y="123154"/>
                    <a:pt x="1233908" y="130371"/>
                    <a:pt x="1224694" y="130371"/>
                  </a:cubicBezTo>
                  <a:cubicBezTo>
                    <a:pt x="1215480" y="130371"/>
                    <a:pt x="1207786" y="122680"/>
                    <a:pt x="1207786" y="113469"/>
                  </a:cubicBezTo>
                  <a:moveTo>
                    <a:pt x="1111182" y="113469"/>
                  </a:moveTo>
                  <a:cubicBezTo>
                    <a:pt x="1111182" y="104354"/>
                    <a:pt x="1118401" y="96567"/>
                    <a:pt x="1128090" y="96567"/>
                  </a:cubicBezTo>
                  <a:cubicBezTo>
                    <a:pt x="1137304" y="96567"/>
                    <a:pt x="1144998" y="104259"/>
                    <a:pt x="1144998" y="113469"/>
                  </a:cubicBezTo>
                  <a:cubicBezTo>
                    <a:pt x="1144998" y="122680"/>
                    <a:pt x="1137304" y="130371"/>
                    <a:pt x="1128090" y="130371"/>
                  </a:cubicBezTo>
                  <a:cubicBezTo>
                    <a:pt x="1118876" y="130371"/>
                    <a:pt x="1111182" y="122680"/>
                    <a:pt x="1111182" y="113469"/>
                  </a:cubicBezTo>
                  <a:moveTo>
                    <a:pt x="966228" y="113469"/>
                  </a:moveTo>
                  <a:cubicBezTo>
                    <a:pt x="966228" y="122585"/>
                    <a:pt x="974018" y="130371"/>
                    <a:pt x="983136" y="130371"/>
                  </a:cubicBezTo>
                  <a:cubicBezTo>
                    <a:pt x="992256" y="130371"/>
                    <a:pt x="1000044" y="122680"/>
                    <a:pt x="1000044" y="113469"/>
                  </a:cubicBezTo>
                  <a:cubicBezTo>
                    <a:pt x="1000044" y="104259"/>
                    <a:pt x="992350" y="96567"/>
                    <a:pt x="983136" y="96567"/>
                  </a:cubicBezTo>
                  <a:cubicBezTo>
                    <a:pt x="973448" y="96567"/>
                    <a:pt x="966228" y="104259"/>
                    <a:pt x="966228" y="113469"/>
                  </a:cubicBezTo>
                  <a:moveTo>
                    <a:pt x="1014578" y="113469"/>
                  </a:moveTo>
                  <a:cubicBezTo>
                    <a:pt x="1014578" y="122585"/>
                    <a:pt x="1022367" y="130371"/>
                    <a:pt x="1031486" y="130371"/>
                  </a:cubicBezTo>
                  <a:cubicBezTo>
                    <a:pt x="1040605" y="130371"/>
                    <a:pt x="1048394" y="122680"/>
                    <a:pt x="1048394" y="113469"/>
                  </a:cubicBezTo>
                  <a:cubicBezTo>
                    <a:pt x="1048394" y="104259"/>
                    <a:pt x="1040700" y="96567"/>
                    <a:pt x="1031486" y="96567"/>
                  </a:cubicBezTo>
                  <a:cubicBezTo>
                    <a:pt x="1021797" y="96567"/>
                    <a:pt x="1014578" y="104259"/>
                    <a:pt x="1014578" y="113469"/>
                  </a:cubicBezTo>
                  <a:moveTo>
                    <a:pt x="676417" y="161705"/>
                  </a:moveTo>
                  <a:cubicBezTo>
                    <a:pt x="676417" y="170821"/>
                    <a:pt x="684111" y="178607"/>
                    <a:pt x="693325" y="178607"/>
                  </a:cubicBezTo>
                  <a:cubicBezTo>
                    <a:pt x="702539" y="178607"/>
                    <a:pt x="710233" y="171391"/>
                    <a:pt x="710233" y="161705"/>
                  </a:cubicBezTo>
                  <a:cubicBezTo>
                    <a:pt x="710233" y="152020"/>
                    <a:pt x="702539" y="144804"/>
                    <a:pt x="693325" y="144804"/>
                  </a:cubicBezTo>
                  <a:cubicBezTo>
                    <a:pt x="684111" y="144804"/>
                    <a:pt x="676417" y="152495"/>
                    <a:pt x="676417" y="161705"/>
                  </a:cubicBezTo>
                  <a:moveTo>
                    <a:pt x="773021" y="161705"/>
                  </a:moveTo>
                  <a:cubicBezTo>
                    <a:pt x="773021" y="170821"/>
                    <a:pt x="780715" y="178607"/>
                    <a:pt x="789929" y="178607"/>
                  </a:cubicBezTo>
                  <a:cubicBezTo>
                    <a:pt x="799143" y="178607"/>
                    <a:pt x="806837" y="171391"/>
                    <a:pt x="806837" y="161705"/>
                  </a:cubicBezTo>
                  <a:cubicBezTo>
                    <a:pt x="806837" y="152020"/>
                    <a:pt x="799143" y="144804"/>
                    <a:pt x="789929" y="144804"/>
                  </a:cubicBezTo>
                  <a:cubicBezTo>
                    <a:pt x="780715" y="144804"/>
                    <a:pt x="773021" y="152495"/>
                    <a:pt x="773021" y="161705"/>
                  </a:cubicBezTo>
                  <a:moveTo>
                    <a:pt x="724671" y="161705"/>
                  </a:moveTo>
                  <a:cubicBezTo>
                    <a:pt x="724671" y="170821"/>
                    <a:pt x="732365" y="178607"/>
                    <a:pt x="741579" y="178607"/>
                  </a:cubicBezTo>
                  <a:cubicBezTo>
                    <a:pt x="750793" y="178607"/>
                    <a:pt x="758487" y="171391"/>
                    <a:pt x="758487" y="161705"/>
                  </a:cubicBezTo>
                  <a:cubicBezTo>
                    <a:pt x="758487" y="152020"/>
                    <a:pt x="750793" y="144804"/>
                    <a:pt x="741579" y="144804"/>
                  </a:cubicBezTo>
                  <a:cubicBezTo>
                    <a:pt x="732365" y="144804"/>
                    <a:pt x="724671" y="152495"/>
                    <a:pt x="724671" y="161705"/>
                  </a:cubicBezTo>
                  <a:moveTo>
                    <a:pt x="821275" y="161705"/>
                  </a:moveTo>
                  <a:cubicBezTo>
                    <a:pt x="821275" y="170821"/>
                    <a:pt x="828969" y="178607"/>
                    <a:pt x="838183" y="178607"/>
                  </a:cubicBezTo>
                  <a:cubicBezTo>
                    <a:pt x="847397" y="178607"/>
                    <a:pt x="855091" y="171391"/>
                    <a:pt x="855091" y="161705"/>
                  </a:cubicBezTo>
                  <a:cubicBezTo>
                    <a:pt x="855091" y="152020"/>
                    <a:pt x="847397" y="144804"/>
                    <a:pt x="838183" y="144804"/>
                  </a:cubicBezTo>
                  <a:cubicBezTo>
                    <a:pt x="828969" y="144804"/>
                    <a:pt x="821275" y="152495"/>
                    <a:pt x="821275" y="161705"/>
                  </a:cubicBezTo>
                  <a:moveTo>
                    <a:pt x="483114" y="161705"/>
                  </a:moveTo>
                  <a:cubicBezTo>
                    <a:pt x="483114" y="170821"/>
                    <a:pt x="490808" y="178607"/>
                    <a:pt x="500022" y="178607"/>
                  </a:cubicBezTo>
                  <a:cubicBezTo>
                    <a:pt x="509236" y="178607"/>
                    <a:pt x="516930" y="171391"/>
                    <a:pt x="516930" y="161705"/>
                  </a:cubicBezTo>
                  <a:cubicBezTo>
                    <a:pt x="516930" y="152020"/>
                    <a:pt x="509236" y="144804"/>
                    <a:pt x="500022" y="144804"/>
                  </a:cubicBezTo>
                  <a:cubicBezTo>
                    <a:pt x="490808" y="144804"/>
                    <a:pt x="483114" y="152495"/>
                    <a:pt x="483114" y="161705"/>
                  </a:cubicBezTo>
                  <a:moveTo>
                    <a:pt x="434860" y="161705"/>
                  </a:moveTo>
                  <a:cubicBezTo>
                    <a:pt x="434860" y="170821"/>
                    <a:pt x="442554" y="178607"/>
                    <a:pt x="451768" y="178607"/>
                  </a:cubicBezTo>
                  <a:cubicBezTo>
                    <a:pt x="460982" y="178607"/>
                    <a:pt x="468676" y="171391"/>
                    <a:pt x="468676" y="161705"/>
                  </a:cubicBezTo>
                  <a:cubicBezTo>
                    <a:pt x="468676" y="152020"/>
                    <a:pt x="460982" y="144804"/>
                    <a:pt x="451768" y="144804"/>
                  </a:cubicBezTo>
                  <a:cubicBezTo>
                    <a:pt x="442554" y="144804"/>
                    <a:pt x="434860" y="152495"/>
                    <a:pt x="434860" y="161705"/>
                  </a:cubicBezTo>
                  <a:moveTo>
                    <a:pt x="579718" y="161705"/>
                  </a:moveTo>
                  <a:cubicBezTo>
                    <a:pt x="579718" y="170821"/>
                    <a:pt x="587507" y="178607"/>
                    <a:pt x="596626" y="178607"/>
                  </a:cubicBezTo>
                  <a:cubicBezTo>
                    <a:pt x="605745" y="178607"/>
                    <a:pt x="613534" y="171391"/>
                    <a:pt x="613534" y="161705"/>
                  </a:cubicBezTo>
                  <a:cubicBezTo>
                    <a:pt x="613534" y="152020"/>
                    <a:pt x="605840" y="144804"/>
                    <a:pt x="596626" y="144804"/>
                  </a:cubicBezTo>
                  <a:cubicBezTo>
                    <a:pt x="587412" y="144804"/>
                    <a:pt x="579718" y="152495"/>
                    <a:pt x="579718" y="161705"/>
                  </a:cubicBezTo>
                  <a:moveTo>
                    <a:pt x="531464" y="161705"/>
                  </a:moveTo>
                  <a:cubicBezTo>
                    <a:pt x="531464" y="170821"/>
                    <a:pt x="539158" y="178607"/>
                    <a:pt x="548372" y="178607"/>
                  </a:cubicBezTo>
                  <a:cubicBezTo>
                    <a:pt x="557586" y="178607"/>
                    <a:pt x="565280" y="171391"/>
                    <a:pt x="565280" y="161705"/>
                  </a:cubicBezTo>
                  <a:cubicBezTo>
                    <a:pt x="565280" y="152020"/>
                    <a:pt x="557586" y="144804"/>
                    <a:pt x="548372" y="144804"/>
                  </a:cubicBezTo>
                  <a:cubicBezTo>
                    <a:pt x="539158" y="144804"/>
                    <a:pt x="531464" y="152495"/>
                    <a:pt x="531464" y="161705"/>
                  </a:cubicBezTo>
                  <a:moveTo>
                    <a:pt x="386510" y="161705"/>
                  </a:moveTo>
                  <a:cubicBezTo>
                    <a:pt x="386510" y="170821"/>
                    <a:pt x="394205" y="178607"/>
                    <a:pt x="403418" y="178607"/>
                  </a:cubicBezTo>
                  <a:cubicBezTo>
                    <a:pt x="412632" y="178607"/>
                    <a:pt x="420327" y="171391"/>
                    <a:pt x="420327" y="161705"/>
                  </a:cubicBezTo>
                  <a:cubicBezTo>
                    <a:pt x="420327" y="152020"/>
                    <a:pt x="412632" y="144804"/>
                    <a:pt x="403418" y="144804"/>
                  </a:cubicBezTo>
                  <a:cubicBezTo>
                    <a:pt x="394205" y="144804"/>
                    <a:pt x="386510" y="152495"/>
                    <a:pt x="386510" y="161705"/>
                  </a:cubicBezTo>
                  <a:moveTo>
                    <a:pt x="289907" y="161705"/>
                  </a:moveTo>
                  <a:cubicBezTo>
                    <a:pt x="289907" y="170821"/>
                    <a:pt x="297601" y="178607"/>
                    <a:pt x="306815" y="178607"/>
                  </a:cubicBezTo>
                  <a:cubicBezTo>
                    <a:pt x="316029" y="178607"/>
                    <a:pt x="323723" y="171391"/>
                    <a:pt x="323723" y="161705"/>
                  </a:cubicBezTo>
                  <a:cubicBezTo>
                    <a:pt x="323723" y="152020"/>
                    <a:pt x="316029" y="144804"/>
                    <a:pt x="306815" y="144804"/>
                  </a:cubicBezTo>
                  <a:cubicBezTo>
                    <a:pt x="297601" y="144804"/>
                    <a:pt x="289907" y="152495"/>
                    <a:pt x="289907" y="161705"/>
                  </a:cubicBezTo>
                  <a:moveTo>
                    <a:pt x="338161" y="161705"/>
                  </a:moveTo>
                  <a:cubicBezTo>
                    <a:pt x="338161" y="170821"/>
                    <a:pt x="345855" y="178607"/>
                    <a:pt x="355069" y="178607"/>
                  </a:cubicBezTo>
                  <a:cubicBezTo>
                    <a:pt x="364283" y="178607"/>
                    <a:pt x="371977" y="171391"/>
                    <a:pt x="371977" y="161705"/>
                  </a:cubicBezTo>
                  <a:cubicBezTo>
                    <a:pt x="371977" y="152020"/>
                    <a:pt x="364283" y="144804"/>
                    <a:pt x="355069" y="144804"/>
                  </a:cubicBezTo>
                  <a:cubicBezTo>
                    <a:pt x="345855" y="144804"/>
                    <a:pt x="338161" y="152495"/>
                    <a:pt x="338161" y="161705"/>
                  </a:cubicBezTo>
                  <a:moveTo>
                    <a:pt x="869625" y="161705"/>
                  </a:moveTo>
                  <a:cubicBezTo>
                    <a:pt x="869625" y="170916"/>
                    <a:pt x="877319" y="178607"/>
                    <a:pt x="886533" y="178607"/>
                  </a:cubicBezTo>
                  <a:cubicBezTo>
                    <a:pt x="895747" y="178607"/>
                    <a:pt x="903441" y="171391"/>
                    <a:pt x="903441" y="161705"/>
                  </a:cubicBezTo>
                  <a:cubicBezTo>
                    <a:pt x="903441" y="152020"/>
                    <a:pt x="895747" y="144804"/>
                    <a:pt x="886533" y="144804"/>
                  </a:cubicBezTo>
                  <a:cubicBezTo>
                    <a:pt x="877319" y="144804"/>
                    <a:pt x="869625" y="152495"/>
                    <a:pt x="869625" y="161705"/>
                  </a:cubicBezTo>
                  <a:moveTo>
                    <a:pt x="917974" y="161705"/>
                  </a:moveTo>
                  <a:cubicBezTo>
                    <a:pt x="917974" y="170916"/>
                    <a:pt x="925668" y="178607"/>
                    <a:pt x="934882" y="178607"/>
                  </a:cubicBezTo>
                  <a:cubicBezTo>
                    <a:pt x="944096" y="178607"/>
                    <a:pt x="951790" y="171391"/>
                    <a:pt x="951790" y="161705"/>
                  </a:cubicBezTo>
                  <a:cubicBezTo>
                    <a:pt x="951790" y="152020"/>
                    <a:pt x="944001" y="144804"/>
                    <a:pt x="934882" y="144804"/>
                  </a:cubicBezTo>
                  <a:cubicBezTo>
                    <a:pt x="925763" y="144804"/>
                    <a:pt x="917974" y="152495"/>
                    <a:pt x="917974" y="161705"/>
                  </a:cubicBezTo>
                  <a:moveTo>
                    <a:pt x="1159531" y="161705"/>
                  </a:moveTo>
                  <a:cubicBezTo>
                    <a:pt x="1159531" y="152590"/>
                    <a:pt x="1166750" y="144804"/>
                    <a:pt x="1176439" y="144804"/>
                  </a:cubicBezTo>
                  <a:cubicBezTo>
                    <a:pt x="1186128" y="144804"/>
                    <a:pt x="1193347" y="152495"/>
                    <a:pt x="1193347" y="161705"/>
                  </a:cubicBezTo>
                  <a:cubicBezTo>
                    <a:pt x="1193347" y="170916"/>
                    <a:pt x="1185653" y="178607"/>
                    <a:pt x="1176439" y="178607"/>
                  </a:cubicBezTo>
                  <a:cubicBezTo>
                    <a:pt x="1167225" y="178607"/>
                    <a:pt x="1159531" y="170916"/>
                    <a:pt x="1159531" y="161705"/>
                  </a:cubicBezTo>
                  <a:moveTo>
                    <a:pt x="1207786" y="161705"/>
                  </a:moveTo>
                  <a:cubicBezTo>
                    <a:pt x="1207786" y="152590"/>
                    <a:pt x="1215480" y="144804"/>
                    <a:pt x="1224694" y="144804"/>
                  </a:cubicBezTo>
                  <a:cubicBezTo>
                    <a:pt x="1233908" y="144804"/>
                    <a:pt x="1241602" y="152495"/>
                    <a:pt x="1241602" y="161705"/>
                  </a:cubicBezTo>
                  <a:cubicBezTo>
                    <a:pt x="1241602" y="171391"/>
                    <a:pt x="1233908" y="178607"/>
                    <a:pt x="1224694" y="178607"/>
                  </a:cubicBezTo>
                  <a:cubicBezTo>
                    <a:pt x="1215480" y="178607"/>
                    <a:pt x="1207786" y="170916"/>
                    <a:pt x="1207786" y="161705"/>
                  </a:cubicBezTo>
                  <a:moveTo>
                    <a:pt x="1062928" y="161705"/>
                  </a:moveTo>
                  <a:cubicBezTo>
                    <a:pt x="1062928" y="152590"/>
                    <a:pt x="1070146" y="144804"/>
                    <a:pt x="1079836" y="144804"/>
                  </a:cubicBezTo>
                  <a:cubicBezTo>
                    <a:pt x="1089524" y="144804"/>
                    <a:pt x="1096744" y="152495"/>
                    <a:pt x="1096744" y="161705"/>
                  </a:cubicBezTo>
                  <a:cubicBezTo>
                    <a:pt x="1096744" y="170916"/>
                    <a:pt x="1089050" y="178607"/>
                    <a:pt x="1079836" y="178607"/>
                  </a:cubicBezTo>
                  <a:cubicBezTo>
                    <a:pt x="1070622" y="178607"/>
                    <a:pt x="1062928" y="170916"/>
                    <a:pt x="1062928" y="161705"/>
                  </a:cubicBezTo>
                  <a:moveTo>
                    <a:pt x="1111182" y="161705"/>
                  </a:moveTo>
                  <a:cubicBezTo>
                    <a:pt x="1111182" y="152590"/>
                    <a:pt x="1118401" y="144804"/>
                    <a:pt x="1128090" y="144804"/>
                  </a:cubicBezTo>
                  <a:cubicBezTo>
                    <a:pt x="1137304" y="144804"/>
                    <a:pt x="1144998" y="152495"/>
                    <a:pt x="1144998" y="161705"/>
                  </a:cubicBezTo>
                  <a:cubicBezTo>
                    <a:pt x="1144998" y="170916"/>
                    <a:pt x="1137304" y="178607"/>
                    <a:pt x="1128090" y="178607"/>
                  </a:cubicBezTo>
                  <a:cubicBezTo>
                    <a:pt x="1118876" y="178607"/>
                    <a:pt x="1111182" y="170916"/>
                    <a:pt x="1111182" y="161705"/>
                  </a:cubicBezTo>
                  <a:moveTo>
                    <a:pt x="966228" y="161705"/>
                  </a:moveTo>
                  <a:cubicBezTo>
                    <a:pt x="966228" y="170821"/>
                    <a:pt x="974018" y="178607"/>
                    <a:pt x="983136" y="178607"/>
                  </a:cubicBezTo>
                  <a:cubicBezTo>
                    <a:pt x="992256" y="178607"/>
                    <a:pt x="1000044" y="170916"/>
                    <a:pt x="1000044" y="161705"/>
                  </a:cubicBezTo>
                  <a:cubicBezTo>
                    <a:pt x="1000044" y="152495"/>
                    <a:pt x="992350" y="144804"/>
                    <a:pt x="983136" y="144804"/>
                  </a:cubicBezTo>
                  <a:cubicBezTo>
                    <a:pt x="973448" y="144804"/>
                    <a:pt x="966228" y="152495"/>
                    <a:pt x="966228" y="161705"/>
                  </a:cubicBezTo>
                  <a:moveTo>
                    <a:pt x="1014578" y="161705"/>
                  </a:moveTo>
                  <a:cubicBezTo>
                    <a:pt x="1014578" y="170821"/>
                    <a:pt x="1022367" y="178607"/>
                    <a:pt x="1031486" y="178607"/>
                  </a:cubicBezTo>
                  <a:cubicBezTo>
                    <a:pt x="1040605" y="178607"/>
                    <a:pt x="1048394" y="170916"/>
                    <a:pt x="1048394" y="161705"/>
                  </a:cubicBezTo>
                  <a:cubicBezTo>
                    <a:pt x="1048394" y="152495"/>
                    <a:pt x="1040700" y="144804"/>
                    <a:pt x="1031486" y="144804"/>
                  </a:cubicBezTo>
                  <a:cubicBezTo>
                    <a:pt x="1021797" y="144804"/>
                    <a:pt x="1014578" y="152495"/>
                    <a:pt x="1014578" y="161705"/>
                  </a:cubicBezTo>
                  <a:moveTo>
                    <a:pt x="773021" y="210037"/>
                  </a:moveTo>
                  <a:cubicBezTo>
                    <a:pt x="773021" y="219152"/>
                    <a:pt x="780715" y="226938"/>
                    <a:pt x="789929" y="226938"/>
                  </a:cubicBezTo>
                  <a:cubicBezTo>
                    <a:pt x="799143" y="226938"/>
                    <a:pt x="806837" y="219722"/>
                    <a:pt x="806837" y="210037"/>
                  </a:cubicBezTo>
                  <a:cubicBezTo>
                    <a:pt x="806837" y="200351"/>
                    <a:pt x="799143" y="193230"/>
                    <a:pt x="789929" y="193230"/>
                  </a:cubicBezTo>
                  <a:cubicBezTo>
                    <a:pt x="780715" y="193230"/>
                    <a:pt x="773021" y="200921"/>
                    <a:pt x="773021" y="210037"/>
                  </a:cubicBezTo>
                  <a:moveTo>
                    <a:pt x="724671" y="210037"/>
                  </a:moveTo>
                  <a:cubicBezTo>
                    <a:pt x="724671" y="219152"/>
                    <a:pt x="732365" y="226938"/>
                    <a:pt x="741579" y="226938"/>
                  </a:cubicBezTo>
                  <a:cubicBezTo>
                    <a:pt x="750793" y="226938"/>
                    <a:pt x="758487" y="219722"/>
                    <a:pt x="758487" y="210037"/>
                  </a:cubicBezTo>
                  <a:cubicBezTo>
                    <a:pt x="758487" y="200351"/>
                    <a:pt x="750793" y="193230"/>
                    <a:pt x="741579" y="193230"/>
                  </a:cubicBezTo>
                  <a:cubicBezTo>
                    <a:pt x="732365" y="193230"/>
                    <a:pt x="724671" y="200921"/>
                    <a:pt x="724671" y="210037"/>
                  </a:cubicBezTo>
                  <a:moveTo>
                    <a:pt x="821275" y="210037"/>
                  </a:moveTo>
                  <a:cubicBezTo>
                    <a:pt x="821275" y="219152"/>
                    <a:pt x="828969" y="226938"/>
                    <a:pt x="838183" y="226938"/>
                  </a:cubicBezTo>
                  <a:cubicBezTo>
                    <a:pt x="847397" y="226938"/>
                    <a:pt x="855091" y="219722"/>
                    <a:pt x="855091" y="210037"/>
                  </a:cubicBezTo>
                  <a:cubicBezTo>
                    <a:pt x="855091" y="200351"/>
                    <a:pt x="847397" y="193230"/>
                    <a:pt x="838183" y="193230"/>
                  </a:cubicBezTo>
                  <a:cubicBezTo>
                    <a:pt x="828969" y="193230"/>
                    <a:pt x="821275" y="200921"/>
                    <a:pt x="821275" y="210037"/>
                  </a:cubicBezTo>
                  <a:moveTo>
                    <a:pt x="483114" y="210037"/>
                  </a:moveTo>
                  <a:cubicBezTo>
                    <a:pt x="483114" y="219152"/>
                    <a:pt x="490808" y="226938"/>
                    <a:pt x="500022" y="226938"/>
                  </a:cubicBezTo>
                  <a:cubicBezTo>
                    <a:pt x="509236" y="226938"/>
                    <a:pt x="516930" y="219722"/>
                    <a:pt x="516930" y="210037"/>
                  </a:cubicBezTo>
                  <a:cubicBezTo>
                    <a:pt x="516930" y="200351"/>
                    <a:pt x="509236" y="193230"/>
                    <a:pt x="500022" y="193230"/>
                  </a:cubicBezTo>
                  <a:cubicBezTo>
                    <a:pt x="490808" y="193230"/>
                    <a:pt x="483114" y="200921"/>
                    <a:pt x="483114" y="210037"/>
                  </a:cubicBezTo>
                  <a:moveTo>
                    <a:pt x="434860" y="210037"/>
                  </a:moveTo>
                  <a:cubicBezTo>
                    <a:pt x="434860" y="219152"/>
                    <a:pt x="442554" y="226938"/>
                    <a:pt x="451768" y="226938"/>
                  </a:cubicBezTo>
                  <a:cubicBezTo>
                    <a:pt x="460982" y="226938"/>
                    <a:pt x="468676" y="219722"/>
                    <a:pt x="468676" y="210037"/>
                  </a:cubicBezTo>
                  <a:cubicBezTo>
                    <a:pt x="468676" y="200351"/>
                    <a:pt x="460982" y="193230"/>
                    <a:pt x="451768" y="193230"/>
                  </a:cubicBezTo>
                  <a:cubicBezTo>
                    <a:pt x="442554" y="193230"/>
                    <a:pt x="434860" y="200921"/>
                    <a:pt x="434860" y="210037"/>
                  </a:cubicBezTo>
                  <a:moveTo>
                    <a:pt x="579718" y="210037"/>
                  </a:moveTo>
                  <a:cubicBezTo>
                    <a:pt x="579718" y="219152"/>
                    <a:pt x="587507" y="226938"/>
                    <a:pt x="596626" y="226938"/>
                  </a:cubicBezTo>
                  <a:cubicBezTo>
                    <a:pt x="605745" y="226938"/>
                    <a:pt x="613534" y="219722"/>
                    <a:pt x="613534" y="210037"/>
                  </a:cubicBezTo>
                  <a:cubicBezTo>
                    <a:pt x="613534" y="200351"/>
                    <a:pt x="605840" y="193230"/>
                    <a:pt x="596626" y="193230"/>
                  </a:cubicBezTo>
                  <a:cubicBezTo>
                    <a:pt x="587412" y="193230"/>
                    <a:pt x="579718" y="200921"/>
                    <a:pt x="579718" y="210037"/>
                  </a:cubicBezTo>
                  <a:moveTo>
                    <a:pt x="531464" y="210037"/>
                  </a:moveTo>
                  <a:cubicBezTo>
                    <a:pt x="531464" y="219152"/>
                    <a:pt x="539158" y="226938"/>
                    <a:pt x="548372" y="226938"/>
                  </a:cubicBezTo>
                  <a:cubicBezTo>
                    <a:pt x="557586" y="226938"/>
                    <a:pt x="565280" y="219722"/>
                    <a:pt x="565280" y="210037"/>
                  </a:cubicBezTo>
                  <a:cubicBezTo>
                    <a:pt x="565280" y="200351"/>
                    <a:pt x="557586" y="193230"/>
                    <a:pt x="548372" y="193230"/>
                  </a:cubicBezTo>
                  <a:cubicBezTo>
                    <a:pt x="539158" y="193230"/>
                    <a:pt x="531464" y="200921"/>
                    <a:pt x="531464" y="210037"/>
                  </a:cubicBezTo>
                  <a:moveTo>
                    <a:pt x="386510" y="210037"/>
                  </a:moveTo>
                  <a:cubicBezTo>
                    <a:pt x="386510" y="219152"/>
                    <a:pt x="394205" y="226938"/>
                    <a:pt x="403418" y="226938"/>
                  </a:cubicBezTo>
                  <a:cubicBezTo>
                    <a:pt x="412632" y="226938"/>
                    <a:pt x="420327" y="219722"/>
                    <a:pt x="420327" y="210037"/>
                  </a:cubicBezTo>
                  <a:cubicBezTo>
                    <a:pt x="420327" y="200351"/>
                    <a:pt x="412632" y="193230"/>
                    <a:pt x="403418" y="193230"/>
                  </a:cubicBezTo>
                  <a:cubicBezTo>
                    <a:pt x="394205" y="193230"/>
                    <a:pt x="386510" y="200921"/>
                    <a:pt x="386510" y="210037"/>
                  </a:cubicBezTo>
                  <a:moveTo>
                    <a:pt x="338161" y="210037"/>
                  </a:moveTo>
                  <a:cubicBezTo>
                    <a:pt x="338161" y="219152"/>
                    <a:pt x="345855" y="226938"/>
                    <a:pt x="355069" y="226938"/>
                  </a:cubicBezTo>
                  <a:cubicBezTo>
                    <a:pt x="364283" y="226938"/>
                    <a:pt x="371977" y="219722"/>
                    <a:pt x="371977" y="210037"/>
                  </a:cubicBezTo>
                  <a:cubicBezTo>
                    <a:pt x="371977" y="200351"/>
                    <a:pt x="364283" y="193230"/>
                    <a:pt x="355069" y="193230"/>
                  </a:cubicBezTo>
                  <a:cubicBezTo>
                    <a:pt x="345855" y="193230"/>
                    <a:pt x="338161" y="200921"/>
                    <a:pt x="338161" y="210037"/>
                  </a:cubicBezTo>
                  <a:moveTo>
                    <a:pt x="869625" y="210037"/>
                  </a:moveTo>
                  <a:cubicBezTo>
                    <a:pt x="869625" y="219152"/>
                    <a:pt x="877319" y="226938"/>
                    <a:pt x="886533" y="226938"/>
                  </a:cubicBezTo>
                  <a:cubicBezTo>
                    <a:pt x="895747" y="226938"/>
                    <a:pt x="903441" y="219722"/>
                    <a:pt x="903441" y="210037"/>
                  </a:cubicBezTo>
                  <a:cubicBezTo>
                    <a:pt x="903441" y="200351"/>
                    <a:pt x="895747" y="193135"/>
                    <a:pt x="886533" y="193135"/>
                  </a:cubicBezTo>
                  <a:cubicBezTo>
                    <a:pt x="877319" y="193135"/>
                    <a:pt x="869625" y="200826"/>
                    <a:pt x="869625" y="210037"/>
                  </a:cubicBezTo>
                  <a:moveTo>
                    <a:pt x="917974" y="210037"/>
                  </a:moveTo>
                  <a:cubicBezTo>
                    <a:pt x="917974" y="219152"/>
                    <a:pt x="925668" y="226938"/>
                    <a:pt x="934882" y="226938"/>
                  </a:cubicBezTo>
                  <a:cubicBezTo>
                    <a:pt x="944096" y="226938"/>
                    <a:pt x="951790" y="219722"/>
                    <a:pt x="951790" y="210037"/>
                  </a:cubicBezTo>
                  <a:cubicBezTo>
                    <a:pt x="951790" y="200351"/>
                    <a:pt x="944001" y="193135"/>
                    <a:pt x="934882" y="193135"/>
                  </a:cubicBezTo>
                  <a:cubicBezTo>
                    <a:pt x="925763" y="193135"/>
                    <a:pt x="917974" y="200826"/>
                    <a:pt x="917974" y="210037"/>
                  </a:cubicBezTo>
                  <a:moveTo>
                    <a:pt x="1159531" y="210037"/>
                  </a:moveTo>
                  <a:cubicBezTo>
                    <a:pt x="1159531" y="200921"/>
                    <a:pt x="1166750" y="193230"/>
                    <a:pt x="1176439" y="193230"/>
                  </a:cubicBezTo>
                  <a:cubicBezTo>
                    <a:pt x="1186128" y="193230"/>
                    <a:pt x="1193347" y="200921"/>
                    <a:pt x="1193347" y="210037"/>
                  </a:cubicBezTo>
                  <a:cubicBezTo>
                    <a:pt x="1193347" y="219152"/>
                    <a:pt x="1185653" y="226938"/>
                    <a:pt x="1176439" y="226938"/>
                  </a:cubicBezTo>
                  <a:cubicBezTo>
                    <a:pt x="1167225" y="226938"/>
                    <a:pt x="1159531" y="219247"/>
                    <a:pt x="1159531" y="210037"/>
                  </a:cubicBezTo>
                  <a:moveTo>
                    <a:pt x="1207786" y="210037"/>
                  </a:moveTo>
                  <a:cubicBezTo>
                    <a:pt x="1207786" y="200921"/>
                    <a:pt x="1215480" y="193135"/>
                    <a:pt x="1224694" y="193135"/>
                  </a:cubicBezTo>
                  <a:cubicBezTo>
                    <a:pt x="1233908" y="193135"/>
                    <a:pt x="1241602" y="200826"/>
                    <a:pt x="1241602" y="210037"/>
                  </a:cubicBezTo>
                  <a:cubicBezTo>
                    <a:pt x="1241602" y="219627"/>
                    <a:pt x="1233908" y="226938"/>
                    <a:pt x="1224694" y="226938"/>
                  </a:cubicBezTo>
                  <a:cubicBezTo>
                    <a:pt x="1215480" y="226938"/>
                    <a:pt x="1207786" y="219247"/>
                    <a:pt x="1207786" y="210037"/>
                  </a:cubicBezTo>
                  <a:moveTo>
                    <a:pt x="1062928" y="210037"/>
                  </a:moveTo>
                  <a:cubicBezTo>
                    <a:pt x="1062928" y="200921"/>
                    <a:pt x="1070146" y="193135"/>
                    <a:pt x="1079836" y="193135"/>
                  </a:cubicBezTo>
                  <a:cubicBezTo>
                    <a:pt x="1089524" y="193135"/>
                    <a:pt x="1096744" y="200826"/>
                    <a:pt x="1096744" y="210037"/>
                  </a:cubicBezTo>
                  <a:cubicBezTo>
                    <a:pt x="1096744" y="219247"/>
                    <a:pt x="1089050" y="226843"/>
                    <a:pt x="1079836" y="226843"/>
                  </a:cubicBezTo>
                  <a:cubicBezTo>
                    <a:pt x="1070622" y="226843"/>
                    <a:pt x="1062928" y="219152"/>
                    <a:pt x="1062928" y="210037"/>
                  </a:cubicBezTo>
                  <a:moveTo>
                    <a:pt x="1111182" y="210037"/>
                  </a:moveTo>
                  <a:cubicBezTo>
                    <a:pt x="1111182" y="200921"/>
                    <a:pt x="1118401" y="193230"/>
                    <a:pt x="1128090" y="193230"/>
                  </a:cubicBezTo>
                  <a:cubicBezTo>
                    <a:pt x="1137304" y="193230"/>
                    <a:pt x="1144998" y="200921"/>
                    <a:pt x="1144998" y="210037"/>
                  </a:cubicBezTo>
                  <a:cubicBezTo>
                    <a:pt x="1144998" y="219152"/>
                    <a:pt x="1137304" y="226938"/>
                    <a:pt x="1128090" y="226938"/>
                  </a:cubicBezTo>
                  <a:cubicBezTo>
                    <a:pt x="1118876" y="226938"/>
                    <a:pt x="1111182" y="219247"/>
                    <a:pt x="1111182" y="210037"/>
                  </a:cubicBezTo>
                  <a:moveTo>
                    <a:pt x="966228" y="210037"/>
                  </a:moveTo>
                  <a:cubicBezTo>
                    <a:pt x="966228" y="219152"/>
                    <a:pt x="974018" y="226938"/>
                    <a:pt x="983136" y="226938"/>
                  </a:cubicBezTo>
                  <a:cubicBezTo>
                    <a:pt x="992256" y="226938"/>
                    <a:pt x="1000044" y="219247"/>
                    <a:pt x="1000044" y="210037"/>
                  </a:cubicBezTo>
                  <a:cubicBezTo>
                    <a:pt x="1000044" y="200826"/>
                    <a:pt x="992350" y="193135"/>
                    <a:pt x="983136" y="193135"/>
                  </a:cubicBezTo>
                  <a:cubicBezTo>
                    <a:pt x="973448" y="193135"/>
                    <a:pt x="966228" y="200826"/>
                    <a:pt x="966228" y="210037"/>
                  </a:cubicBezTo>
                  <a:moveTo>
                    <a:pt x="1014578" y="210037"/>
                  </a:moveTo>
                  <a:cubicBezTo>
                    <a:pt x="1014578" y="219152"/>
                    <a:pt x="1022367" y="226938"/>
                    <a:pt x="1031486" y="226938"/>
                  </a:cubicBezTo>
                  <a:cubicBezTo>
                    <a:pt x="1040605" y="226938"/>
                    <a:pt x="1048394" y="219247"/>
                    <a:pt x="1048394" y="210037"/>
                  </a:cubicBezTo>
                  <a:cubicBezTo>
                    <a:pt x="1048394" y="200826"/>
                    <a:pt x="1040700" y="193135"/>
                    <a:pt x="1031486" y="193135"/>
                  </a:cubicBezTo>
                  <a:cubicBezTo>
                    <a:pt x="1021797" y="193135"/>
                    <a:pt x="1014578" y="200826"/>
                    <a:pt x="1014578" y="210037"/>
                  </a:cubicBezTo>
                  <a:moveTo>
                    <a:pt x="773021" y="258368"/>
                  </a:moveTo>
                  <a:cubicBezTo>
                    <a:pt x="773021" y="267483"/>
                    <a:pt x="780715" y="275270"/>
                    <a:pt x="789929" y="275270"/>
                  </a:cubicBezTo>
                  <a:cubicBezTo>
                    <a:pt x="799143" y="275270"/>
                    <a:pt x="806837" y="268053"/>
                    <a:pt x="806837" y="258368"/>
                  </a:cubicBezTo>
                  <a:cubicBezTo>
                    <a:pt x="806837" y="248683"/>
                    <a:pt x="799143" y="241561"/>
                    <a:pt x="789929" y="241561"/>
                  </a:cubicBezTo>
                  <a:cubicBezTo>
                    <a:pt x="780715" y="241561"/>
                    <a:pt x="773021" y="249252"/>
                    <a:pt x="773021" y="258368"/>
                  </a:cubicBezTo>
                  <a:moveTo>
                    <a:pt x="821275" y="258368"/>
                  </a:moveTo>
                  <a:cubicBezTo>
                    <a:pt x="821275" y="267483"/>
                    <a:pt x="828969" y="275270"/>
                    <a:pt x="838183" y="275270"/>
                  </a:cubicBezTo>
                  <a:cubicBezTo>
                    <a:pt x="847397" y="275270"/>
                    <a:pt x="855091" y="268053"/>
                    <a:pt x="855091" y="258368"/>
                  </a:cubicBezTo>
                  <a:cubicBezTo>
                    <a:pt x="855091" y="248683"/>
                    <a:pt x="847397" y="241561"/>
                    <a:pt x="838183" y="241561"/>
                  </a:cubicBezTo>
                  <a:cubicBezTo>
                    <a:pt x="828969" y="241561"/>
                    <a:pt x="821275" y="249252"/>
                    <a:pt x="821275" y="258368"/>
                  </a:cubicBezTo>
                  <a:moveTo>
                    <a:pt x="483114" y="258368"/>
                  </a:moveTo>
                  <a:cubicBezTo>
                    <a:pt x="483114" y="267483"/>
                    <a:pt x="490808" y="275270"/>
                    <a:pt x="500022" y="275270"/>
                  </a:cubicBezTo>
                  <a:cubicBezTo>
                    <a:pt x="509236" y="275270"/>
                    <a:pt x="516930" y="268053"/>
                    <a:pt x="516930" y="258368"/>
                  </a:cubicBezTo>
                  <a:cubicBezTo>
                    <a:pt x="516930" y="248683"/>
                    <a:pt x="509236" y="241561"/>
                    <a:pt x="500022" y="241561"/>
                  </a:cubicBezTo>
                  <a:cubicBezTo>
                    <a:pt x="490808" y="241561"/>
                    <a:pt x="483114" y="249252"/>
                    <a:pt x="483114" y="258368"/>
                  </a:cubicBezTo>
                  <a:moveTo>
                    <a:pt x="434860" y="258368"/>
                  </a:moveTo>
                  <a:cubicBezTo>
                    <a:pt x="434860" y="267483"/>
                    <a:pt x="442554" y="275270"/>
                    <a:pt x="451768" y="275270"/>
                  </a:cubicBezTo>
                  <a:cubicBezTo>
                    <a:pt x="460982" y="275270"/>
                    <a:pt x="468676" y="268053"/>
                    <a:pt x="468676" y="258368"/>
                  </a:cubicBezTo>
                  <a:cubicBezTo>
                    <a:pt x="468676" y="248683"/>
                    <a:pt x="460982" y="241561"/>
                    <a:pt x="451768" y="241561"/>
                  </a:cubicBezTo>
                  <a:cubicBezTo>
                    <a:pt x="442554" y="241561"/>
                    <a:pt x="434860" y="249252"/>
                    <a:pt x="434860" y="258368"/>
                  </a:cubicBezTo>
                  <a:moveTo>
                    <a:pt x="386510" y="258368"/>
                  </a:moveTo>
                  <a:cubicBezTo>
                    <a:pt x="386510" y="267483"/>
                    <a:pt x="394205" y="275270"/>
                    <a:pt x="403418" y="275270"/>
                  </a:cubicBezTo>
                  <a:cubicBezTo>
                    <a:pt x="412632" y="275270"/>
                    <a:pt x="420327" y="268053"/>
                    <a:pt x="420327" y="258368"/>
                  </a:cubicBezTo>
                  <a:cubicBezTo>
                    <a:pt x="420327" y="248683"/>
                    <a:pt x="412632" y="241561"/>
                    <a:pt x="403418" y="241561"/>
                  </a:cubicBezTo>
                  <a:cubicBezTo>
                    <a:pt x="394205" y="241561"/>
                    <a:pt x="386510" y="249252"/>
                    <a:pt x="386510" y="258368"/>
                  </a:cubicBezTo>
                  <a:moveTo>
                    <a:pt x="869625" y="258368"/>
                  </a:moveTo>
                  <a:cubicBezTo>
                    <a:pt x="869625" y="267483"/>
                    <a:pt x="877319" y="275270"/>
                    <a:pt x="886533" y="275270"/>
                  </a:cubicBezTo>
                  <a:cubicBezTo>
                    <a:pt x="895747" y="275270"/>
                    <a:pt x="903441" y="268053"/>
                    <a:pt x="903441" y="258368"/>
                  </a:cubicBezTo>
                  <a:cubicBezTo>
                    <a:pt x="903441" y="248683"/>
                    <a:pt x="895747" y="241466"/>
                    <a:pt x="886533" y="241466"/>
                  </a:cubicBezTo>
                  <a:cubicBezTo>
                    <a:pt x="877319" y="241466"/>
                    <a:pt x="869625" y="249157"/>
                    <a:pt x="869625" y="258368"/>
                  </a:cubicBezTo>
                  <a:moveTo>
                    <a:pt x="917974" y="258368"/>
                  </a:moveTo>
                  <a:cubicBezTo>
                    <a:pt x="917974" y="267483"/>
                    <a:pt x="925668" y="275270"/>
                    <a:pt x="934882" y="275270"/>
                  </a:cubicBezTo>
                  <a:cubicBezTo>
                    <a:pt x="944096" y="275270"/>
                    <a:pt x="951790" y="268053"/>
                    <a:pt x="951790" y="258368"/>
                  </a:cubicBezTo>
                  <a:cubicBezTo>
                    <a:pt x="951790" y="248683"/>
                    <a:pt x="944001" y="241466"/>
                    <a:pt x="934882" y="241466"/>
                  </a:cubicBezTo>
                  <a:cubicBezTo>
                    <a:pt x="925763" y="241466"/>
                    <a:pt x="917974" y="249157"/>
                    <a:pt x="917974" y="258368"/>
                  </a:cubicBezTo>
                  <a:moveTo>
                    <a:pt x="1256135" y="258368"/>
                  </a:moveTo>
                  <a:cubicBezTo>
                    <a:pt x="1256135" y="249252"/>
                    <a:pt x="1263829" y="241466"/>
                    <a:pt x="1273043" y="241466"/>
                  </a:cubicBezTo>
                  <a:cubicBezTo>
                    <a:pt x="1282257" y="241466"/>
                    <a:pt x="1289951" y="249157"/>
                    <a:pt x="1289951" y="258368"/>
                  </a:cubicBezTo>
                  <a:cubicBezTo>
                    <a:pt x="1289951" y="267958"/>
                    <a:pt x="1282162" y="275270"/>
                    <a:pt x="1273043" y="275270"/>
                  </a:cubicBezTo>
                  <a:cubicBezTo>
                    <a:pt x="1263924" y="275270"/>
                    <a:pt x="1256135" y="267578"/>
                    <a:pt x="1256135" y="258368"/>
                  </a:cubicBezTo>
                  <a:moveTo>
                    <a:pt x="1159531" y="258368"/>
                  </a:moveTo>
                  <a:cubicBezTo>
                    <a:pt x="1159531" y="249252"/>
                    <a:pt x="1166750" y="241561"/>
                    <a:pt x="1176439" y="241561"/>
                  </a:cubicBezTo>
                  <a:cubicBezTo>
                    <a:pt x="1186128" y="241561"/>
                    <a:pt x="1193347" y="249252"/>
                    <a:pt x="1193347" y="258368"/>
                  </a:cubicBezTo>
                  <a:cubicBezTo>
                    <a:pt x="1193347" y="267483"/>
                    <a:pt x="1185653" y="275270"/>
                    <a:pt x="1176439" y="275270"/>
                  </a:cubicBezTo>
                  <a:cubicBezTo>
                    <a:pt x="1167225" y="275270"/>
                    <a:pt x="1159531" y="267578"/>
                    <a:pt x="1159531" y="258368"/>
                  </a:cubicBezTo>
                  <a:moveTo>
                    <a:pt x="1207786" y="258368"/>
                  </a:moveTo>
                  <a:cubicBezTo>
                    <a:pt x="1207786" y="249252"/>
                    <a:pt x="1215480" y="241466"/>
                    <a:pt x="1224694" y="241466"/>
                  </a:cubicBezTo>
                  <a:cubicBezTo>
                    <a:pt x="1233908" y="241466"/>
                    <a:pt x="1241602" y="249157"/>
                    <a:pt x="1241602" y="258368"/>
                  </a:cubicBezTo>
                  <a:cubicBezTo>
                    <a:pt x="1241602" y="267958"/>
                    <a:pt x="1233908" y="275270"/>
                    <a:pt x="1224694" y="275270"/>
                  </a:cubicBezTo>
                  <a:cubicBezTo>
                    <a:pt x="1215480" y="275270"/>
                    <a:pt x="1207786" y="267578"/>
                    <a:pt x="1207786" y="258368"/>
                  </a:cubicBezTo>
                  <a:moveTo>
                    <a:pt x="1062928" y="258368"/>
                  </a:moveTo>
                  <a:cubicBezTo>
                    <a:pt x="1062928" y="249252"/>
                    <a:pt x="1070146" y="241466"/>
                    <a:pt x="1079836" y="241466"/>
                  </a:cubicBezTo>
                  <a:cubicBezTo>
                    <a:pt x="1089524" y="241466"/>
                    <a:pt x="1096744" y="249157"/>
                    <a:pt x="1096744" y="258368"/>
                  </a:cubicBezTo>
                  <a:cubicBezTo>
                    <a:pt x="1096744" y="267578"/>
                    <a:pt x="1089050" y="275175"/>
                    <a:pt x="1079836" y="275175"/>
                  </a:cubicBezTo>
                  <a:cubicBezTo>
                    <a:pt x="1070622" y="275175"/>
                    <a:pt x="1062928" y="267483"/>
                    <a:pt x="1062928" y="258368"/>
                  </a:cubicBezTo>
                  <a:moveTo>
                    <a:pt x="1111182" y="258368"/>
                  </a:moveTo>
                  <a:cubicBezTo>
                    <a:pt x="1111182" y="249252"/>
                    <a:pt x="1118401" y="241561"/>
                    <a:pt x="1128090" y="241561"/>
                  </a:cubicBezTo>
                  <a:cubicBezTo>
                    <a:pt x="1137304" y="241561"/>
                    <a:pt x="1144998" y="249252"/>
                    <a:pt x="1144998" y="258368"/>
                  </a:cubicBezTo>
                  <a:cubicBezTo>
                    <a:pt x="1144998" y="267483"/>
                    <a:pt x="1137304" y="275270"/>
                    <a:pt x="1128090" y="275270"/>
                  </a:cubicBezTo>
                  <a:cubicBezTo>
                    <a:pt x="1118876" y="275270"/>
                    <a:pt x="1111182" y="267578"/>
                    <a:pt x="1111182" y="258368"/>
                  </a:cubicBezTo>
                  <a:moveTo>
                    <a:pt x="966228" y="258368"/>
                  </a:moveTo>
                  <a:cubicBezTo>
                    <a:pt x="966228" y="267483"/>
                    <a:pt x="974018" y="275270"/>
                    <a:pt x="983136" y="275270"/>
                  </a:cubicBezTo>
                  <a:cubicBezTo>
                    <a:pt x="992256" y="275270"/>
                    <a:pt x="1000044" y="267578"/>
                    <a:pt x="1000044" y="258368"/>
                  </a:cubicBezTo>
                  <a:cubicBezTo>
                    <a:pt x="1000044" y="249157"/>
                    <a:pt x="992350" y="241466"/>
                    <a:pt x="983136" y="241466"/>
                  </a:cubicBezTo>
                  <a:cubicBezTo>
                    <a:pt x="973448" y="241466"/>
                    <a:pt x="966228" y="249157"/>
                    <a:pt x="966228" y="258368"/>
                  </a:cubicBezTo>
                  <a:moveTo>
                    <a:pt x="1014578" y="258368"/>
                  </a:moveTo>
                  <a:cubicBezTo>
                    <a:pt x="1014578" y="267483"/>
                    <a:pt x="1022367" y="275270"/>
                    <a:pt x="1031486" y="275270"/>
                  </a:cubicBezTo>
                  <a:cubicBezTo>
                    <a:pt x="1040605" y="275270"/>
                    <a:pt x="1048394" y="267578"/>
                    <a:pt x="1048394" y="258368"/>
                  </a:cubicBezTo>
                  <a:cubicBezTo>
                    <a:pt x="1048394" y="249157"/>
                    <a:pt x="1040700" y="241466"/>
                    <a:pt x="1031486" y="241466"/>
                  </a:cubicBezTo>
                  <a:cubicBezTo>
                    <a:pt x="1021797" y="241466"/>
                    <a:pt x="1014578" y="249157"/>
                    <a:pt x="1014578" y="258368"/>
                  </a:cubicBezTo>
                  <a:moveTo>
                    <a:pt x="821275" y="306604"/>
                  </a:moveTo>
                  <a:cubicBezTo>
                    <a:pt x="821275" y="315720"/>
                    <a:pt x="828969" y="323506"/>
                    <a:pt x="838183" y="323506"/>
                  </a:cubicBezTo>
                  <a:cubicBezTo>
                    <a:pt x="847397" y="323506"/>
                    <a:pt x="855091" y="316289"/>
                    <a:pt x="855091" y="306604"/>
                  </a:cubicBezTo>
                  <a:cubicBezTo>
                    <a:pt x="855091" y="296919"/>
                    <a:pt x="847397" y="289702"/>
                    <a:pt x="838183" y="289702"/>
                  </a:cubicBezTo>
                  <a:cubicBezTo>
                    <a:pt x="828969" y="289702"/>
                    <a:pt x="821275" y="297394"/>
                    <a:pt x="821275" y="306604"/>
                  </a:cubicBezTo>
                  <a:moveTo>
                    <a:pt x="869625" y="306604"/>
                  </a:moveTo>
                  <a:cubicBezTo>
                    <a:pt x="869625" y="315720"/>
                    <a:pt x="877319" y="323506"/>
                    <a:pt x="886533" y="323506"/>
                  </a:cubicBezTo>
                  <a:cubicBezTo>
                    <a:pt x="895747" y="323506"/>
                    <a:pt x="903441" y="316289"/>
                    <a:pt x="903441" y="306604"/>
                  </a:cubicBezTo>
                  <a:cubicBezTo>
                    <a:pt x="903441" y="296919"/>
                    <a:pt x="895747" y="289702"/>
                    <a:pt x="886533" y="289702"/>
                  </a:cubicBezTo>
                  <a:cubicBezTo>
                    <a:pt x="877319" y="289702"/>
                    <a:pt x="869625" y="297394"/>
                    <a:pt x="869625" y="306604"/>
                  </a:cubicBezTo>
                  <a:moveTo>
                    <a:pt x="917974" y="306604"/>
                  </a:moveTo>
                  <a:cubicBezTo>
                    <a:pt x="917974" y="315720"/>
                    <a:pt x="925668" y="323506"/>
                    <a:pt x="934882" y="323506"/>
                  </a:cubicBezTo>
                  <a:cubicBezTo>
                    <a:pt x="944096" y="323506"/>
                    <a:pt x="951790" y="316289"/>
                    <a:pt x="951790" y="306604"/>
                  </a:cubicBezTo>
                  <a:cubicBezTo>
                    <a:pt x="951790" y="296919"/>
                    <a:pt x="944001" y="289702"/>
                    <a:pt x="934882" y="289702"/>
                  </a:cubicBezTo>
                  <a:cubicBezTo>
                    <a:pt x="925763" y="289702"/>
                    <a:pt x="917974" y="297394"/>
                    <a:pt x="917974" y="306604"/>
                  </a:cubicBezTo>
                  <a:moveTo>
                    <a:pt x="1256135" y="306604"/>
                  </a:moveTo>
                  <a:cubicBezTo>
                    <a:pt x="1256135" y="297489"/>
                    <a:pt x="1263829" y="289702"/>
                    <a:pt x="1273043" y="289702"/>
                  </a:cubicBezTo>
                  <a:cubicBezTo>
                    <a:pt x="1282257" y="289702"/>
                    <a:pt x="1289951" y="297394"/>
                    <a:pt x="1289951" y="306604"/>
                  </a:cubicBezTo>
                  <a:cubicBezTo>
                    <a:pt x="1289951" y="316289"/>
                    <a:pt x="1282162" y="323506"/>
                    <a:pt x="1273043" y="323506"/>
                  </a:cubicBezTo>
                  <a:cubicBezTo>
                    <a:pt x="1263924" y="323506"/>
                    <a:pt x="1256135" y="315815"/>
                    <a:pt x="1256135" y="306604"/>
                  </a:cubicBezTo>
                  <a:moveTo>
                    <a:pt x="1159531" y="306604"/>
                  </a:moveTo>
                  <a:cubicBezTo>
                    <a:pt x="1159531" y="297489"/>
                    <a:pt x="1166750" y="289702"/>
                    <a:pt x="1176439" y="289702"/>
                  </a:cubicBezTo>
                  <a:cubicBezTo>
                    <a:pt x="1186128" y="289702"/>
                    <a:pt x="1193347" y="297394"/>
                    <a:pt x="1193347" y="306604"/>
                  </a:cubicBezTo>
                  <a:cubicBezTo>
                    <a:pt x="1193347" y="315815"/>
                    <a:pt x="1185653" y="323506"/>
                    <a:pt x="1176439" y="323506"/>
                  </a:cubicBezTo>
                  <a:cubicBezTo>
                    <a:pt x="1167225" y="323506"/>
                    <a:pt x="1159531" y="315815"/>
                    <a:pt x="1159531" y="306604"/>
                  </a:cubicBezTo>
                  <a:moveTo>
                    <a:pt x="1207786" y="306604"/>
                  </a:moveTo>
                  <a:cubicBezTo>
                    <a:pt x="1207786" y="297489"/>
                    <a:pt x="1215480" y="289702"/>
                    <a:pt x="1224694" y="289702"/>
                  </a:cubicBezTo>
                  <a:cubicBezTo>
                    <a:pt x="1233908" y="289702"/>
                    <a:pt x="1241602" y="297394"/>
                    <a:pt x="1241602" y="306604"/>
                  </a:cubicBezTo>
                  <a:cubicBezTo>
                    <a:pt x="1241602" y="316289"/>
                    <a:pt x="1233908" y="323506"/>
                    <a:pt x="1224694" y="323506"/>
                  </a:cubicBezTo>
                  <a:cubicBezTo>
                    <a:pt x="1215480" y="323506"/>
                    <a:pt x="1207786" y="315815"/>
                    <a:pt x="1207786" y="306604"/>
                  </a:cubicBezTo>
                  <a:moveTo>
                    <a:pt x="1062928" y="306604"/>
                  </a:moveTo>
                  <a:cubicBezTo>
                    <a:pt x="1062928" y="297489"/>
                    <a:pt x="1070146" y="289702"/>
                    <a:pt x="1079836" y="289702"/>
                  </a:cubicBezTo>
                  <a:cubicBezTo>
                    <a:pt x="1089524" y="289702"/>
                    <a:pt x="1096744" y="297394"/>
                    <a:pt x="1096744" y="306604"/>
                  </a:cubicBezTo>
                  <a:cubicBezTo>
                    <a:pt x="1096744" y="315815"/>
                    <a:pt x="1089050" y="323506"/>
                    <a:pt x="1079836" y="323506"/>
                  </a:cubicBezTo>
                  <a:cubicBezTo>
                    <a:pt x="1070622" y="323506"/>
                    <a:pt x="1062928" y="315815"/>
                    <a:pt x="1062928" y="306604"/>
                  </a:cubicBezTo>
                  <a:moveTo>
                    <a:pt x="1111182" y="306604"/>
                  </a:moveTo>
                  <a:cubicBezTo>
                    <a:pt x="1111182" y="297489"/>
                    <a:pt x="1118401" y="289702"/>
                    <a:pt x="1128090" y="289702"/>
                  </a:cubicBezTo>
                  <a:cubicBezTo>
                    <a:pt x="1137304" y="289702"/>
                    <a:pt x="1144998" y="297394"/>
                    <a:pt x="1144998" y="306604"/>
                  </a:cubicBezTo>
                  <a:cubicBezTo>
                    <a:pt x="1144998" y="315815"/>
                    <a:pt x="1137304" y="323506"/>
                    <a:pt x="1128090" y="323506"/>
                  </a:cubicBezTo>
                  <a:cubicBezTo>
                    <a:pt x="1118876" y="323506"/>
                    <a:pt x="1111182" y="315815"/>
                    <a:pt x="1111182" y="306604"/>
                  </a:cubicBezTo>
                  <a:moveTo>
                    <a:pt x="966228" y="306604"/>
                  </a:moveTo>
                  <a:cubicBezTo>
                    <a:pt x="966228" y="315720"/>
                    <a:pt x="974018" y="323506"/>
                    <a:pt x="983136" y="323506"/>
                  </a:cubicBezTo>
                  <a:cubicBezTo>
                    <a:pt x="992256" y="323506"/>
                    <a:pt x="1000044" y="315815"/>
                    <a:pt x="1000044" y="306604"/>
                  </a:cubicBezTo>
                  <a:cubicBezTo>
                    <a:pt x="1000044" y="297394"/>
                    <a:pt x="992350" y="289702"/>
                    <a:pt x="983136" y="289702"/>
                  </a:cubicBezTo>
                  <a:cubicBezTo>
                    <a:pt x="973448" y="289702"/>
                    <a:pt x="966228" y="297394"/>
                    <a:pt x="966228" y="306604"/>
                  </a:cubicBezTo>
                  <a:moveTo>
                    <a:pt x="1014578" y="306604"/>
                  </a:moveTo>
                  <a:cubicBezTo>
                    <a:pt x="1014578" y="315720"/>
                    <a:pt x="1022367" y="323506"/>
                    <a:pt x="1031486" y="323506"/>
                  </a:cubicBezTo>
                  <a:cubicBezTo>
                    <a:pt x="1040605" y="323506"/>
                    <a:pt x="1048394" y="315815"/>
                    <a:pt x="1048394" y="306604"/>
                  </a:cubicBezTo>
                  <a:cubicBezTo>
                    <a:pt x="1048394" y="297394"/>
                    <a:pt x="1040700" y="289702"/>
                    <a:pt x="1031486" y="289702"/>
                  </a:cubicBezTo>
                  <a:cubicBezTo>
                    <a:pt x="1021797" y="289702"/>
                    <a:pt x="1014578" y="297394"/>
                    <a:pt x="1014578" y="306604"/>
                  </a:cubicBezTo>
                  <a:moveTo>
                    <a:pt x="869625" y="354935"/>
                  </a:moveTo>
                  <a:cubicBezTo>
                    <a:pt x="869625" y="364146"/>
                    <a:pt x="877319" y="371837"/>
                    <a:pt x="886533" y="371837"/>
                  </a:cubicBezTo>
                  <a:cubicBezTo>
                    <a:pt x="895747" y="371837"/>
                    <a:pt x="903441" y="364621"/>
                    <a:pt x="903441" y="354935"/>
                  </a:cubicBezTo>
                  <a:cubicBezTo>
                    <a:pt x="903441" y="345250"/>
                    <a:pt x="895747" y="338034"/>
                    <a:pt x="886533" y="338034"/>
                  </a:cubicBezTo>
                  <a:cubicBezTo>
                    <a:pt x="877319" y="338034"/>
                    <a:pt x="869625" y="345725"/>
                    <a:pt x="869625" y="354935"/>
                  </a:cubicBezTo>
                  <a:moveTo>
                    <a:pt x="917974" y="354935"/>
                  </a:moveTo>
                  <a:cubicBezTo>
                    <a:pt x="917974" y="364146"/>
                    <a:pt x="925668" y="371837"/>
                    <a:pt x="934882" y="371837"/>
                  </a:cubicBezTo>
                  <a:cubicBezTo>
                    <a:pt x="944096" y="371837"/>
                    <a:pt x="951790" y="364621"/>
                    <a:pt x="951790" y="354935"/>
                  </a:cubicBezTo>
                  <a:cubicBezTo>
                    <a:pt x="951790" y="345250"/>
                    <a:pt x="944001" y="338034"/>
                    <a:pt x="934882" y="338034"/>
                  </a:cubicBezTo>
                  <a:cubicBezTo>
                    <a:pt x="925763" y="338034"/>
                    <a:pt x="917974" y="345725"/>
                    <a:pt x="917974" y="354935"/>
                  </a:cubicBezTo>
                  <a:moveTo>
                    <a:pt x="1256135" y="354935"/>
                  </a:moveTo>
                  <a:cubicBezTo>
                    <a:pt x="1256135" y="345820"/>
                    <a:pt x="1263829" y="338034"/>
                    <a:pt x="1273043" y="338034"/>
                  </a:cubicBezTo>
                  <a:cubicBezTo>
                    <a:pt x="1282257" y="338034"/>
                    <a:pt x="1289951" y="345725"/>
                    <a:pt x="1289951" y="354935"/>
                  </a:cubicBezTo>
                  <a:cubicBezTo>
                    <a:pt x="1289951" y="364621"/>
                    <a:pt x="1282162" y="371837"/>
                    <a:pt x="1273043" y="371837"/>
                  </a:cubicBezTo>
                  <a:cubicBezTo>
                    <a:pt x="1263924" y="371837"/>
                    <a:pt x="1256135" y="364146"/>
                    <a:pt x="1256135" y="354935"/>
                  </a:cubicBezTo>
                  <a:moveTo>
                    <a:pt x="1159531" y="354935"/>
                  </a:moveTo>
                  <a:cubicBezTo>
                    <a:pt x="1159531" y="345820"/>
                    <a:pt x="1166750" y="338034"/>
                    <a:pt x="1176439" y="338034"/>
                  </a:cubicBezTo>
                  <a:cubicBezTo>
                    <a:pt x="1186128" y="338034"/>
                    <a:pt x="1193347" y="345725"/>
                    <a:pt x="1193347" y="354935"/>
                  </a:cubicBezTo>
                  <a:cubicBezTo>
                    <a:pt x="1193347" y="364146"/>
                    <a:pt x="1185653" y="371837"/>
                    <a:pt x="1176439" y="371837"/>
                  </a:cubicBezTo>
                  <a:cubicBezTo>
                    <a:pt x="1167225" y="371837"/>
                    <a:pt x="1159531" y="364146"/>
                    <a:pt x="1159531" y="354935"/>
                  </a:cubicBezTo>
                  <a:moveTo>
                    <a:pt x="1207786" y="354935"/>
                  </a:moveTo>
                  <a:cubicBezTo>
                    <a:pt x="1207786" y="345820"/>
                    <a:pt x="1215480" y="338034"/>
                    <a:pt x="1224694" y="338034"/>
                  </a:cubicBezTo>
                  <a:cubicBezTo>
                    <a:pt x="1233908" y="338034"/>
                    <a:pt x="1241602" y="345725"/>
                    <a:pt x="1241602" y="354935"/>
                  </a:cubicBezTo>
                  <a:cubicBezTo>
                    <a:pt x="1241602" y="364621"/>
                    <a:pt x="1233908" y="371837"/>
                    <a:pt x="1224694" y="371837"/>
                  </a:cubicBezTo>
                  <a:cubicBezTo>
                    <a:pt x="1215480" y="371837"/>
                    <a:pt x="1207786" y="364146"/>
                    <a:pt x="1207786" y="354935"/>
                  </a:cubicBezTo>
                  <a:moveTo>
                    <a:pt x="1062928" y="354935"/>
                  </a:moveTo>
                  <a:cubicBezTo>
                    <a:pt x="1062928" y="345820"/>
                    <a:pt x="1070146" y="338034"/>
                    <a:pt x="1079836" y="338034"/>
                  </a:cubicBezTo>
                  <a:cubicBezTo>
                    <a:pt x="1089524" y="338034"/>
                    <a:pt x="1096744" y="345725"/>
                    <a:pt x="1096744" y="354935"/>
                  </a:cubicBezTo>
                  <a:cubicBezTo>
                    <a:pt x="1096744" y="364146"/>
                    <a:pt x="1089050" y="371837"/>
                    <a:pt x="1079836" y="371837"/>
                  </a:cubicBezTo>
                  <a:cubicBezTo>
                    <a:pt x="1070622" y="371837"/>
                    <a:pt x="1062928" y="364146"/>
                    <a:pt x="1062928" y="354935"/>
                  </a:cubicBezTo>
                  <a:moveTo>
                    <a:pt x="1111182" y="354935"/>
                  </a:moveTo>
                  <a:cubicBezTo>
                    <a:pt x="1111182" y="345820"/>
                    <a:pt x="1118401" y="338034"/>
                    <a:pt x="1128090" y="338034"/>
                  </a:cubicBezTo>
                  <a:cubicBezTo>
                    <a:pt x="1137304" y="338034"/>
                    <a:pt x="1144998" y="345725"/>
                    <a:pt x="1144998" y="354935"/>
                  </a:cubicBezTo>
                  <a:cubicBezTo>
                    <a:pt x="1144998" y="364146"/>
                    <a:pt x="1137304" y="371837"/>
                    <a:pt x="1128090" y="371837"/>
                  </a:cubicBezTo>
                  <a:cubicBezTo>
                    <a:pt x="1118876" y="371837"/>
                    <a:pt x="1111182" y="364146"/>
                    <a:pt x="1111182" y="354935"/>
                  </a:cubicBezTo>
                  <a:moveTo>
                    <a:pt x="966228" y="354935"/>
                  </a:moveTo>
                  <a:cubicBezTo>
                    <a:pt x="966228" y="364051"/>
                    <a:pt x="974018" y="371837"/>
                    <a:pt x="983136" y="371837"/>
                  </a:cubicBezTo>
                  <a:cubicBezTo>
                    <a:pt x="992256" y="371837"/>
                    <a:pt x="1000044" y="364146"/>
                    <a:pt x="1000044" y="354935"/>
                  </a:cubicBezTo>
                  <a:cubicBezTo>
                    <a:pt x="1000044" y="345725"/>
                    <a:pt x="992350" y="338034"/>
                    <a:pt x="983136" y="338034"/>
                  </a:cubicBezTo>
                  <a:cubicBezTo>
                    <a:pt x="973448" y="338034"/>
                    <a:pt x="966228" y="345725"/>
                    <a:pt x="966228" y="354935"/>
                  </a:cubicBezTo>
                  <a:moveTo>
                    <a:pt x="1014578" y="354935"/>
                  </a:moveTo>
                  <a:cubicBezTo>
                    <a:pt x="1014578" y="364051"/>
                    <a:pt x="1022367" y="371837"/>
                    <a:pt x="1031486" y="371837"/>
                  </a:cubicBezTo>
                  <a:cubicBezTo>
                    <a:pt x="1040605" y="371837"/>
                    <a:pt x="1048394" y="364146"/>
                    <a:pt x="1048394" y="354935"/>
                  </a:cubicBezTo>
                  <a:cubicBezTo>
                    <a:pt x="1048394" y="345725"/>
                    <a:pt x="1040700" y="338034"/>
                    <a:pt x="1031486" y="338034"/>
                  </a:cubicBezTo>
                  <a:cubicBezTo>
                    <a:pt x="1021797" y="338034"/>
                    <a:pt x="1014578" y="345725"/>
                    <a:pt x="1014578" y="354935"/>
                  </a:cubicBezTo>
                  <a:moveTo>
                    <a:pt x="917974" y="403267"/>
                  </a:moveTo>
                  <a:cubicBezTo>
                    <a:pt x="917974" y="412477"/>
                    <a:pt x="925668" y="420168"/>
                    <a:pt x="934882" y="420168"/>
                  </a:cubicBezTo>
                  <a:cubicBezTo>
                    <a:pt x="944096" y="420168"/>
                    <a:pt x="951790" y="412952"/>
                    <a:pt x="951790" y="403267"/>
                  </a:cubicBezTo>
                  <a:cubicBezTo>
                    <a:pt x="951790" y="393581"/>
                    <a:pt x="944001" y="386365"/>
                    <a:pt x="934882" y="386365"/>
                  </a:cubicBezTo>
                  <a:cubicBezTo>
                    <a:pt x="925763" y="386365"/>
                    <a:pt x="917974" y="394056"/>
                    <a:pt x="917974" y="403267"/>
                  </a:cubicBezTo>
                  <a:moveTo>
                    <a:pt x="1256135" y="403267"/>
                  </a:moveTo>
                  <a:cubicBezTo>
                    <a:pt x="1256135" y="394151"/>
                    <a:pt x="1263829" y="386365"/>
                    <a:pt x="1273043" y="386365"/>
                  </a:cubicBezTo>
                  <a:cubicBezTo>
                    <a:pt x="1282257" y="386365"/>
                    <a:pt x="1289951" y="394056"/>
                    <a:pt x="1289951" y="403267"/>
                  </a:cubicBezTo>
                  <a:cubicBezTo>
                    <a:pt x="1289951" y="412952"/>
                    <a:pt x="1282162" y="420168"/>
                    <a:pt x="1273043" y="420168"/>
                  </a:cubicBezTo>
                  <a:cubicBezTo>
                    <a:pt x="1263924" y="420168"/>
                    <a:pt x="1256135" y="412477"/>
                    <a:pt x="1256135" y="403267"/>
                  </a:cubicBezTo>
                  <a:moveTo>
                    <a:pt x="1159531" y="403172"/>
                  </a:moveTo>
                  <a:cubicBezTo>
                    <a:pt x="1159531" y="394056"/>
                    <a:pt x="1166750" y="386270"/>
                    <a:pt x="1176439" y="386270"/>
                  </a:cubicBezTo>
                  <a:cubicBezTo>
                    <a:pt x="1186128" y="386270"/>
                    <a:pt x="1193347" y="393961"/>
                    <a:pt x="1193347" y="403172"/>
                  </a:cubicBezTo>
                  <a:cubicBezTo>
                    <a:pt x="1193347" y="412382"/>
                    <a:pt x="1185653" y="420073"/>
                    <a:pt x="1176439" y="420073"/>
                  </a:cubicBezTo>
                  <a:cubicBezTo>
                    <a:pt x="1167225" y="420073"/>
                    <a:pt x="1159531" y="412382"/>
                    <a:pt x="1159531" y="403172"/>
                  </a:cubicBezTo>
                  <a:moveTo>
                    <a:pt x="1207786" y="403267"/>
                  </a:moveTo>
                  <a:cubicBezTo>
                    <a:pt x="1207786" y="394151"/>
                    <a:pt x="1215480" y="386365"/>
                    <a:pt x="1224694" y="386365"/>
                  </a:cubicBezTo>
                  <a:cubicBezTo>
                    <a:pt x="1233908" y="386365"/>
                    <a:pt x="1241602" y="394056"/>
                    <a:pt x="1241602" y="403267"/>
                  </a:cubicBezTo>
                  <a:cubicBezTo>
                    <a:pt x="1241602" y="412952"/>
                    <a:pt x="1233908" y="420168"/>
                    <a:pt x="1224694" y="420168"/>
                  </a:cubicBezTo>
                  <a:cubicBezTo>
                    <a:pt x="1215480" y="420168"/>
                    <a:pt x="1207786" y="412477"/>
                    <a:pt x="1207786" y="403267"/>
                  </a:cubicBezTo>
                  <a:moveTo>
                    <a:pt x="1062928" y="403267"/>
                  </a:moveTo>
                  <a:cubicBezTo>
                    <a:pt x="1062928" y="394151"/>
                    <a:pt x="1070146" y="386365"/>
                    <a:pt x="1079836" y="386365"/>
                  </a:cubicBezTo>
                  <a:cubicBezTo>
                    <a:pt x="1089524" y="386365"/>
                    <a:pt x="1096744" y="394056"/>
                    <a:pt x="1096744" y="403267"/>
                  </a:cubicBezTo>
                  <a:cubicBezTo>
                    <a:pt x="1096744" y="412477"/>
                    <a:pt x="1089050" y="420168"/>
                    <a:pt x="1079836" y="420168"/>
                  </a:cubicBezTo>
                  <a:cubicBezTo>
                    <a:pt x="1070622" y="420168"/>
                    <a:pt x="1062928" y="412477"/>
                    <a:pt x="1062928" y="403267"/>
                  </a:cubicBezTo>
                  <a:moveTo>
                    <a:pt x="1111182" y="403172"/>
                  </a:moveTo>
                  <a:cubicBezTo>
                    <a:pt x="1111182" y="394056"/>
                    <a:pt x="1118401" y="386270"/>
                    <a:pt x="1128090" y="386270"/>
                  </a:cubicBezTo>
                  <a:cubicBezTo>
                    <a:pt x="1137304" y="386270"/>
                    <a:pt x="1144998" y="393961"/>
                    <a:pt x="1144998" y="403172"/>
                  </a:cubicBezTo>
                  <a:cubicBezTo>
                    <a:pt x="1144998" y="412382"/>
                    <a:pt x="1137304" y="420073"/>
                    <a:pt x="1128090" y="420073"/>
                  </a:cubicBezTo>
                  <a:cubicBezTo>
                    <a:pt x="1118876" y="420073"/>
                    <a:pt x="1111182" y="412382"/>
                    <a:pt x="1111182" y="403172"/>
                  </a:cubicBezTo>
                  <a:moveTo>
                    <a:pt x="966228" y="403267"/>
                  </a:moveTo>
                  <a:cubicBezTo>
                    <a:pt x="966228" y="412382"/>
                    <a:pt x="974018" y="420168"/>
                    <a:pt x="983136" y="420168"/>
                  </a:cubicBezTo>
                  <a:cubicBezTo>
                    <a:pt x="992256" y="420168"/>
                    <a:pt x="1000044" y="412477"/>
                    <a:pt x="1000044" y="403267"/>
                  </a:cubicBezTo>
                  <a:cubicBezTo>
                    <a:pt x="1000044" y="394056"/>
                    <a:pt x="992350" y="386365"/>
                    <a:pt x="983136" y="386365"/>
                  </a:cubicBezTo>
                  <a:cubicBezTo>
                    <a:pt x="973448" y="386365"/>
                    <a:pt x="966228" y="394056"/>
                    <a:pt x="966228" y="403267"/>
                  </a:cubicBezTo>
                  <a:moveTo>
                    <a:pt x="1014578" y="403267"/>
                  </a:moveTo>
                  <a:cubicBezTo>
                    <a:pt x="1014578" y="412382"/>
                    <a:pt x="1022367" y="420168"/>
                    <a:pt x="1031486" y="420168"/>
                  </a:cubicBezTo>
                  <a:cubicBezTo>
                    <a:pt x="1040605" y="420168"/>
                    <a:pt x="1048394" y="412477"/>
                    <a:pt x="1048394" y="403267"/>
                  </a:cubicBezTo>
                  <a:cubicBezTo>
                    <a:pt x="1048394" y="394056"/>
                    <a:pt x="1040700" y="386365"/>
                    <a:pt x="1031486" y="386365"/>
                  </a:cubicBezTo>
                  <a:cubicBezTo>
                    <a:pt x="1021797" y="386365"/>
                    <a:pt x="1014578" y="394056"/>
                    <a:pt x="1014578" y="403267"/>
                  </a:cubicBezTo>
                  <a:moveTo>
                    <a:pt x="1304485" y="451503"/>
                  </a:moveTo>
                  <a:cubicBezTo>
                    <a:pt x="1304485" y="442387"/>
                    <a:pt x="1312274" y="434601"/>
                    <a:pt x="1321393" y="434601"/>
                  </a:cubicBezTo>
                  <a:cubicBezTo>
                    <a:pt x="1330511" y="434601"/>
                    <a:pt x="1338301" y="442292"/>
                    <a:pt x="1338301" y="451503"/>
                  </a:cubicBezTo>
                  <a:cubicBezTo>
                    <a:pt x="1338301" y="461188"/>
                    <a:pt x="1330607" y="468405"/>
                    <a:pt x="1321393" y="468405"/>
                  </a:cubicBezTo>
                  <a:cubicBezTo>
                    <a:pt x="1312179" y="468405"/>
                    <a:pt x="1304485" y="460713"/>
                    <a:pt x="1304485" y="451503"/>
                  </a:cubicBezTo>
                  <a:moveTo>
                    <a:pt x="1256135" y="451503"/>
                  </a:moveTo>
                  <a:cubicBezTo>
                    <a:pt x="1256135" y="442387"/>
                    <a:pt x="1263829" y="434601"/>
                    <a:pt x="1273043" y="434601"/>
                  </a:cubicBezTo>
                  <a:cubicBezTo>
                    <a:pt x="1282257" y="434601"/>
                    <a:pt x="1289951" y="442292"/>
                    <a:pt x="1289951" y="451503"/>
                  </a:cubicBezTo>
                  <a:cubicBezTo>
                    <a:pt x="1289951" y="461188"/>
                    <a:pt x="1282162" y="468405"/>
                    <a:pt x="1273043" y="468405"/>
                  </a:cubicBezTo>
                  <a:cubicBezTo>
                    <a:pt x="1263924" y="468405"/>
                    <a:pt x="1256135" y="460713"/>
                    <a:pt x="1256135" y="451503"/>
                  </a:cubicBezTo>
                  <a:moveTo>
                    <a:pt x="1159531" y="451503"/>
                  </a:moveTo>
                  <a:cubicBezTo>
                    <a:pt x="1159531" y="442387"/>
                    <a:pt x="1166750" y="434696"/>
                    <a:pt x="1176439" y="434696"/>
                  </a:cubicBezTo>
                  <a:cubicBezTo>
                    <a:pt x="1186128" y="434696"/>
                    <a:pt x="1193347" y="442387"/>
                    <a:pt x="1193347" y="451503"/>
                  </a:cubicBezTo>
                  <a:cubicBezTo>
                    <a:pt x="1193347" y="460618"/>
                    <a:pt x="1185653" y="468405"/>
                    <a:pt x="1176439" y="468405"/>
                  </a:cubicBezTo>
                  <a:cubicBezTo>
                    <a:pt x="1167225" y="468405"/>
                    <a:pt x="1159531" y="460713"/>
                    <a:pt x="1159531" y="451503"/>
                  </a:cubicBezTo>
                  <a:moveTo>
                    <a:pt x="1207786" y="451503"/>
                  </a:moveTo>
                  <a:cubicBezTo>
                    <a:pt x="1207786" y="442387"/>
                    <a:pt x="1215480" y="434601"/>
                    <a:pt x="1224694" y="434601"/>
                  </a:cubicBezTo>
                  <a:cubicBezTo>
                    <a:pt x="1233908" y="434601"/>
                    <a:pt x="1241602" y="442292"/>
                    <a:pt x="1241602" y="451503"/>
                  </a:cubicBezTo>
                  <a:cubicBezTo>
                    <a:pt x="1241602" y="461188"/>
                    <a:pt x="1233908" y="468405"/>
                    <a:pt x="1224694" y="468405"/>
                  </a:cubicBezTo>
                  <a:cubicBezTo>
                    <a:pt x="1215480" y="468405"/>
                    <a:pt x="1207786" y="460713"/>
                    <a:pt x="1207786" y="451503"/>
                  </a:cubicBezTo>
                  <a:moveTo>
                    <a:pt x="1062928" y="451503"/>
                  </a:moveTo>
                  <a:cubicBezTo>
                    <a:pt x="1062928" y="442387"/>
                    <a:pt x="1070146" y="434601"/>
                    <a:pt x="1079836" y="434601"/>
                  </a:cubicBezTo>
                  <a:cubicBezTo>
                    <a:pt x="1089524" y="434601"/>
                    <a:pt x="1096744" y="442292"/>
                    <a:pt x="1096744" y="451503"/>
                  </a:cubicBezTo>
                  <a:cubicBezTo>
                    <a:pt x="1096744" y="460713"/>
                    <a:pt x="1089050" y="468405"/>
                    <a:pt x="1079836" y="468405"/>
                  </a:cubicBezTo>
                  <a:cubicBezTo>
                    <a:pt x="1070622" y="468405"/>
                    <a:pt x="1062928" y="460713"/>
                    <a:pt x="1062928" y="451503"/>
                  </a:cubicBezTo>
                  <a:moveTo>
                    <a:pt x="1111182" y="451503"/>
                  </a:moveTo>
                  <a:cubicBezTo>
                    <a:pt x="1111182" y="442387"/>
                    <a:pt x="1118401" y="434696"/>
                    <a:pt x="1128090" y="434696"/>
                  </a:cubicBezTo>
                  <a:cubicBezTo>
                    <a:pt x="1137304" y="434696"/>
                    <a:pt x="1144998" y="442387"/>
                    <a:pt x="1144998" y="451503"/>
                  </a:cubicBezTo>
                  <a:cubicBezTo>
                    <a:pt x="1144998" y="460618"/>
                    <a:pt x="1137304" y="468405"/>
                    <a:pt x="1128090" y="468405"/>
                  </a:cubicBezTo>
                  <a:cubicBezTo>
                    <a:pt x="1118876" y="468405"/>
                    <a:pt x="1111182" y="460713"/>
                    <a:pt x="1111182" y="451503"/>
                  </a:cubicBezTo>
                  <a:moveTo>
                    <a:pt x="966228" y="451503"/>
                  </a:moveTo>
                  <a:cubicBezTo>
                    <a:pt x="966228" y="460618"/>
                    <a:pt x="974018" y="468405"/>
                    <a:pt x="983136" y="468405"/>
                  </a:cubicBezTo>
                  <a:cubicBezTo>
                    <a:pt x="992256" y="468405"/>
                    <a:pt x="1000044" y="460713"/>
                    <a:pt x="1000044" y="451503"/>
                  </a:cubicBezTo>
                  <a:cubicBezTo>
                    <a:pt x="1000044" y="442292"/>
                    <a:pt x="992350" y="434601"/>
                    <a:pt x="983136" y="434601"/>
                  </a:cubicBezTo>
                  <a:cubicBezTo>
                    <a:pt x="973448" y="434601"/>
                    <a:pt x="966228" y="442292"/>
                    <a:pt x="966228" y="451503"/>
                  </a:cubicBezTo>
                  <a:moveTo>
                    <a:pt x="1014578" y="451503"/>
                  </a:moveTo>
                  <a:cubicBezTo>
                    <a:pt x="1014578" y="460618"/>
                    <a:pt x="1022367" y="468405"/>
                    <a:pt x="1031486" y="468405"/>
                  </a:cubicBezTo>
                  <a:cubicBezTo>
                    <a:pt x="1040605" y="468405"/>
                    <a:pt x="1048394" y="460713"/>
                    <a:pt x="1048394" y="451503"/>
                  </a:cubicBezTo>
                  <a:cubicBezTo>
                    <a:pt x="1048394" y="442292"/>
                    <a:pt x="1040700" y="434601"/>
                    <a:pt x="1031486" y="434601"/>
                  </a:cubicBezTo>
                  <a:cubicBezTo>
                    <a:pt x="1021797" y="434601"/>
                    <a:pt x="1014578" y="442292"/>
                    <a:pt x="1014578" y="451503"/>
                  </a:cubicBezTo>
                  <a:moveTo>
                    <a:pt x="1304485" y="499834"/>
                  </a:moveTo>
                  <a:cubicBezTo>
                    <a:pt x="1304485" y="490719"/>
                    <a:pt x="1312274" y="482932"/>
                    <a:pt x="1321393" y="482932"/>
                  </a:cubicBezTo>
                  <a:cubicBezTo>
                    <a:pt x="1330511" y="482932"/>
                    <a:pt x="1338301" y="490624"/>
                    <a:pt x="1338301" y="499834"/>
                  </a:cubicBezTo>
                  <a:cubicBezTo>
                    <a:pt x="1338301" y="509424"/>
                    <a:pt x="1330607" y="516736"/>
                    <a:pt x="1321393" y="516736"/>
                  </a:cubicBezTo>
                  <a:cubicBezTo>
                    <a:pt x="1312179" y="516736"/>
                    <a:pt x="1304485" y="509045"/>
                    <a:pt x="1304485" y="499834"/>
                  </a:cubicBezTo>
                  <a:moveTo>
                    <a:pt x="1256135" y="499834"/>
                  </a:moveTo>
                  <a:cubicBezTo>
                    <a:pt x="1256135" y="490719"/>
                    <a:pt x="1263829" y="482932"/>
                    <a:pt x="1273043" y="482932"/>
                  </a:cubicBezTo>
                  <a:cubicBezTo>
                    <a:pt x="1282257" y="482932"/>
                    <a:pt x="1289951" y="490624"/>
                    <a:pt x="1289951" y="499834"/>
                  </a:cubicBezTo>
                  <a:cubicBezTo>
                    <a:pt x="1289951" y="509424"/>
                    <a:pt x="1282162" y="516736"/>
                    <a:pt x="1273043" y="516736"/>
                  </a:cubicBezTo>
                  <a:cubicBezTo>
                    <a:pt x="1263924" y="516736"/>
                    <a:pt x="1256135" y="509045"/>
                    <a:pt x="1256135" y="499834"/>
                  </a:cubicBezTo>
                  <a:moveTo>
                    <a:pt x="1159531" y="499834"/>
                  </a:moveTo>
                  <a:cubicBezTo>
                    <a:pt x="1159531" y="490719"/>
                    <a:pt x="1166750" y="483027"/>
                    <a:pt x="1176439" y="483027"/>
                  </a:cubicBezTo>
                  <a:cubicBezTo>
                    <a:pt x="1186128" y="483027"/>
                    <a:pt x="1193347" y="490719"/>
                    <a:pt x="1193347" y="499834"/>
                  </a:cubicBezTo>
                  <a:cubicBezTo>
                    <a:pt x="1193347" y="508950"/>
                    <a:pt x="1185653" y="516736"/>
                    <a:pt x="1176439" y="516736"/>
                  </a:cubicBezTo>
                  <a:cubicBezTo>
                    <a:pt x="1167225" y="516736"/>
                    <a:pt x="1159531" y="509045"/>
                    <a:pt x="1159531" y="499834"/>
                  </a:cubicBezTo>
                  <a:moveTo>
                    <a:pt x="1207786" y="499834"/>
                  </a:moveTo>
                  <a:cubicBezTo>
                    <a:pt x="1207786" y="490719"/>
                    <a:pt x="1215480" y="482932"/>
                    <a:pt x="1224694" y="482932"/>
                  </a:cubicBezTo>
                  <a:cubicBezTo>
                    <a:pt x="1233908" y="482932"/>
                    <a:pt x="1241602" y="490624"/>
                    <a:pt x="1241602" y="499834"/>
                  </a:cubicBezTo>
                  <a:cubicBezTo>
                    <a:pt x="1241602" y="509424"/>
                    <a:pt x="1233908" y="516736"/>
                    <a:pt x="1224694" y="516736"/>
                  </a:cubicBezTo>
                  <a:cubicBezTo>
                    <a:pt x="1215480" y="516736"/>
                    <a:pt x="1207786" y="509045"/>
                    <a:pt x="1207786" y="499834"/>
                  </a:cubicBezTo>
                  <a:moveTo>
                    <a:pt x="1062928" y="499834"/>
                  </a:moveTo>
                  <a:cubicBezTo>
                    <a:pt x="1062928" y="490719"/>
                    <a:pt x="1070146" y="482932"/>
                    <a:pt x="1079836" y="482932"/>
                  </a:cubicBezTo>
                  <a:cubicBezTo>
                    <a:pt x="1089524" y="482932"/>
                    <a:pt x="1096744" y="490624"/>
                    <a:pt x="1096744" y="499834"/>
                  </a:cubicBezTo>
                  <a:cubicBezTo>
                    <a:pt x="1096744" y="509045"/>
                    <a:pt x="1089050" y="516641"/>
                    <a:pt x="1079836" y="516641"/>
                  </a:cubicBezTo>
                  <a:cubicBezTo>
                    <a:pt x="1070622" y="516641"/>
                    <a:pt x="1062928" y="508950"/>
                    <a:pt x="1062928" y="499834"/>
                  </a:cubicBezTo>
                  <a:moveTo>
                    <a:pt x="1111182" y="499834"/>
                  </a:moveTo>
                  <a:cubicBezTo>
                    <a:pt x="1111182" y="490719"/>
                    <a:pt x="1118401" y="483027"/>
                    <a:pt x="1128090" y="483027"/>
                  </a:cubicBezTo>
                  <a:cubicBezTo>
                    <a:pt x="1137304" y="483027"/>
                    <a:pt x="1144998" y="490719"/>
                    <a:pt x="1144998" y="499834"/>
                  </a:cubicBezTo>
                  <a:cubicBezTo>
                    <a:pt x="1144998" y="508950"/>
                    <a:pt x="1137304" y="516736"/>
                    <a:pt x="1128090" y="516736"/>
                  </a:cubicBezTo>
                  <a:cubicBezTo>
                    <a:pt x="1118876" y="516736"/>
                    <a:pt x="1111182" y="509045"/>
                    <a:pt x="1111182" y="499834"/>
                  </a:cubicBezTo>
                  <a:moveTo>
                    <a:pt x="966228" y="499834"/>
                  </a:moveTo>
                  <a:cubicBezTo>
                    <a:pt x="966228" y="508950"/>
                    <a:pt x="974018" y="516736"/>
                    <a:pt x="983136" y="516736"/>
                  </a:cubicBezTo>
                  <a:cubicBezTo>
                    <a:pt x="992256" y="516736"/>
                    <a:pt x="1000044" y="509045"/>
                    <a:pt x="1000044" y="499834"/>
                  </a:cubicBezTo>
                  <a:cubicBezTo>
                    <a:pt x="1000044" y="490624"/>
                    <a:pt x="992350" y="482932"/>
                    <a:pt x="983136" y="482932"/>
                  </a:cubicBezTo>
                  <a:cubicBezTo>
                    <a:pt x="973448" y="482932"/>
                    <a:pt x="966228" y="490624"/>
                    <a:pt x="966228" y="499834"/>
                  </a:cubicBezTo>
                  <a:moveTo>
                    <a:pt x="1014578" y="499834"/>
                  </a:moveTo>
                  <a:cubicBezTo>
                    <a:pt x="1014578" y="508950"/>
                    <a:pt x="1022367" y="516736"/>
                    <a:pt x="1031486" y="516736"/>
                  </a:cubicBezTo>
                  <a:cubicBezTo>
                    <a:pt x="1040605" y="516736"/>
                    <a:pt x="1048394" y="509045"/>
                    <a:pt x="1048394" y="499834"/>
                  </a:cubicBezTo>
                  <a:cubicBezTo>
                    <a:pt x="1048394" y="490624"/>
                    <a:pt x="1040700" y="482932"/>
                    <a:pt x="1031486" y="482932"/>
                  </a:cubicBezTo>
                  <a:cubicBezTo>
                    <a:pt x="1021797" y="482932"/>
                    <a:pt x="1014578" y="490624"/>
                    <a:pt x="1014578" y="499834"/>
                  </a:cubicBezTo>
                  <a:moveTo>
                    <a:pt x="1352739" y="548070"/>
                  </a:moveTo>
                  <a:cubicBezTo>
                    <a:pt x="1352739" y="538955"/>
                    <a:pt x="1360433" y="531169"/>
                    <a:pt x="1369647" y="531169"/>
                  </a:cubicBezTo>
                  <a:cubicBezTo>
                    <a:pt x="1378861" y="531169"/>
                    <a:pt x="1386555" y="538860"/>
                    <a:pt x="1386555" y="548070"/>
                  </a:cubicBezTo>
                  <a:cubicBezTo>
                    <a:pt x="1386555" y="557661"/>
                    <a:pt x="1378766" y="564972"/>
                    <a:pt x="1369647" y="564972"/>
                  </a:cubicBezTo>
                  <a:cubicBezTo>
                    <a:pt x="1360528" y="564972"/>
                    <a:pt x="1352739" y="557281"/>
                    <a:pt x="1352739" y="548070"/>
                  </a:cubicBezTo>
                  <a:moveTo>
                    <a:pt x="1304485" y="548070"/>
                  </a:moveTo>
                  <a:cubicBezTo>
                    <a:pt x="1304485" y="538955"/>
                    <a:pt x="1312274" y="531169"/>
                    <a:pt x="1321393" y="531169"/>
                  </a:cubicBezTo>
                  <a:cubicBezTo>
                    <a:pt x="1330511" y="531169"/>
                    <a:pt x="1338301" y="538860"/>
                    <a:pt x="1338301" y="548070"/>
                  </a:cubicBezTo>
                  <a:cubicBezTo>
                    <a:pt x="1338301" y="557661"/>
                    <a:pt x="1330607" y="564972"/>
                    <a:pt x="1321393" y="564972"/>
                  </a:cubicBezTo>
                  <a:cubicBezTo>
                    <a:pt x="1312179" y="564972"/>
                    <a:pt x="1304485" y="557281"/>
                    <a:pt x="1304485" y="548070"/>
                  </a:cubicBezTo>
                  <a:moveTo>
                    <a:pt x="1256135" y="548070"/>
                  </a:moveTo>
                  <a:cubicBezTo>
                    <a:pt x="1256135" y="538955"/>
                    <a:pt x="1263829" y="531169"/>
                    <a:pt x="1273043" y="531169"/>
                  </a:cubicBezTo>
                  <a:cubicBezTo>
                    <a:pt x="1282257" y="531169"/>
                    <a:pt x="1289951" y="538860"/>
                    <a:pt x="1289951" y="548070"/>
                  </a:cubicBezTo>
                  <a:cubicBezTo>
                    <a:pt x="1289951" y="557661"/>
                    <a:pt x="1282162" y="564972"/>
                    <a:pt x="1273043" y="564972"/>
                  </a:cubicBezTo>
                  <a:cubicBezTo>
                    <a:pt x="1263924" y="564972"/>
                    <a:pt x="1256135" y="557281"/>
                    <a:pt x="1256135" y="548070"/>
                  </a:cubicBezTo>
                  <a:moveTo>
                    <a:pt x="1159531" y="548070"/>
                  </a:moveTo>
                  <a:cubicBezTo>
                    <a:pt x="1159531" y="538955"/>
                    <a:pt x="1166750" y="531264"/>
                    <a:pt x="1176439" y="531264"/>
                  </a:cubicBezTo>
                  <a:cubicBezTo>
                    <a:pt x="1186128" y="531264"/>
                    <a:pt x="1193347" y="538955"/>
                    <a:pt x="1193347" y="548070"/>
                  </a:cubicBezTo>
                  <a:cubicBezTo>
                    <a:pt x="1193347" y="557186"/>
                    <a:pt x="1185653" y="564972"/>
                    <a:pt x="1176439" y="564972"/>
                  </a:cubicBezTo>
                  <a:cubicBezTo>
                    <a:pt x="1167225" y="564972"/>
                    <a:pt x="1159531" y="557281"/>
                    <a:pt x="1159531" y="548070"/>
                  </a:cubicBezTo>
                  <a:moveTo>
                    <a:pt x="1207786" y="548070"/>
                  </a:moveTo>
                  <a:cubicBezTo>
                    <a:pt x="1207786" y="538955"/>
                    <a:pt x="1215480" y="531169"/>
                    <a:pt x="1224694" y="531169"/>
                  </a:cubicBezTo>
                  <a:cubicBezTo>
                    <a:pt x="1233908" y="531169"/>
                    <a:pt x="1241602" y="538860"/>
                    <a:pt x="1241602" y="548070"/>
                  </a:cubicBezTo>
                  <a:cubicBezTo>
                    <a:pt x="1241602" y="557661"/>
                    <a:pt x="1233908" y="564972"/>
                    <a:pt x="1224694" y="564972"/>
                  </a:cubicBezTo>
                  <a:cubicBezTo>
                    <a:pt x="1215480" y="564972"/>
                    <a:pt x="1207786" y="557281"/>
                    <a:pt x="1207786" y="548070"/>
                  </a:cubicBezTo>
                  <a:moveTo>
                    <a:pt x="1062928" y="548070"/>
                  </a:moveTo>
                  <a:cubicBezTo>
                    <a:pt x="1062928" y="538955"/>
                    <a:pt x="1070146" y="531169"/>
                    <a:pt x="1079836" y="531169"/>
                  </a:cubicBezTo>
                  <a:cubicBezTo>
                    <a:pt x="1089524" y="531169"/>
                    <a:pt x="1096744" y="538860"/>
                    <a:pt x="1096744" y="548070"/>
                  </a:cubicBezTo>
                  <a:cubicBezTo>
                    <a:pt x="1096744" y="557281"/>
                    <a:pt x="1089050" y="564877"/>
                    <a:pt x="1079836" y="564877"/>
                  </a:cubicBezTo>
                  <a:cubicBezTo>
                    <a:pt x="1070622" y="564877"/>
                    <a:pt x="1062928" y="557186"/>
                    <a:pt x="1062928" y="548070"/>
                  </a:cubicBezTo>
                  <a:moveTo>
                    <a:pt x="1111182" y="548070"/>
                  </a:moveTo>
                  <a:cubicBezTo>
                    <a:pt x="1111182" y="538955"/>
                    <a:pt x="1118401" y="531264"/>
                    <a:pt x="1128090" y="531264"/>
                  </a:cubicBezTo>
                  <a:cubicBezTo>
                    <a:pt x="1137304" y="531264"/>
                    <a:pt x="1144998" y="538955"/>
                    <a:pt x="1144998" y="548070"/>
                  </a:cubicBezTo>
                  <a:cubicBezTo>
                    <a:pt x="1144998" y="557186"/>
                    <a:pt x="1137304" y="564972"/>
                    <a:pt x="1128090" y="564972"/>
                  </a:cubicBezTo>
                  <a:cubicBezTo>
                    <a:pt x="1118876" y="564972"/>
                    <a:pt x="1111182" y="557281"/>
                    <a:pt x="1111182" y="548070"/>
                  </a:cubicBezTo>
                  <a:moveTo>
                    <a:pt x="966228" y="548070"/>
                  </a:moveTo>
                  <a:cubicBezTo>
                    <a:pt x="966228" y="557186"/>
                    <a:pt x="974018" y="564972"/>
                    <a:pt x="983136" y="564972"/>
                  </a:cubicBezTo>
                  <a:cubicBezTo>
                    <a:pt x="992256" y="564972"/>
                    <a:pt x="1000044" y="557281"/>
                    <a:pt x="1000044" y="548070"/>
                  </a:cubicBezTo>
                  <a:cubicBezTo>
                    <a:pt x="1000044" y="538860"/>
                    <a:pt x="992350" y="531169"/>
                    <a:pt x="983136" y="531169"/>
                  </a:cubicBezTo>
                  <a:cubicBezTo>
                    <a:pt x="973448" y="531169"/>
                    <a:pt x="966228" y="538860"/>
                    <a:pt x="966228" y="548070"/>
                  </a:cubicBezTo>
                  <a:moveTo>
                    <a:pt x="1014578" y="548070"/>
                  </a:moveTo>
                  <a:cubicBezTo>
                    <a:pt x="1014578" y="557186"/>
                    <a:pt x="1022367" y="564972"/>
                    <a:pt x="1031486" y="564972"/>
                  </a:cubicBezTo>
                  <a:cubicBezTo>
                    <a:pt x="1040605" y="564972"/>
                    <a:pt x="1048394" y="557281"/>
                    <a:pt x="1048394" y="548070"/>
                  </a:cubicBezTo>
                  <a:cubicBezTo>
                    <a:pt x="1048394" y="538860"/>
                    <a:pt x="1040700" y="531169"/>
                    <a:pt x="1031486" y="531169"/>
                  </a:cubicBezTo>
                  <a:cubicBezTo>
                    <a:pt x="1021797" y="531169"/>
                    <a:pt x="1014578" y="538860"/>
                    <a:pt x="1014578" y="548070"/>
                  </a:cubicBezTo>
                  <a:moveTo>
                    <a:pt x="1352739" y="596402"/>
                  </a:moveTo>
                  <a:cubicBezTo>
                    <a:pt x="1352739" y="587286"/>
                    <a:pt x="1360433" y="579500"/>
                    <a:pt x="1369647" y="579500"/>
                  </a:cubicBezTo>
                  <a:cubicBezTo>
                    <a:pt x="1378861" y="579500"/>
                    <a:pt x="1386555" y="587191"/>
                    <a:pt x="1386555" y="596402"/>
                  </a:cubicBezTo>
                  <a:cubicBezTo>
                    <a:pt x="1386555" y="606087"/>
                    <a:pt x="1378766" y="613303"/>
                    <a:pt x="1369647" y="613303"/>
                  </a:cubicBezTo>
                  <a:cubicBezTo>
                    <a:pt x="1360528" y="613303"/>
                    <a:pt x="1352739" y="605612"/>
                    <a:pt x="1352739" y="596402"/>
                  </a:cubicBezTo>
                  <a:moveTo>
                    <a:pt x="1304485" y="596402"/>
                  </a:moveTo>
                  <a:cubicBezTo>
                    <a:pt x="1304485" y="587286"/>
                    <a:pt x="1312274" y="579500"/>
                    <a:pt x="1321393" y="579500"/>
                  </a:cubicBezTo>
                  <a:cubicBezTo>
                    <a:pt x="1330511" y="579500"/>
                    <a:pt x="1338301" y="587191"/>
                    <a:pt x="1338301" y="596402"/>
                  </a:cubicBezTo>
                  <a:cubicBezTo>
                    <a:pt x="1338301" y="606087"/>
                    <a:pt x="1330607" y="613303"/>
                    <a:pt x="1321393" y="613303"/>
                  </a:cubicBezTo>
                  <a:cubicBezTo>
                    <a:pt x="1312179" y="613303"/>
                    <a:pt x="1304485" y="605612"/>
                    <a:pt x="1304485" y="596402"/>
                  </a:cubicBezTo>
                  <a:moveTo>
                    <a:pt x="1256135" y="596402"/>
                  </a:moveTo>
                  <a:cubicBezTo>
                    <a:pt x="1256135" y="587286"/>
                    <a:pt x="1263829" y="579500"/>
                    <a:pt x="1273043" y="579500"/>
                  </a:cubicBezTo>
                  <a:cubicBezTo>
                    <a:pt x="1282257" y="579500"/>
                    <a:pt x="1289951" y="587191"/>
                    <a:pt x="1289951" y="596402"/>
                  </a:cubicBezTo>
                  <a:cubicBezTo>
                    <a:pt x="1289951" y="606087"/>
                    <a:pt x="1282162" y="613303"/>
                    <a:pt x="1273043" y="613303"/>
                  </a:cubicBezTo>
                  <a:cubicBezTo>
                    <a:pt x="1263924" y="613303"/>
                    <a:pt x="1256135" y="605612"/>
                    <a:pt x="1256135" y="596402"/>
                  </a:cubicBezTo>
                  <a:moveTo>
                    <a:pt x="1159531" y="596402"/>
                  </a:moveTo>
                  <a:cubicBezTo>
                    <a:pt x="1159531" y="587286"/>
                    <a:pt x="1166750" y="579595"/>
                    <a:pt x="1176439" y="579595"/>
                  </a:cubicBezTo>
                  <a:cubicBezTo>
                    <a:pt x="1186128" y="579595"/>
                    <a:pt x="1193347" y="587286"/>
                    <a:pt x="1193347" y="596402"/>
                  </a:cubicBezTo>
                  <a:cubicBezTo>
                    <a:pt x="1193347" y="605517"/>
                    <a:pt x="1185653" y="613303"/>
                    <a:pt x="1176439" y="613303"/>
                  </a:cubicBezTo>
                  <a:cubicBezTo>
                    <a:pt x="1167225" y="613303"/>
                    <a:pt x="1159531" y="605612"/>
                    <a:pt x="1159531" y="596402"/>
                  </a:cubicBezTo>
                  <a:moveTo>
                    <a:pt x="1207786" y="596402"/>
                  </a:moveTo>
                  <a:cubicBezTo>
                    <a:pt x="1207786" y="587286"/>
                    <a:pt x="1215480" y="579500"/>
                    <a:pt x="1224694" y="579500"/>
                  </a:cubicBezTo>
                  <a:cubicBezTo>
                    <a:pt x="1233908" y="579500"/>
                    <a:pt x="1241602" y="587191"/>
                    <a:pt x="1241602" y="596402"/>
                  </a:cubicBezTo>
                  <a:cubicBezTo>
                    <a:pt x="1241602" y="606087"/>
                    <a:pt x="1233908" y="613303"/>
                    <a:pt x="1224694" y="613303"/>
                  </a:cubicBezTo>
                  <a:cubicBezTo>
                    <a:pt x="1215480" y="613303"/>
                    <a:pt x="1207786" y="605612"/>
                    <a:pt x="1207786" y="596402"/>
                  </a:cubicBezTo>
                  <a:moveTo>
                    <a:pt x="1062928" y="596402"/>
                  </a:moveTo>
                  <a:cubicBezTo>
                    <a:pt x="1062928" y="587286"/>
                    <a:pt x="1070146" y="579500"/>
                    <a:pt x="1079836" y="579500"/>
                  </a:cubicBezTo>
                  <a:cubicBezTo>
                    <a:pt x="1089524" y="579500"/>
                    <a:pt x="1096744" y="587191"/>
                    <a:pt x="1096744" y="596402"/>
                  </a:cubicBezTo>
                  <a:cubicBezTo>
                    <a:pt x="1096744" y="605612"/>
                    <a:pt x="1089050" y="613208"/>
                    <a:pt x="1079836" y="613208"/>
                  </a:cubicBezTo>
                  <a:cubicBezTo>
                    <a:pt x="1070622" y="613208"/>
                    <a:pt x="1062928" y="605517"/>
                    <a:pt x="1062928" y="596402"/>
                  </a:cubicBezTo>
                  <a:moveTo>
                    <a:pt x="1111182" y="596402"/>
                  </a:moveTo>
                  <a:cubicBezTo>
                    <a:pt x="1111182" y="587286"/>
                    <a:pt x="1118401" y="579595"/>
                    <a:pt x="1128090" y="579595"/>
                  </a:cubicBezTo>
                  <a:cubicBezTo>
                    <a:pt x="1137304" y="579595"/>
                    <a:pt x="1144998" y="587286"/>
                    <a:pt x="1144998" y="596402"/>
                  </a:cubicBezTo>
                  <a:cubicBezTo>
                    <a:pt x="1144998" y="605517"/>
                    <a:pt x="1137304" y="613303"/>
                    <a:pt x="1128090" y="613303"/>
                  </a:cubicBezTo>
                  <a:cubicBezTo>
                    <a:pt x="1118876" y="613303"/>
                    <a:pt x="1111182" y="605612"/>
                    <a:pt x="1111182" y="596402"/>
                  </a:cubicBezTo>
                  <a:moveTo>
                    <a:pt x="966228" y="596402"/>
                  </a:moveTo>
                  <a:cubicBezTo>
                    <a:pt x="966228" y="605517"/>
                    <a:pt x="974018" y="613303"/>
                    <a:pt x="983136" y="613303"/>
                  </a:cubicBezTo>
                  <a:cubicBezTo>
                    <a:pt x="992256" y="613303"/>
                    <a:pt x="1000044" y="605612"/>
                    <a:pt x="1000044" y="596402"/>
                  </a:cubicBezTo>
                  <a:cubicBezTo>
                    <a:pt x="1000044" y="587191"/>
                    <a:pt x="992350" y="579500"/>
                    <a:pt x="983136" y="579500"/>
                  </a:cubicBezTo>
                  <a:cubicBezTo>
                    <a:pt x="973448" y="579500"/>
                    <a:pt x="966228" y="587191"/>
                    <a:pt x="966228" y="596402"/>
                  </a:cubicBezTo>
                  <a:moveTo>
                    <a:pt x="1014578" y="596402"/>
                  </a:moveTo>
                  <a:cubicBezTo>
                    <a:pt x="1014578" y="605517"/>
                    <a:pt x="1022367" y="613303"/>
                    <a:pt x="1031486" y="613303"/>
                  </a:cubicBezTo>
                  <a:cubicBezTo>
                    <a:pt x="1040605" y="613303"/>
                    <a:pt x="1048394" y="605612"/>
                    <a:pt x="1048394" y="596402"/>
                  </a:cubicBezTo>
                  <a:cubicBezTo>
                    <a:pt x="1048394" y="587191"/>
                    <a:pt x="1040700" y="579500"/>
                    <a:pt x="1031486" y="579500"/>
                  </a:cubicBezTo>
                  <a:cubicBezTo>
                    <a:pt x="1021797" y="579500"/>
                    <a:pt x="1014578" y="587191"/>
                    <a:pt x="1014578" y="596402"/>
                  </a:cubicBezTo>
                  <a:moveTo>
                    <a:pt x="1352739" y="644733"/>
                  </a:moveTo>
                  <a:cubicBezTo>
                    <a:pt x="1352739" y="635617"/>
                    <a:pt x="1360433" y="627831"/>
                    <a:pt x="1369647" y="627831"/>
                  </a:cubicBezTo>
                  <a:cubicBezTo>
                    <a:pt x="1378861" y="627831"/>
                    <a:pt x="1386555" y="635522"/>
                    <a:pt x="1386555" y="644733"/>
                  </a:cubicBezTo>
                  <a:cubicBezTo>
                    <a:pt x="1386555" y="654323"/>
                    <a:pt x="1378766" y="661539"/>
                    <a:pt x="1369647" y="661539"/>
                  </a:cubicBezTo>
                  <a:cubicBezTo>
                    <a:pt x="1360528" y="661539"/>
                    <a:pt x="1352739" y="653848"/>
                    <a:pt x="1352739" y="644733"/>
                  </a:cubicBezTo>
                  <a:moveTo>
                    <a:pt x="1304485" y="644733"/>
                  </a:moveTo>
                  <a:cubicBezTo>
                    <a:pt x="1304485" y="635617"/>
                    <a:pt x="1312274" y="627831"/>
                    <a:pt x="1321393" y="627831"/>
                  </a:cubicBezTo>
                  <a:cubicBezTo>
                    <a:pt x="1330511" y="627831"/>
                    <a:pt x="1338301" y="635522"/>
                    <a:pt x="1338301" y="644733"/>
                  </a:cubicBezTo>
                  <a:cubicBezTo>
                    <a:pt x="1338301" y="654323"/>
                    <a:pt x="1330607" y="661539"/>
                    <a:pt x="1321393" y="661539"/>
                  </a:cubicBezTo>
                  <a:cubicBezTo>
                    <a:pt x="1312179" y="661539"/>
                    <a:pt x="1304485" y="653848"/>
                    <a:pt x="1304485" y="644733"/>
                  </a:cubicBezTo>
                  <a:moveTo>
                    <a:pt x="917974" y="644733"/>
                  </a:moveTo>
                  <a:cubicBezTo>
                    <a:pt x="917974" y="653848"/>
                    <a:pt x="925668" y="661539"/>
                    <a:pt x="934882" y="661539"/>
                  </a:cubicBezTo>
                  <a:cubicBezTo>
                    <a:pt x="944096" y="661539"/>
                    <a:pt x="951790" y="654323"/>
                    <a:pt x="951790" y="644733"/>
                  </a:cubicBezTo>
                  <a:cubicBezTo>
                    <a:pt x="951790" y="635142"/>
                    <a:pt x="944001" y="627831"/>
                    <a:pt x="934882" y="627831"/>
                  </a:cubicBezTo>
                  <a:cubicBezTo>
                    <a:pt x="925763" y="627831"/>
                    <a:pt x="917974" y="635522"/>
                    <a:pt x="917974" y="644733"/>
                  </a:cubicBezTo>
                  <a:moveTo>
                    <a:pt x="1256135" y="644733"/>
                  </a:moveTo>
                  <a:cubicBezTo>
                    <a:pt x="1256135" y="635617"/>
                    <a:pt x="1263829" y="627831"/>
                    <a:pt x="1273043" y="627831"/>
                  </a:cubicBezTo>
                  <a:cubicBezTo>
                    <a:pt x="1282257" y="627831"/>
                    <a:pt x="1289951" y="635522"/>
                    <a:pt x="1289951" y="644733"/>
                  </a:cubicBezTo>
                  <a:cubicBezTo>
                    <a:pt x="1289951" y="654323"/>
                    <a:pt x="1282162" y="661539"/>
                    <a:pt x="1273043" y="661539"/>
                  </a:cubicBezTo>
                  <a:cubicBezTo>
                    <a:pt x="1263924" y="661539"/>
                    <a:pt x="1256135" y="653848"/>
                    <a:pt x="1256135" y="644733"/>
                  </a:cubicBezTo>
                  <a:moveTo>
                    <a:pt x="1159531" y="644733"/>
                  </a:moveTo>
                  <a:cubicBezTo>
                    <a:pt x="1159531" y="635617"/>
                    <a:pt x="1166750" y="627926"/>
                    <a:pt x="1176439" y="627926"/>
                  </a:cubicBezTo>
                  <a:cubicBezTo>
                    <a:pt x="1186128" y="627926"/>
                    <a:pt x="1193347" y="635617"/>
                    <a:pt x="1193347" y="644733"/>
                  </a:cubicBezTo>
                  <a:cubicBezTo>
                    <a:pt x="1193347" y="653848"/>
                    <a:pt x="1185653" y="661634"/>
                    <a:pt x="1176439" y="661634"/>
                  </a:cubicBezTo>
                  <a:cubicBezTo>
                    <a:pt x="1167225" y="661634"/>
                    <a:pt x="1159531" y="653943"/>
                    <a:pt x="1159531" y="644733"/>
                  </a:cubicBezTo>
                  <a:moveTo>
                    <a:pt x="1207786" y="644733"/>
                  </a:moveTo>
                  <a:cubicBezTo>
                    <a:pt x="1207786" y="635617"/>
                    <a:pt x="1215480" y="627831"/>
                    <a:pt x="1224694" y="627831"/>
                  </a:cubicBezTo>
                  <a:cubicBezTo>
                    <a:pt x="1233908" y="627831"/>
                    <a:pt x="1241602" y="635522"/>
                    <a:pt x="1241602" y="644733"/>
                  </a:cubicBezTo>
                  <a:cubicBezTo>
                    <a:pt x="1241602" y="654323"/>
                    <a:pt x="1233908" y="661539"/>
                    <a:pt x="1224694" y="661539"/>
                  </a:cubicBezTo>
                  <a:cubicBezTo>
                    <a:pt x="1215480" y="661539"/>
                    <a:pt x="1207786" y="653848"/>
                    <a:pt x="1207786" y="644733"/>
                  </a:cubicBezTo>
                  <a:moveTo>
                    <a:pt x="1062928" y="644733"/>
                  </a:moveTo>
                  <a:cubicBezTo>
                    <a:pt x="1062928" y="635617"/>
                    <a:pt x="1070146" y="627831"/>
                    <a:pt x="1079836" y="627831"/>
                  </a:cubicBezTo>
                  <a:cubicBezTo>
                    <a:pt x="1089524" y="627831"/>
                    <a:pt x="1096744" y="635522"/>
                    <a:pt x="1096744" y="644733"/>
                  </a:cubicBezTo>
                  <a:cubicBezTo>
                    <a:pt x="1096744" y="653943"/>
                    <a:pt x="1089050" y="661539"/>
                    <a:pt x="1079836" y="661539"/>
                  </a:cubicBezTo>
                  <a:cubicBezTo>
                    <a:pt x="1070622" y="661539"/>
                    <a:pt x="1062928" y="653848"/>
                    <a:pt x="1062928" y="644733"/>
                  </a:cubicBezTo>
                  <a:moveTo>
                    <a:pt x="1111182" y="644733"/>
                  </a:moveTo>
                  <a:cubicBezTo>
                    <a:pt x="1111182" y="635617"/>
                    <a:pt x="1118401" y="627831"/>
                    <a:pt x="1128090" y="627831"/>
                  </a:cubicBezTo>
                  <a:cubicBezTo>
                    <a:pt x="1137304" y="627831"/>
                    <a:pt x="1144998" y="635522"/>
                    <a:pt x="1144998" y="644733"/>
                  </a:cubicBezTo>
                  <a:cubicBezTo>
                    <a:pt x="1144998" y="653943"/>
                    <a:pt x="1137304" y="661539"/>
                    <a:pt x="1128090" y="661539"/>
                  </a:cubicBezTo>
                  <a:cubicBezTo>
                    <a:pt x="1118876" y="661539"/>
                    <a:pt x="1111182" y="653848"/>
                    <a:pt x="1111182" y="644733"/>
                  </a:cubicBezTo>
                  <a:moveTo>
                    <a:pt x="966228" y="644733"/>
                  </a:moveTo>
                  <a:cubicBezTo>
                    <a:pt x="966228" y="653848"/>
                    <a:pt x="974018" y="661539"/>
                    <a:pt x="983136" y="661539"/>
                  </a:cubicBezTo>
                  <a:cubicBezTo>
                    <a:pt x="992256" y="661539"/>
                    <a:pt x="1000044" y="653848"/>
                    <a:pt x="1000044" y="644733"/>
                  </a:cubicBezTo>
                  <a:cubicBezTo>
                    <a:pt x="1000044" y="635617"/>
                    <a:pt x="992350" y="627831"/>
                    <a:pt x="983136" y="627831"/>
                  </a:cubicBezTo>
                  <a:cubicBezTo>
                    <a:pt x="973448" y="627831"/>
                    <a:pt x="966228" y="635522"/>
                    <a:pt x="966228" y="644733"/>
                  </a:cubicBezTo>
                  <a:moveTo>
                    <a:pt x="1014578" y="644733"/>
                  </a:moveTo>
                  <a:cubicBezTo>
                    <a:pt x="1014578" y="653848"/>
                    <a:pt x="1022367" y="661539"/>
                    <a:pt x="1031486" y="661539"/>
                  </a:cubicBezTo>
                  <a:cubicBezTo>
                    <a:pt x="1040605" y="661539"/>
                    <a:pt x="1048394" y="653848"/>
                    <a:pt x="1048394" y="644733"/>
                  </a:cubicBezTo>
                  <a:cubicBezTo>
                    <a:pt x="1048394" y="635617"/>
                    <a:pt x="1040700" y="627831"/>
                    <a:pt x="1031486" y="627831"/>
                  </a:cubicBezTo>
                  <a:cubicBezTo>
                    <a:pt x="1021797" y="627831"/>
                    <a:pt x="1014578" y="635522"/>
                    <a:pt x="1014578" y="644733"/>
                  </a:cubicBezTo>
                  <a:moveTo>
                    <a:pt x="644976" y="48331"/>
                  </a:moveTo>
                  <a:cubicBezTo>
                    <a:pt x="635857" y="48331"/>
                    <a:pt x="628068" y="56022"/>
                    <a:pt x="628068" y="65233"/>
                  </a:cubicBezTo>
                  <a:cubicBezTo>
                    <a:pt x="628068" y="74443"/>
                    <a:pt x="635287" y="82135"/>
                    <a:pt x="644976" y="82135"/>
                  </a:cubicBezTo>
                  <a:cubicBezTo>
                    <a:pt x="654664" y="82135"/>
                    <a:pt x="661789" y="74443"/>
                    <a:pt x="661789" y="65233"/>
                  </a:cubicBezTo>
                  <a:cubicBezTo>
                    <a:pt x="661789" y="56022"/>
                    <a:pt x="654095" y="48331"/>
                    <a:pt x="644976" y="48331"/>
                  </a:cubicBezTo>
                  <a:moveTo>
                    <a:pt x="644976" y="96567"/>
                  </a:moveTo>
                  <a:cubicBezTo>
                    <a:pt x="635857" y="96567"/>
                    <a:pt x="628068" y="104259"/>
                    <a:pt x="628068" y="113469"/>
                  </a:cubicBezTo>
                  <a:cubicBezTo>
                    <a:pt x="628068" y="122680"/>
                    <a:pt x="635287" y="130371"/>
                    <a:pt x="644976" y="130371"/>
                  </a:cubicBezTo>
                  <a:cubicBezTo>
                    <a:pt x="654664" y="130371"/>
                    <a:pt x="661789" y="122680"/>
                    <a:pt x="661789" y="113469"/>
                  </a:cubicBezTo>
                  <a:cubicBezTo>
                    <a:pt x="661789" y="104259"/>
                    <a:pt x="654095" y="96567"/>
                    <a:pt x="644976" y="96567"/>
                  </a:cubicBezTo>
                  <a:moveTo>
                    <a:pt x="644976" y="144899"/>
                  </a:moveTo>
                  <a:cubicBezTo>
                    <a:pt x="654095" y="144899"/>
                    <a:pt x="661789" y="152590"/>
                    <a:pt x="661789" y="161800"/>
                  </a:cubicBezTo>
                  <a:cubicBezTo>
                    <a:pt x="661789" y="171011"/>
                    <a:pt x="654095" y="178702"/>
                    <a:pt x="644976" y="178702"/>
                  </a:cubicBezTo>
                  <a:cubicBezTo>
                    <a:pt x="635287" y="178702"/>
                    <a:pt x="628068" y="170916"/>
                    <a:pt x="628068" y="161800"/>
                  </a:cubicBezTo>
                  <a:cubicBezTo>
                    <a:pt x="628068" y="152685"/>
                    <a:pt x="635762" y="144899"/>
                    <a:pt x="644976" y="144899"/>
                  </a:cubicBezTo>
                </a:path>
              </a:pathLst>
            </a:custGeom>
            <a:solidFill>
              <a:srgbClr val="C5EBF5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endParaRPr>
            </a:p>
          </p:txBody>
        </p:sp>
        <p:sp>
          <p:nvSpPr>
            <p:cNvPr id="528" name="Google Shape;528;p82"/>
            <p:cNvSpPr/>
            <p:nvPr/>
          </p:nvSpPr>
          <p:spPr>
            <a:xfrm>
              <a:off x="10196501" y="-4747716"/>
              <a:ext cx="581040" cy="521008"/>
            </a:xfrm>
            <a:custGeom>
              <a:rect b="b" l="l" r="r" t="t"/>
              <a:pathLst>
                <a:path extrusionOk="0" h="420168" w="468581">
                  <a:moveTo>
                    <a:pt x="434765" y="16997"/>
                  </a:moveTo>
                  <a:cubicBezTo>
                    <a:pt x="434765" y="26112"/>
                    <a:pt x="442459" y="33898"/>
                    <a:pt x="451673" y="33898"/>
                  </a:cubicBezTo>
                  <a:cubicBezTo>
                    <a:pt x="460887" y="33898"/>
                    <a:pt x="468581" y="26682"/>
                    <a:pt x="468581" y="16997"/>
                  </a:cubicBezTo>
                  <a:cubicBezTo>
                    <a:pt x="468581" y="7311"/>
                    <a:pt x="460887" y="95"/>
                    <a:pt x="451673" y="95"/>
                  </a:cubicBezTo>
                  <a:cubicBezTo>
                    <a:pt x="442459" y="95"/>
                    <a:pt x="434765" y="7786"/>
                    <a:pt x="434765" y="16997"/>
                  </a:cubicBezTo>
                  <a:moveTo>
                    <a:pt x="434765" y="65233"/>
                  </a:moveTo>
                  <a:cubicBezTo>
                    <a:pt x="434765" y="74348"/>
                    <a:pt x="442459" y="82135"/>
                    <a:pt x="451673" y="82135"/>
                  </a:cubicBezTo>
                  <a:cubicBezTo>
                    <a:pt x="460887" y="82135"/>
                    <a:pt x="468581" y="74918"/>
                    <a:pt x="468581" y="65233"/>
                  </a:cubicBezTo>
                  <a:cubicBezTo>
                    <a:pt x="468581" y="55548"/>
                    <a:pt x="460887" y="48331"/>
                    <a:pt x="451673" y="48331"/>
                  </a:cubicBezTo>
                  <a:cubicBezTo>
                    <a:pt x="442459" y="48331"/>
                    <a:pt x="434765" y="56022"/>
                    <a:pt x="434765" y="65233"/>
                  </a:cubicBezTo>
                  <a:moveTo>
                    <a:pt x="386510" y="65233"/>
                  </a:moveTo>
                  <a:cubicBezTo>
                    <a:pt x="386510" y="74348"/>
                    <a:pt x="394205" y="82135"/>
                    <a:pt x="403418" y="82135"/>
                  </a:cubicBezTo>
                  <a:cubicBezTo>
                    <a:pt x="412632" y="82135"/>
                    <a:pt x="420327" y="74918"/>
                    <a:pt x="420327" y="65233"/>
                  </a:cubicBezTo>
                  <a:cubicBezTo>
                    <a:pt x="420327" y="55548"/>
                    <a:pt x="412632" y="48331"/>
                    <a:pt x="403418" y="48331"/>
                  </a:cubicBezTo>
                  <a:cubicBezTo>
                    <a:pt x="394205" y="48331"/>
                    <a:pt x="386510" y="56022"/>
                    <a:pt x="386510" y="65233"/>
                  </a:cubicBezTo>
                  <a:moveTo>
                    <a:pt x="434765" y="113564"/>
                  </a:moveTo>
                  <a:cubicBezTo>
                    <a:pt x="434765" y="122680"/>
                    <a:pt x="442459" y="130466"/>
                    <a:pt x="451673" y="130466"/>
                  </a:cubicBezTo>
                  <a:cubicBezTo>
                    <a:pt x="460887" y="130466"/>
                    <a:pt x="468581" y="123249"/>
                    <a:pt x="468581" y="113564"/>
                  </a:cubicBezTo>
                  <a:cubicBezTo>
                    <a:pt x="468581" y="103879"/>
                    <a:pt x="460887" y="96662"/>
                    <a:pt x="451673" y="96662"/>
                  </a:cubicBezTo>
                  <a:cubicBezTo>
                    <a:pt x="442459" y="96662"/>
                    <a:pt x="434765" y="104354"/>
                    <a:pt x="434765" y="113564"/>
                  </a:cubicBezTo>
                  <a:moveTo>
                    <a:pt x="386510" y="113564"/>
                  </a:moveTo>
                  <a:cubicBezTo>
                    <a:pt x="386510" y="122680"/>
                    <a:pt x="394205" y="130466"/>
                    <a:pt x="403418" y="130466"/>
                  </a:cubicBezTo>
                  <a:cubicBezTo>
                    <a:pt x="412632" y="130466"/>
                    <a:pt x="420327" y="123249"/>
                    <a:pt x="420327" y="113564"/>
                  </a:cubicBezTo>
                  <a:cubicBezTo>
                    <a:pt x="420327" y="103879"/>
                    <a:pt x="412632" y="96662"/>
                    <a:pt x="403418" y="96662"/>
                  </a:cubicBezTo>
                  <a:cubicBezTo>
                    <a:pt x="394205" y="96662"/>
                    <a:pt x="386510" y="104354"/>
                    <a:pt x="386510" y="113564"/>
                  </a:cubicBezTo>
                  <a:moveTo>
                    <a:pt x="386510" y="161800"/>
                  </a:moveTo>
                  <a:cubicBezTo>
                    <a:pt x="386510" y="170916"/>
                    <a:pt x="394205" y="178702"/>
                    <a:pt x="403418" y="178702"/>
                  </a:cubicBezTo>
                  <a:cubicBezTo>
                    <a:pt x="412632" y="178702"/>
                    <a:pt x="420327" y="171486"/>
                    <a:pt x="420327" y="161800"/>
                  </a:cubicBezTo>
                  <a:cubicBezTo>
                    <a:pt x="420327" y="152115"/>
                    <a:pt x="412632" y="144899"/>
                    <a:pt x="403418" y="144899"/>
                  </a:cubicBezTo>
                  <a:cubicBezTo>
                    <a:pt x="394205" y="144899"/>
                    <a:pt x="386510" y="152590"/>
                    <a:pt x="386510" y="161800"/>
                  </a:cubicBezTo>
                  <a:moveTo>
                    <a:pt x="386510" y="210132"/>
                  </a:moveTo>
                  <a:cubicBezTo>
                    <a:pt x="386510" y="219247"/>
                    <a:pt x="394205" y="227033"/>
                    <a:pt x="403418" y="227033"/>
                  </a:cubicBezTo>
                  <a:cubicBezTo>
                    <a:pt x="412632" y="227033"/>
                    <a:pt x="420327" y="219817"/>
                    <a:pt x="420327" y="210132"/>
                  </a:cubicBezTo>
                  <a:cubicBezTo>
                    <a:pt x="420327" y="200446"/>
                    <a:pt x="412632" y="193230"/>
                    <a:pt x="403418" y="193230"/>
                  </a:cubicBezTo>
                  <a:cubicBezTo>
                    <a:pt x="394205" y="193230"/>
                    <a:pt x="386510" y="200921"/>
                    <a:pt x="386510" y="210132"/>
                  </a:cubicBezTo>
                  <a:moveTo>
                    <a:pt x="386510" y="258463"/>
                  </a:moveTo>
                  <a:cubicBezTo>
                    <a:pt x="386510" y="267578"/>
                    <a:pt x="394205" y="275365"/>
                    <a:pt x="403418" y="275365"/>
                  </a:cubicBezTo>
                  <a:cubicBezTo>
                    <a:pt x="412632" y="275365"/>
                    <a:pt x="420327" y="268148"/>
                    <a:pt x="420327" y="258463"/>
                  </a:cubicBezTo>
                  <a:cubicBezTo>
                    <a:pt x="420327" y="248778"/>
                    <a:pt x="412632" y="241561"/>
                    <a:pt x="403418" y="241561"/>
                  </a:cubicBezTo>
                  <a:cubicBezTo>
                    <a:pt x="394205" y="241561"/>
                    <a:pt x="386510" y="249252"/>
                    <a:pt x="386510" y="258463"/>
                  </a:cubicBezTo>
                  <a:moveTo>
                    <a:pt x="386510" y="306699"/>
                  </a:moveTo>
                  <a:cubicBezTo>
                    <a:pt x="386510" y="315910"/>
                    <a:pt x="394205" y="323601"/>
                    <a:pt x="403418" y="323601"/>
                  </a:cubicBezTo>
                  <a:cubicBezTo>
                    <a:pt x="412632" y="323601"/>
                    <a:pt x="420327" y="316384"/>
                    <a:pt x="420327" y="306699"/>
                  </a:cubicBezTo>
                  <a:cubicBezTo>
                    <a:pt x="420327" y="297014"/>
                    <a:pt x="412632" y="289797"/>
                    <a:pt x="403418" y="289797"/>
                  </a:cubicBezTo>
                  <a:cubicBezTo>
                    <a:pt x="394205" y="289797"/>
                    <a:pt x="386510" y="297489"/>
                    <a:pt x="386510" y="306699"/>
                  </a:cubicBezTo>
                  <a:moveTo>
                    <a:pt x="386510" y="355030"/>
                  </a:moveTo>
                  <a:cubicBezTo>
                    <a:pt x="386510" y="364241"/>
                    <a:pt x="394205" y="371932"/>
                    <a:pt x="403418" y="371932"/>
                  </a:cubicBezTo>
                  <a:cubicBezTo>
                    <a:pt x="412632" y="371932"/>
                    <a:pt x="420327" y="364716"/>
                    <a:pt x="420327" y="355030"/>
                  </a:cubicBezTo>
                  <a:cubicBezTo>
                    <a:pt x="420327" y="345345"/>
                    <a:pt x="412632" y="338129"/>
                    <a:pt x="403418" y="338129"/>
                  </a:cubicBezTo>
                  <a:cubicBezTo>
                    <a:pt x="394205" y="338129"/>
                    <a:pt x="386510" y="345820"/>
                    <a:pt x="386510" y="355030"/>
                  </a:cubicBezTo>
                  <a:moveTo>
                    <a:pt x="338161" y="16997"/>
                  </a:moveTo>
                  <a:cubicBezTo>
                    <a:pt x="338161" y="26112"/>
                    <a:pt x="345855" y="33898"/>
                    <a:pt x="355069" y="33898"/>
                  </a:cubicBezTo>
                  <a:cubicBezTo>
                    <a:pt x="364283" y="33898"/>
                    <a:pt x="371977" y="26682"/>
                    <a:pt x="371977" y="16997"/>
                  </a:cubicBezTo>
                  <a:cubicBezTo>
                    <a:pt x="371977" y="7311"/>
                    <a:pt x="364188" y="95"/>
                    <a:pt x="355069" y="95"/>
                  </a:cubicBezTo>
                  <a:cubicBezTo>
                    <a:pt x="345950" y="95"/>
                    <a:pt x="338161" y="7786"/>
                    <a:pt x="338161" y="16997"/>
                  </a:cubicBezTo>
                  <a:moveTo>
                    <a:pt x="241557" y="16997"/>
                  </a:moveTo>
                  <a:cubicBezTo>
                    <a:pt x="241557" y="26112"/>
                    <a:pt x="249251" y="33898"/>
                    <a:pt x="258465" y="33898"/>
                  </a:cubicBezTo>
                  <a:cubicBezTo>
                    <a:pt x="267679" y="33898"/>
                    <a:pt x="275373" y="26682"/>
                    <a:pt x="275373" y="16997"/>
                  </a:cubicBezTo>
                  <a:cubicBezTo>
                    <a:pt x="275373" y="7311"/>
                    <a:pt x="267584" y="95"/>
                    <a:pt x="258465" y="95"/>
                  </a:cubicBezTo>
                  <a:cubicBezTo>
                    <a:pt x="249346" y="95"/>
                    <a:pt x="241557" y="7786"/>
                    <a:pt x="241557" y="16997"/>
                  </a:cubicBezTo>
                  <a:moveTo>
                    <a:pt x="144953" y="16902"/>
                  </a:moveTo>
                  <a:cubicBezTo>
                    <a:pt x="144953" y="26017"/>
                    <a:pt x="152647" y="33803"/>
                    <a:pt x="161861" y="33803"/>
                  </a:cubicBezTo>
                  <a:cubicBezTo>
                    <a:pt x="171075" y="33803"/>
                    <a:pt x="178769" y="26112"/>
                    <a:pt x="178769" y="16902"/>
                  </a:cubicBezTo>
                  <a:cubicBezTo>
                    <a:pt x="178769" y="7691"/>
                    <a:pt x="171075" y="0"/>
                    <a:pt x="161861" y="0"/>
                  </a:cubicBezTo>
                  <a:cubicBezTo>
                    <a:pt x="152173" y="0"/>
                    <a:pt x="144953" y="7691"/>
                    <a:pt x="144953" y="16902"/>
                  </a:cubicBezTo>
                  <a:moveTo>
                    <a:pt x="193208" y="16997"/>
                  </a:moveTo>
                  <a:cubicBezTo>
                    <a:pt x="193208" y="26112"/>
                    <a:pt x="200902" y="33898"/>
                    <a:pt x="210116" y="33898"/>
                  </a:cubicBezTo>
                  <a:cubicBezTo>
                    <a:pt x="219330" y="33898"/>
                    <a:pt x="227024" y="26682"/>
                    <a:pt x="227024" y="16997"/>
                  </a:cubicBezTo>
                  <a:cubicBezTo>
                    <a:pt x="227024" y="7311"/>
                    <a:pt x="219330" y="95"/>
                    <a:pt x="210116" y="95"/>
                  </a:cubicBezTo>
                  <a:cubicBezTo>
                    <a:pt x="200902" y="95"/>
                    <a:pt x="193208" y="7786"/>
                    <a:pt x="193208" y="16997"/>
                  </a:cubicBezTo>
                  <a:moveTo>
                    <a:pt x="48350" y="16997"/>
                  </a:moveTo>
                  <a:cubicBezTo>
                    <a:pt x="48350" y="26112"/>
                    <a:pt x="56044" y="33803"/>
                    <a:pt x="65258" y="33803"/>
                  </a:cubicBezTo>
                  <a:cubicBezTo>
                    <a:pt x="74472" y="33803"/>
                    <a:pt x="82166" y="26112"/>
                    <a:pt x="82166" y="16997"/>
                  </a:cubicBezTo>
                  <a:cubicBezTo>
                    <a:pt x="82166" y="7881"/>
                    <a:pt x="74472" y="95"/>
                    <a:pt x="65258" y="95"/>
                  </a:cubicBezTo>
                  <a:cubicBezTo>
                    <a:pt x="55569" y="95"/>
                    <a:pt x="48350" y="7786"/>
                    <a:pt x="48350" y="16997"/>
                  </a:cubicBezTo>
                  <a:moveTo>
                    <a:pt x="96604" y="16902"/>
                  </a:moveTo>
                  <a:cubicBezTo>
                    <a:pt x="96604" y="26017"/>
                    <a:pt x="104298" y="33803"/>
                    <a:pt x="113512" y="33803"/>
                  </a:cubicBezTo>
                  <a:cubicBezTo>
                    <a:pt x="122726" y="33803"/>
                    <a:pt x="130420" y="26112"/>
                    <a:pt x="130420" y="16902"/>
                  </a:cubicBezTo>
                  <a:cubicBezTo>
                    <a:pt x="130420" y="7691"/>
                    <a:pt x="122726" y="0"/>
                    <a:pt x="113512" y="0"/>
                  </a:cubicBezTo>
                  <a:cubicBezTo>
                    <a:pt x="103823" y="0"/>
                    <a:pt x="96604" y="7691"/>
                    <a:pt x="96604" y="16902"/>
                  </a:cubicBezTo>
                  <a:moveTo>
                    <a:pt x="0" y="16997"/>
                  </a:moveTo>
                  <a:cubicBezTo>
                    <a:pt x="0" y="7881"/>
                    <a:pt x="7219" y="95"/>
                    <a:pt x="16908" y="95"/>
                  </a:cubicBezTo>
                  <a:cubicBezTo>
                    <a:pt x="26597" y="95"/>
                    <a:pt x="33816" y="7786"/>
                    <a:pt x="33816" y="16997"/>
                  </a:cubicBezTo>
                  <a:cubicBezTo>
                    <a:pt x="33816" y="26207"/>
                    <a:pt x="26122" y="33898"/>
                    <a:pt x="16908" y="33898"/>
                  </a:cubicBezTo>
                  <a:cubicBezTo>
                    <a:pt x="7694" y="33898"/>
                    <a:pt x="0" y="26207"/>
                    <a:pt x="0" y="16997"/>
                  </a:cubicBezTo>
                  <a:moveTo>
                    <a:pt x="338161" y="65233"/>
                  </a:moveTo>
                  <a:cubicBezTo>
                    <a:pt x="338161" y="74348"/>
                    <a:pt x="345855" y="82135"/>
                    <a:pt x="355069" y="82135"/>
                  </a:cubicBezTo>
                  <a:cubicBezTo>
                    <a:pt x="364283" y="82135"/>
                    <a:pt x="371977" y="74918"/>
                    <a:pt x="371977" y="65233"/>
                  </a:cubicBezTo>
                  <a:cubicBezTo>
                    <a:pt x="371977" y="55548"/>
                    <a:pt x="364188" y="48331"/>
                    <a:pt x="355069" y="48331"/>
                  </a:cubicBezTo>
                  <a:cubicBezTo>
                    <a:pt x="345950" y="48331"/>
                    <a:pt x="338161" y="56022"/>
                    <a:pt x="338161" y="65233"/>
                  </a:cubicBezTo>
                  <a:moveTo>
                    <a:pt x="289907" y="65233"/>
                  </a:moveTo>
                  <a:cubicBezTo>
                    <a:pt x="289907" y="74348"/>
                    <a:pt x="297601" y="82135"/>
                    <a:pt x="306815" y="82135"/>
                  </a:cubicBezTo>
                  <a:cubicBezTo>
                    <a:pt x="316029" y="82135"/>
                    <a:pt x="323723" y="74918"/>
                    <a:pt x="323723" y="65233"/>
                  </a:cubicBezTo>
                  <a:cubicBezTo>
                    <a:pt x="323723" y="55548"/>
                    <a:pt x="316029" y="48331"/>
                    <a:pt x="306815" y="48331"/>
                  </a:cubicBezTo>
                  <a:cubicBezTo>
                    <a:pt x="297601" y="48331"/>
                    <a:pt x="289907" y="56022"/>
                    <a:pt x="289907" y="65233"/>
                  </a:cubicBezTo>
                  <a:moveTo>
                    <a:pt x="241557" y="65233"/>
                  </a:moveTo>
                  <a:cubicBezTo>
                    <a:pt x="241557" y="74348"/>
                    <a:pt x="249251" y="82135"/>
                    <a:pt x="258465" y="82135"/>
                  </a:cubicBezTo>
                  <a:cubicBezTo>
                    <a:pt x="267679" y="82135"/>
                    <a:pt x="275373" y="74918"/>
                    <a:pt x="275373" y="65233"/>
                  </a:cubicBezTo>
                  <a:cubicBezTo>
                    <a:pt x="275373" y="55548"/>
                    <a:pt x="267584" y="48331"/>
                    <a:pt x="258465" y="48331"/>
                  </a:cubicBezTo>
                  <a:cubicBezTo>
                    <a:pt x="249346" y="48331"/>
                    <a:pt x="241557" y="56022"/>
                    <a:pt x="241557" y="65233"/>
                  </a:cubicBezTo>
                  <a:moveTo>
                    <a:pt x="144953" y="65233"/>
                  </a:moveTo>
                  <a:cubicBezTo>
                    <a:pt x="144953" y="74348"/>
                    <a:pt x="152647" y="82135"/>
                    <a:pt x="161861" y="82135"/>
                  </a:cubicBezTo>
                  <a:cubicBezTo>
                    <a:pt x="171075" y="82135"/>
                    <a:pt x="178769" y="74443"/>
                    <a:pt x="178769" y="65233"/>
                  </a:cubicBezTo>
                  <a:cubicBezTo>
                    <a:pt x="178769" y="56022"/>
                    <a:pt x="171075" y="48331"/>
                    <a:pt x="161861" y="48331"/>
                  </a:cubicBezTo>
                  <a:cubicBezTo>
                    <a:pt x="152173" y="48331"/>
                    <a:pt x="144953" y="56022"/>
                    <a:pt x="144953" y="65233"/>
                  </a:cubicBezTo>
                  <a:moveTo>
                    <a:pt x="193208" y="65233"/>
                  </a:moveTo>
                  <a:cubicBezTo>
                    <a:pt x="193208" y="74348"/>
                    <a:pt x="200902" y="82135"/>
                    <a:pt x="210116" y="82135"/>
                  </a:cubicBezTo>
                  <a:cubicBezTo>
                    <a:pt x="219330" y="82135"/>
                    <a:pt x="227024" y="74918"/>
                    <a:pt x="227024" y="65233"/>
                  </a:cubicBezTo>
                  <a:cubicBezTo>
                    <a:pt x="227024" y="55548"/>
                    <a:pt x="219330" y="48331"/>
                    <a:pt x="210116" y="48331"/>
                  </a:cubicBezTo>
                  <a:cubicBezTo>
                    <a:pt x="200902" y="48331"/>
                    <a:pt x="193208" y="56022"/>
                    <a:pt x="193208" y="65233"/>
                  </a:cubicBezTo>
                  <a:moveTo>
                    <a:pt x="48350" y="65233"/>
                  </a:moveTo>
                  <a:cubicBezTo>
                    <a:pt x="48350" y="74348"/>
                    <a:pt x="56044" y="82135"/>
                    <a:pt x="65258" y="82135"/>
                  </a:cubicBezTo>
                  <a:cubicBezTo>
                    <a:pt x="74472" y="82135"/>
                    <a:pt x="82166" y="74443"/>
                    <a:pt x="82166" y="65233"/>
                  </a:cubicBezTo>
                  <a:cubicBezTo>
                    <a:pt x="82166" y="56022"/>
                    <a:pt x="74472" y="48331"/>
                    <a:pt x="65258" y="48331"/>
                  </a:cubicBezTo>
                  <a:cubicBezTo>
                    <a:pt x="55569" y="48331"/>
                    <a:pt x="48350" y="56022"/>
                    <a:pt x="48350" y="65233"/>
                  </a:cubicBezTo>
                  <a:moveTo>
                    <a:pt x="96604" y="65233"/>
                  </a:moveTo>
                  <a:cubicBezTo>
                    <a:pt x="96604" y="74348"/>
                    <a:pt x="104298" y="82135"/>
                    <a:pt x="113512" y="82135"/>
                  </a:cubicBezTo>
                  <a:cubicBezTo>
                    <a:pt x="122726" y="82135"/>
                    <a:pt x="130420" y="74443"/>
                    <a:pt x="130420" y="65233"/>
                  </a:cubicBezTo>
                  <a:cubicBezTo>
                    <a:pt x="130420" y="56022"/>
                    <a:pt x="122726" y="48331"/>
                    <a:pt x="113512" y="48331"/>
                  </a:cubicBezTo>
                  <a:cubicBezTo>
                    <a:pt x="103823" y="48331"/>
                    <a:pt x="96604" y="56022"/>
                    <a:pt x="96604" y="65233"/>
                  </a:cubicBezTo>
                  <a:moveTo>
                    <a:pt x="0" y="65233"/>
                  </a:moveTo>
                  <a:cubicBezTo>
                    <a:pt x="0" y="56117"/>
                    <a:pt x="7219" y="48331"/>
                    <a:pt x="16908" y="48331"/>
                  </a:cubicBezTo>
                  <a:cubicBezTo>
                    <a:pt x="26597" y="48331"/>
                    <a:pt x="33816" y="56022"/>
                    <a:pt x="33816" y="65233"/>
                  </a:cubicBezTo>
                  <a:cubicBezTo>
                    <a:pt x="33816" y="74443"/>
                    <a:pt x="26122" y="82135"/>
                    <a:pt x="16908" y="82135"/>
                  </a:cubicBezTo>
                  <a:cubicBezTo>
                    <a:pt x="7694" y="82135"/>
                    <a:pt x="0" y="74443"/>
                    <a:pt x="0" y="65233"/>
                  </a:cubicBezTo>
                  <a:moveTo>
                    <a:pt x="338161" y="113564"/>
                  </a:moveTo>
                  <a:cubicBezTo>
                    <a:pt x="338161" y="122680"/>
                    <a:pt x="345855" y="130466"/>
                    <a:pt x="355069" y="130466"/>
                  </a:cubicBezTo>
                  <a:cubicBezTo>
                    <a:pt x="364283" y="130466"/>
                    <a:pt x="371977" y="123249"/>
                    <a:pt x="371977" y="113564"/>
                  </a:cubicBezTo>
                  <a:cubicBezTo>
                    <a:pt x="371977" y="103879"/>
                    <a:pt x="364188" y="96662"/>
                    <a:pt x="355069" y="96662"/>
                  </a:cubicBezTo>
                  <a:cubicBezTo>
                    <a:pt x="345950" y="96662"/>
                    <a:pt x="338161" y="104354"/>
                    <a:pt x="338161" y="113564"/>
                  </a:cubicBezTo>
                  <a:moveTo>
                    <a:pt x="289907" y="113564"/>
                  </a:moveTo>
                  <a:cubicBezTo>
                    <a:pt x="289907" y="122680"/>
                    <a:pt x="297601" y="130466"/>
                    <a:pt x="306815" y="130466"/>
                  </a:cubicBezTo>
                  <a:cubicBezTo>
                    <a:pt x="316029" y="130466"/>
                    <a:pt x="323723" y="123249"/>
                    <a:pt x="323723" y="113564"/>
                  </a:cubicBezTo>
                  <a:cubicBezTo>
                    <a:pt x="323723" y="103879"/>
                    <a:pt x="316029" y="96662"/>
                    <a:pt x="306815" y="96662"/>
                  </a:cubicBezTo>
                  <a:cubicBezTo>
                    <a:pt x="297601" y="96662"/>
                    <a:pt x="289907" y="104354"/>
                    <a:pt x="289907" y="113564"/>
                  </a:cubicBezTo>
                  <a:moveTo>
                    <a:pt x="241557" y="113564"/>
                  </a:moveTo>
                  <a:cubicBezTo>
                    <a:pt x="241557" y="122680"/>
                    <a:pt x="249251" y="130466"/>
                    <a:pt x="258465" y="130466"/>
                  </a:cubicBezTo>
                  <a:cubicBezTo>
                    <a:pt x="267679" y="130466"/>
                    <a:pt x="275373" y="123249"/>
                    <a:pt x="275373" y="113564"/>
                  </a:cubicBezTo>
                  <a:cubicBezTo>
                    <a:pt x="275373" y="103879"/>
                    <a:pt x="267584" y="96662"/>
                    <a:pt x="258465" y="96662"/>
                  </a:cubicBezTo>
                  <a:cubicBezTo>
                    <a:pt x="249346" y="96662"/>
                    <a:pt x="241557" y="104354"/>
                    <a:pt x="241557" y="113564"/>
                  </a:cubicBezTo>
                  <a:moveTo>
                    <a:pt x="144953" y="113564"/>
                  </a:moveTo>
                  <a:cubicBezTo>
                    <a:pt x="144953" y="122775"/>
                    <a:pt x="152647" y="130466"/>
                    <a:pt x="161861" y="130466"/>
                  </a:cubicBezTo>
                  <a:cubicBezTo>
                    <a:pt x="171075" y="130466"/>
                    <a:pt x="178769" y="122775"/>
                    <a:pt x="178769" y="113564"/>
                  </a:cubicBezTo>
                  <a:cubicBezTo>
                    <a:pt x="178769" y="104354"/>
                    <a:pt x="171075" y="96757"/>
                    <a:pt x="161861" y="96757"/>
                  </a:cubicBezTo>
                  <a:cubicBezTo>
                    <a:pt x="152173" y="96757"/>
                    <a:pt x="144953" y="104449"/>
                    <a:pt x="144953" y="113564"/>
                  </a:cubicBezTo>
                  <a:moveTo>
                    <a:pt x="193208" y="113564"/>
                  </a:moveTo>
                  <a:cubicBezTo>
                    <a:pt x="193208" y="122680"/>
                    <a:pt x="200902" y="130466"/>
                    <a:pt x="210116" y="130466"/>
                  </a:cubicBezTo>
                  <a:cubicBezTo>
                    <a:pt x="219330" y="130466"/>
                    <a:pt x="227024" y="123249"/>
                    <a:pt x="227024" y="113564"/>
                  </a:cubicBezTo>
                  <a:cubicBezTo>
                    <a:pt x="227024" y="103879"/>
                    <a:pt x="219330" y="96662"/>
                    <a:pt x="210116" y="96662"/>
                  </a:cubicBezTo>
                  <a:cubicBezTo>
                    <a:pt x="200902" y="96662"/>
                    <a:pt x="193208" y="104354"/>
                    <a:pt x="193208" y="113564"/>
                  </a:cubicBezTo>
                  <a:moveTo>
                    <a:pt x="48350" y="113564"/>
                  </a:moveTo>
                  <a:cubicBezTo>
                    <a:pt x="48350" y="122680"/>
                    <a:pt x="56044" y="130371"/>
                    <a:pt x="65258" y="130371"/>
                  </a:cubicBezTo>
                  <a:cubicBezTo>
                    <a:pt x="74472" y="130371"/>
                    <a:pt x="82166" y="122680"/>
                    <a:pt x="82166" y="113564"/>
                  </a:cubicBezTo>
                  <a:cubicBezTo>
                    <a:pt x="82166" y="104449"/>
                    <a:pt x="74472" y="96662"/>
                    <a:pt x="65258" y="96662"/>
                  </a:cubicBezTo>
                  <a:cubicBezTo>
                    <a:pt x="55569" y="96662"/>
                    <a:pt x="48350" y="104354"/>
                    <a:pt x="48350" y="113564"/>
                  </a:cubicBezTo>
                  <a:moveTo>
                    <a:pt x="96604" y="113564"/>
                  </a:moveTo>
                  <a:cubicBezTo>
                    <a:pt x="96604" y="122680"/>
                    <a:pt x="104298" y="130466"/>
                    <a:pt x="113512" y="130466"/>
                  </a:cubicBezTo>
                  <a:cubicBezTo>
                    <a:pt x="122726" y="130466"/>
                    <a:pt x="130420" y="122775"/>
                    <a:pt x="130420" y="113564"/>
                  </a:cubicBezTo>
                  <a:cubicBezTo>
                    <a:pt x="130420" y="104354"/>
                    <a:pt x="122726" y="96757"/>
                    <a:pt x="113512" y="96757"/>
                  </a:cubicBezTo>
                  <a:cubicBezTo>
                    <a:pt x="103823" y="96757"/>
                    <a:pt x="96604" y="104449"/>
                    <a:pt x="96604" y="113564"/>
                  </a:cubicBezTo>
                  <a:moveTo>
                    <a:pt x="338161" y="161800"/>
                  </a:moveTo>
                  <a:cubicBezTo>
                    <a:pt x="338161" y="170916"/>
                    <a:pt x="345855" y="178702"/>
                    <a:pt x="355069" y="178702"/>
                  </a:cubicBezTo>
                  <a:cubicBezTo>
                    <a:pt x="364283" y="178702"/>
                    <a:pt x="371977" y="171486"/>
                    <a:pt x="371977" y="161800"/>
                  </a:cubicBezTo>
                  <a:cubicBezTo>
                    <a:pt x="371977" y="152115"/>
                    <a:pt x="364188" y="144899"/>
                    <a:pt x="355069" y="144899"/>
                  </a:cubicBezTo>
                  <a:cubicBezTo>
                    <a:pt x="345950" y="144899"/>
                    <a:pt x="338161" y="152590"/>
                    <a:pt x="338161" y="161800"/>
                  </a:cubicBezTo>
                  <a:moveTo>
                    <a:pt x="289907" y="161800"/>
                  </a:moveTo>
                  <a:cubicBezTo>
                    <a:pt x="289907" y="170916"/>
                    <a:pt x="297601" y="178702"/>
                    <a:pt x="306815" y="178702"/>
                  </a:cubicBezTo>
                  <a:cubicBezTo>
                    <a:pt x="316029" y="178702"/>
                    <a:pt x="323723" y="171486"/>
                    <a:pt x="323723" y="161800"/>
                  </a:cubicBezTo>
                  <a:cubicBezTo>
                    <a:pt x="323723" y="152115"/>
                    <a:pt x="316029" y="144899"/>
                    <a:pt x="306815" y="144899"/>
                  </a:cubicBezTo>
                  <a:cubicBezTo>
                    <a:pt x="297601" y="144899"/>
                    <a:pt x="289907" y="152590"/>
                    <a:pt x="289907" y="161800"/>
                  </a:cubicBezTo>
                  <a:moveTo>
                    <a:pt x="241557" y="161800"/>
                  </a:moveTo>
                  <a:cubicBezTo>
                    <a:pt x="241557" y="170916"/>
                    <a:pt x="249251" y="178702"/>
                    <a:pt x="258465" y="178702"/>
                  </a:cubicBezTo>
                  <a:cubicBezTo>
                    <a:pt x="267679" y="178702"/>
                    <a:pt x="275373" y="171486"/>
                    <a:pt x="275373" y="161800"/>
                  </a:cubicBezTo>
                  <a:cubicBezTo>
                    <a:pt x="275373" y="152115"/>
                    <a:pt x="267584" y="144899"/>
                    <a:pt x="258465" y="144899"/>
                  </a:cubicBezTo>
                  <a:cubicBezTo>
                    <a:pt x="249346" y="144899"/>
                    <a:pt x="241557" y="152590"/>
                    <a:pt x="241557" y="161800"/>
                  </a:cubicBezTo>
                  <a:moveTo>
                    <a:pt x="144953" y="161800"/>
                  </a:moveTo>
                  <a:cubicBezTo>
                    <a:pt x="144953" y="171011"/>
                    <a:pt x="152647" y="178702"/>
                    <a:pt x="161861" y="178702"/>
                  </a:cubicBezTo>
                  <a:cubicBezTo>
                    <a:pt x="171075" y="178702"/>
                    <a:pt x="178769" y="171011"/>
                    <a:pt x="178769" y="161800"/>
                  </a:cubicBezTo>
                  <a:cubicBezTo>
                    <a:pt x="178769" y="152590"/>
                    <a:pt x="171075" y="144994"/>
                    <a:pt x="161861" y="144994"/>
                  </a:cubicBezTo>
                  <a:cubicBezTo>
                    <a:pt x="152173" y="144994"/>
                    <a:pt x="144953" y="152685"/>
                    <a:pt x="144953" y="161800"/>
                  </a:cubicBezTo>
                  <a:moveTo>
                    <a:pt x="193208" y="161800"/>
                  </a:moveTo>
                  <a:cubicBezTo>
                    <a:pt x="193208" y="170916"/>
                    <a:pt x="200902" y="178702"/>
                    <a:pt x="210116" y="178702"/>
                  </a:cubicBezTo>
                  <a:cubicBezTo>
                    <a:pt x="219330" y="178702"/>
                    <a:pt x="227024" y="171486"/>
                    <a:pt x="227024" y="161800"/>
                  </a:cubicBezTo>
                  <a:cubicBezTo>
                    <a:pt x="227024" y="152115"/>
                    <a:pt x="219330" y="144899"/>
                    <a:pt x="210116" y="144899"/>
                  </a:cubicBezTo>
                  <a:cubicBezTo>
                    <a:pt x="200902" y="144899"/>
                    <a:pt x="193208" y="152590"/>
                    <a:pt x="193208" y="161800"/>
                  </a:cubicBezTo>
                  <a:moveTo>
                    <a:pt x="96604" y="161800"/>
                  </a:moveTo>
                  <a:cubicBezTo>
                    <a:pt x="96604" y="170916"/>
                    <a:pt x="104298" y="178702"/>
                    <a:pt x="113512" y="178702"/>
                  </a:cubicBezTo>
                  <a:cubicBezTo>
                    <a:pt x="122726" y="178702"/>
                    <a:pt x="130420" y="171011"/>
                    <a:pt x="130420" y="161800"/>
                  </a:cubicBezTo>
                  <a:cubicBezTo>
                    <a:pt x="130420" y="152590"/>
                    <a:pt x="122726" y="144994"/>
                    <a:pt x="113512" y="144994"/>
                  </a:cubicBezTo>
                  <a:cubicBezTo>
                    <a:pt x="103823" y="144994"/>
                    <a:pt x="96604" y="152685"/>
                    <a:pt x="96604" y="161800"/>
                  </a:cubicBezTo>
                  <a:moveTo>
                    <a:pt x="338161" y="210132"/>
                  </a:moveTo>
                  <a:cubicBezTo>
                    <a:pt x="338161" y="219247"/>
                    <a:pt x="345855" y="227033"/>
                    <a:pt x="355069" y="227033"/>
                  </a:cubicBezTo>
                  <a:cubicBezTo>
                    <a:pt x="364283" y="227033"/>
                    <a:pt x="371977" y="219817"/>
                    <a:pt x="371977" y="210132"/>
                  </a:cubicBezTo>
                  <a:cubicBezTo>
                    <a:pt x="371977" y="200446"/>
                    <a:pt x="364188" y="193230"/>
                    <a:pt x="355069" y="193230"/>
                  </a:cubicBezTo>
                  <a:cubicBezTo>
                    <a:pt x="345950" y="193230"/>
                    <a:pt x="338161" y="200921"/>
                    <a:pt x="338161" y="210132"/>
                  </a:cubicBezTo>
                  <a:moveTo>
                    <a:pt x="289907" y="210132"/>
                  </a:moveTo>
                  <a:cubicBezTo>
                    <a:pt x="289907" y="219247"/>
                    <a:pt x="297601" y="227033"/>
                    <a:pt x="306815" y="227033"/>
                  </a:cubicBezTo>
                  <a:cubicBezTo>
                    <a:pt x="316029" y="227033"/>
                    <a:pt x="323723" y="219817"/>
                    <a:pt x="323723" y="210132"/>
                  </a:cubicBezTo>
                  <a:cubicBezTo>
                    <a:pt x="323723" y="200446"/>
                    <a:pt x="316029" y="193230"/>
                    <a:pt x="306815" y="193230"/>
                  </a:cubicBezTo>
                  <a:cubicBezTo>
                    <a:pt x="297601" y="193230"/>
                    <a:pt x="289907" y="200921"/>
                    <a:pt x="289907" y="210132"/>
                  </a:cubicBezTo>
                  <a:moveTo>
                    <a:pt x="241557" y="210132"/>
                  </a:moveTo>
                  <a:cubicBezTo>
                    <a:pt x="241557" y="219247"/>
                    <a:pt x="249251" y="227033"/>
                    <a:pt x="258465" y="227033"/>
                  </a:cubicBezTo>
                  <a:cubicBezTo>
                    <a:pt x="267679" y="227033"/>
                    <a:pt x="275373" y="219817"/>
                    <a:pt x="275373" y="210132"/>
                  </a:cubicBezTo>
                  <a:cubicBezTo>
                    <a:pt x="275373" y="200446"/>
                    <a:pt x="267584" y="193230"/>
                    <a:pt x="258465" y="193230"/>
                  </a:cubicBezTo>
                  <a:cubicBezTo>
                    <a:pt x="249346" y="193230"/>
                    <a:pt x="241557" y="200921"/>
                    <a:pt x="241557" y="210132"/>
                  </a:cubicBezTo>
                  <a:moveTo>
                    <a:pt x="144953" y="210132"/>
                  </a:moveTo>
                  <a:cubicBezTo>
                    <a:pt x="144953" y="219247"/>
                    <a:pt x="152647" y="227033"/>
                    <a:pt x="161861" y="227033"/>
                  </a:cubicBezTo>
                  <a:cubicBezTo>
                    <a:pt x="171075" y="227033"/>
                    <a:pt x="178769" y="219342"/>
                    <a:pt x="178769" y="210132"/>
                  </a:cubicBezTo>
                  <a:cubicBezTo>
                    <a:pt x="178769" y="200921"/>
                    <a:pt x="171075" y="193230"/>
                    <a:pt x="161861" y="193230"/>
                  </a:cubicBezTo>
                  <a:cubicBezTo>
                    <a:pt x="152173" y="193230"/>
                    <a:pt x="144953" y="200921"/>
                    <a:pt x="144953" y="210132"/>
                  </a:cubicBezTo>
                  <a:moveTo>
                    <a:pt x="193208" y="210132"/>
                  </a:moveTo>
                  <a:cubicBezTo>
                    <a:pt x="193208" y="219247"/>
                    <a:pt x="200902" y="227033"/>
                    <a:pt x="210116" y="227033"/>
                  </a:cubicBezTo>
                  <a:cubicBezTo>
                    <a:pt x="219330" y="227033"/>
                    <a:pt x="227024" y="219817"/>
                    <a:pt x="227024" y="210132"/>
                  </a:cubicBezTo>
                  <a:cubicBezTo>
                    <a:pt x="227024" y="200446"/>
                    <a:pt x="219330" y="193230"/>
                    <a:pt x="210116" y="193230"/>
                  </a:cubicBezTo>
                  <a:cubicBezTo>
                    <a:pt x="200902" y="193230"/>
                    <a:pt x="193208" y="200921"/>
                    <a:pt x="193208" y="210132"/>
                  </a:cubicBezTo>
                  <a:moveTo>
                    <a:pt x="338161" y="258463"/>
                  </a:moveTo>
                  <a:cubicBezTo>
                    <a:pt x="338161" y="267578"/>
                    <a:pt x="345855" y="275365"/>
                    <a:pt x="355069" y="275365"/>
                  </a:cubicBezTo>
                  <a:cubicBezTo>
                    <a:pt x="364283" y="275365"/>
                    <a:pt x="371977" y="268148"/>
                    <a:pt x="371977" y="258463"/>
                  </a:cubicBezTo>
                  <a:cubicBezTo>
                    <a:pt x="371977" y="248778"/>
                    <a:pt x="364188" y="241561"/>
                    <a:pt x="355069" y="241561"/>
                  </a:cubicBezTo>
                  <a:cubicBezTo>
                    <a:pt x="345950" y="241561"/>
                    <a:pt x="338161" y="249252"/>
                    <a:pt x="338161" y="258463"/>
                  </a:cubicBezTo>
                  <a:moveTo>
                    <a:pt x="289907" y="258463"/>
                  </a:moveTo>
                  <a:cubicBezTo>
                    <a:pt x="289907" y="267578"/>
                    <a:pt x="297601" y="275365"/>
                    <a:pt x="306815" y="275365"/>
                  </a:cubicBezTo>
                  <a:cubicBezTo>
                    <a:pt x="316029" y="275365"/>
                    <a:pt x="323723" y="268148"/>
                    <a:pt x="323723" y="258463"/>
                  </a:cubicBezTo>
                  <a:cubicBezTo>
                    <a:pt x="323723" y="248778"/>
                    <a:pt x="316029" y="241561"/>
                    <a:pt x="306815" y="241561"/>
                  </a:cubicBezTo>
                  <a:cubicBezTo>
                    <a:pt x="297601" y="241561"/>
                    <a:pt x="289907" y="249252"/>
                    <a:pt x="289907" y="258463"/>
                  </a:cubicBezTo>
                  <a:moveTo>
                    <a:pt x="241557" y="258463"/>
                  </a:moveTo>
                  <a:cubicBezTo>
                    <a:pt x="241557" y="267578"/>
                    <a:pt x="249251" y="275365"/>
                    <a:pt x="258465" y="275365"/>
                  </a:cubicBezTo>
                  <a:cubicBezTo>
                    <a:pt x="267679" y="275365"/>
                    <a:pt x="275373" y="268148"/>
                    <a:pt x="275373" y="258463"/>
                  </a:cubicBezTo>
                  <a:cubicBezTo>
                    <a:pt x="275373" y="248778"/>
                    <a:pt x="267584" y="241561"/>
                    <a:pt x="258465" y="241561"/>
                  </a:cubicBezTo>
                  <a:cubicBezTo>
                    <a:pt x="249346" y="241561"/>
                    <a:pt x="241557" y="249252"/>
                    <a:pt x="241557" y="258463"/>
                  </a:cubicBezTo>
                  <a:moveTo>
                    <a:pt x="144953" y="258463"/>
                  </a:moveTo>
                  <a:cubicBezTo>
                    <a:pt x="144953" y="267578"/>
                    <a:pt x="152647" y="275365"/>
                    <a:pt x="161861" y="275365"/>
                  </a:cubicBezTo>
                  <a:cubicBezTo>
                    <a:pt x="171075" y="275365"/>
                    <a:pt x="178769" y="267673"/>
                    <a:pt x="178769" y="258463"/>
                  </a:cubicBezTo>
                  <a:cubicBezTo>
                    <a:pt x="178769" y="249252"/>
                    <a:pt x="171075" y="241561"/>
                    <a:pt x="161861" y="241561"/>
                  </a:cubicBezTo>
                  <a:cubicBezTo>
                    <a:pt x="152173" y="241561"/>
                    <a:pt x="144953" y="249252"/>
                    <a:pt x="144953" y="258463"/>
                  </a:cubicBezTo>
                  <a:moveTo>
                    <a:pt x="193208" y="258463"/>
                  </a:moveTo>
                  <a:cubicBezTo>
                    <a:pt x="193208" y="267578"/>
                    <a:pt x="200902" y="275365"/>
                    <a:pt x="210116" y="275365"/>
                  </a:cubicBezTo>
                  <a:cubicBezTo>
                    <a:pt x="219330" y="275365"/>
                    <a:pt x="227024" y="268148"/>
                    <a:pt x="227024" y="258463"/>
                  </a:cubicBezTo>
                  <a:cubicBezTo>
                    <a:pt x="227024" y="248778"/>
                    <a:pt x="219330" y="241561"/>
                    <a:pt x="210116" y="241561"/>
                  </a:cubicBezTo>
                  <a:cubicBezTo>
                    <a:pt x="200902" y="241561"/>
                    <a:pt x="193208" y="249252"/>
                    <a:pt x="193208" y="258463"/>
                  </a:cubicBezTo>
                  <a:moveTo>
                    <a:pt x="338161" y="306699"/>
                  </a:moveTo>
                  <a:cubicBezTo>
                    <a:pt x="338161" y="315910"/>
                    <a:pt x="345855" y="323601"/>
                    <a:pt x="355069" y="323601"/>
                  </a:cubicBezTo>
                  <a:cubicBezTo>
                    <a:pt x="364283" y="323601"/>
                    <a:pt x="371977" y="316384"/>
                    <a:pt x="371977" y="306699"/>
                  </a:cubicBezTo>
                  <a:cubicBezTo>
                    <a:pt x="371977" y="297014"/>
                    <a:pt x="364188" y="289797"/>
                    <a:pt x="355069" y="289797"/>
                  </a:cubicBezTo>
                  <a:cubicBezTo>
                    <a:pt x="345950" y="289797"/>
                    <a:pt x="338161" y="297489"/>
                    <a:pt x="338161" y="306699"/>
                  </a:cubicBezTo>
                  <a:moveTo>
                    <a:pt x="289907" y="306699"/>
                  </a:moveTo>
                  <a:cubicBezTo>
                    <a:pt x="289907" y="315910"/>
                    <a:pt x="297601" y="323601"/>
                    <a:pt x="306815" y="323601"/>
                  </a:cubicBezTo>
                  <a:cubicBezTo>
                    <a:pt x="316029" y="323601"/>
                    <a:pt x="323723" y="316384"/>
                    <a:pt x="323723" y="306699"/>
                  </a:cubicBezTo>
                  <a:cubicBezTo>
                    <a:pt x="323723" y="297014"/>
                    <a:pt x="316029" y="289797"/>
                    <a:pt x="306815" y="289797"/>
                  </a:cubicBezTo>
                  <a:cubicBezTo>
                    <a:pt x="297601" y="289797"/>
                    <a:pt x="289907" y="297489"/>
                    <a:pt x="289907" y="306699"/>
                  </a:cubicBezTo>
                  <a:moveTo>
                    <a:pt x="241557" y="306699"/>
                  </a:moveTo>
                  <a:cubicBezTo>
                    <a:pt x="241557" y="315910"/>
                    <a:pt x="249251" y="323601"/>
                    <a:pt x="258465" y="323601"/>
                  </a:cubicBezTo>
                  <a:cubicBezTo>
                    <a:pt x="267679" y="323601"/>
                    <a:pt x="275373" y="316384"/>
                    <a:pt x="275373" y="306699"/>
                  </a:cubicBezTo>
                  <a:cubicBezTo>
                    <a:pt x="275373" y="297014"/>
                    <a:pt x="267584" y="289797"/>
                    <a:pt x="258465" y="289797"/>
                  </a:cubicBezTo>
                  <a:cubicBezTo>
                    <a:pt x="249346" y="289797"/>
                    <a:pt x="241557" y="297489"/>
                    <a:pt x="241557" y="306699"/>
                  </a:cubicBezTo>
                  <a:moveTo>
                    <a:pt x="338161" y="355030"/>
                  </a:moveTo>
                  <a:cubicBezTo>
                    <a:pt x="338161" y="364241"/>
                    <a:pt x="345855" y="371932"/>
                    <a:pt x="355069" y="371932"/>
                  </a:cubicBezTo>
                  <a:cubicBezTo>
                    <a:pt x="364283" y="371932"/>
                    <a:pt x="371977" y="364716"/>
                    <a:pt x="371977" y="355030"/>
                  </a:cubicBezTo>
                  <a:cubicBezTo>
                    <a:pt x="371977" y="345345"/>
                    <a:pt x="364188" y="338129"/>
                    <a:pt x="355069" y="338129"/>
                  </a:cubicBezTo>
                  <a:cubicBezTo>
                    <a:pt x="345950" y="338129"/>
                    <a:pt x="338161" y="345820"/>
                    <a:pt x="338161" y="355030"/>
                  </a:cubicBezTo>
                  <a:moveTo>
                    <a:pt x="289907" y="355030"/>
                  </a:moveTo>
                  <a:cubicBezTo>
                    <a:pt x="289907" y="364241"/>
                    <a:pt x="297601" y="371932"/>
                    <a:pt x="306815" y="371932"/>
                  </a:cubicBezTo>
                  <a:cubicBezTo>
                    <a:pt x="316029" y="371932"/>
                    <a:pt x="323723" y="364716"/>
                    <a:pt x="323723" y="355030"/>
                  </a:cubicBezTo>
                  <a:cubicBezTo>
                    <a:pt x="323723" y="345345"/>
                    <a:pt x="316029" y="338129"/>
                    <a:pt x="306815" y="338129"/>
                  </a:cubicBezTo>
                  <a:cubicBezTo>
                    <a:pt x="297601" y="338129"/>
                    <a:pt x="289907" y="345820"/>
                    <a:pt x="289907" y="355030"/>
                  </a:cubicBezTo>
                  <a:moveTo>
                    <a:pt x="241557" y="355030"/>
                  </a:moveTo>
                  <a:cubicBezTo>
                    <a:pt x="241557" y="364241"/>
                    <a:pt x="249251" y="371932"/>
                    <a:pt x="258465" y="371932"/>
                  </a:cubicBezTo>
                  <a:cubicBezTo>
                    <a:pt x="267679" y="371932"/>
                    <a:pt x="275373" y="364716"/>
                    <a:pt x="275373" y="355030"/>
                  </a:cubicBezTo>
                  <a:cubicBezTo>
                    <a:pt x="275373" y="345345"/>
                    <a:pt x="267584" y="338129"/>
                    <a:pt x="258465" y="338129"/>
                  </a:cubicBezTo>
                  <a:cubicBezTo>
                    <a:pt x="249346" y="338129"/>
                    <a:pt x="241557" y="345820"/>
                    <a:pt x="241557" y="355030"/>
                  </a:cubicBezTo>
                  <a:moveTo>
                    <a:pt x="338161" y="403267"/>
                  </a:moveTo>
                  <a:cubicBezTo>
                    <a:pt x="338161" y="412477"/>
                    <a:pt x="345855" y="420168"/>
                    <a:pt x="355069" y="420168"/>
                  </a:cubicBezTo>
                  <a:cubicBezTo>
                    <a:pt x="364283" y="420168"/>
                    <a:pt x="371977" y="412952"/>
                    <a:pt x="371977" y="403267"/>
                  </a:cubicBezTo>
                  <a:cubicBezTo>
                    <a:pt x="371977" y="393581"/>
                    <a:pt x="364188" y="386365"/>
                    <a:pt x="355069" y="386365"/>
                  </a:cubicBezTo>
                  <a:cubicBezTo>
                    <a:pt x="345950" y="386365"/>
                    <a:pt x="338161" y="394056"/>
                    <a:pt x="338161" y="403267"/>
                  </a:cubicBezTo>
                  <a:moveTo>
                    <a:pt x="289907" y="403267"/>
                  </a:moveTo>
                  <a:cubicBezTo>
                    <a:pt x="289907" y="412477"/>
                    <a:pt x="297601" y="420168"/>
                    <a:pt x="306815" y="420168"/>
                  </a:cubicBezTo>
                  <a:cubicBezTo>
                    <a:pt x="316029" y="420168"/>
                    <a:pt x="323723" y="412952"/>
                    <a:pt x="323723" y="403267"/>
                  </a:cubicBezTo>
                  <a:cubicBezTo>
                    <a:pt x="323723" y="393581"/>
                    <a:pt x="316029" y="386365"/>
                    <a:pt x="306815" y="386365"/>
                  </a:cubicBezTo>
                  <a:cubicBezTo>
                    <a:pt x="297601" y="386365"/>
                    <a:pt x="289907" y="394056"/>
                    <a:pt x="289907" y="403267"/>
                  </a:cubicBezTo>
                </a:path>
              </a:pathLst>
            </a:custGeom>
            <a:solidFill>
              <a:srgbClr val="DEAD32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endParaRPr>
            </a:p>
          </p:txBody>
        </p:sp>
      </p:grpSp>
      <p:grpSp>
        <p:nvGrpSpPr>
          <p:cNvPr id="529" name="Google Shape;529;p82"/>
          <p:cNvGrpSpPr/>
          <p:nvPr/>
        </p:nvGrpSpPr>
        <p:grpSpPr>
          <a:xfrm>
            <a:off x="3491948" y="3363134"/>
            <a:ext cx="1188872" cy="914892"/>
            <a:chOff x="5598140" y="-3303121"/>
            <a:chExt cx="2078812" cy="1599741"/>
          </a:xfrm>
        </p:grpSpPr>
        <p:sp>
          <p:nvSpPr>
            <p:cNvPr id="530" name="Google Shape;530;p82"/>
            <p:cNvSpPr/>
            <p:nvPr/>
          </p:nvSpPr>
          <p:spPr>
            <a:xfrm>
              <a:off x="5598140" y="-3303121"/>
              <a:ext cx="2078812" cy="1599054"/>
            </a:xfrm>
            <a:custGeom>
              <a:rect b="b" l="l" r="r" t="t"/>
              <a:pathLst>
                <a:path extrusionOk="0" h="1289560" w="1676461">
                  <a:moveTo>
                    <a:pt x="193208" y="499834"/>
                  </a:moveTo>
                  <a:cubicBezTo>
                    <a:pt x="193208" y="508950"/>
                    <a:pt x="200902" y="516736"/>
                    <a:pt x="210116" y="516736"/>
                  </a:cubicBezTo>
                  <a:cubicBezTo>
                    <a:pt x="219330" y="516736"/>
                    <a:pt x="227024" y="509519"/>
                    <a:pt x="227024" y="499834"/>
                  </a:cubicBezTo>
                  <a:cubicBezTo>
                    <a:pt x="227024" y="490149"/>
                    <a:pt x="219235" y="482932"/>
                    <a:pt x="210116" y="482932"/>
                  </a:cubicBezTo>
                  <a:cubicBezTo>
                    <a:pt x="200997" y="482932"/>
                    <a:pt x="193208" y="490624"/>
                    <a:pt x="193208" y="499834"/>
                  </a:cubicBezTo>
                  <a:moveTo>
                    <a:pt x="241557" y="499834"/>
                  </a:moveTo>
                  <a:cubicBezTo>
                    <a:pt x="241557" y="508950"/>
                    <a:pt x="249251" y="516736"/>
                    <a:pt x="258465" y="516736"/>
                  </a:cubicBezTo>
                  <a:cubicBezTo>
                    <a:pt x="267679" y="516736"/>
                    <a:pt x="275373" y="509519"/>
                    <a:pt x="275373" y="499834"/>
                  </a:cubicBezTo>
                  <a:cubicBezTo>
                    <a:pt x="275373" y="490149"/>
                    <a:pt x="267679" y="482932"/>
                    <a:pt x="258465" y="482932"/>
                  </a:cubicBezTo>
                  <a:cubicBezTo>
                    <a:pt x="249251" y="482932"/>
                    <a:pt x="241557" y="490624"/>
                    <a:pt x="241557" y="499834"/>
                  </a:cubicBezTo>
                  <a:moveTo>
                    <a:pt x="1401088" y="1175996"/>
                  </a:moveTo>
                  <a:cubicBezTo>
                    <a:pt x="1401088" y="1185112"/>
                    <a:pt x="1408783" y="1192898"/>
                    <a:pt x="1417996" y="1192898"/>
                  </a:cubicBezTo>
                  <a:cubicBezTo>
                    <a:pt x="1427210" y="1192898"/>
                    <a:pt x="1434904" y="1185682"/>
                    <a:pt x="1434904" y="1175996"/>
                  </a:cubicBezTo>
                  <a:cubicBezTo>
                    <a:pt x="1434904" y="1166311"/>
                    <a:pt x="1427210" y="1159190"/>
                    <a:pt x="1417996" y="1159190"/>
                  </a:cubicBezTo>
                  <a:cubicBezTo>
                    <a:pt x="1408783" y="1159190"/>
                    <a:pt x="1401088" y="1166881"/>
                    <a:pt x="1401088" y="1175996"/>
                  </a:cubicBezTo>
                  <a:moveTo>
                    <a:pt x="1449343" y="1175996"/>
                  </a:moveTo>
                  <a:cubicBezTo>
                    <a:pt x="1449343" y="1185112"/>
                    <a:pt x="1457037" y="1192898"/>
                    <a:pt x="1466251" y="1192898"/>
                  </a:cubicBezTo>
                  <a:cubicBezTo>
                    <a:pt x="1475465" y="1192898"/>
                    <a:pt x="1483159" y="1185682"/>
                    <a:pt x="1483159" y="1175996"/>
                  </a:cubicBezTo>
                  <a:cubicBezTo>
                    <a:pt x="1483159" y="1166311"/>
                    <a:pt x="1475370" y="1159190"/>
                    <a:pt x="1466251" y="1159190"/>
                  </a:cubicBezTo>
                  <a:cubicBezTo>
                    <a:pt x="1457132" y="1159190"/>
                    <a:pt x="1449343" y="1166881"/>
                    <a:pt x="1449343" y="1175996"/>
                  </a:cubicBezTo>
                  <a:moveTo>
                    <a:pt x="1546042" y="1127760"/>
                  </a:moveTo>
                  <a:cubicBezTo>
                    <a:pt x="1546042" y="1136876"/>
                    <a:pt x="1553736" y="1144662"/>
                    <a:pt x="1562950" y="1144662"/>
                  </a:cubicBezTo>
                  <a:cubicBezTo>
                    <a:pt x="1572164" y="1144662"/>
                    <a:pt x="1579858" y="1137445"/>
                    <a:pt x="1579858" y="1127760"/>
                  </a:cubicBezTo>
                  <a:cubicBezTo>
                    <a:pt x="1579858" y="1118075"/>
                    <a:pt x="1572069" y="1110953"/>
                    <a:pt x="1562950" y="1110953"/>
                  </a:cubicBezTo>
                  <a:cubicBezTo>
                    <a:pt x="1553831" y="1110953"/>
                    <a:pt x="1546042" y="1118645"/>
                    <a:pt x="1546042" y="1127760"/>
                  </a:cubicBezTo>
                  <a:moveTo>
                    <a:pt x="1352739" y="693064"/>
                  </a:moveTo>
                  <a:cubicBezTo>
                    <a:pt x="1352739" y="683949"/>
                    <a:pt x="1360433" y="676162"/>
                    <a:pt x="1369647" y="676162"/>
                  </a:cubicBezTo>
                  <a:cubicBezTo>
                    <a:pt x="1378861" y="676162"/>
                    <a:pt x="1386555" y="683854"/>
                    <a:pt x="1386555" y="693064"/>
                  </a:cubicBezTo>
                  <a:cubicBezTo>
                    <a:pt x="1386555" y="702654"/>
                    <a:pt x="1378766" y="709966"/>
                    <a:pt x="1369647" y="709966"/>
                  </a:cubicBezTo>
                  <a:cubicBezTo>
                    <a:pt x="1360528" y="709966"/>
                    <a:pt x="1352739" y="702274"/>
                    <a:pt x="1352739" y="693064"/>
                  </a:cubicBezTo>
                  <a:moveTo>
                    <a:pt x="1304485" y="693064"/>
                  </a:moveTo>
                  <a:cubicBezTo>
                    <a:pt x="1304485" y="683949"/>
                    <a:pt x="1312179" y="676162"/>
                    <a:pt x="1321393" y="676162"/>
                  </a:cubicBezTo>
                  <a:cubicBezTo>
                    <a:pt x="1330607" y="676162"/>
                    <a:pt x="1338301" y="683854"/>
                    <a:pt x="1338301" y="693064"/>
                  </a:cubicBezTo>
                  <a:cubicBezTo>
                    <a:pt x="1338301" y="702654"/>
                    <a:pt x="1330607" y="709966"/>
                    <a:pt x="1321393" y="709966"/>
                  </a:cubicBezTo>
                  <a:cubicBezTo>
                    <a:pt x="1312179" y="709966"/>
                    <a:pt x="1304485" y="702274"/>
                    <a:pt x="1304485" y="693064"/>
                  </a:cubicBezTo>
                  <a:moveTo>
                    <a:pt x="676417" y="693064"/>
                  </a:moveTo>
                  <a:cubicBezTo>
                    <a:pt x="676417" y="702179"/>
                    <a:pt x="684111" y="709966"/>
                    <a:pt x="693325" y="709966"/>
                  </a:cubicBezTo>
                  <a:cubicBezTo>
                    <a:pt x="702539" y="709966"/>
                    <a:pt x="710233" y="702749"/>
                    <a:pt x="710233" y="693064"/>
                  </a:cubicBezTo>
                  <a:cubicBezTo>
                    <a:pt x="710233" y="683379"/>
                    <a:pt x="702539" y="676257"/>
                    <a:pt x="693325" y="676257"/>
                  </a:cubicBezTo>
                  <a:cubicBezTo>
                    <a:pt x="684111" y="676257"/>
                    <a:pt x="676417" y="683949"/>
                    <a:pt x="676417" y="693064"/>
                  </a:cubicBezTo>
                  <a:moveTo>
                    <a:pt x="773021" y="693064"/>
                  </a:moveTo>
                  <a:cubicBezTo>
                    <a:pt x="773021" y="702179"/>
                    <a:pt x="780715" y="709966"/>
                    <a:pt x="789929" y="709966"/>
                  </a:cubicBezTo>
                  <a:cubicBezTo>
                    <a:pt x="799143" y="709966"/>
                    <a:pt x="806837" y="702749"/>
                    <a:pt x="806837" y="693064"/>
                  </a:cubicBezTo>
                  <a:cubicBezTo>
                    <a:pt x="806837" y="683379"/>
                    <a:pt x="799143" y="676257"/>
                    <a:pt x="789929" y="676257"/>
                  </a:cubicBezTo>
                  <a:cubicBezTo>
                    <a:pt x="780715" y="676257"/>
                    <a:pt x="773021" y="683949"/>
                    <a:pt x="773021" y="693064"/>
                  </a:cubicBezTo>
                  <a:moveTo>
                    <a:pt x="724671" y="693064"/>
                  </a:moveTo>
                  <a:cubicBezTo>
                    <a:pt x="724671" y="702179"/>
                    <a:pt x="732366" y="709966"/>
                    <a:pt x="741579" y="709966"/>
                  </a:cubicBezTo>
                  <a:cubicBezTo>
                    <a:pt x="750793" y="709966"/>
                    <a:pt x="758488" y="702749"/>
                    <a:pt x="758488" y="693064"/>
                  </a:cubicBezTo>
                  <a:cubicBezTo>
                    <a:pt x="758488" y="683379"/>
                    <a:pt x="750793" y="676257"/>
                    <a:pt x="741579" y="676257"/>
                  </a:cubicBezTo>
                  <a:cubicBezTo>
                    <a:pt x="732366" y="676257"/>
                    <a:pt x="724671" y="683949"/>
                    <a:pt x="724671" y="693064"/>
                  </a:cubicBezTo>
                  <a:moveTo>
                    <a:pt x="821275" y="693064"/>
                  </a:moveTo>
                  <a:cubicBezTo>
                    <a:pt x="821275" y="702179"/>
                    <a:pt x="828969" y="709966"/>
                    <a:pt x="838183" y="709966"/>
                  </a:cubicBezTo>
                  <a:cubicBezTo>
                    <a:pt x="847397" y="709966"/>
                    <a:pt x="855091" y="702749"/>
                    <a:pt x="855091" y="693064"/>
                  </a:cubicBezTo>
                  <a:cubicBezTo>
                    <a:pt x="855091" y="683379"/>
                    <a:pt x="847397" y="676257"/>
                    <a:pt x="838183" y="676257"/>
                  </a:cubicBezTo>
                  <a:cubicBezTo>
                    <a:pt x="828969" y="676257"/>
                    <a:pt x="821275" y="683949"/>
                    <a:pt x="821275" y="693064"/>
                  </a:cubicBezTo>
                  <a:moveTo>
                    <a:pt x="483114" y="693064"/>
                  </a:moveTo>
                  <a:cubicBezTo>
                    <a:pt x="483114" y="702179"/>
                    <a:pt x="490808" y="709966"/>
                    <a:pt x="500022" y="709966"/>
                  </a:cubicBezTo>
                  <a:cubicBezTo>
                    <a:pt x="509236" y="709966"/>
                    <a:pt x="516930" y="702749"/>
                    <a:pt x="516930" y="693064"/>
                  </a:cubicBezTo>
                  <a:cubicBezTo>
                    <a:pt x="516930" y="683379"/>
                    <a:pt x="509236" y="676257"/>
                    <a:pt x="500022" y="676257"/>
                  </a:cubicBezTo>
                  <a:cubicBezTo>
                    <a:pt x="490808" y="676257"/>
                    <a:pt x="483114" y="683949"/>
                    <a:pt x="483114" y="693064"/>
                  </a:cubicBezTo>
                  <a:moveTo>
                    <a:pt x="434860" y="693064"/>
                  </a:moveTo>
                  <a:cubicBezTo>
                    <a:pt x="434860" y="702179"/>
                    <a:pt x="442554" y="709966"/>
                    <a:pt x="451768" y="709966"/>
                  </a:cubicBezTo>
                  <a:cubicBezTo>
                    <a:pt x="460982" y="709966"/>
                    <a:pt x="468676" y="702749"/>
                    <a:pt x="468676" y="693064"/>
                  </a:cubicBezTo>
                  <a:cubicBezTo>
                    <a:pt x="468676" y="683379"/>
                    <a:pt x="460982" y="676257"/>
                    <a:pt x="451768" y="676257"/>
                  </a:cubicBezTo>
                  <a:cubicBezTo>
                    <a:pt x="442554" y="676257"/>
                    <a:pt x="434860" y="683949"/>
                    <a:pt x="434860" y="693064"/>
                  </a:cubicBezTo>
                  <a:moveTo>
                    <a:pt x="579718" y="693064"/>
                  </a:moveTo>
                  <a:cubicBezTo>
                    <a:pt x="579718" y="702179"/>
                    <a:pt x="587412" y="709966"/>
                    <a:pt x="596626" y="709966"/>
                  </a:cubicBezTo>
                  <a:cubicBezTo>
                    <a:pt x="605840" y="709966"/>
                    <a:pt x="613534" y="702749"/>
                    <a:pt x="613534" y="693064"/>
                  </a:cubicBezTo>
                  <a:cubicBezTo>
                    <a:pt x="613534" y="683379"/>
                    <a:pt x="605840" y="676257"/>
                    <a:pt x="596626" y="676257"/>
                  </a:cubicBezTo>
                  <a:cubicBezTo>
                    <a:pt x="587412" y="676257"/>
                    <a:pt x="579718" y="683949"/>
                    <a:pt x="579718" y="693064"/>
                  </a:cubicBezTo>
                  <a:moveTo>
                    <a:pt x="531464" y="693064"/>
                  </a:moveTo>
                  <a:cubicBezTo>
                    <a:pt x="531464" y="702179"/>
                    <a:pt x="539158" y="709966"/>
                    <a:pt x="548372" y="709966"/>
                  </a:cubicBezTo>
                  <a:cubicBezTo>
                    <a:pt x="557586" y="709966"/>
                    <a:pt x="565280" y="702749"/>
                    <a:pt x="565280" y="693064"/>
                  </a:cubicBezTo>
                  <a:cubicBezTo>
                    <a:pt x="565280" y="683379"/>
                    <a:pt x="557586" y="676257"/>
                    <a:pt x="548372" y="676257"/>
                  </a:cubicBezTo>
                  <a:cubicBezTo>
                    <a:pt x="539158" y="676257"/>
                    <a:pt x="531464" y="683949"/>
                    <a:pt x="531464" y="693064"/>
                  </a:cubicBezTo>
                  <a:moveTo>
                    <a:pt x="386510" y="693064"/>
                  </a:moveTo>
                  <a:cubicBezTo>
                    <a:pt x="386510" y="702179"/>
                    <a:pt x="394205" y="709966"/>
                    <a:pt x="403418" y="709966"/>
                  </a:cubicBezTo>
                  <a:cubicBezTo>
                    <a:pt x="412632" y="709966"/>
                    <a:pt x="420327" y="702749"/>
                    <a:pt x="420327" y="693064"/>
                  </a:cubicBezTo>
                  <a:cubicBezTo>
                    <a:pt x="420327" y="683379"/>
                    <a:pt x="412632" y="676257"/>
                    <a:pt x="403418" y="676257"/>
                  </a:cubicBezTo>
                  <a:cubicBezTo>
                    <a:pt x="394205" y="676257"/>
                    <a:pt x="386510" y="683949"/>
                    <a:pt x="386510" y="693064"/>
                  </a:cubicBezTo>
                  <a:moveTo>
                    <a:pt x="289907" y="693064"/>
                  </a:moveTo>
                  <a:cubicBezTo>
                    <a:pt x="289907" y="702179"/>
                    <a:pt x="297601" y="709966"/>
                    <a:pt x="306815" y="709966"/>
                  </a:cubicBezTo>
                  <a:cubicBezTo>
                    <a:pt x="316029" y="709966"/>
                    <a:pt x="323723" y="702749"/>
                    <a:pt x="323723" y="693064"/>
                  </a:cubicBezTo>
                  <a:cubicBezTo>
                    <a:pt x="323723" y="683379"/>
                    <a:pt x="316029" y="676257"/>
                    <a:pt x="306815" y="676257"/>
                  </a:cubicBezTo>
                  <a:cubicBezTo>
                    <a:pt x="297601" y="676257"/>
                    <a:pt x="289907" y="683949"/>
                    <a:pt x="289907" y="693064"/>
                  </a:cubicBezTo>
                  <a:moveTo>
                    <a:pt x="193208" y="693064"/>
                  </a:moveTo>
                  <a:cubicBezTo>
                    <a:pt x="193208" y="702179"/>
                    <a:pt x="200902" y="709966"/>
                    <a:pt x="210116" y="709966"/>
                  </a:cubicBezTo>
                  <a:cubicBezTo>
                    <a:pt x="219330" y="709966"/>
                    <a:pt x="227024" y="702749"/>
                    <a:pt x="227024" y="693064"/>
                  </a:cubicBezTo>
                  <a:cubicBezTo>
                    <a:pt x="227024" y="683379"/>
                    <a:pt x="219235" y="676257"/>
                    <a:pt x="210116" y="676257"/>
                  </a:cubicBezTo>
                  <a:cubicBezTo>
                    <a:pt x="200997" y="676257"/>
                    <a:pt x="193208" y="683949"/>
                    <a:pt x="193208" y="693064"/>
                  </a:cubicBezTo>
                  <a:moveTo>
                    <a:pt x="144953" y="693064"/>
                  </a:moveTo>
                  <a:cubicBezTo>
                    <a:pt x="144953" y="702179"/>
                    <a:pt x="152647" y="709966"/>
                    <a:pt x="161861" y="709966"/>
                  </a:cubicBezTo>
                  <a:cubicBezTo>
                    <a:pt x="171075" y="709966"/>
                    <a:pt x="178769" y="702749"/>
                    <a:pt x="178769" y="693064"/>
                  </a:cubicBezTo>
                  <a:cubicBezTo>
                    <a:pt x="178769" y="683379"/>
                    <a:pt x="171075" y="676257"/>
                    <a:pt x="161861" y="676257"/>
                  </a:cubicBezTo>
                  <a:cubicBezTo>
                    <a:pt x="152647" y="676257"/>
                    <a:pt x="144953" y="683949"/>
                    <a:pt x="144953" y="693064"/>
                  </a:cubicBezTo>
                  <a:moveTo>
                    <a:pt x="338161" y="693064"/>
                  </a:moveTo>
                  <a:cubicBezTo>
                    <a:pt x="338161" y="702179"/>
                    <a:pt x="345855" y="709966"/>
                    <a:pt x="355069" y="709966"/>
                  </a:cubicBezTo>
                  <a:cubicBezTo>
                    <a:pt x="364283" y="709966"/>
                    <a:pt x="371977" y="702749"/>
                    <a:pt x="371977" y="693064"/>
                  </a:cubicBezTo>
                  <a:cubicBezTo>
                    <a:pt x="371977" y="683379"/>
                    <a:pt x="364283" y="676257"/>
                    <a:pt x="355069" y="676257"/>
                  </a:cubicBezTo>
                  <a:cubicBezTo>
                    <a:pt x="345855" y="676257"/>
                    <a:pt x="338161" y="683949"/>
                    <a:pt x="338161" y="693064"/>
                  </a:cubicBezTo>
                  <a:moveTo>
                    <a:pt x="241557" y="693064"/>
                  </a:moveTo>
                  <a:cubicBezTo>
                    <a:pt x="241557" y="702179"/>
                    <a:pt x="249251" y="709966"/>
                    <a:pt x="258465" y="709966"/>
                  </a:cubicBezTo>
                  <a:cubicBezTo>
                    <a:pt x="267679" y="709966"/>
                    <a:pt x="275373" y="702749"/>
                    <a:pt x="275373" y="693064"/>
                  </a:cubicBezTo>
                  <a:cubicBezTo>
                    <a:pt x="275373" y="683379"/>
                    <a:pt x="267679" y="676257"/>
                    <a:pt x="258465" y="676257"/>
                  </a:cubicBezTo>
                  <a:cubicBezTo>
                    <a:pt x="249251" y="676257"/>
                    <a:pt x="241557" y="683949"/>
                    <a:pt x="241557" y="693064"/>
                  </a:cubicBezTo>
                  <a:moveTo>
                    <a:pt x="869625" y="693064"/>
                  </a:moveTo>
                  <a:cubicBezTo>
                    <a:pt x="869625" y="702274"/>
                    <a:pt x="877319" y="709966"/>
                    <a:pt x="886533" y="709966"/>
                  </a:cubicBezTo>
                  <a:cubicBezTo>
                    <a:pt x="895747" y="709966"/>
                    <a:pt x="903441" y="702749"/>
                    <a:pt x="903441" y="693064"/>
                  </a:cubicBezTo>
                  <a:cubicBezTo>
                    <a:pt x="903441" y="683379"/>
                    <a:pt x="895747" y="676162"/>
                    <a:pt x="886533" y="676162"/>
                  </a:cubicBezTo>
                  <a:cubicBezTo>
                    <a:pt x="877319" y="676162"/>
                    <a:pt x="869625" y="683854"/>
                    <a:pt x="869625" y="693064"/>
                  </a:cubicBezTo>
                  <a:moveTo>
                    <a:pt x="917974" y="693064"/>
                  </a:moveTo>
                  <a:cubicBezTo>
                    <a:pt x="917974" y="702274"/>
                    <a:pt x="925668" y="709966"/>
                    <a:pt x="934882" y="709966"/>
                  </a:cubicBezTo>
                  <a:cubicBezTo>
                    <a:pt x="944096" y="709966"/>
                    <a:pt x="951790" y="702749"/>
                    <a:pt x="951790" y="693064"/>
                  </a:cubicBezTo>
                  <a:cubicBezTo>
                    <a:pt x="951790" y="683379"/>
                    <a:pt x="944001" y="676162"/>
                    <a:pt x="934882" y="676162"/>
                  </a:cubicBezTo>
                  <a:cubicBezTo>
                    <a:pt x="925763" y="676162"/>
                    <a:pt x="917974" y="683854"/>
                    <a:pt x="917974" y="693064"/>
                  </a:cubicBezTo>
                  <a:moveTo>
                    <a:pt x="1256135" y="693064"/>
                  </a:moveTo>
                  <a:cubicBezTo>
                    <a:pt x="1256135" y="683949"/>
                    <a:pt x="1263829" y="676162"/>
                    <a:pt x="1273043" y="676162"/>
                  </a:cubicBezTo>
                  <a:cubicBezTo>
                    <a:pt x="1282257" y="676162"/>
                    <a:pt x="1289951" y="683854"/>
                    <a:pt x="1289951" y="693064"/>
                  </a:cubicBezTo>
                  <a:cubicBezTo>
                    <a:pt x="1289951" y="702654"/>
                    <a:pt x="1282162" y="709966"/>
                    <a:pt x="1273043" y="709966"/>
                  </a:cubicBezTo>
                  <a:cubicBezTo>
                    <a:pt x="1263924" y="709966"/>
                    <a:pt x="1256135" y="702274"/>
                    <a:pt x="1256135" y="693064"/>
                  </a:cubicBezTo>
                  <a:moveTo>
                    <a:pt x="1159531" y="693064"/>
                  </a:moveTo>
                  <a:cubicBezTo>
                    <a:pt x="1159531" y="683949"/>
                    <a:pt x="1166750" y="676257"/>
                    <a:pt x="1176439" y="676257"/>
                  </a:cubicBezTo>
                  <a:cubicBezTo>
                    <a:pt x="1186128" y="676257"/>
                    <a:pt x="1193347" y="683949"/>
                    <a:pt x="1193347" y="693064"/>
                  </a:cubicBezTo>
                  <a:cubicBezTo>
                    <a:pt x="1193347" y="702179"/>
                    <a:pt x="1185653" y="709966"/>
                    <a:pt x="1176439" y="709966"/>
                  </a:cubicBezTo>
                  <a:cubicBezTo>
                    <a:pt x="1167225" y="709966"/>
                    <a:pt x="1159531" y="702274"/>
                    <a:pt x="1159531" y="693064"/>
                  </a:cubicBezTo>
                  <a:moveTo>
                    <a:pt x="1207786" y="693064"/>
                  </a:moveTo>
                  <a:cubicBezTo>
                    <a:pt x="1207786" y="683949"/>
                    <a:pt x="1215480" y="676162"/>
                    <a:pt x="1224694" y="676162"/>
                  </a:cubicBezTo>
                  <a:cubicBezTo>
                    <a:pt x="1233908" y="676162"/>
                    <a:pt x="1241602" y="683854"/>
                    <a:pt x="1241602" y="693064"/>
                  </a:cubicBezTo>
                  <a:cubicBezTo>
                    <a:pt x="1241602" y="702654"/>
                    <a:pt x="1233908" y="709966"/>
                    <a:pt x="1224694" y="709966"/>
                  </a:cubicBezTo>
                  <a:cubicBezTo>
                    <a:pt x="1215480" y="709966"/>
                    <a:pt x="1207786" y="702274"/>
                    <a:pt x="1207786" y="693064"/>
                  </a:cubicBezTo>
                  <a:moveTo>
                    <a:pt x="1062927" y="693064"/>
                  </a:moveTo>
                  <a:cubicBezTo>
                    <a:pt x="1062927" y="683949"/>
                    <a:pt x="1070147" y="676162"/>
                    <a:pt x="1079835" y="676162"/>
                  </a:cubicBezTo>
                  <a:cubicBezTo>
                    <a:pt x="1089524" y="676162"/>
                    <a:pt x="1096744" y="683854"/>
                    <a:pt x="1096744" y="693064"/>
                  </a:cubicBezTo>
                  <a:cubicBezTo>
                    <a:pt x="1096744" y="702274"/>
                    <a:pt x="1089049" y="709871"/>
                    <a:pt x="1079835" y="709871"/>
                  </a:cubicBezTo>
                  <a:cubicBezTo>
                    <a:pt x="1070622" y="709871"/>
                    <a:pt x="1062927" y="702179"/>
                    <a:pt x="1062927" y="693064"/>
                  </a:cubicBezTo>
                  <a:moveTo>
                    <a:pt x="1111182" y="693064"/>
                  </a:moveTo>
                  <a:cubicBezTo>
                    <a:pt x="1111182" y="683949"/>
                    <a:pt x="1118401" y="676257"/>
                    <a:pt x="1128090" y="676257"/>
                  </a:cubicBezTo>
                  <a:cubicBezTo>
                    <a:pt x="1137779" y="676257"/>
                    <a:pt x="1144998" y="683949"/>
                    <a:pt x="1144998" y="693064"/>
                  </a:cubicBezTo>
                  <a:cubicBezTo>
                    <a:pt x="1144998" y="702179"/>
                    <a:pt x="1137304" y="709966"/>
                    <a:pt x="1128090" y="709966"/>
                  </a:cubicBezTo>
                  <a:cubicBezTo>
                    <a:pt x="1118876" y="709966"/>
                    <a:pt x="1111182" y="702274"/>
                    <a:pt x="1111182" y="693064"/>
                  </a:cubicBezTo>
                  <a:moveTo>
                    <a:pt x="966229" y="693064"/>
                  </a:moveTo>
                  <a:cubicBezTo>
                    <a:pt x="966229" y="702179"/>
                    <a:pt x="974018" y="709966"/>
                    <a:pt x="983137" y="709966"/>
                  </a:cubicBezTo>
                  <a:cubicBezTo>
                    <a:pt x="992256" y="709966"/>
                    <a:pt x="1000045" y="702274"/>
                    <a:pt x="1000045" y="693064"/>
                  </a:cubicBezTo>
                  <a:cubicBezTo>
                    <a:pt x="1000045" y="683854"/>
                    <a:pt x="992351" y="676162"/>
                    <a:pt x="983137" y="676162"/>
                  </a:cubicBezTo>
                  <a:cubicBezTo>
                    <a:pt x="973448" y="676162"/>
                    <a:pt x="966229" y="683854"/>
                    <a:pt x="966229" y="693064"/>
                  </a:cubicBezTo>
                  <a:moveTo>
                    <a:pt x="1014578" y="693064"/>
                  </a:moveTo>
                  <a:cubicBezTo>
                    <a:pt x="1014578" y="702179"/>
                    <a:pt x="1022367" y="709966"/>
                    <a:pt x="1031486" y="709966"/>
                  </a:cubicBezTo>
                  <a:cubicBezTo>
                    <a:pt x="1040605" y="709966"/>
                    <a:pt x="1048394" y="702274"/>
                    <a:pt x="1048394" y="693064"/>
                  </a:cubicBezTo>
                  <a:cubicBezTo>
                    <a:pt x="1048394" y="683854"/>
                    <a:pt x="1040700" y="676162"/>
                    <a:pt x="1031486" y="676162"/>
                  </a:cubicBezTo>
                  <a:cubicBezTo>
                    <a:pt x="1021797" y="676162"/>
                    <a:pt x="1014578" y="683854"/>
                    <a:pt x="1014578" y="693064"/>
                  </a:cubicBezTo>
                  <a:moveTo>
                    <a:pt x="1352739" y="741395"/>
                  </a:moveTo>
                  <a:cubicBezTo>
                    <a:pt x="1352739" y="732280"/>
                    <a:pt x="1360433" y="724494"/>
                    <a:pt x="1369647" y="724494"/>
                  </a:cubicBezTo>
                  <a:cubicBezTo>
                    <a:pt x="1378861" y="724494"/>
                    <a:pt x="1386555" y="732185"/>
                    <a:pt x="1386555" y="741395"/>
                  </a:cubicBezTo>
                  <a:cubicBezTo>
                    <a:pt x="1386555" y="750986"/>
                    <a:pt x="1378766" y="758297"/>
                    <a:pt x="1369647" y="758297"/>
                  </a:cubicBezTo>
                  <a:cubicBezTo>
                    <a:pt x="1360528" y="758297"/>
                    <a:pt x="1352739" y="750606"/>
                    <a:pt x="1352739" y="741395"/>
                  </a:cubicBezTo>
                  <a:moveTo>
                    <a:pt x="1304485" y="741395"/>
                  </a:moveTo>
                  <a:cubicBezTo>
                    <a:pt x="1304485" y="732280"/>
                    <a:pt x="1312179" y="724494"/>
                    <a:pt x="1321393" y="724494"/>
                  </a:cubicBezTo>
                  <a:cubicBezTo>
                    <a:pt x="1330607" y="724494"/>
                    <a:pt x="1338301" y="732185"/>
                    <a:pt x="1338301" y="741395"/>
                  </a:cubicBezTo>
                  <a:cubicBezTo>
                    <a:pt x="1338301" y="750986"/>
                    <a:pt x="1330607" y="758297"/>
                    <a:pt x="1321393" y="758297"/>
                  </a:cubicBezTo>
                  <a:cubicBezTo>
                    <a:pt x="1312179" y="758297"/>
                    <a:pt x="1304485" y="750606"/>
                    <a:pt x="1304485" y="741395"/>
                  </a:cubicBezTo>
                  <a:moveTo>
                    <a:pt x="676417" y="741395"/>
                  </a:moveTo>
                  <a:cubicBezTo>
                    <a:pt x="676417" y="750511"/>
                    <a:pt x="684111" y="758297"/>
                    <a:pt x="693325" y="758297"/>
                  </a:cubicBezTo>
                  <a:cubicBezTo>
                    <a:pt x="702539" y="758297"/>
                    <a:pt x="710233" y="751080"/>
                    <a:pt x="710233" y="741395"/>
                  </a:cubicBezTo>
                  <a:cubicBezTo>
                    <a:pt x="710233" y="731710"/>
                    <a:pt x="702539" y="724589"/>
                    <a:pt x="693325" y="724589"/>
                  </a:cubicBezTo>
                  <a:cubicBezTo>
                    <a:pt x="684111" y="724589"/>
                    <a:pt x="676417" y="732280"/>
                    <a:pt x="676417" y="741395"/>
                  </a:cubicBezTo>
                  <a:moveTo>
                    <a:pt x="773021" y="741395"/>
                  </a:moveTo>
                  <a:cubicBezTo>
                    <a:pt x="773021" y="750511"/>
                    <a:pt x="780715" y="758297"/>
                    <a:pt x="789929" y="758297"/>
                  </a:cubicBezTo>
                  <a:cubicBezTo>
                    <a:pt x="799143" y="758297"/>
                    <a:pt x="806837" y="751080"/>
                    <a:pt x="806837" y="741395"/>
                  </a:cubicBezTo>
                  <a:cubicBezTo>
                    <a:pt x="806837" y="731710"/>
                    <a:pt x="799143" y="724589"/>
                    <a:pt x="789929" y="724589"/>
                  </a:cubicBezTo>
                  <a:cubicBezTo>
                    <a:pt x="780715" y="724589"/>
                    <a:pt x="773021" y="732280"/>
                    <a:pt x="773021" y="741395"/>
                  </a:cubicBezTo>
                  <a:moveTo>
                    <a:pt x="724671" y="741395"/>
                  </a:moveTo>
                  <a:cubicBezTo>
                    <a:pt x="724671" y="750511"/>
                    <a:pt x="732366" y="758297"/>
                    <a:pt x="741579" y="758297"/>
                  </a:cubicBezTo>
                  <a:cubicBezTo>
                    <a:pt x="750793" y="758297"/>
                    <a:pt x="758488" y="751080"/>
                    <a:pt x="758488" y="741395"/>
                  </a:cubicBezTo>
                  <a:cubicBezTo>
                    <a:pt x="758488" y="731710"/>
                    <a:pt x="750793" y="724589"/>
                    <a:pt x="741579" y="724589"/>
                  </a:cubicBezTo>
                  <a:cubicBezTo>
                    <a:pt x="732366" y="724589"/>
                    <a:pt x="724671" y="732280"/>
                    <a:pt x="724671" y="741395"/>
                  </a:cubicBezTo>
                  <a:moveTo>
                    <a:pt x="821275" y="741395"/>
                  </a:moveTo>
                  <a:cubicBezTo>
                    <a:pt x="821275" y="750511"/>
                    <a:pt x="828969" y="758297"/>
                    <a:pt x="838183" y="758297"/>
                  </a:cubicBezTo>
                  <a:cubicBezTo>
                    <a:pt x="847397" y="758297"/>
                    <a:pt x="855091" y="751080"/>
                    <a:pt x="855091" y="741395"/>
                  </a:cubicBezTo>
                  <a:cubicBezTo>
                    <a:pt x="855091" y="731710"/>
                    <a:pt x="847397" y="724589"/>
                    <a:pt x="838183" y="724589"/>
                  </a:cubicBezTo>
                  <a:cubicBezTo>
                    <a:pt x="828969" y="724589"/>
                    <a:pt x="821275" y="732280"/>
                    <a:pt x="821275" y="741395"/>
                  </a:cubicBezTo>
                  <a:moveTo>
                    <a:pt x="48349" y="741395"/>
                  </a:moveTo>
                  <a:cubicBezTo>
                    <a:pt x="48349" y="750511"/>
                    <a:pt x="56044" y="758297"/>
                    <a:pt x="65257" y="758297"/>
                  </a:cubicBezTo>
                  <a:cubicBezTo>
                    <a:pt x="74471" y="758297"/>
                    <a:pt x="82166" y="751080"/>
                    <a:pt x="82166" y="741395"/>
                  </a:cubicBezTo>
                  <a:cubicBezTo>
                    <a:pt x="82166" y="731710"/>
                    <a:pt x="74471" y="724589"/>
                    <a:pt x="65257" y="724589"/>
                  </a:cubicBezTo>
                  <a:cubicBezTo>
                    <a:pt x="56044" y="724589"/>
                    <a:pt x="48349" y="732280"/>
                    <a:pt x="48349" y="741395"/>
                  </a:cubicBezTo>
                  <a:moveTo>
                    <a:pt x="96604" y="741395"/>
                  </a:moveTo>
                  <a:cubicBezTo>
                    <a:pt x="96604" y="750511"/>
                    <a:pt x="104298" y="758297"/>
                    <a:pt x="113512" y="758297"/>
                  </a:cubicBezTo>
                  <a:cubicBezTo>
                    <a:pt x="122726" y="758297"/>
                    <a:pt x="130420" y="751080"/>
                    <a:pt x="130420" y="741395"/>
                  </a:cubicBezTo>
                  <a:cubicBezTo>
                    <a:pt x="130420" y="731710"/>
                    <a:pt x="122726" y="724589"/>
                    <a:pt x="113512" y="724589"/>
                  </a:cubicBezTo>
                  <a:cubicBezTo>
                    <a:pt x="104298" y="724589"/>
                    <a:pt x="96604" y="732280"/>
                    <a:pt x="96604" y="741395"/>
                  </a:cubicBezTo>
                  <a:moveTo>
                    <a:pt x="483114" y="741395"/>
                  </a:moveTo>
                  <a:cubicBezTo>
                    <a:pt x="483114" y="750511"/>
                    <a:pt x="490808" y="758297"/>
                    <a:pt x="500022" y="758297"/>
                  </a:cubicBezTo>
                  <a:cubicBezTo>
                    <a:pt x="509236" y="758297"/>
                    <a:pt x="516930" y="751080"/>
                    <a:pt x="516930" y="741395"/>
                  </a:cubicBezTo>
                  <a:cubicBezTo>
                    <a:pt x="516930" y="731710"/>
                    <a:pt x="509236" y="724589"/>
                    <a:pt x="500022" y="724589"/>
                  </a:cubicBezTo>
                  <a:cubicBezTo>
                    <a:pt x="490808" y="724589"/>
                    <a:pt x="483114" y="732280"/>
                    <a:pt x="483114" y="741395"/>
                  </a:cubicBezTo>
                  <a:moveTo>
                    <a:pt x="434860" y="741395"/>
                  </a:moveTo>
                  <a:cubicBezTo>
                    <a:pt x="434860" y="750511"/>
                    <a:pt x="442554" y="758297"/>
                    <a:pt x="451768" y="758297"/>
                  </a:cubicBezTo>
                  <a:cubicBezTo>
                    <a:pt x="460982" y="758297"/>
                    <a:pt x="468676" y="751080"/>
                    <a:pt x="468676" y="741395"/>
                  </a:cubicBezTo>
                  <a:cubicBezTo>
                    <a:pt x="468676" y="731710"/>
                    <a:pt x="460982" y="724589"/>
                    <a:pt x="451768" y="724589"/>
                  </a:cubicBezTo>
                  <a:cubicBezTo>
                    <a:pt x="442554" y="724589"/>
                    <a:pt x="434860" y="732280"/>
                    <a:pt x="434860" y="741395"/>
                  </a:cubicBezTo>
                  <a:moveTo>
                    <a:pt x="579718" y="741395"/>
                  </a:moveTo>
                  <a:cubicBezTo>
                    <a:pt x="579718" y="750511"/>
                    <a:pt x="587412" y="758297"/>
                    <a:pt x="596626" y="758297"/>
                  </a:cubicBezTo>
                  <a:cubicBezTo>
                    <a:pt x="605840" y="758297"/>
                    <a:pt x="613534" y="751080"/>
                    <a:pt x="613534" y="741395"/>
                  </a:cubicBezTo>
                  <a:cubicBezTo>
                    <a:pt x="613534" y="731710"/>
                    <a:pt x="605840" y="724589"/>
                    <a:pt x="596626" y="724589"/>
                  </a:cubicBezTo>
                  <a:cubicBezTo>
                    <a:pt x="587412" y="724589"/>
                    <a:pt x="579718" y="732280"/>
                    <a:pt x="579718" y="741395"/>
                  </a:cubicBezTo>
                  <a:moveTo>
                    <a:pt x="531464" y="741395"/>
                  </a:moveTo>
                  <a:cubicBezTo>
                    <a:pt x="531464" y="750511"/>
                    <a:pt x="539158" y="758297"/>
                    <a:pt x="548372" y="758297"/>
                  </a:cubicBezTo>
                  <a:cubicBezTo>
                    <a:pt x="557586" y="758297"/>
                    <a:pt x="565280" y="751080"/>
                    <a:pt x="565280" y="741395"/>
                  </a:cubicBezTo>
                  <a:cubicBezTo>
                    <a:pt x="565280" y="731710"/>
                    <a:pt x="557586" y="724589"/>
                    <a:pt x="548372" y="724589"/>
                  </a:cubicBezTo>
                  <a:cubicBezTo>
                    <a:pt x="539158" y="724589"/>
                    <a:pt x="531464" y="732280"/>
                    <a:pt x="531464" y="741395"/>
                  </a:cubicBezTo>
                  <a:moveTo>
                    <a:pt x="386510" y="741395"/>
                  </a:moveTo>
                  <a:cubicBezTo>
                    <a:pt x="386510" y="750511"/>
                    <a:pt x="394205" y="758297"/>
                    <a:pt x="403418" y="758297"/>
                  </a:cubicBezTo>
                  <a:cubicBezTo>
                    <a:pt x="412632" y="758297"/>
                    <a:pt x="420327" y="751080"/>
                    <a:pt x="420327" y="741395"/>
                  </a:cubicBezTo>
                  <a:cubicBezTo>
                    <a:pt x="420327" y="731710"/>
                    <a:pt x="412632" y="724589"/>
                    <a:pt x="403418" y="724589"/>
                  </a:cubicBezTo>
                  <a:cubicBezTo>
                    <a:pt x="394205" y="724589"/>
                    <a:pt x="386510" y="732280"/>
                    <a:pt x="386510" y="741395"/>
                  </a:cubicBezTo>
                  <a:moveTo>
                    <a:pt x="289907" y="741395"/>
                  </a:moveTo>
                  <a:cubicBezTo>
                    <a:pt x="289907" y="750511"/>
                    <a:pt x="297601" y="758297"/>
                    <a:pt x="306815" y="758297"/>
                  </a:cubicBezTo>
                  <a:cubicBezTo>
                    <a:pt x="316029" y="758297"/>
                    <a:pt x="323723" y="751080"/>
                    <a:pt x="323723" y="741395"/>
                  </a:cubicBezTo>
                  <a:cubicBezTo>
                    <a:pt x="323723" y="731710"/>
                    <a:pt x="316029" y="724589"/>
                    <a:pt x="306815" y="724589"/>
                  </a:cubicBezTo>
                  <a:cubicBezTo>
                    <a:pt x="297601" y="724589"/>
                    <a:pt x="289907" y="732280"/>
                    <a:pt x="289907" y="741395"/>
                  </a:cubicBezTo>
                  <a:moveTo>
                    <a:pt x="193208" y="741395"/>
                  </a:moveTo>
                  <a:cubicBezTo>
                    <a:pt x="193208" y="750511"/>
                    <a:pt x="200902" y="758297"/>
                    <a:pt x="210116" y="758297"/>
                  </a:cubicBezTo>
                  <a:cubicBezTo>
                    <a:pt x="219330" y="758297"/>
                    <a:pt x="227024" y="751080"/>
                    <a:pt x="227024" y="741395"/>
                  </a:cubicBezTo>
                  <a:cubicBezTo>
                    <a:pt x="227024" y="731710"/>
                    <a:pt x="219235" y="724589"/>
                    <a:pt x="210116" y="724589"/>
                  </a:cubicBezTo>
                  <a:cubicBezTo>
                    <a:pt x="200997" y="724589"/>
                    <a:pt x="193208" y="732280"/>
                    <a:pt x="193208" y="741395"/>
                  </a:cubicBezTo>
                  <a:moveTo>
                    <a:pt x="144953" y="741395"/>
                  </a:moveTo>
                  <a:cubicBezTo>
                    <a:pt x="144953" y="750511"/>
                    <a:pt x="152647" y="758297"/>
                    <a:pt x="161861" y="758297"/>
                  </a:cubicBezTo>
                  <a:cubicBezTo>
                    <a:pt x="171075" y="758297"/>
                    <a:pt x="178769" y="751080"/>
                    <a:pt x="178769" y="741395"/>
                  </a:cubicBezTo>
                  <a:cubicBezTo>
                    <a:pt x="178769" y="731710"/>
                    <a:pt x="171075" y="724589"/>
                    <a:pt x="161861" y="724589"/>
                  </a:cubicBezTo>
                  <a:cubicBezTo>
                    <a:pt x="152647" y="724589"/>
                    <a:pt x="144953" y="732280"/>
                    <a:pt x="144953" y="741395"/>
                  </a:cubicBezTo>
                  <a:moveTo>
                    <a:pt x="338161" y="741395"/>
                  </a:moveTo>
                  <a:cubicBezTo>
                    <a:pt x="338161" y="750511"/>
                    <a:pt x="345855" y="758297"/>
                    <a:pt x="355069" y="758297"/>
                  </a:cubicBezTo>
                  <a:cubicBezTo>
                    <a:pt x="364283" y="758297"/>
                    <a:pt x="371977" y="751080"/>
                    <a:pt x="371977" y="741395"/>
                  </a:cubicBezTo>
                  <a:cubicBezTo>
                    <a:pt x="371977" y="731710"/>
                    <a:pt x="364283" y="724589"/>
                    <a:pt x="355069" y="724589"/>
                  </a:cubicBezTo>
                  <a:cubicBezTo>
                    <a:pt x="345855" y="724589"/>
                    <a:pt x="338161" y="732280"/>
                    <a:pt x="338161" y="741395"/>
                  </a:cubicBezTo>
                  <a:moveTo>
                    <a:pt x="241557" y="741395"/>
                  </a:moveTo>
                  <a:cubicBezTo>
                    <a:pt x="241557" y="750511"/>
                    <a:pt x="249251" y="758297"/>
                    <a:pt x="258465" y="758297"/>
                  </a:cubicBezTo>
                  <a:cubicBezTo>
                    <a:pt x="267679" y="758297"/>
                    <a:pt x="275373" y="751080"/>
                    <a:pt x="275373" y="741395"/>
                  </a:cubicBezTo>
                  <a:cubicBezTo>
                    <a:pt x="275373" y="731710"/>
                    <a:pt x="267679" y="724589"/>
                    <a:pt x="258465" y="724589"/>
                  </a:cubicBezTo>
                  <a:cubicBezTo>
                    <a:pt x="249251" y="724589"/>
                    <a:pt x="241557" y="732280"/>
                    <a:pt x="241557" y="741395"/>
                  </a:cubicBezTo>
                  <a:moveTo>
                    <a:pt x="869625" y="741395"/>
                  </a:moveTo>
                  <a:cubicBezTo>
                    <a:pt x="869625" y="750606"/>
                    <a:pt x="877319" y="758297"/>
                    <a:pt x="886533" y="758297"/>
                  </a:cubicBezTo>
                  <a:cubicBezTo>
                    <a:pt x="895747" y="758297"/>
                    <a:pt x="903441" y="751080"/>
                    <a:pt x="903441" y="741395"/>
                  </a:cubicBezTo>
                  <a:cubicBezTo>
                    <a:pt x="903441" y="731710"/>
                    <a:pt x="895747" y="724494"/>
                    <a:pt x="886533" y="724494"/>
                  </a:cubicBezTo>
                  <a:cubicBezTo>
                    <a:pt x="877319" y="724494"/>
                    <a:pt x="869625" y="732185"/>
                    <a:pt x="869625" y="741395"/>
                  </a:cubicBezTo>
                  <a:moveTo>
                    <a:pt x="917974" y="741395"/>
                  </a:moveTo>
                  <a:cubicBezTo>
                    <a:pt x="917974" y="750606"/>
                    <a:pt x="925668" y="758297"/>
                    <a:pt x="934882" y="758297"/>
                  </a:cubicBezTo>
                  <a:cubicBezTo>
                    <a:pt x="944096" y="758297"/>
                    <a:pt x="951790" y="751080"/>
                    <a:pt x="951790" y="741395"/>
                  </a:cubicBezTo>
                  <a:cubicBezTo>
                    <a:pt x="951790" y="731710"/>
                    <a:pt x="944001" y="724494"/>
                    <a:pt x="934882" y="724494"/>
                  </a:cubicBezTo>
                  <a:cubicBezTo>
                    <a:pt x="925763" y="724494"/>
                    <a:pt x="917974" y="732185"/>
                    <a:pt x="917974" y="741395"/>
                  </a:cubicBezTo>
                  <a:moveTo>
                    <a:pt x="1256135" y="741395"/>
                  </a:moveTo>
                  <a:cubicBezTo>
                    <a:pt x="1256135" y="732280"/>
                    <a:pt x="1263829" y="724494"/>
                    <a:pt x="1273043" y="724494"/>
                  </a:cubicBezTo>
                  <a:cubicBezTo>
                    <a:pt x="1282257" y="724494"/>
                    <a:pt x="1289951" y="732185"/>
                    <a:pt x="1289951" y="741395"/>
                  </a:cubicBezTo>
                  <a:cubicBezTo>
                    <a:pt x="1289951" y="750986"/>
                    <a:pt x="1282162" y="758297"/>
                    <a:pt x="1273043" y="758297"/>
                  </a:cubicBezTo>
                  <a:cubicBezTo>
                    <a:pt x="1263924" y="758297"/>
                    <a:pt x="1256135" y="750606"/>
                    <a:pt x="1256135" y="741395"/>
                  </a:cubicBezTo>
                  <a:moveTo>
                    <a:pt x="1159531" y="741395"/>
                  </a:moveTo>
                  <a:cubicBezTo>
                    <a:pt x="1159531" y="732280"/>
                    <a:pt x="1166750" y="724589"/>
                    <a:pt x="1176439" y="724589"/>
                  </a:cubicBezTo>
                  <a:cubicBezTo>
                    <a:pt x="1186128" y="724589"/>
                    <a:pt x="1193347" y="732280"/>
                    <a:pt x="1193347" y="741395"/>
                  </a:cubicBezTo>
                  <a:cubicBezTo>
                    <a:pt x="1193347" y="750511"/>
                    <a:pt x="1185653" y="758297"/>
                    <a:pt x="1176439" y="758297"/>
                  </a:cubicBezTo>
                  <a:cubicBezTo>
                    <a:pt x="1167225" y="758297"/>
                    <a:pt x="1159531" y="750606"/>
                    <a:pt x="1159531" y="741395"/>
                  </a:cubicBezTo>
                  <a:moveTo>
                    <a:pt x="1207786" y="741395"/>
                  </a:moveTo>
                  <a:cubicBezTo>
                    <a:pt x="1207786" y="732280"/>
                    <a:pt x="1215480" y="724494"/>
                    <a:pt x="1224694" y="724494"/>
                  </a:cubicBezTo>
                  <a:cubicBezTo>
                    <a:pt x="1233908" y="724494"/>
                    <a:pt x="1241602" y="732185"/>
                    <a:pt x="1241602" y="741395"/>
                  </a:cubicBezTo>
                  <a:cubicBezTo>
                    <a:pt x="1241602" y="750986"/>
                    <a:pt x="1233908" y="758297"/>
                    <a:pt x="1224694" y="758297"/>
                  </a:cubicBezTo>
                  <a:cubicBezTo>
                    <a:pt x="1215480" y="758297"/>
                    <a:pt x="1207786" y="750606"/>
                    <a:pt x="1207786" y="741395"/>
                  </a:cubicBezTo>
                  <a:moveTo>
                    <a:pt x="1062927" y="741395"/>
                  </a:moveTo>
                  <a:cubicBezTo>
                    <a:pt x="1062927" y="732280"/>
                    <a:pt x="1070147" y="724494"/>
                    <a:pt x="1079835" y="724494"/>
                  </a:cubicBezTo>
                  <a:cubicBezTo>
                    <a:pt x="1089524" y="724494"/>
                    <a:pt x="1096744" y="732185"/>
                    <a:pt x="1096744" y="741395"/>
                  </a:cubicBezTo>
                  <a:cubicBezTo>
                    <a:pt x="1096744" y="750606"/>
                    <a:pt x="1089049" y="758297"/>
                    <a:pt x="1079835" y="758297"/>
                  </a:cubicBezTo>
                  <a:cubicBezTo>
                    <a:pt x="1070622" y="758297"/>
                    <a:pt x="1062927" y="750606"/>
                    <a:pt x="1062927" y="741395"/>
                  </a:cubicBezTo>
                  <a:moveTo>
                    <a:pt x="1111182" y="741395"/>
                  </a:moveTo>
                  <a:cubicBezTo>
                    <a:pt x="1111182" y="732280"/>
                    <a:pt x="1118401" y="724589"/>
                    <a:pt x="1128090" y="724589"/>
                  </a:cubicBezTo>
                  <a:cubicBezTo>
                    <a:pt x="1137779" y="724589"/>
                    <a:pt x="1144998" y="732280"/>
                    <a:pt x="1144998" y="741395"/>
                  </a:cubicBezTo>
                  <a:cubicBezTo>
                    <a:pt x="1144998" y="750511"/>
                    <a:pt x="1137304" y="758297"/>
                    <a:pt x="1128090" y="758297"/>
                  </a:cubicBezTo>
                  <a:cubicBezTo>
                    <a:pt x="1118876" y="758297"/>
                    <a:pt x="1111182" y="750606"/>
                    <a:pt x="1111182" y="741395"/>
                  </a:cubicBezTo>
                  <a:moveTo>
                    <a:pt x="966229" y="741395"/>
                  </a:moveTo>
                  <a:cubicBezTo>
                    <a:pt x="966229" y="750511"/>
                    <a:pt x="974018" y="758297"/>
                    <a:pt x="983137" y="758297"/>
                  </a:cubicBezTo>
                  <a:cubicBezTo>
                    <a:pt x="992256" y="758297"/>
                    <a:pt x="1000045" y="750606"/>
                    <a:pt x="1000045" y="741395"/>
                  </a:cubicBezTo>
                  <a:cubicBezTo>
                    <a:pt x="1000045" y="732185"/>
                    <a:pt x="992351" y="724494"/>
                    <a:pt x="983137" y="724494"/>
                  </a:cubicBezTo>
                  <a:cubicBezTo>
                    <a:pt x="973448" y="724494"/>
                    <a:pt x="966229" y="732185"/>
                    <a:pt x="966229" y="741395"/>
                  </a:cubicBezTo>
                  <a:moveTo>
                    <a:pt x="1014578" y="741395"/>
                  </a:moveTo>
                  <a:cubicBezTo>
                    <a:pt x="1014578" y="750511"/>
                    <a:pt x="1022367" y="758297"/>
                    <a:pt x="1031486" y="758297"/>
                  </a:cubicBezTo>
                  <a:cubicBezTo>
                    <a:pt x="1040605" y="758297"/>
                    <a:pt x="1048394" y="750606"/>
                    <a:pt x="1048394" y="741395"/>
                  </a:cubicBezTo>
                  <a:cubicBezTo>
                    <a:pt x="1048394" y="732185"/>
                    <a:pt x="1040700" y="724494"/>
                    <a:pt x="1031486" y="724494"/>
                  </a:cubicBezTo>
                  <a:cubicBezTo>
                    <a:pt x="1021797" y="724494"/>
                    <a:pt x="1014578" y="732185"/>
                    <a:pt x="1014578" y="741395"/>
                  </a:cubicBezTo>
                  <a:moveTo>
                    <a:pt x="1304485" y="789726"/>
                  </a:moveTo>
                  <a:cubicBezTo>
                    <a:pt x="1304485" y="780611"/>
                    <a:pt x="1312179" y="772825"/>
                    <a:pt x="1321393" y="772825"/>
                  </a:cubicBezTo>
                  <a:cubicBezTo>
                    <a:pt x="1330607" y="772825"/>
                    <a:pt x="1338301" y="780516"/>
                    <a:pt x="1338301" y="789726"/>
                  </a:cubicBezTo>
                  <a:cubicBezTo>
                    <a:pt x="1338301" y="799317"/>
                    <a:pt x="1330607" y="806628"/>
                    <a:pt x="1321393" y="806628"/>
                  </a:cubicBezTo>
                  <a:cubicBezTo>
                    <a:pt x="1312179" y="806628"/>
                    <a:pt x="1304485" y="798937"/>
                    <a:pt x="1304485" y="789726"/>
                  </a:cubicBezTo>
                  <a:moveTo>
                    <a:pt x="676417" y="789632"/>
                  </a:moveTo>
                  <a:cubicBezTo>
                    <a:pt x="676417" y="798747"/>
                    <a:pt x="684111" y="806533"/>
                    <a:pt x="693325" y="806533"/>
                  </a:cubicBezTo>
                  <a:cubicBezTo>
                    <a:pt x="702539" y="806533"/>
                    <a:pt x="710233" y="799317"/>
                    <a:pt x="710233" y="789632"/>
                  </a:cubicBezTo>
                  <a:cubicBezTo>
                    <a:pt x="710233" y="779946"/>
                    <a:pt x="702539" y="772730"/>
                    <a:pt x="693325" y="772730"/>
                  </a:cubicBezTo>
                  <a:cubicBezTo>
                    <a:pt x="684111" y="772730"/>
                    <a:pt x="676417" y="780421"/>
                    <a:pt x="676417" y="789632"/>
                  </a:cubicBezTo>
                  <a:moveTo>
                    <a:pt x="773021" y="789632"/>
                  </a:moveTo>
                  <a:cubicBezTo>
                    <a:pt x="773021" y="798747"/>
                    <a:pt x="780715" y="806533"/>
                    <a:pt x="789929" y="806533"/>
                  </a:cubicBezTo>
                  <a:cubicBezTo>
                    <a:pt x="799143" y="806533"/>
                    <a:pt x="806837" y="799317"/>
                    <a:pt x="806837" y="789632"/>
                  </a:cubicBezTo>
                  <a:cubicBezTo>
                    <a:pt x="806837" y="779946"/>
                    <a:pt x="799143" y="772730"/>
                    <a:pt x="789929" y="772730"/>
                  </a:cubicBezTo>
                  <a:cubicBezTo>
                    <a:pt x="780715" y="772730"/>
                    <a:pt x="773021" y="780421"/>
                    <a:pt x="773021" y="789632"/>
                  </a:cubicBezTo>
                  <a:moveTo>
                    <a:pt x="724671" y="789632"/>
                  </a:moveTo>
                  <a:cubicBezTo>
                    <a:pt x="724671" y="798747"/>
                    <a:pt x="732366" y="806533"/>
                    <a:pt x="741579" y="806533"/>
                  </a:cubicBezTo>
                  <a:cubicBezTo>
                    <a:pt x="750793" y="806533"/>
                    <a:pt x="758488" y="799317"/>
                    <a:pt x="758488" y="789632"/>
                  </a:cubicBezTo>
                  <a:cubicBezTo>
                    <a:pt x="758488" y="779946"/>
                    <a:pt x="750793" y="772730"/>
                    <a:pt x="741579" y="772730"/>
                  </a:cubicBezTo>
                  <a:cubicBezTo>
                    <a:pt x="732366" y="772730"/>
                    <a:pt x="724671" y="780421"/>
                    <a:pt x="724671" y="789632"/>
                  </a:cubicBezTo>
                  <a:moveTo>
                    <a:pt x="821275" y="789632"/>
                  </a:moveTo>
                  <a:cubicBezTo>
                    <a:pt x="821275" y="798747"/>
                    <a:pt x="828969" y="806533"/>
                    <a:pt x="838183" y="806533"/>
                  </a:cubicBezTo>
                  <a:cubicBezTo>
                    <a:pt x="847397" y="806533"/>
                    <a:pt x="855091" y="799317"/>
                    <a:pt x="855091" y="789632"/>
                  </a:cubicBezTo>
                  <a:cubicBezTo>
                    <a:pt x="855091" y="779946"/>
                    <a:pt x="847397" y="772730"/>
                    <a:pt x="838183" y="772730"/>
                  </a:cubicBezTo>
                  <a:cubicBezTo>
                    <a:pt x="828969" y="772730"/>
                    <a:pt x="821275" y="780421"/>
                    <a:pt x="821275" y="789632"/>
                  </a:cubicBezTo>
                  <a:moveTo>
                    <a:pt x="0" y="789632"/>
                  </a:moveTo>
                  <a:cubicBezTo>
                    <a:pt x="0" y="798747"/>
                    <a:pt x="7694" y="806533"/>
                    <a:pt x="16908" y="806533"/>
                  </a:cubicBezTo>
                  <a:cubicBezTo>
                    <a:pt x="26122" y="806533"/>
                    <a:pt x="33816" y="799317"/>
                    <a:pt x="33816" y="789632"/>
                  </a:cubicBezTo>
                  <a:cubicBezTo>
                    <a:pt x="33816" y="779946"/>
                    <a:pt x="26122" y="772730"/>
                    <a:pt x="16908" y="772730"/>
                  </a:cubicBezTo>
                  <a:cubicBezTo>
                    <a:pt x="7694" y="772730"/>
                    <a:pt x="0" y="780516"/>
                    <a:pt x="0" y="789632"/>
                  </a:cubicBezTo>
                  <a:moveTo>
                    <a:pt x="48349" y="789632"/>
                  </a:moveTo>
                  <a:cubicBezTo>
                    <a:pt x="48349" y="798747"/>
                    <a:pt x="56044" y="806533"/>
                    <a:pt x="65257" y="806533"/>
                  </a:cubicBezTo>
                  <a:cubicBezTo>
                    <a:pt x="74471" y="806533"/>
                    <a:pt x="82166" y="799317"/>
                    <a:pt x="82166" y="789632"/>
                  </a:cubicBezTo>
                  <a:cubicBezTo>
                    <a:pt x="82166" y="779946"/>
                    <a:pt x="74471" y="772730"/>
                    <a:pt x="65257" y="772730"/>
                  </a:cubicBezTo>
                  <a:cubicBezTo>
                    <a:pt x="56044" y="772730"/>
                    <a:pt x="48349" y="780421"/>
                    <a:pt x="48349" y="789632"/>
                  </a:cubicBezTo>
                  <a:moveTo>
                    <a:pt x="96604" y="789632"/>
                  </a:moveTo>
                  <a:cubicBezTo>
                    <a:pt x="96604" y="798747"/>
                    <a:pt x="104298" y="806533"/>
                    <a:pt x="113512" y="806533"/>
                  </a:cubicBezTo>
                  <a:cubicBezTo>
                    <a:pt x="122726" y="806533"/>
                    <a:pt x="130420" y="799317"/>
                    <a:pt x="130420" y="789632"/>
                  </a:cubicBezTo>
                  <a:cubicBezTo>
                    <a:pt x="130420" y="779946"/>
                    <a:pt x="122726" y="772730"/>
                    <a:pt x="113512" y="772730"/>
                  </a:cubicBezTo>
                  <a:cubicBezTo>
                    <a:pt x="104298" y="772730"/>
                    <a:pt x="96604" y="780421"/>
                    <a:pt x="96604" y="789632"/>
                  </a:cubicBezTo>
                  <a:moveTo>
                    <a:pt x="483114" y="789632"/>
                  </a:moveTo>
                  <a:cubicBezTo>
                    <a:pt x="483114" y="798747"/>
                    <a:pt x="490808" y="806533"/>
                    <a:pt x="500022" y="806533"/>
                  </a:cubicBezTo>
                  <a:cubicBezTo>
                    <a:pt x="509236" y="806533"/>
                    <a:pt x="516930" y="799317"/>
                    <a:pt x="516930" y="789632"/>
                  </a:cubicBezTo>
                  <a:cubicBezTo>
                    <a:pt x="516930" y="779946"/>
                    <a:pt x="509236" y="772730"/>
                    <a:pt x="500022" y="772730"/>
                  </a:cubicBezTo>
                  <a:cubicBezTo>
                    <a:pt x="490808" y="772730"/>
                    <a:pt x="483114" y="780421"/>
                    <a:pt x="483114" y="789632"/>
                  </a:cubicBezTo>
                  <a:moveTo>
                    <a:pt x="434860" y="789632"/>
                  </a:moveTo>
                  <a:cubicBezTo>
                    <a:pt x="434860" y="798747"/>
                    <a:pt x="442554" y="806533"/>
                    <a:pt x="451768" y="806533"/>
                  </a:cubicBezTo>
                  <a:cubicBezTo>
                    <a:pt x="460982" y="806533"/>
                    <a:pt x="468676" y="799317"/>
                    <a:pt x="468676" y="789632"/>
                  </a:cubicBezTo>
                  <a:cubicBezTo>
                    <a:pt x="468676" y="779946"/>
                    <a:pt x="460982" y="772730"/>
                    <a:pt x="451768" y="772730"/>
                  </a:cubicBezTo>
                  <a:cubicBezTo>
                    <a:pt x="442554" y="772730"/>
                    <a:pt x="434860" y="780421"/>
                    <a:pt x="434860" y="789632"/>
                  </a:cubicBezTo>
                  <a:moveTo>
                    <a:pt x="579718" y="789632"/>
                  </a:moveTo>
                  <a:cubicBezTo>
                    <a:pt x="579718" y="798747"/>
                    <a:pt x="587412" y="806533"/>
                    <a:pt x="596626" y="806533"/>
                  </a:cubicBezTo>
                  <a:cubicBezTo>
                    <a:pt x="605840" y="806533"/>
                    <a:pt x="613534" y="799317"/>
                    <a:pt x="613534" y="789632"/>
                  </a:cubicBezTo>
                  <a:cubicBezTo>
                    <a:pt x="613534" y="779946"/>
                    <a:pt x="605840" y="772730"/>
                    <a:pt x="596626" y="772730"/>
                  </a:cubicBezTo>
                  <a:cubicBezTo>
                    <a:pt x="587412" y="772730"/>
                    <a:pt x="579718" y="780421"/>
                    <a:pt x="579718" y="789632"/>
                  </a:cubicBezTo>
                  <a:moveTo>
                    <a:pt x="531464" y="789632"/>
                  </a:moveTo>
                  <a:cubicBezTo>
                    <a:pt x="531464" y="798747"/>
                    <a:pt x="539158" y="806533"/>
                    <a:pt x="548372" y="806533"/>
                  </a:cubicBezTo>
                  <a:cubicBezTo>
                    <a:pt x="557586" y="806533"/>
                    <a:pt x="565280" y="799317"/>
                    <a:pt x="565280" y="789632"/>
                  </a:cubicBezTo>
                  <a:cubicBezTo>
                    <a:pt x="565280" y="779946"/>
                    <a:pt x="557586" y="772730"/>
                    <a:pt x="548372" y="772730"/>
                  </a:cubicBezTo>
                  <a:cubicBezTo>
                    <a:pt x="539158" y="772730"/>
                    <a:pt x="531464" y="780421"/>
                    <a:pt x="531464" y="789632"/>
                  </a:cubicBezTo>
                  <a:moveTo>
                    <a:pt x="386510" y="789632"/>
                  </a:moveTo>
                  <a:cubicBezTo>
                    <a:pt x="386510" y="798747"/>
                    <a:pt x="394205" y="806533"/>
                    <a:pt x="403418" y="806533"/>
                  </a:cubicBezTo>
                  <a:cubicBezTo>
                    <a:pt x="412632" y="806533"/>
                    <a:pt x="420327" y="799317"/>
                    <a:pt x="420327" y="789632"/>
                  </a:cubicBezTo>
                  <a:cubicBezTo>
                    <a:pt x="420327" y="779946"/>
                    <a:pt x="412632" y="772730"/>
                    <a:pt x="403418" y="772730"/>
                  </a:cubicBezTo>
                  <a:cubicBezTo>
                    <a:pt x="394205" y="772730"/>
                    <a:pt x="386510" y="780421"/>
                    <a:pt x="386510" y="789632"/>
                  </a:cubicBezTo>
                  <a:moveTo>
                    <a:pt x="289907" y="789632"/>
                  </a:moveTo>
                  <a:cubicBezTo>
                    <a:pt x="289907" y="798747"/>
                    <a:pt x="297601" y="806533"/>
                    <a:pt x="306815" y="806533"/>
                  </a:cubicBezTo>
                  <a:cubicBezTo>
                    <a:pt x="316029" y="806533"/>
                    <a:pt x="323723" y="799317"/>
                    <a:pt x="323723" y="789632"/>
                  </a:cubicBezTo>
                  <a:cubicBezTo>
                    <a:pt x="323723" y="779946"/>
                    <a:pt x="316029" y="772730"/>
                    <a:pt x="306815" y="772730"/>
                  </a:cubicBezTo>
                  <a:cubicBezTo>
                    <a:pt x="297601" y="772730"/>
                    <a:pt x="289907" y="780421"/>
                    <a:pt x="289907" y="789632"/>
                  </a:cubicBezTo>
                  <a:moveTo>
                    <a:pt x="193208" y="789632"/>
                  </a:moveTo>
                  <a:cubicBezTo>
                    <a:pt x="193208" y="798747"/>
                    <a:pt x="200902" y="806533"/>
                    <a:pt x="210116" y="806533"/>
                  </a:cubicBezTo>
                  <a:cubicBezTo>
                    <a:pt x="219330" y="806533"/>
                    <a:pt x="227024" y="799317"/>
                    <a:pt x="227024" y="789632"/>
                  </a:cubicBezTo>
                  <a:cubicBezTo>
                    <a:pt x="227024" y="779946"/>
                    <a:pt x="219235" y="772730"/>
                    <a:pt x="210116" y="772730"/>
                  </a:cubicBezTo>
                  <a:cubicBezTo>
                    <a:pt x="200997" y="772730"/>
                    <a:pt x="193208" y="780421"/>
                    <a:pt x="193208" y="789632"/>
                  </a:cubicBezTo>
                  <a:moveTo>
                    <a:pt x="144953" y="789632"/>
                  </a:moveTo>
                  <a:cubicBezTo>
                    <a:pt x="144953" y="798747"/>
                    <a:pt x="152647" y="806533"/>
                    <a:pt x="161861" y="806533"/>
                  </a:cubicBezTo>
                  <a:cubicBezTo>
                    <a:pt x="171075" y="806533"/>
                    <a:pt x="178769" y="799317"/>
                    <a:pt x="178769" y="789632"/>
                  </a:cubicBezTo>
                  <a:cubicBezTo>
                    <a:pt x="178769" y="779946"/>
                    <a:pt x="171075" y="772730"/>
                    <a:pt x="161861" y="772730"/>
                  </a:cubicBezTo>
                  <a:cubicBezTo>
                    <a:pt x="152647" y="772730"/>
                    <a:pt x="144953" y="780421"/>
                    <a:pt x="144953" y="789632"/>
                  </a:cubicBezTo>
                  <a:moveTo>
                    <a:pt x="338161" y="789632"/>
                  </a:moveTo>
                  <a:cubicBezTo>
                    <a:pt x="338161" y="798747"/>
                    <a:pt x="345855" y="806533"/>
                    <a:pt x="355069" y="806533"/>
                  </a:cubicBezTo>
                  <a:cubicBezTo>
                    <a:pt x="364283" y="806533"/>
                    <a:pt x="371977" y="799317"/>
                    <a:pt x="371977" y="789632"/>
                  </a:cubicBezTo>
                  <a:cubicBezTo>
                    <a:pt x="371977" y="779946"/>
                    <a:pt x="364283" y="772730"/>
                    <a:pt x="355069" y="772730"/>
                  </a:cubicBezTo>
                  <a:cubicBezTo>
                    <a:pt x="345855" y="772730"/>
                    <a:pt x="338161" y="780421"/>
                    <a:pt x="338161" y="789632"/>
                  </a:cubicBezTo>
                  <a:moveTo>
                    <a:pt x="241557" y="789632"/>
                  </a:moveTo>
                  <a:cubicBezTo>
                    <a:pt x="241557" y="798747"/>
                    <a:pt x="249251" y="806533"/>
                    <a:pt x="258465" y="806533"/>
                  </a:cubicBezTo>
                  <a:cubicBezTo>
                    <a:pt x="267679" y="806533"/>
                    <a:pt x="275373" y="799317"/>
                    <a:pt x="275373" y="789632"/>
                  </a:cubicBezTo>
                  <a:cubicBezTo>
                    <a:pt x="275373" y="779946"/>
                    <a:pt x="267679" y="772730"/>
                    <a:pt x="258465" y="772730"/>
                  </a:cubicBezTo>
                  <a:cubicBezTo>
                    <a:pt x="249251" y="772730"/>
                    <a:pt x="241557" y="780421"/>
                    <a:pt x="241557" y="789632"/>
                  </a:cubicBezTo>
                  <a:moveTo>
                    <a:pt x="869625" y="789726"/>
                  </a:moveTo>
                  <a:cubicBezTo>
                    <a:pt x="869625" y="798937"/>
                    <a:pt x="877319" y="806628"/>
                    <a:pt x="886533" y="806628"/>
                  </a:cubicBezTo>
                  <a:cubicBezTo>
                    <a:pt x="895747" y="806628"/>
                    <a:pt x="903441" y="799412"/>
                    <a:pt x="903441" y="789726"/>
                  </a:cubicBezTo>
                  <a:cubicBezTo>
                    <a:pt x="903441" y="780041"/>
                    <a:pt x="895747" y="772825"/>
                    <a:pt x="886533" y="772825"/>
                  </a:cubicBezTo>
                  <a:cubicBezTo>
                    <a:pt x="877319" y="772825"/>
                    <a:pt x="869625" y="780516"/>
                    <a:pt x="869625" y="789726"/>
                  </a:cubicBezTo>
                  <a:moveTo>
                    <a:pt x="917974" y="789726"/>
                  </a:moveTo>
                  <a:cubicBezTo>
                    <a:pt x="917974" y="798937"/>
                    <a:pt x="925668" y="806628"/>
                    <a:pt x="934882" y="806628"/>
                  </a:cubicBezTo>
                  <a:cubicBezTo>
                    <a:pt x="944096" y="806628"/>
                    <a:pt x="951790" y="799412"/>
                    <a:pt x="951790" y="789726"/>
                  </a:cubicBezTo>
                  <a:cubicBezTo>
                    <a:pt x="951790" y="780041"/>
                    <a:pt x="944001" y="772825"/>
                    <a:pt x="934882" y="772825"/>
                  </a:cubicBezTo>
                  <a:cubicBezTo>
                    <a:pt x="925763" y="772825"/>
                    <a:pt x="917974" y="780516"/>
                    <a:pt x="917974" y="789726"/>
                  </a:cubicBezTo>
                  <a:moveTo>
                    <a:pt x="1256135" y="789726"/>
                  </a:moveTo>
                  <a:cubicBezTo>
                    <a:pt x="1256135" y="780611"/>
                    <a:pt x="1263829" y="772825"/>
                    <a:pt x="1273043" y="772825"/>
                  </a:cubicBezTo>
                  <a:cubicBezTo>
                    <a:pt x="1282257" y="772825"/>
                    <a:pt x="1289951" y="780516"/>
                    <a:pt x="1289951" y="789726"/>
                  </a:cubicBezTo>
                  <a:cubicBezTo>
                    <a:pt x="1289951" y="799317"/>
                    <a:pt x="1282162" y="806628"/>
                    <a:pt x="1273043" y="806628"/>
                  </a:cubicBezTo>
                  <a:cubicBezTo>
                    <a:pt x="1263924" y="806628"/>
                    <a:pt x="1256135" y="798937"/>
                    <a:pt x="1256135" y="789726"/>
                  </a:cubicBezTo>
                  <a:moveTo>
                    <a:pt x="1159531" y="789632"/>
                  </a:moveTo>
                  <a:cubicBezTo>
                    <a:pt x="1159531" y="780516"/>
                    <a:pt x="1166750" y="772730"/>
                    <a:pt x="1176439" y="772730"/>
                  </a:cubicBezTo>
                  <a:cubicBezTo>
                    <a:pt x="1186128" y="772730"/>
                    <a:pt x="1193347" y="780421"/>
                    <a:pt x="1193347" y="789632"/>
                  </a:cubicBezTo>
                  <a:cubicBezTo>
                    <a:pt x="1193347" y="798842"/>
                    <a:pt x="1185653" y="806533"/>
                    <a:pt x="1176439" y="806533"/>
                  </a:cubicBezTo>
                  <a:cubicBezTo>
                    <a:pt x="1167225" y="806533"/>
                    <a:pt x="1159531" y="798842"/>
                    <a:pt x="1159531" y="789632"/>
                  </a:cubicBezTo>
                  <a:moveTo>
                    <a:pt x="1207786" y="789726"/>
                  </a:moveTo>
                  <a:cubicBezTo>
                    <a:pt x="1207786" y="780611"/>
                    <a:pt x="1215480" y="772825"/>
                    <a:pt x="1224694" y="772825"/>
                  </a:cubicBezTo>
                  <a:cubicBezTo>
                    <a:pt x="1233908" y="772825"/>
                    <a:pt x="1241602" y="780516"/>
                    <a:pt x="1241602" y="789726"/>
                  </a:cubicBezTo>
                  <a:cubicBezTo>
                    <a:pt x="1241602" y="799317"/>
                    <a:pt x="1233908" y="806628"/>
                    <a:pt x="1224694" y="806628"/>
                  </a:cubicBezTo>
                  <a:cubicBezTo>
                    <a:pt x="1215480" y="806628"/>
                    <a:pt x="1207786" y="798937"/>
                    <a:pt x="1207786" y="789726"/>
                  </a:cubicBezTo>
                  <a:moveTo>
                    <a:pt x="1062927" y="789726"/>
                  </a:moveTo>
                  <a:cubicBezTo>
                    <a:pt x="1062927" y="780611"/>
                    <a:pt x="1070147" y="772825"/>
                    <a:pt x="1079835" y="772825"/>
                  </a:cubicBezTo>
                  <a:cubicBezTo>
                    <a:pt x="1089524" y="772825"/>
                    <a:pt x="1096744" y="780516"/>
                    <a:pt x="1096744" y="789726"/>
                  </a:cubicBezTo>
                  <a:cubicBezTo>
                    <a:pt x="1096744" y="798937"/>
                    <a:pt x="1089049" y="806533"/>
                    <a:pt x="1079835" y="806533"/>
                  </a:cubicBezTo>
                  <a:cubicBezTo>
                    <a:pt x="1070622" y="806533"/>
                    <a:pt x="1062927" y="798842"/>
                    <a:pt x="1062927" y="789726"/>
                  </a:cubicBezTo>
                  <a:moveTo>
                    <a:pt x="1111182" y="789632"/>
                  </a:moveTo>
                  <a:cubicBezTo>
                    <a:pt x="1111182" y="780516"/>
                    <a:pt x="1118401" y="772730"/>
                    <a:pt x="1128090" y="772730"/>
                  </a:cubicBezTo>
                  <a:cubicBezTo>
                    <a:pt x="1137779" y="772730"/>
                    <a:pt x="1144998" y="780421"/>
                    <a:pt x="1144998" y="789632"/>
                  </a:cubicBezTo>
                  <a:cubicBezTo>
                    <a:pt x="1144998" y="798842"/>
                    <a:pt x="1137304" y="806533"/>
                    <a:pt x="1128090" y="806533"/>
                  </a:cubicBezTo>
                  <a:cubicBezTo>
                    <a:pt x="1118876" y="806533"/>
                    <a:pt x="1111182" y="798842"/>
                    <a:pt x="1111182" y="789632"/>
                  </a:cubicBezTo>
                  <a:moveTo>
                    <a:pt x="966229" y="789726"/>
                  </a:moveTo>
                  <a:cubicBezTo>
                    <a:pt x="966229" y="798842"/>
                    <a:pt x="974018" y="806628"/>
                    <a:pt x="983137" y="806628"/>
                  </a:cubicBezTo>
                  <a:cubicBezTo>
                    <a:pt x="992256" y="806628"/>
                    <a:pt x="1000045" y="798937"/>
                    <a:pt x="1000045" y="789726"/>
                  </a:cubicBezTo>
                  <a:cubicBezTo>
                    <a:pt x="1000045" y="780516"/>
                    <a:pt x="992351" y="772825"/>
                    <a:pt x="983137" y="772825"/>
                  </a:cubicBezTo>
                  <a:cubicBezTo>
                    <a:pt x="973448" y="772825"/>
                    <a:pt x="966229" y="780516"/>
                    <a:pt x="966229" y="789726"/>
                  </a:cubicBezTo>
                  <a:moveTo>
                    <a:pt x="1014578" y="789726"/>
                  </a:moveTo>
                  <a:cubicBezTo>
                    <a:pt x="1014578" y="798842"/>
                    <a:pt x="1022367" y="806628"/>
                    <a:pt x="1031486" y="806628"/>
                  </a:cubicBezTo>
                  <a:cubicBezTo>
                    <a:pt x="1040605" y="806628"/>
                    <a:pt x="1048394" y="798937"/>
                    <a:pt x="1048394" y="789726"/>
                  </a:cubicBezTo>
                  <a:cubicBezTo>
                    <a:pt x="1048394" y="780516"/>
                    <a:pt x="1040700" y="772825"/>
                    <a:pt x="1031486" y="772825"/>
                  </a:cubicBezTo>
                  <a:cubicBezTo>
                    <a:pt x="1021797" y="772825"/>
                    <a:pt x="1014578" y="780516"/>
                    <a:pt x="1014578" y="789726"/>
                  </a:cubicBezTo>
                  <a:moveTo>
                    <a:pt x="1304485" y="837963"/>
                  </a:moveTo>
                  <a:cubicBezTo>
                    <a:pt x="1304485" y="828847"/>
                    <a:pt x="1312179" y="821061"/>
                    <a:pt x="1321393" y="821061"/>
                  </a:cubicBezTo>
                  <a:cubicBezTo>
                    <a:pt x="1330607" y="821061"/>
                    <a:pt x="1338301" y="828752"/>
                    <a:pt x="1338301" y="837963"/>
                  </a:cubicBezTo>
                  <a:cubicBezTo>
                    <a:pt x="1338301" y="847553"/>
                    <a:pt x="1330607" y="854864"/>
                    <a:pt x="1321393" y="854864"/>
                  </a:cubicBezTo>
                  <a:cubicBezTo>
                    <a:pt x="1312179" y="854864"/>
                    <a:pt x="1304485" y="847173"/>
                    <a:pt x="1304485" y="837963"/>
                  </a:cubicBezTo>
                  <a:moveTo>
                    <a:pt x="676417" y="837963"/>
                  </a:moveTo>
                  <a:cubicBezTo>
                    <a:pt x="676417" y="847078"/>
                    <a:pt x="684111" y="854864"/>
                    <a:pt x="693325" y="854864"/>
                  </a:cubicBezTo>
                  <a:cubicBezTo>
                    <a:pt x="702539" y="854864"/>
                    <a:pt x="710233" y="847648"/>
                    <a:pt x="710233" y="837963"/>
                  </a:cubicBezTo>
                  <a:cubicBezTo>
                    <a:pt x="710233" y="828277"/>
                    <a:pt x="702539" y="821061"/>
                    <a:pt x="693325" y="821061"/>
                  </a:cubicBezTo>
                  <a:cubicBezTo>
                    <a:pt x="684111" y="821061"/>
                    <a:pt x="676417" y="828752"/>
                    <a:pt x="676417" y="837963"/>
                  </a:cubicBezTo>
                  <a:moveTo>
                    <a:pt x="773021" y="837963"/>
                  </a:moveTo>
                  <a:cubicBezTo>
                    <a:pt x="773021" y="847078"/>
                    <a:pt x="780715" y="854864"/>
                    <a:pt x="789929" y="854864"/>
                  </a:cubicBezTo>
                  <a:cubicBezTo>
                    <a:pt x="799143" y="854864"/>
                    <a:pt x="806837" y="847648"/>
                    <a:pt x="806837" y="837963"/>
                  </a:cubicBezTo>
                  <a:cubicBezTo>
                    <a:pt x="806837" y="828277"/>
                    <a:pt x="799143" y="821061"/>
                    <a:pt x="789929" y="821061"/>
                  </a:cubicBezTo>
                  <a:cubicBezTo>
                    <a:pt x="780715" y="821061"/>
                    <a:pt x="773021" y="828752"/>
                    <a:pt x="773021" y="837963"/>
                  </a:cubicBezTo>
                  <a:moveTo>
                    <a:pt x="724671" y="837963"/>
                  </a:moveTo>
                  <a:cubicBezTo>
                    <a:pt x="724671" y="847078"/>
                    <a:pt x="732366" y="854864"/>
                    <a:pt x="741579" y="854864"/>
                  </a:cubicBezTo>
                  <a:cubicBezTo>
                    <a:pt x="750793" y="854864"/>
                    <a:pt x="758488" y="847648"/>
                    <a:pt x="758488" y="837963"/>
                  </a:cubicBezTo>
                  <a:cubicBezTo>
                    <a:pt x="758488" y="828277"/>
                    <a:pt x="750793" y="821061"/>
                    <a:pt x="741579" y="821061"/>
                  </a:cubicBezTo>
                  <a:cubicBezTo>
                    <a:pt x="732366" y="821061"/>
                    <a:pt x="724671" y="828752"/>
                    <a:pt x="724671" y="837963"/>
                  </a:cubicBezTo>
                  <a:moveTo>
                    <a:pt x="821275" y="837963"/>
                  </a:moveTo>
                  <a:cubicBezTo>
                    <a:pt x="821275" y="847078"/>
                    <a:pt x="828969" y="854864"/>
                    <a:pt x="838183" y="854864"/>
                  </a:cubicBezTo>
                  <a:cubicBezTo>
                    <a:pt x="847397" y="854864"/>
                    <a:pt x="855091" y="847648"/>
                    <a:pt x="855091" y="837963"/>
                  </a:cubicBezTo>
                  <a:cubicBezTo>
                    <a:pt x="855091" y="828277"/>
                    <a:pt x="847397" y="821061"/>
                    <a:pt x="838183" y="821061"/>
                  </a:cubicBezTo>
                  <a:cubicBezTo>
                    <a:pt x="828969" y="821061"/>
                    <a:pt x="821275" y="828752"/>
                    <a:pt x="821275" y="837963"/>
                  </a:cubicBezTo>
                  <a:moveTo>
                    <a:pt x="0" y="837963"/>
                  </a:moveTo>
                  <a:cubicBezTo>
                    <a:pt x="0" y="847078"/>
                    <a:pt x="7694" y="854864"/>
                    <a:pt x="16908" y="854864"/>
                  </a:cubicBezTo>
                  <a:cubicBezTo>
                    <a:pt x="26122" y="854864"/>
                    <a:pt x="33816" y="847648"/>
                    <a:pt x="33816" y="837963"/>
                  </a:cubicBezTo>
                  <a:cubicBezTo>
                    <a:pt x="33816" y="828277"/>
                    <a:pt x="26122" y="821061"/>
                    <a:pt x="16908" y="821061"/>
                  </a:cubicBezTo>
                  <a:cubicBezTo>
                    <a:pt x="7694" y="821061"/>
                    <a:pt x="0" y="828847"/>
                    <a:pt x="0" y="837963"/>
                  </a:cubicBezTo>
                  <a:moveTo>
                    <a:pt x="48349" y="837963"/>
                  </a:moveTo>
                  <a:cubicBezTo>
                    <a:pt x="48349" y="847078"/>
                    <a:pt x="56044" y="854864"/>
                    <a:pt x="65257" y="854864"/>
                  </a:cubicBezTo>
                  <a:cubicBezTo>
                    <a:pt x="74471" y="854864"/>
                    <a:pt x="82166" y="847648"/>
                    <a:pt x="82166" y="837963"/>
                  </a:cubicBezTo>
                  <a:cubicBezTo>
                    <a:pt x="82166" y="828277"/>
                    <a:pt x="74471" y="821061"/>
                    <a:pt x="65257" y="821061"/>
                  </a:cubicBezTo>
                  <a:cubicBezTo>
                    <a:pt x="56044" y="821061"/>
                    <a:pt x="48349" y="828752"/>
                    <a:pt x="48349" y="837963"/>
                  </a:cubicBezTo>
                  <a:moveTo>
                    <a:pt x="96604" y="837963"/>
                  </a:moveTo>
                  <a:cubicBezTo>
                    <a:pt x="96604" y="847078"/>
                    <a:pt x="104298" y="854864"/>
                    <a:pt x="113512" y="854864"/>
                  </a:cubicBezTo>
                  <a:cubicBezTo>
                    <a:pt x="122726" y="854864"/>
                    <a:pt x="130420" y="847648"/>
                    <a:pt x="130420" y="837963"/>
                  </a:cubicBezTo>
                  <a:cubicBezTo>
                    <a:pt x="130420" y="828277"/>
                    <a:pt x="122726" y="821061"/>
                    <a:pt x="113512" y="821061"/>
                  </a:cubicBezTo>
                  <a:cubicBezTo>
                    <a:pt x="104298" y="821061"/>
                    <a:pt x="96604" y="828752"/>
                    <a:pt x="96604" y="837963"/>
                  </a:cubicBezTo>
                  <a:moveTo>
                    <a:pt x="483114" y="837963"/>
                  </a:moveTo>
                  <a:cubicBezTo>
                    <a:pt x="483114" y="847078"/>
                    <a:pt x="490808" y="854864"/>
                    <a:pt x="500022" y="854864"/>
                  </a:cubicBezTo>
                  <a:cubicBezTo>
                    <a:pt x="509236" y="854864"/>
                    <a:pt x="516930" y="847648"/>
                    <a:pt x="516930" y="837963"/>
                  </a:cubicBezTo>
                  <a:cubicBezTo>
                    <a:pt x="516930" y="828277"/>
                    <a:pt x="509236" y="821061"/>
                    <a:pt x="500022" y="821061"/>
                  </a:cubicBezTo>
                  <a:cubicBezTo>
                    <a:pt x="490808" y="821061"/>
                    <a:pt x="483114" y="828752"/>
                    <a:pt x="483114" y="837963"/>
                  </a:cubicBezTo>
                  <a:moveTo>
                    <a:pt x="434860" y="837963"/>
                  </a:moveTo>
                  <a:cubicBezTo>
                    <a:pt x="434860" y="847078"/>
                    <a:pt x="442554" y="854864"/>
                    <a:pt x="451768" y="854864"/>
                  </a:cubicBezTo>
                  <a:cubicBezTo>
                    <a:pt x="460982" y="854864"/>
                    <a:pt x="468676" y="847648"/>
                    <a:pt x="468676" y="837963"/>
                  </a:cubicBezTo>
                  <a:cubicBezTo>
                    <a:pt x="468676" y="828277"/>
                    <a:pt x="460982" y="821061"/>
                    <a:pt x="451768" y="821061"/>
                  </a:cubicBezTo>
                  <a:cubicBezTo>
                    <a:pt x="442554" y="821061"/>
                    <a:pt x="434860" y="828752"/>
                    <a:pt x="434860" y="837963"/>
                  </a:cubicBezTo>
                  <a:moveTo>
                    <a:pt x="579718" y="837963"/>
                  </a:moveTo>
                  <a:cubicBezTo>
                    <a:pt x="579718" y="847078"/>
                    <a:pt x="587412" y="854864"/>
                    <a:pt x="596626" y="854864"/>
                  </a:cubicBezTo>
                  <a:cubicBezTo>
                    <a:pt x="605840" y="854864"/>
                    <a:pt x="613534" y="847648"/>
                    <a:pt x="613534" y="837963"/>
                  </a:cubicBezTo>
                  <a:cubicBezTo>
                    <a:pt x="613534" y="828277"/>
                    <a:pt x="605840" y="821061"/>
                    <a:pt x="596626" y="821061"/>
                  </a:cubicBezTo>
                  <a:cubicBezTo>
                    <a:pt x="587412" y="821061"/>
                    <a:pt x="579718" y="828752"/>
                    <a:pt x="579718" y="837963"/>
                  </a:cubicBezTo>
                  <a:moveTo>
                    <a:pt x="531464" y="837963"/>
                  </a:moveTo>
                  <a:cubicBezTo>
                    <a:pt x="531464" y="847078"/>
                    <a:pt x="539158" y="854864"/>
                    <a:pt x="548372" y="854864"/>
                  </a:cubicBezTo>
                  <a:cubicBezTo>
                    <a:pt x="557586" y="854864"/>
                    <a:pt x="565280" y="847648"/>
                    <a:pt x="565280" y="837963"/>
                  </a:cubicBezTo>
                  <a:cubicBezTo>
                    <a:pt x="565280" y="828277"/>
                    <a:pt x="557586" y="821061"/>
                    <a:pt x="548372" y="821061"/>
                  </a:cubicBezTo>
                  <a:cubicBezTo>
                    <a:pt x="539158" y="821061"/>
                    <a:pt x="531464" y="828752"/>
                    <a:pt x="531464" y="837963"/>
                  </a:cubicBezTo>
                  <a:moveTo>
                    <a:pt x="386510" y="837963"/>
                  </a:moveTo>
                  <a:cubicBezTo>
                    <a:pt x="386510" y="847078"/>
                    <a:pt x="394205" y="854864"/>
                    <a:pt x="403418" y="854864"/>
                  </a:cubicBezTo>
                  <a:cubicBezTo>
                    <a:pt x="412632" y="854864"/>
                    <a:pt x="420327" y="847648"/>
                    <a:pt x="420327" y="837963"/>
                  </a:cubicBezTo>
                  <a:cubicBezTo>
                    <a:pt x="420327" y="828277"/>
                    <a:pt x="412632" y="821061"/>
                    <a:pt x="403418" y="821061"/>
                  </a:cubicBezTo>
                  <a:cubicBezTo>
                    <a:pt x="394205" y="821061"/>
                    <a:pt x="386510" y="828752"/>
                    <a:pt x="386510" y="837963"/>
                  </a:cubicBezTo>
                  <a:moveTo>
                    <a:pt x="289907" y="837963"/>
                  </a:moveTo>
                  <a:cubicBezTo>
                    <a:pt x="289907" y="847078"/>
                    <a:pt x="297601" y="854864"/>
                    <a:pt x="306815" y="854864"/>
                  </a:cubicBezTo>
                  <a:cubicBezTo>
                    <a:pt x="316029" y="854864"/>
                    <a:pt x="323723" y="847648"/>
                    <a:pt x="323723" y="837963"/>
                  </a:cubicBezTo>
                  <a:cubicBezTo>
                    <a:pt x="323723" y="828277"/>
                    <a:pt x="316029" y="821061"/>
                    <a:pt x="306815" y="821061"/>
                  </a:cubicBezTo>
                  <a:cubicBezTo>
                    <a:pt x="297601" y="821061"/>
                    <a:pt x="289907" y="828752"/>
                    <a:pt x="289907" y="837963"/>
                  </a:cubicBezTo>
                  <a:moveTo>
                    <a:pt x="193208" y="837963"/>
                  </a:moveTo>
                  <a:cubicBezTo>
                    <a:pt x="193208" y="847078"/>
                    <a:pt x="200902" y="854864"/>
                    <a:pt x="210116" y="854864"/>
                  </a:cubicBezTo>
                  <a:cubicBezTo>
                    <a:pt x="219330" y="854864"/>
                    <a:pt x="227024" y="847648"/>
                    <a:pt x="227024" y="837963"/>
                  </a:cubicBezTo>
                  <a:cubicBezTo>
                    <a:pt x="227024" y="828277"/>
                    <a:pt x="219235" y="821061"/>
                    <a:pt x="210116" y="821061"/>
                  </a:cubicBezTo>
                  <a:cubicBezTo>
                    <a:pt x="200997" y="821061"/>
                    <a:pt x="193208" y="828752"/>
                    <a:pt x="193208" y="837963"/>
                  </a:cubicBezTo>
                  <a:moveTo>
                    <a:pt x="144953" y="837963"/>
                  </a:moveTo>
                  <a:cubicBezTo>
                    <a:pt x="144953" y="847078"/>
                    <a:pt x="152647" y="854864"/>
                    <a:pt x="161861" y="854864"/>
                  </a:cubicBezTo>
                  <a:cubicBezTo>
                    <a:pt x="171075" y="854864"/>
                    <a:pt x="178769" y="847648"/>
                    <a:pt x="178769" y="837963"/>
                  </a:cubicBezTo>
                  <a:cubicBezTo>
                    <a:pt x="178769" y="828277"/>
                    <a:pt x="171075" y="821061"/>
                    <a:pt x="161861" y="821061"/>
                  </a:cubicBezTo>
                  <a:cubicBezTo>
                    <a:pt x="152647" y="821061"/>
                    <a:pt x="144953" y="828752"/>
                    <a:pt x="144953" y="837963"/>
                  </a:cubicBezTo>
                  <a:moveTo>
                    <a:pt x="338161" y="837963"/>
                  </a:moveTo>
                  <a:cubicBezTo>
                    <a:pt x="338161" y="847078"/>
                    <a:pt x="345855" y="854864"/>
                    <a:pt x="355069" y="854864"/>
                  </a:cubicBezTo>
                  <a:cubicBezTo>
                    <a:pt x="364283" y="854864"/>
                    <a:pt x="371977" y="847648"/>
                    <a:pt x="371977" y="837963"/>
                  </a:cubicBezTo>
                  <a:cubicBezTo>
                    <a:pt x="371977" y="828277"/>
                    <a:pt x="364283" y="821061"/>
                    <a:pt x="355069" y="821061"/>
                  </a:cubicBezTo>
                  <a:cubicBezTo>
                    <a:pt x="345855" y="821061"/>
                    <a:pt x="338161" y="828752"/>
                    <a:pt x="338161" y="837963"/>
                  </a:cubicBezTo>
                  <a:moveTo>
                    <a:pt x="241557" y="837963"/>
                  </a:moveTo>
                  <a:cubicBezTo>
                    <a:pt x="241557" y="847078"/>
                    <a:pt x="249251" y="854864"/>
                    <a:pt x="258465" y="854864"/>
                  </a:cubicBezTo>
                  <a:cubicBezTo>
                    <a:pt x="267679" y="854864"/>
                    <a:pt x="275373" y="847648"/>
                    <a:pt x="275373" y="837963"/>
                  </a:cubicBezTo>
                  <a:cubicBezTo>
                    <a:pt x="275373" y="828277"/>
                    <a:pt x="267679" y="821061"/>
                    <a:pt x="258465" y="821061"/>
                  </a:cubicBezTo>
                  <a:cubicBezTo>
                    <a:pt x="249251" y="821061"/>
                    <a:pt x="241557" y="828752"/>
                    <a:pt x="241557" y="837963"/>
                  </a:cubicBezTo>
                  <a:moveTo>
                    <a:pt x="869625" y="837963"/>
                  </a:moveTo>
                  <a:cubicBezTo>
                    <a:pt x="869625" y="847173"/>
                    <a:pt x="877319" y="854864"/>
                    <a:pt x="886533" y="854864"/>
                  </a:cubicBezTo>
                  <a:cubicBezTo>
                    <a:pt x="895747" y="854864"/>
                    <a:pt x="903441" y="847648"/>
                    <a:pt x="903441" y="837963"/>
                  </a:cubicBezTo>
                  <a:cubicBezTo>
                    <a:pt x="903441" y="828277"/>
                    <a:pt x="895747" y="821061"/>
                    <a:pt x="886533" y="821061"/>
                  </a:cubicBezTo>
                  <a:cubicBezTo>
                    <a:pt x="877319" y="821061"/>
                    <a:pt x="869625" y="828752"/>
                    <a:pt x="869625" y="837963"/>
                  </a:cubicBezTo>
                  <a:moveTo>
                    <a:pt x="917974" y="837963"/>
                  </a:moveTo>
                  <a:cubicBezTo>
                    <a:pt x="917974" y="847173"/>
                    <a:pt x="925668" y="854864"/>
                    <a:pt x="934882" y="854864"/>
                  </a:cubicBezTo>
                  <a:cubicBezTo>
                    <a:pt x="944096" y="854864"/>
                    <a:pt x="951790" y="847648"/>
                    <a:pt x="951790" y="837963"/>
                  </a:cubicBezTo>
                  <a:cubicBezTo>
                    <a:pt x="951790" y="828277"/>
                    <a:pt x="944001" y="821061"/>
                    <a:pt x="934882" y="821061"/>
                  </a:cubicBezTo>
                  <a:cubicBezTo>
                    <a:pt x="925763" y="821061"/>
                    <a:pt x="917974" y="828752"/>
                    <a:pt x="917974" y="837963"/>
                  </a:cubicBezTo>
                  <a:moveTo>
                    <a:pt x="1256135" y="837963"/>
                  </a:moveTo>
                  <a:cubicBezTo>
                    <a:pt x="1256135" y="828847"/>
                    <a:pt x="1263829" y="821061"/>
                    <a:pt x="1273043" y="821061"/>
                  </a:cubicBezTo>
                  <a:cubicBezTo>
                    <a:pt x="1282257" y="821061"/>
                    <a:pt x="1289951" y="828752"/>
                    <a:pt x="1289951" y="837963"/>
                  </a:cubicBezTo>
                  <a:cubicBezTo>
                    <a:pt x="1289951" y="847553"/>
                    <a:pt x="1282162" y="854864"/>
                    <a:pt x="1273043" y="854864"/>
                  </a:cubicBezTo>
                  <a:cubicBezTo>
                    <a:pt x="1263924" y="854864"/>
                    <a:pt x="1256135" y="847173"/>
                    <a:pt x="1256135" y="837963"/>
                  </a:cubicBezTo>
                  <a:moveTo>
                    <a:pt x="1159531" y="837963"/>
                  </a:moveTo>
                  <a:cubicBezTo>
                    <a:pt x="1159531" y="828847"/>
                    <a:pt x="1166750" y="821061"/>
                    <a:pt x="1176439" y="821061"/>
                  </a:cubicBezTo>
                  <a:cubicBezTo>
                    <a:pt x="1186128" y="821061"/>
                    <a:pt x="1193347" y="828752"/>
                    <a:pt x="1193347" y="837963"/>
                  </a:cubicBezTo>
                  <a:cubicBezTo>
                    <a:pt x="1193347" y="847173"/>
                    <a:pt x="1185653" y="854864"/>
                    <a:pt x="1176439" y="854864"/>
                  </a:cubicBezTo>
                  <a:cubicBezTo>
                    <a:pt x="1167225" y="854864"/>
                    <a:pt x="1159531" y="847173"/>
                    <a:pt x="1159531" y="837963"/>
                  </a:cubicBezTo>
                  <a:moveTo>
                    <a:pt x="1207786" y="837963"/>
                  </a:moveTo>
                  <a:cubicBezTo>
                    <a:pt x="1207786" y="828847"/>
                    <a:pt x="1215480" y="821061"/>
                    <a:pt x="1224694" y="821061"/>
                  </a:cubicBezTo>
                  <a:cubicBezTo>
                    <a:pt x="1233908" y="821061"/>
                    <a:pt x="1241602" y="828752"/>
                    <a:pt x="1241602" y="837963"/>
                  </a:cubicBezTo>
                  <a:cubicBezTo>
                    <a:pt x="1241602" y="847553"/>
                    <a:pt x="1233908" y="854864"/>
                    <a:pt x="1224694" y="854864"/>
                  </a:cubicBezTo>
                  <a:cubicBezTo>
                    <a:pt x="1215480" y="854864"/>
                    <a:pt x="1207786" y="847173"/>
                    <a:pt x="1207786" y="837963"/>
                  </a:cubicBezTo>
                  <a:moveTo>
                    <a:pt x="1062927" y="837963"/>
                  </a:moveTo>
                  <a:cubicBezTo>
                    <a:pt x="1062927" y="828847"/>
                    <a:pt x="1070147" y="821061"/>
                    <a:pt x="1079835" y="821061"/>
                  </a:cubicBezTo>
                  <a:cubicBezTo>
                    <a:pt x="1089524" y="821061"/>
                    <a:pt x="1096744" y="828752"/>
                    <a:pt x="1096744" y="837963"/>
                  </a:cubicBezTo>
                  <a:cubicBezTo>
                    <a:pt x="1096744" y="847173"/>
                    <a:pt x="1089049" y="854864"/>
                    <a:pt x="1079835" y="854864"/>
                  </a:cubicBezTo>
                  <a:cubicBezTo>
                    <a:pt x="1070622" y="854864"/>
                    <a:pt x="1062927" y="847173"/>
                    <a:pt x="1062927" y="837963"/>
                  </a:cubicBezTo>
                  <a:moveTo>
                    <a:pt x="1111182" y="837963"/>
                  </a:moveTo>
                  <a:cubicBezTo>
                    <a:pt x="1111182" y="828847"/>
                    <a:pt x="1118401" y="821061"/>
                    <a:pt x="1128090" y="821061"/>
                  </a:cubicBezTo>
                  <a:cubicBezTo>
                    <a:pt x="1137779" y="821061"/>
                    <a:pt x="1144998" y="828752"/>
                    <a:pt x="1144998" y="837963"/>
                  </a:cubicBezTo>
                  <a:cubicBezTo>
                    <a:pt x="1144998" y="847173"/>
                    <a:pt x="1137304" y="854864"/>
                    <a:pt x="1128090" y="854864"/>
                  </a:cubicBezTo>
                  <a:cubicBezTo>
                    <a:pt x="1118876" y="854864"/>
                    <a:pt x="1111182" y="847173"/>
                    <a:pt x="1111182" y="837963"/>
                  </a:cubicBezTo>
                  <a:moveTo>
                    <a:pt x="966229" y="837963"/>
                  </a:moveTo>
                  <a:cubicBezTo>
                    <a:pt x="966229" y="847078"/>
                    <a:pt x="974018" y="854864"/>
                    <a:pt x="983137" y="854864"/>
                  </a:cubicBezTo>
                  <a:cubicBezTo>
                    <a:pt x="992256" y="854864"/>
                    <a:pt x="1000045" y="847173"/>
                    <a:pt x="1000045" y="837963"/>
                  </a:cubicBezTo>
                  <a:cubicBezTo>
                    <a:pt x="1000045" y="828752"/>
                    <a:pt x="992351" y="821061"/>
                    <a:pt x="983137" y="821061"/>
                  </a:cubicBezTo>
                  <a:cubicBezTo>
                    <a:pt x="973448" y="821061"/>
                    <a:pt x="966229" y="828752"/>
                    <a:pt x="966229" y="837963"/>
                  </a:cubicBezTo>
                  <a:moveTo>
                    <a:pt x="1014578" y="837963"/>
                  </a:moveTo>
                  <a:cubicBezTo>
                    <a:pt x="1014578" y="847078"/>
                    <a:pt x="1022367" y="854864"/>
                    <a:pt x="1031486" y="854864"/>
                  </a:cubicBezTo>
                  <a:cubicBezTo>
                    <a:pt x="1040605" y="854864"/>
                    <a:pt x="1048394" y="847173"/>
                    <a:pt x="1048394" y="837963"/>
                  </a:cubicBezTo>
                  <a:cubicBezTo>
                    <a:pt x="1048394" y="828752"/>
                    <a:pt x="1040700" y="821061"/>
                    <a:pt x="1031486" y="821061"/>
                  </a:cubicBezTo>
                  <a:cubicBezTo>
                    <a:pt x="1021797" y="821061"/>
                    <a:pt x="1014578" y="828752"/>
                    <a:pt x="1014578" y="837963"/>
                  </a:cubicBezTo>
                  <a:moveTo>
                    <a:pt x="1304485" y="886294"/>
                  </a:moveTo>
                  <a:cubicBezTo>
                    <a:pt x="1304485" y="877178"/>
                    <a:pt x="1312179" y="869392"/>
                    <a:pt x="1321393" y="869392"/>
                  </a:cubicBezTo>
                  <a:cubicBezTo>
                    <a:pt x="1330607" y="869392"/>
                    <a:pt x="1338301" y="877083"/>
                    <a:pt x="1338301" y="886294"/>
                  </a:cubicBezTo>
                  <a:cubicBezTo>
                    <a:pt x="1338301" y="895884"/>
                    <a:pt x="1330607" y="903196"/>
                    <a:pt x="1321393" y="903196"/>
                  </a:cubicBezTo>
                  <a:cubicBezTo>
                    <a:pt x="1312179" y="903196"/>
                    <a:pt x="1304485" y="895504"/>
                    <a:pt x="1304485" y="886294"/>
                  </a:cubicBezTo>
                  <a:moveTo>
                    <a:pt x="676417" y="886294"/>
                  </a:moveTo>
                  <a:cubicBezTo>
                    <a:pt x="676417" y="895409"/>
                    <a:pt x="684111" y="903196"/>
                    <a:pt x="693325" y="903196"/>
                  </a:cubicBezTo>
                  <a:cubicBezTo>
                    <a:pt x="702539" y="903196"/>
                    <a:pt x="710233" y="895979"/>
                    <a:pt x="710233" y="886294"/>
                  </a:cubicBezTo>
                  <a:cubicBezTo>
                    <a:pt x="710233" y="876609"/>
                    <a:pt x="702539" y="869487"/>
                    <a:pt x="693325" y="869487"/>
                  </a:cubicBezTo>
                  <a:cubicBezTo>
                    <a:pt x="684111" y="869487"/>
                    <a:pt x="676417" y="877178"/>
                    <a:pt x="676417" y="886294"/>
                  </a:cubicBezTo>
                  <a:moveTo>
                    <a:pt x="773021" y="886294"/>
                  </a:moveTo>
                  <a:cubicBezTo>
                    <a:pt x="773021" y="895409"/>
                    <a:pt x="780715" y="903196"/>
                    <a:pt x="789929" y="903196"/>
                  </a:cubicBezTo>
                  <a:cubicBezTo>
                    <a:pt x="799143" y="903196"/>
                    <a:pt x="806837" y="895979"/>
                    <a:pt x="806837" y="886294"/>
                  </a:cubicBezTo>
                  <a:cubicBezTo>
                    <a:pt x="806837" y="876609"/>
                    <a:pt x="799143" y="869487"/>
                    <a:pt x="789929" y="869487"/>
                  </a:cubicBezTo>
                  <a:cubicBezTo>
                    <a:pt x="780715" y="869487"/>
                    <a:pt x="773021" y="877178"/>
                    <a:pt x="773021" y="886294"/>
                  </a:cubicBezTo>
                  <a:moveTo>
                    <a:pt x="724671" y="886294"/>
                  </a:moveTo>
                  <a:cubicBezTo>
                    <a:pt x="724671" y="895409"/>
                    <a:pt x="732366" y="903196"/>
                    <a:pt x="741579" y="903196"/>
                  </a:cubicBezTo>
                  <a:cubicBezTo>
                    <a:pt x="750793" y="903196"/>
                    <a:pt x="758488" y="895979"/>
                    <a:pt x="758488" y="886294"/>
                  </a:cubicBezTo>
                  <a:cubicBezTo>
                    <a:pt x="758488" y="876609"/>
                    <a:pt x="750793" y="869487"/>
                    <a:pt x="741579" y="869487"/>
                  </a:cubicBezTo>
                  <a:cubicBezTo>
                    <a:pt x="732366" y="869487"/>
                    <a:pt x="724671" y="877178"/>
                    <a:pt x="724671" y="886294"/>
                  </a:cubicBezTo>
                  <a:moveTo>
                    <a:pt x="821275" y="886294"/>
                  </a:moveTo>
                  <a:cubicBezTo>
                    <a:pt x="821275" y="895409"/>
                    <a:pt x="828969" y="903196"/>
                    <a:pt x="838183" y="903196"/>
                  </a:cubicBezTo>
                  <a:cubicBezTo>
                    <a:pt x="847397" y="903196"/>
                    <a:pt x="855091" y="895979"/>
                    <a:pt x="855091" y="886294"/>
                  </a:cubicBezTo>
                  <a:cubicBezTo>
                    <a:pt x="855091" y="876609"/>
                    <a:pt x="847397" y="869487"/>
                    <a:pt x="838183" y="869487"/>
                  </a:cubicBezTo>
                  <a:cubicBezTo>
                    <a:pt x="828969" y="869487"/>
                    <a:pt x="821275" y="877178"/>
                    <a:pt x="821275" y="886294"/>
                  </a:cubicBezTo>
                  <a:moveTo>
                    <a:pt x="0" y="886294"/>
                  </a:moveTo>
                  <a:cubicBezTo>
                    <a:pt x="0" y="895409"/>
                    <a:pt x="7694" y="903196"/>
                    <a:pt x="16908" y="903196"/>
                  </a:cubicBezTo>
                  <a:cubicBezTo>
                    <a:pt x="26122" y="903196"/>
                    <a:pt x="33816" y="895979"/>
                    <a:pt x="33816" y="886294"/>
                  </a:cubicBezTo>
                  <a:cubicBezTo>
                    <a:pt x="33816" y="876609"/>
                    <a:pt x="26122" y="869487"/>
                    <a:pt x="16908" y="869487"/>
                  </a:cubicBezTo>
                  <a:cubicBezTo>
                    <a:pt x="7694" y="869487"/>
                    <a:pt x="0" y="877083"/>
                    <a:pt x="0" y="886294"/>
                  </a:cubicBezTo>
                  <a:moveTo>
                    <a:pt x="48349" y="886294"/>
                  </a:moveTo>
                  <a:cubicBezTo>
                    <a:pt x="48349" y="895409"/>
                    <a:pt x="56044" y="903196"/>
                    <a:pt x="65257" y="903196"/>
                  </a:cubicBezTo>
                  <a:cubicBezTo>
                    <a:pt x="74471" y="903196"/>
                    <a:pt x="82166" y="895979"/>
                    <a:pt x="82166" y="886294"/>
                  </a:cubicBezTo>
                  <a:cubicBezTo>
                    <a:pt x="82166" y="876609"/>
                    <a:pt x="74471" y="869487"/>
                    <a:pt x="65257" y="869487"/>
                  </a:cubicBezTo>
                  <a:cubicBezTo>
                    <a:pt x="56044" y="869487"/>
                    <a:pt x="48349" y="877178"/>
                    <a:pt x="48349" y="886294"/>
                  </a:cubicBezTo>
                  <a:moveTo>
                    <a:pt x="96604" y="886294"/>
                  </a:moveTo>
                  <a:cubicBezTo>
                    <a:pt x="96604" y="895409"/>
                    <a:pt x="104298" y="903196"/>
                    <a:pt x="113512" y="903196"/>
                  </a:cubicBezTo>
                  <a:cubicBezTo>
                    <a:pt x="122726" y="903196"/>
                    <a:pt x="130420" y="895979"/>
                    <a:pt x="130420" y="886294"/>
                  </a:cubicBezTo>
                  <a:cubicBezTo>
                    <a:pt x="130420" y="876609"/>
                    <a:pt x="122726" y="869487"/>
                    <a:pt x="113512" y="869487"/>
                  </a:cubicBezTo>
                  <a:cubicBezTo>
                    <a:pt x="104298" y="869487"/>
                    <a:pt x="96604" y="877178"/>
                    <a:pt x="96604" y="886294"/>
                  </a:cubicBezTo>
                  <a:moveTo>
                    <a:pt x="483114" y="886294"/>
                  </a:moveTo>
                  <a:cubicBezTo>
                    <a:pt x="483114" y="895409"/>
                    <a:pt x="490808" y="903196"/>
                    <a:pt x="500022" y="903196"/>
                  </a:cubicBezTo>
                  <a:cubicBezTo>
                    <a:pt x="509236" y="903196"/>
                    <a:pt x="516930" y="895979"/>
                    <a:pt x="516930" y="886294"/>
                  </a:cubicBezTo>
                  <a:cubicBezTo>
                    <a:pt x="516930" y="876609"/>
                    <a:pt x="509236" y="869487"/>
                    <a:pt x="500022" y="869487"/>
                  </a:cubicBezTo>
                  <a:cubicBezTo>
                    <a:pt x="490808" y="869487"/>
                    <a:pt x="483114" y="877178"/>
                    <a:pt x="483114" y="886294"/>
                  </a:cubicBezTo>
                  <a:moveTo>
                    <a:pt x="434860" y="886294"/>
                  </a:moveTo>
                  <a:cubicBezTo>
                    <a:pt x="434860" y="895409"/>
                    <a:pt x="442554" y="903196"/>
                    <a:pt x="451768" y="903196"/>
                  </a:cubicBezTo>
                  <a:cubicBezTo>
                    <a:pt x="460982" y="903196"/>
                    <a:pt x="468676" y="895979"/>
                    <a:pt x="468676" y="886294"/>
                  </a:cubicBezTo>
                  <a:cubicBezTo>
                    <a:pt x="468676" y="876609"/>
                    <a:pt x="460982" y="869487"/>
                    <a:pt x="451768" y="869487"/>
                  </a:cubicBezTo>
                  <a:cubicBezTo>
                    <a:pt x="442554" y="869487"/>
                    <a:pt x="434860" y="877178"/>
                    <a:pt x="434860" y="886294"/>
                  </a:cubicBezTo>
                  <a:moveTo>
                    <a:pt x="579718" y="886294"/>
                  </a:moveTo>
                  <a:cubicBezTo>
                    <a:pt x="579718" y="895409"/>
                    <a:pt x="587412" y="903196"/>
                    <a:pt x="596626" y="903196"/>
                  </a:cubicBezTo>
                  <a:cubicBezTo>
                    <a:pt x="605840" y="903196"/>
                    <a:pt x="613534" y="895979"/>
                    <a:pt x="613534" y="886294"/>
                  </a:cubicBezTo>
                  <a:cubicBezTo>
                    <a:pt x="613534" y="876609"/>
                    <a:pt x="605840" y="869487"/>
                    <a:pt x="596626" y="869487"/>
                  </a:cubicBezTo>
                  <a:cubicBezTo>
                    <a:pt x="587412" y="869487"/>
                    <a:pt x="579718" y="877178"/>
                    <a:pt x="579718" y="886294"/>
                  </a:cubicBezTo>
                  <a:moveTo>
                    <a:pt x="531464" y="886294"/>
                  </a:moveTo>
                  <a:cubicBezTo>
                    <a:pt x="531464" y="895409"/>
                    <a:pt x="539158" y="903196"/>
                    <a:pt x="548372" y="903196"/>
                  </a:cubicBezTo>
                  <a:cubicBezTo>
                    <a:pt x="557586" y="903196"/>
                    <a:pt x="565280" y="895979"/>
                    <a:pt x="565280" y="886294"/>
                  </a:cubicBezTo>
                  <a:cubicBezTo>
                    <a:pt x="565280" y="876609"/>
                    <a:pt x="557586" y="869487"/>
                    <a:pt x="548372" y="869487"/>
                  </a:cubicBezTo>
                  <a:cubicBezTo>
                    <a:pt x="539158" y="869487"/>
                    <a:pt x="531464" y="877178"/>
                    <a:pt x="531464" y="886294"/>
                  </a:cubicBezTo>
                  <a:moveTo>
                    <a:pt x="386510" y="886294"/>
                  </a:moveTo>
                  <a:cubicBezTo>
                    <a:pt x="386510" y="895409"/>
                    <a:pt x="394205" y="903196"/>
                    <a:pt x="403418" y="903196"/>
                  </a:cubicBezTo>
                  <a:cubicBezTo>
                    <a:pt x="412632" y="903196"/>
                    <a:pt x="420327" y="895979"/>
                    <a:pt x="420327" y="886294"/>
                  </a:cubicBezTo>
                  <a:cubicBezTo>
                    <a:pt x="420327" y="876609"/>
                    <a:pt x="412632" y="869487"/>
                    <a:pt x="403418" y="869487"/>
                  </a:cubicBezTo>
                  <a:cubicBezTo>
                    <a:pt x="394205" y="869487"/>
                    <a:pt x="386510" y="877178"/>
                    <a:pt x="386510" y="886294"/>
                  </a:cubicBezTo>
                  <a:moveTo>
                    <a:pt x="289907" y="886294"/>
                  </a:moveTo>
                  <a:cubicBezTo>
                    <a:pt x="289907" y="895409"/>
                    <a:pt x="297601" y="903196"/>
                    <a:pt x="306815" y="903196"/>
                  </a:cubicBezTo>
                  <a:cubicBezTo>
                    <a:pt x="316029" y="903196"/>
                    <a:pt x="323723" y="895979"/>
                    <a:pt x="323723" y="886294"/>
                  </a:cubicBezTo>
                  <a:cubicBezTo>
                    <a:pt x="323723" y="876609"/>
                    <a:pt x="316029" y="869487"/>
                    <a:pt x="306815" y="869487"/>
                  </a:cubicBezTo>
                  <a:cubicBezTo>
                    <a:pt x="297601" y="869487"/>
                    <a:pt x="289907" y="877178"/>
                    <a:pt x="289907" y="886294"/>
                  </a:cubicBezTo>
                  <a:moveTo>
                    <a:pt x="193208" y="886294"/>
                  </a:moveTo>
                  <a:cubicBezTo>
                    <a:pt x="193208" y="895409"/>
                    <a:pt x="200902" y="903196"/>
                    <a:pt x="210116" y="903196"/>
                  </a:cubicBezTo>
                  <a:cubicBezTo>
                    <a:pt x="219330" y="903196"/>
                    <a:pt x="227024" y="895979"/>
                    <a:pt x="227024" y="886294"/>
                  </a:cubicBezTo>
                  <a:cubicBezTo>
                    <a:pt x="227024" y="876609"/>
                    <a:pt x="219235" y="869487"/>
                    <a:pt x="210116" y="869487"/>
                  </a:cubicBezTo>
                  <a:cubicBezTo>
                    <a:pt x="200997" y="869487"/>
                    <a:pt x="193208" y="877178"/>
                    <a:pt x="193208" y="886294"/>
                  </a:cubicBezTo>
                  <a:moveTo>
                    <a:pt x="144953" y="886294"/>
                  </a:moveTo>
                  <a:cubicBezTo>
                    <a:pt x="144953" y="895409"/>
                    <a:pt x="152647" y="903196"/>
                    <a:pt x="161861" y="903196"/>
                  </a:cubicBezTo>
                  <a:cubicBezTo>
                    <a:pt x="171075" y="903196"/>
                    <a:pt x="178769" y="895979"/>
                    <a:pt x="178769" y="886294"/>
                  </a:cubicBezTo>
                  <a:cubicBezTo>
                    <a:pt x="178769" y="876609"/>
                    <a:pt x="171075" y="869487"/>
                    <a:pt x="161861" y="869487"/>
                  </a:cubicBezTo>
                  <a:cubicBezTo>
                    <a:pt x="152647" y="869487"/>
                    <a:pt x="144953" y="877178"/>
                    <a:pt x="144953" y="886294"/>
                  </a:cubicBezTo>
                  <a:moveTo>
                    <a:pt x="338161" y="886294"/>
                  </a:moveTo>
                  <a:cubicBezTo>
                    <a:pt x="338161" y="895409"/>
                    <a:pt x="345855" y="903196"/>
                    <a:pt x="355069" y="903196"/>
                  </a:cubicBezTo>
                  <a:cubicBezTo>
                    <a:pt x="364283" y="903196"/>
                    <a:pt x="371977" y="895979"/>
                    <a:pt x="371977" y="886294"/>
                  </a:cubicBezTo>
                  <a:cubicBezTo>
                    <a:pt x="371977" y="876609"/>
                    <a:pt x="364283" y="869487"/>
                    <a:pt x="355069" y="869487"/>
                  </a:cubicBezTo>
                  <a:cubicBezTo>
                    <a:pt x="345855" y="869487"/>
                    <a:pt x="338161" y="877178"/>
                    <a:pt x="338161" y="886294"/>
                  </a:cubicBezTo>
                  <a:moveTo>
                    <a:pt x="241557" y="886294"/>
                  </a:moveTo>
                  <a:cubicBezTo>
                    <a:pt x="241557" y="895409"/>
                    <a:pt x="249251" y="903196"/>
                    <a:pt x="258465" y="903196"/>
                  </a:cubicBezTo>
                  <a:cubicBezTo>
                    <a:pt x="267679" y="903196"/>
                    <a:pt x="275373" y="895979"/>
                    <a:pt x="275373" y="886294"/>
                  </a:cubicBezTo>
                  <a:cubicBezTo>
                    <a:pt x="275373" y="876609"/>
                    <a:pt x="267679" y="869487"/>
                    <a:pt x="258465" y="869487"/>
                  </a:cubicBezTo>
                  <a:cubicBezTo>
                    <a:pt x="249251" y="869487"/>
                    <a:pt x="241557" y="877178"/>
                    <a:pt x="241557" y="886294"/>
                  </a:cubicBezTo>
                  <a:moveTo>
                    <a:pt x="869625" y="886294"/>
                  </a:moveTo>
                  <a:cubicBezTo>
                    <a:pt x="869625" y="895409"/>
                    <a:pt x="877319" y="903196"/>
                    <a:pt x="886533" y="903196"/>
                  </a:cubicBezTo>
                  <a:cubicBezTo>
                    <a:pt x="895747" y="903196"/>
                    <a:pt x="903441" y="895979"/>
                    <a:pt x="903441" y="886294"/>
                  </a:cubicBezTo>
                  <a:cubicBezTo>
                    <a:pt x="903441" y="876609"/>
                    <a:pt x="895747" y="869392"/>
                    <a:pt x="886533" y="869392"/>
                  </a:cubicBezTo>
                  <a:cubicBezTo>
                    <a:pt x="877319" y="869392"/>
                    <a:pt x="869625" y="877083"/>
                    <a:pt x="869625" y="886294"/>
                  </a:cubicBezTo>
                  <a:moveTo>
                    <a:pt x="917974" y="886294"/>
                  </a:moveTo>
                  <a:cubicBezTo>
                    <a:pt x="917974" y="895409"/>
                    <a:pt x="925668" y="903196"/>
                    <a:pt x="934882" y="903196"/>
                  </a:cubicBezTo>
                  <a:cubicBezTo>
                    <a:pt x="944096" y="903196"/>
                    <a:pt x="951790" y="895979"/>
                    <a:pt x="951790" y="886294"/>
                  </a:cubicBezTo>
                  <a:cubicBezTo>
                    <a:pt x="951790" y="876609"/>
                    <a:pt x="944001" y="869392"/>
                    <a:pt x="934882" y="869392"/>
                  </a:cubicBezTo>
                  <a:cubicBezTo>
                    <a:pt x="925763" y="869392"/>
                    <a:pt x="917974" y="877083"/>
                    <a:pt x="917974" y="886294"/>
                  </a:cubicBezTo>
                  <a:moveTo>
                    <a:pt x="1256135" y="886294"/>
                  </a:moveTo>
                  <a:cubicBezTo>
                    <a:pt x="1256135" y="877178"/>
                    <a:pt x="1263829" y="869392"/>
                    <a:pt x="1273043" y="869392"/>
                  </a:cubicBezTo>
                  <a:cubicBezTo>
                    <a:pt x="1282257" y="869392"/>
                    <a:pt x="1289951" y="877083"/>
                    <a:pt x="1289951" y="886294"/>
                  </a:cubicBezTo>
                  <a:cubicBezTo>
                    <a:pt x="1289951" y="895884"/>
                    <a:pt x="1282162" y="903196"/>
                    <a:pt x="1273043" y="903196"/>
                  </a:cubicBezTo>
                  <a:cubicBezTo>
                    <a:pt x="1263924" y="903196"/>
                    <a:pt x="1256135" y="895504"/>
                    <a:pt x="1256135" y="886294"/>
                  </a:cubicBezTo>
                  <a:moveTo>
                    <a:pt x="1159531" y="886294"/>
                  </a:moveTo>
                  <a:cubicBezTo>
                    <a:pt x="1159531" y="877178"/>
                    <a:pt x="1166750" y="869487"/>
                    <a:pt x="1176439" y="869487"/>
                  </a:cubicBezTo>
                  <a:cubicBezTo>
                    <a:pt x="1186128" y="869487"/>
                    <a:pt x="1193347" y="877178"/>
                    <a:pt x="1193347" y="886294"/>
                  </a:cubicBezTo>
                  <a:cubicBezTo>
                    <a:pt x="1193347" y="895409"/>
                    <a:pt x="1185653" y="903196"/>
                    <a:pt x="1176439" y="903196"/>
                  </a:cubicBezTo>
                  <a:cubicBezTo>
                    <a:pt x="1167225" y="903196"/>
                    <a:pt x="1159531" y="895504"/>
                    <a:pt x="1159531" y="886294"/>
                  </a:cubicBezTo>
                  <a:moveTo>
                    <a:pt x="1207786" y="886294"/>
                  </a:moveTo>
                  <a:cubicBezTo>
                    <a:pt x="1207786" y="877178"/>
                    <a:pt x="1215480" y="869392"/>
                    <a:pt x="1224694" y="869392"/>
                  </a:cubicBezTo>
                  <a:cubicBezTo>
                    <a:pt x="1233908" y="869392"/>
                    <a:pt x="1241602" y="877083"/>
                    <a:pt x="1241602" y="886294"/>
                  </a:cubicBezTo>
                  <a:cubicBezTo>
                    <a:pt x="1241602" y="895884"/>
                    <a:pt x="1233908" y="903196"/>
                    <a:pt x="1224694" y="903196"/>
                  </a:cubicBezTo>
                  <a:cubicBezTo>
                    <a:pt x="1215480" y="903196"/>
                    <a:pt x="1207786" y="895504"/>
                    <a:pt x="1207786" y="886294"/>
                  </a:cubicBezTo>
                  <a:moveTo>
                    <a:pt x="1062927" y="886294"/>
                  </a:moveTo>
                  <a:cubicBezTo>
                    <a:pt x="1062927" y="877178"/>
                    <a:pt x="1070147" y="869392"/>
                    <a:pt x="1079835" y="869392"/>
                  </a:cubicBezTo>
                  <a:cubicBezTo>
                    <a:pt x="1089524" y="869392"/>
                    <a:pt x="1096744" y="877083"/>
                    <a:pt x="1096744" y="886294"/>
                  </a:cubicBezTo>
                  <a:cubicBezTo>
                    <a:pt x="1096744" y="895504"/>
                    <a:pt x="1089049" y="903101"/>
                    <a:pt x="1079835" y="903101"/>
                  </a:cubicBezTo>
                  <a:cubicBezTo>
                    <a:pt x="1070622" y="903101"/>
                    <a:pt x="1062927" y="895409"/>
                    <a:pt x="1062927" y="886294"/>
                  </a:cubicBezTo>
                  <a:moveTo>
                    <a:pt x="1111182" y="886294"/>
                  </a:moveTo>
                  <a:cubicBezTo>
                    <a:pt x="1111182" y="877178"/>
                    <a:pt x="1118401" y="869487"/>
                    <a:pt x="1128090" y="869487"/>
                  </a:cubicBezTo>
                  <a:cubicBezTo>
                    <a:pt x="1137779" y="869487"/>
                    <a:pt x="1144998" y="877178"/>
                    <a:pt x="1144998" y="886294"/>
                  </a:cubicBezTo>
                  <a:cubicBezTo>
                    <a:pt x="1144998" y="895409"/>
                    <a:pt x="1137304" y="903196"/>
                    <a:pt x="1128090" y="903196"/>
                  </a:cubicBezTo>
                  <a:cubicBezTo>
                    <a:pt x="1118876" y="903196"/>
                    <a:pt x="1111182" y="895504"/>
                    <a:pt x="1111182" y="886294"/>
                  </a:cubicBezTo>
                  <a:moveTo>
                    <a:pt x="966229" y="886294"/>
                  </a:moveTo>
                  <a:cubicBezTo>
                    <a:pt x="966229" y="895409"/>
                    <a:pt x="974018" y="903196"/>
                    <a:pt x="983137" y="903196"/>
                  </a:cubicBezTo>
                  <a:cubicBezTo>
                    <a:pt x="992256" y="903196"/>
                    <a:pt x="1000045" y="895504"/>
                    <a:pt x="1000045" y="886294"/>
                  </a:cubicBezTo>
                  <a:cubicBezTo>
                    <a:pt x="1000045" y="877083"/>
                    <a:pt x="992351" y="869392"/>
                    <a:pt x="983137" y="869392"/>
                  </a:cubicBezTo>
                  <a:cubicBezTo>
                    <a:pt x="973448" y="869392"/>
                    <a:pt x="966229" y="877083"/>
                    <a:pt x="966229" y="886294"/>
                  </a:cubicBezTo>
                  <a:moveTo>
                    <a:pt x="1014578" y="886294"/>
                  </a:moveTo>
                  <a:cubicBezTo>
                    <a:pt x="1014578" y="895409"/>
                    <a:pt x="1022367" y="903196"/>
                    <a:pt x="1031486" y="903196"/>
                  </a:cubicBezTo>
                  <a:cubicBezTo>
                    <a:pt x="1040605" y="903196"/>
                    <a:pt x="1048394" y="895504"/>
                    <a:pt x="1048394" y="886294"/>
                  </a:cubicBezTo>
                  <a:cubicBezTo>
                    <a:pt x="1048394" y="877083"/>
                    <a:pt x="1040700" y="869392"/>
                    <a:pt x="1031486" y="869392"/>
                  </a:cubicBezTo>
                  <a:cubicBezTo>
                    <a:pt x="1021797" y="869392"/>
                    <a:pt x="1014578" y="877083"/>
                    <a:pt x="1014578" y="886294"/>
                  </a:cubicBezTo>
                  <a:moveTo>
                    <a:pt x="1304485" y="934530"/>
                  </a:moveTo>
                  <a:cubicBezTo>
                    <a:pt x="1304485" y="925415"/>
                    <a:pt x="1312179" y="917628"/>
                    <a:pt x="1321393" y="917628"/>
                  </a:cubicBezTo>
                  <a:cubicBezTo>
                    <a:pt x="1330607" y="917628"/>
                    <a:pt x="1338301" y="925320"/>
                    <a:pt x="1338301" y="934530"/>
                  </a:cubicBezTo>
                  <a:cubicBezTo>
                    <a:pt x="1338301" y="944120"/>
                    <a:pt x="1330607" y="951432"/>
                    <a:pt x="1321393" y="951432"/>
                  </a:cubicBezTo>
                  <a:cubicBezTo>
                    <a:pt x="1312179" y="951432"/>
                    <a:pt x="1304485" y="943741"/>
                    <a:pt x="1304485" y="934530"/>
                  </a:cubicBezTo>
                  <a:moveTo>
                    <a:pt x="1256135" y="934530"/>
                  </a:moveTo>
                  <a:cubicBezTo>
                    <a:pt x="1256135" y="925415"/>
                    <a:pt x="1263829" y="917628"/>
                    <a:pt x="1273043" y="917628"/>
                  </a:cubicBezTo>
                  <a:cubicBezTo>
                    <a:pt x="1282257" y="917628"/>
                    <a:pt x="1289951" y="925320"/>
                    <a:pt x="1289951" y="934530"/>
                  </a:cubicBezTo>
                  <a:cubicBezTo>
                    <a:pt x="1289951" y="944120"/>
                    <a:pt x="1282162" y="951432"/>
                    <a:pt x="1273043" y="951432"/>
                  </a:cubicBezTo>
                  <a:cubicBezTo>
                    <a:pt x="1263924" y="951432"/>
                    <a:pt x="1256135" y="943741"/>
                    <a:pt x="1256135" y="934530"/>
                  </a:cubicBezTo>
                  <a:moveTo>
                    <a:pt x="1159531" y="934530"/>
                  </a:moveTo>
                  <a:cubicBezTo>
                    <a:pt x="1159531" y="925415"/>
                    <a:pt x="1166750" y="917628"/>
                    <a:pt x="1176439" y="917628"/>
                  </a:cubicBezTo>
                  <a:cubicBezTo>
                    <a:pt x="1186128" y="917628"/>
                    <a:pt x="1193347" y="925320"/>
                    <a:pt x="1193347" y="934530"/>
                  </a:cubicBezTo>
                  <a:cubicBezTo>
                    <a:pt x="1193347" y="943741"/>
                    <a:pt x="1185653" y="951432"/>
                    <a:pt x="1176439" y="951432"/>
                  </a:cubicBezTo>
                  <a:cubicBezTo>
                    <a:pt x="1167225" y="951432"/>
                    <a:pt x="1159531" y="943741"/>
                    <a:pt x="1159531" y="934530"/>
                  </a:cubicBezTo>
                  <a:moveTo>
                    <a:pt x="1207786" y="934530"/>
                  </a:moveTo>
                  <a:cubicBezTo>
                    <a:pt x="1207786" y="925415"/>
                    <a:pt x="1215480" y="917628"/>
                    <a:pt x="1224694" y="917628"/>
                  </a:cubicBezTo>
                  <a:cubicBezTo>
                    <a:pt x="1233908" y="917628"/>
                    <a:pt x="1241602" y="925320"/>
                    <a:pt x="1241602" y="934530"/>
                  </a:cubicBezTo>
                  <a:cubicBezTo>
                    <a:pt x="1241602" y="944120"/>
                    <a:pt x="1233908" y="951432"/>
                    <a:pt x="1224694" y="951432"/>
                  </a:cubicBezTo>
                  <a:cubicBezTo>
                    <a:pt x="1215480" y="951432"/>
                    <a:pt x="1207786" y="943741"/>
                    <a:pt x="1207786" y="934530"/>
                  </a:cubicBezTo>
                  <a:moveTo>
                    <a:pt x="1062927" y="934530"/>
                  </a:moveTo>
                  <a:cubicBezTo>
                    <a:pt x="1062927" y="925415"/>
                    <a:pt x="1070147" y="917628"/>
                    <a:pt x="1079835" y="917628"/>
                  </a:cubicBezTo>
                  <a:cubicBezTo>
                    <a:pt x="1089524" y="917628"/>
                    <a:pt x="1096744" y="925320"/>
                    <a:pt x="1096744" y="934530"/>
                  </a:cubicBezTo>
                  <a:cubicBezTo>
                    <a:pt x="1096744" y="943741"/>
                    <a:pt x="1089049" y="951337"/>
                    <a:pt x="1079835" y="951337"/>
                  </a:cubicBezTo>
                  <a:cubicBezTo>
                    <a:pt x="1070622" y="951337"/>
                    <a:pt x="1062927" y="943646"/>
                    <a:pt x="1062927" y="934530"/>
                  </a:cubicBezTo>
                  <a:moveTo>
                    <a:pt x="1111182" y="934530"/>
                  </a:moveTo>
                  <a:cubicBezTo>
                    <a:pt x="1111182" y="925415"/>
                    <a:pt x="1118401" y="917628"/>
                    <a:pt x="1128090" y="917628"/>
                  </a:cubicBezTo>
                  <a:cubicBezTo>
                    <a:pt x="1137779" y="917628"/>
                    <a:pt x="1144998" y="925320"/>
                    <a:pt x="1144998" y="934530"/>
                  </a:cubicBezTo>
                  <a:cubicBezTo>
                    <a:pt x="1144998" y="943741"/>
                    <a:pt x="1137304" y="951432"/>
                    <a:pt x="1128090" y="951432"/>
                  </a:cubicBezTo>
                  <a:cubicBezTo>
                    <a:pt x="1118876" y="951432"/>
                    <a:pt x="1111182" y="943741"/>
                    <a:pt x="1111182" y="934530"/>
                  </a:cubicBezTo>
                  <a:moveTo>
                    <a:pt x="966229" y="934530"/>
                  </a:moveTo>
                  <a:cubicBezTo>
                    <a:pt x="966229" y="943646"/>
                    <a:pt x="974018" y="951432"/>
                    <a:pt x="983137" y="951432"/>
                  </a:cubicBezTo>
                  <a:cubicBezTo>
                    <a:pt x="992256" y="951432"/>
                    <a:pt x="1000045" y="943741"/>
                    <a:pt x="1000045" y="934530"/>
                  </a:cubicBezTo>
                  <a:cubicBezTo>
                    <a:pt x="1000045" y="925320"/>
                    <a:pt x="992351" y="917628"/>
                    <a:pt x="983137" y="917628"/>
                  </a:cubicBezTo>
                  <a:cubicBezTo>
                    <a:pt x="973448" y="917628"/>
                    <a:pt x="966229" y="925320"/>
                    <a:pt x="966229" y="934530"/>
                  </a:cubicBezTo>
                  <a:moveTo>
                    <a:pt x="1014578" y="934530"/>
                  </a:moveTo>
                  <a:cubicBezTo>
                    <a:pt x="1014578" y="943646"/>
                    <a:pt x="1022367" y="951432"/>
                    <a:pt x="1031486" y="951432"/>
                  </a:cubicBezTo>
                  <a:cubicBezTo>
                    <a:pt x="1040605" y="951432"/>
                    <a:pt x="1048394" y="943741"/>
                    <a:pt x="1048394" y="934530"/>
                  </a:cubicBezTo>
                  <a:cubicBezTo>
                    <a:pt x="1048394" y="925320"/>
                    <a:pt x="1040700" y="917628"/>
                    <a:pt x="1031486" y="917628"/>
                  </a:cubicBezTo>
                  <a:cubicBezTo>
                    <a:pt x="1021797" y="917628"/>
                    <a:pt x="1014578" y="925320"/>
                    <a:pt x="1014578" y="934530"/>
                  </a:cubicBezTo>
                  <a:moveTo>
                    <a:pt x="1304485" y="982861"/>
                  </a:moveTo>
                  <a:cubicBezTo>
                    <a:pt x="1304485" y="973746"/>
                    <a:pt x="1312179" y="965960"/>
                    <a:pt x="1321393" y="965960"/>
                  </a:cubicBezTo>
                  <a:cubicBezTo>
                    <a:pt x="1330607" y="965960"/>
                    <a:pt x="1338301" y="973651"/>
                    <a:pt x="1338301" y="982861"/>
                  </a:cubicBezTo>
                  <a:cubicBezTo>
                    <a:pt x="1338301" y="992452"/>
                    <a:pt x="1330607" y="999763"/>
                    <a:pt x="1321393" y="999763"/>
                  </a:cubicBezTo>
                  <a:cubicBezTo>
                    <a:pt x="1312179" y="999763"/>
                    <a:pt x="1304485" y="992072"/>
                    <a:pt x="1304485" y="982861"/>
                  </a:cubicBezTo>
                  <a:moveTo>
                    <a:pt x="1256135" y="982861"/>
                  </a:moveTo>
                  <a:cubicBezTo>
                    <a:pt x="1256135" y="973746"/>
                    <a:pt x="1263829" y="965960"/>
                    <a:pt x="1273043" y="965960"/>
                  </a:cubicBezTo>
                  <a:cubicBezTo>
                    <a:pt x="1282257" y="965960"/>
                    <a:pt x="1289951" y="973651"/>
                    <a:pt x="1289951" y="982861"/>
                  </a:cubicBezTo>
                  <a:cubicBezTo>
                    <a:pt x="1289951" y="992452"/>
                    <a:pt x="1282162" y="999763"/>
                    <a:pt x="1273043" y="999763"/>
                  </a:cubicBezTo>
                  <a:cubicBezTo>
                    <a:pt x="1263924" y="999763"/>
                    <a:pt x="1256135" y="992072"/>
                    <a:pt x="1256135" y="982861"/>
                  </a:cubicBezTo>
                  <a:moveTo>
                    <a:pt x="1159531" y="982861"/>
                  </a:moveTo>
                  <a:cubicBezTo>
                    <a:pt x="1159531" y="973746"/>
                    <a:pt x="1166750" y="966055"/>
                    <a:pt x="1176439" y="966055"/>
                  </a:cubicBezTo>
                  <a:cubicBezTo>
                    <a:pt x="1186128" y="966055"/>
                    <a:pt x="1193347" y="973746"/>
                    <a:pt x="1193347" y="982861"/>
                  </a:cubicBezTo>
                  <a:cubicBezTo>
                    <a:pt x="1193347" y="991977"/>
                    <a:pt x="1185653" y="999763"/>
                    <a:pt x="1176439" y="999763"/>
                  </a:cubicBezTo>
                  <a:cubicBezTo>
                    <a:pt x="1167225" y="999763"/>
                    <a:pt x="1159531" y="992072"/>
                    <a:pt x="1159531" y="982861"/>
                  </a:cubicBezTo>
                  <a:moveTo>
                    <a:pt x="1207786" y="982861"/>
                  </a:moveTo>
                  <a:cubicBezTo>
                    <a:pt x="1207786" y="973746"/>
                    <a:pt x="1215480" y="965960"/>
                    <a:pt x="1224694" y="965960"/>
                  </a:cubicBezTo>
                  <a:cubicBezTo>
                    <a:pt x="1233908" y="965960"/>
                    <a:pt x="1241602" y="973651"/>
                    <a:pt x="1241602" y="982861"/>
                  </a:cubicBezTo>
                  <a:cubicBezTo>
                    <a:pt x="1241602" y="992452"/>
                    <a:pt x="1233908" y="999763"/>
                    <a:pt x="1224694" y="999763"/>
                  </a:cubicBezTo>
                  <a:cubicBezTo>
                    <a:pt x="1215480" y="999763"/>
                    <a:pt x="1207786" y="992072"/>
                    <a:pt x="1207786" y="982861"/>
                  </a:cubicBezTo>
                  <a:moveTo>
                    <a:pt x="1062927" y="982861"/>
                  </a:moveTo>
                  <a:cubicBezTo>
                    <a:pt x="1062927" y="973746"/>
                    <a:pt x="1070147" y="965960"/>
                    <a:pt x="1079835" y="965960"/>
                  </a:cubicBezTo>
                  <a:cubicBezTo>
                    <a:pt x="1089524" y="965960"/>
                    <a:pt x="1096744" y="973651"/>
                    <a:pt x="1096744" y="982861"/>
                  </a:cubicBezTo>
                  <a:cubicBezTo>
                    <a:pt x="1096744" y="992072"/>
                    <a:pt x="1089049" y="999668"/>
                    <a:pt x="1079835" y="999668"/>
                  </a:cubicBezTo>
                  <a:cubicBezTo>
                    <a:pt x="1070622" y="999668"/>
                    <a:pt x="1062927" y="991977"/>
                    <a:pt x="1062927" y="982861"/>
                  </a:cubicBezTo>
                  <a:moveTo>
                    <a:pt x="1111182" y="982861"/>
                  </a:moveTo>
                  <a:cubicBezTo>
                    <a:pt x="1111182" y="973746"/>
                    <a:pt x="1118401" y="966055"/>
                    <a:pt x="1128090" y="966055"/>
                  </a:cubicBezTo>
                  <a:cubicBezTo>
                    <a:pt x="1137779" y="966055"/>
                    <a:pt x="1144998" y="973746"/>
                    <a:pt x="1144998" y="982861"/>
                  </a:cubicBezTo>
                  <a:cubicBezTo>
                    <a:pt x="1144998" y="991977"/>
                    <a:pt x="1137304" y="999763"/>
                    <a:pt x="1128090" y="999763"/>
                  </a:cubicBezTo>
                  <a:cubicBezTo>
                    <a:pt x="1118876" y="999763"/>
                    <a:pt x="1111182" y="992072"/>
                    <a:pt x="1111182" y="982861"/>
                  </a:cubicBezTo>
                  <a:moveTo>
                    <a:pt x="1014578" y="982861"/>
                  </a:moveTo>
                  <a:cubicBezTo>
                    <a:pt x="1014578" y="991977"/>
                    <a:pt x="1022367" y="999763"/>
                    <a:pt x="1031486" y="999763"/>
                  </a:cubicBezTo>
                  <a:cubicBezTo>
                    <a:pt x="1040605" y="999763"/>
                    <a:pt x="1048394" y="992072"/>
                    <a:pt x="1048394" y="982861"/>
                  </a:cubicBezTo>
                  <a:cubicBezTo>
                    <a:pt x="1048394" y="973651"/>
                    <a:pt x="1040700" y="965960"/>
                    <a:pt x="1031486" y="965960"/>
                  </a:cubicBezTo>
                  <a:cubicBezTo>
                    <a:pt x="1021797" y="965960"/>
                    <a:pt x="1014578" y="973651"/>
                    <a:pt x="1014578" y="982861"/>
                  </a:cubicBezTo>
                  <a:moveTo>
                    <a:pt x="1304485" y="1031192"/>
                  </a:moveTo>
                  <a:cubicBezTo>
                    <a:pt x="1304485" y="1022077"/>
                    <a:pt x="1312179" y="1014291"/>
                    <a:pt x="1321393" y="1014291"/>
                  </a:cubicBezTo>
                  <a:cubicBezTo>
                    <a:pt x="1330607" y="1014291"/>
                    <a:pt x="1338301" y="1021982"/>
                    <a:pt x="1338301" y="1031192"/>
                  </a:cubicBezTo>
                  <a:cubicBezTo>
                    <a:pt x="1338301" y="1040783"/>
                    <a:pt x="1330607" y="1048094"/>
                    <a:pt x="1321393" y="1048094"/>
                  </a:cubicBezTo>
                  <a:cubicBezTo>
                    <a:pt x="1312179" y="1048094"/>
                    <a:pt x="1304485" y="1040403"/>
                    <a:pt x="1304485" y="1031192"/>
                  </a:cubicBezTo>
                  <a:moveTo>
                    <a:pt x="1256135" y="1031192"/>
                  </a:moveTo>
                  <a:cubicBezTo>
                    <a:pt x="1256135" y="1022077"/>
                    <a:pt x="1263829" y="1014291"/>
                    <a:pt x="1273043" y="1014291"/>
                  </a:cubicBezTo>
                  <a:cubicBezTo>
                    <a:pt x="1282257" y="1014291"/>
                    <a:pt x="1289951" y="1021982"/>
                    <a:pt x="1289951" y="1031192"/>
                  </a:cubicBezTo>
                  <a:cubicBezTo>
                    <a:pt x="1289951" y="1040783"/>
                    <a:pt x="1282162" y="1048094"/>
                    <a:pt x="1273043" y="1048094"/>
                  </a:cubicBezTo>
                  <a:cubicBezTo>
                    <a:pt x="1263924" y="1048094"/>
                    <a:pt x="1256135" y="1040403"/>
                    <a:pt x="1256135" y="1031192"/>
                  </a:cubicBezTo>
                  <a:moveTo>
                    <a:pt x="1159531" y="1031192"/>
                  </a:moveTo>
                  <a:cubicBezTo>
                    <a:pt x="1159531" y="1022077"/>
                    <a:pt x="1166750" y="1014386"/>
                    <a:pt x="1176439" y="1014386"/>
                  </a:cubicBezTo>
                  <a:cubicBezTo>
                    <a:pt x="1186128" y="1014386"/>
                    <a:pt x="1193347" y="1022077"/>
                    <a:pt x="1193347" y="1031192"/>
                  </a:cubicBezTo>
                  <a:cubicBezTo>
                    <a:pt x="1193347" y="1040308"/>
                    <a:pt x="1185653" y="1048094"/>
                    <a:pt x="1176439" y="1048094"/>
                  </a:cubicBezTo>
                  <a:cubicBezTo>
                    <a:pt x="1167225" y="1048094"/>
                    <a:pt x="1159531" y="1040403"/>
                    <a:pt x="1159531" y="1031192"/>
                  </a:cubicBezTo>
                  <a:moveTo>
                    <a:pt x="1207786" y="1031192"/>
                  </a:moveTo>
                  <a:cubicBezTo>
                    <a:pt x="1207786" y="1022077"/>
                    <a:pt x="1215480" y="1014291"/>
                    <a:pt x="1224694" y="1014291"/>
                  </a:cubicBezTo>
                  <a:cubicBezTo>
                    <a:pt x="1233908" y="1014291"/>
                    <a:pt x="1241602" y="1021982"/>
                    <a:pt x="1241602" y="1031192"/>
                  </a:cubicBezTo>
                  <a:cubicBezTo>
                    <a:pt x="1241602" y="1040783"/>
                    <a:pt x="1233908" y="1048094"/>
                    <a:pt x="1224694" y="1048094"/>
                  </a:cubicBezTo>
                  <a:cubicBezTo>
                    <a:pt x="1215480" y="1048094"/>
                    <a:pt x="1207786" y="1040403"/>
                    <a:pt x="1207786" y="1031192"/>
                  </a:cubicBezTo>
                  <a:moveTo>
                    <a:pt x="1062927" y="1031192"/>
                  </a:moveTo>
                  <a:cubicBezTo>
                    <a:pt x="1062927" y="1022077"/>
                    <a:pt x="1070147" y="1014291"/>
                    <a:pt x="1079835" y="1014291"/>
                  </a:cubicBezTo>
                  <a:cubicBezTo>
                    <a:pt x="1089524" y="1014291"/>
                    <a:pt x="1096744" y="1021982"/>
                    <a:pt x="1096744" y="1031192"/>
                  </a:cubicBezTo>
                  <a:cubicBezTo>
                    <a:pt x="1096744" y="1040403"/>
                    <a:pt x="1089049" y="1047999"/>
                    <a:pt x="1079835" y="1047999"/>
                  </a:cubicBezTo>
                  <a:cubicBezTo>
                    <a:pt x="1070622" y="1047999"/>
                    <a:pt x="1062927" y="1040308"/>
                    <a:pt x="1062927" y="1031192"/>
                  </a:cubicBezTo>
                  <a:moveTo>
                    <a:pt x="1111182" y="1031192"/>
                  </a:moveTo>
                  <a:cubicBezTo>
                    <a:pt x="1111182" y="1022077"/>
                    <a:pt x="1118401" y="1014386"/>
                    <a:pt x="1128090" y="1014386"/>
                  </a:cubicBezTo>
                  <a:cubicBezTo>
                    <a:pt x="1137779" y="1014386"/>
                    <a:pt x="1144998" y="1022077"/>
                    <a:pt x="1144998" y="1031192"/>
                  </a:cubicBezTo>
                  <a:cubicBezTo>
                    <a:pt x="1144998" y="1040308"/>
                    <a:pt x="1137304" y="1048094"/>
                    <a:pt x="1128090" y="1048094"/>
                  </a:cubicBezTo>
                  <a:cubicBezTo>
                    <a:pt x="1118876" y="1048094"/>
                    <a:pt x="1111182" y="1040403"/>
                    <a:pt x="1111182" y="1031192"/>
                  </a:cubicBezTo>
                  <a:moveTo>
                    <a:pt x="1014578" y="1031192"/>
                  </a:moveTo>
                  <a:cubicBezTo>
                    <a:pt x="1014578" y="1040308"/>
                    <a:pt x="1022367" y="1048094"/>
                    <a:pt x="1031486" y="1048094"/>
                  </a:cubicBezTo>
                  <a:cubicBezTo>
                    <a:pt x="1040605" y="1048094"/>
                    <a:pt x="1048394" y="1040403"/>
                    <a:pt x="1048394" y="1031192"/>
                  </a:cubicBezTo>
                  <a:cubicBezTo>
                    <a:pt x="1048394" y="1021982"/>
                    <a:pt x="1040700" y="1014291"/>
                    <a:pt x="1031486" y="1014291"/>
                  </a:cubicBezTo>
                  <a:cubicBezTo>
                    <a:pt x="1021797" y="1014291"/>
                    <a:pt x="1014578" y="1021982"/>
                    <a:pt x="1014578" y="1031192"/>
                  </a:cubicBezTo>
                  <a:moveTo>
                    <a:pt x="1304485" y="1079429"/>
                  </a:moveTo>
                  <a:cubicBezTo>
                    <a:pt x="1304485" y="1070313"/>
                    <a:pt x="1312179" y="1062527"/>
                    <a:pt x="1321393" y="1062527"/>
                  </a:cubicBezTo>
                  <a:cubicBezTo>
                    <a:pt x="1330607" y="1062527"/>
                    <a:pt x="1338301" y="1070218"/>
                    <a:pt x="1338301" y="1079429"/>
                  </a:cubicBezTo>
                  <a:cubicBezTo>
                    <a:pt x="1338301" y="1089114"/>
                    <a:pt x="1330607" y="1096331"/>
                    <a:pt x="1321393" y="1096331"/>
                  </a:cubicBezTo>
                  <a:cubicBezTo>
                    <a:pt x="1312179" y="1096331"/>
                    <a:pt x="1304485" y="1088639"/>
                    <a:pt x="1304485" y="1079429"/>
                  </a:cubicBezTo>
                  <a:moveTo>
                    <a:pt x="1256135" y="1079429"/>
                  </a:moveTo>
                  <a:cubicBezTo>
                    <a:pt x="1256135" y="1070313"/>
                    <a:pt x="1263829" y="1062527"/>
                    <a:pt x="1273043" y="1062527"/>
                  </a:cubicBezTo>
                  <a:cubicBezTo>
                    <a:pt x="1282257" y="1062527"/>
                    <a:pt x="1289951" y="1070218"/>
                    <a:pt x="1289951" y="1079429"/>
                  </a:cubicBezTo>
                  <a:cubicBezTo>
                    <a:pt x="1289951" y="1089114"/>
                    <a:pt x="1282162" y="1096331"/>
                    <a:pt x="1273043" y="1096331"/>
                  </a:cubicBezTo>
                  <a:cubicBezTo>
                    <a:pt x="1263924" y="1096331"/>
                    <a:pt x="1256135" y="1088639"/>
                    <a:pt x="1256135" y="1079429"/>
                  </a:cubicBezTo>
                  <a:moveTo>
                    <a:pt x="1159531" y="1079429"/>
                  </a:moveTo>
                  <a:cubicBezTo>
                    <a:pt x="1159531" y="1070313"/>
                    <a:pt x="1166750" y="1062622"/>
                    <a:pt x="1176439" y="1062622"/>
                  </a:cubicBezTo>
                  <a:cubicBezTo>
                    <a:pt x="1186128" y="1062622"/>
                    <a:pt x="1193347" y="1070313"/>
                    <a:pt x="1193347" y="1079429"/>
                  </a:cubicBezTo>
                  <a:cubicBezTo>
                    <a:pt x="1193347" y="1088544"/>
                    <a:pt x="1185653" y="1096331"/>
                    <a:pt x="1176439" y="1096331"/>
                  </a:cubicBezTo>
                  <a:cubicBezTo>
                    <a:pt x="1167225" y="1096331"/>
                    <a:pt x="1159531" y="1088639"/>
                    <a:pt x="1159531" y="1079429"/>
                  </a:cubicBezTo>
                  <a:moveTo>
                    <a:pt x="1207786" y="1079429"/>
                  </a:moveTo>
                  <a:cubicBezTo>
                    <a:pt x="1207786" y="1070313"/>
                    <a:pt x="1215480" y="1062527"/>
                    <a:pt x="1224694" y="1062527"/>
                  </a:cubicBezTo>
                  <a:cubicBezTo>
                    <a:pt x="1233908" y="1062527"/>
                    <a:pt x="1241602" y="1070218"/>
                    <a:pt x="1241602" y="1079429"/>
                  </a:cubicBezTo>
                  <a:cubicBezTo>
                    <a:pt x="1241602" y="1089114"/>
                    <a:pt x="1233908" y="1096331"/>
                    <a:pt x="1224694" y="1096331"/>
                  </a:cubicBezTo>
                  <a:cubicBezTo>
                    <a:pt x="1215480" y="1096331"/>
                    <a:pt x="1207786" y="1088639"/>
                    <a:pt x="1207786" y="1079429"/>
                  </a:cubicBezTo>
                  <a:moveTo>
                    <a:pt x="1111182" y="1079429"/>
                  </a:moveTo>
                  <a:cubicBezTo>
                    <a:pt x="1111182" y="1070313"/>
                    <a:pt x="1118401" y="1062622"/>
                    <a:pt x="1128090" y="1062622"/>
                  </a:cubicBezTo>
                  <a:cubicBezTo>
                    <a:pt x="1137779" y="1062622"/>
                    <a:pt x="1144998" y="1070313"/>
                    <a:pt x="1144998" y="1079429"/>
                  </a:cubicBezTo>
                  <a:cubicBezTo>
                    <a:pt x="1144998" y="1088544"/>
                    <a:pt x="1137304" y="1096331"/>
                    <a:pt x="1128090" y="1096331"/>
                  </a:cubicBezTo>
                  <a:cubicBezTo>
                    <a:pt x="1118876" y="1096331"/>
                    <a:pt x="1111182" y="1088639"/>
                    <a:pt x="1111182" y="1079429"/>
                  </a:cubicBezTo>
                  <a:moveTo>
                    <a:pt x="1256135" y="1127760"/>
                  </a:moveTo>
                  <a:cubicBezTo>
                    <a:pt x="1256135" y="1118645"/>
                    <a:pt x="1263829" y="1110858"/>
                    <a:pt x="1273043" y="1110858"/>
                  </a:cubicBezTo>
                  <a:cubicBezTo>
                    <a:pt x="1282257" y="1110858"/>
                    <a:pt x="1289951" y="1118550"/>
                    <a:pt x="1289951" y="1127760"/>
                  </a:cubicBezTo>
                  <a:cubicBezTo>
                    <a:pt x="1289951" y="1137445"/>
                    <a:pt x="1282162" y="1144662"/>
                    <a:pt x="1273043" y="1144662"/>
                  </a:cubicBezTo>
                  <a:cubicBezTo>
                    <a:pt x="1263924" y="1144662"/>
                    <a:pt x="1256135" y="1136971"/>
                    <a:pt x="1256135" y="1127760"/>
                  </a:cubicBezTo>
                  <a:moveTo>
                    <a:pt x="1159531" y="1127760"/>
                  </a:moveTo>
                  <a:cubicBezTo>
                    <a:pt x="1159531" y="1118645"/>
                    <a:pt x="1166750" y="1110953"/>
                    <a:pt x="1176439" y="1110953"/>
                  </a:cubicBezTo>
                  <a:cubicBezTo>
                    <a:pt x="1186128" y="1110953"/>
                    <a:pt x="1193347" y="1118645"/>
                    <a:pt x="1193347" y="1127760"/>
                  </a:cubicBezTo>
                  <a:cubicBezTo>
                    <a:pt x="1193347" y="1136876"/>
                    <a:pt x="1185653" y="1144662"/>
                    <a:pt x="1176439" y="1144662"/>
                  </a:cubicBezTo>
                  <a:cubicBezTo>
                    <a:pt x="1167225" y="1144662"/>
                    <a:pt x="1159531" y="1136971"/>
                    <a:pt x="1159531" y="1127760"/>
                  </a:cubicBezTo>
                  <a:moveTo>
                    <a:pt x="1207786" y="1127760"/>
                  </a:moveTo>
                  <a:cubicBezTo>
                    <a:pt x="1207786" y="1118645"/>
                    <a:pt x="1215480" y="1110858"/>
                    <a:pt x="1224694" y="1110858"/>
                  </a:cubicBezTo>
                  <a:cubicBezTo>
                    <a:pt x="1233908" y="1110858"/>
                    <a:pt x="1241602" y="1118550"/>
                    <a:pt x="1241602" y="1127760"/>
                  </a:cubicBezTo>
                  <a:cubicBezTo>
                    <a:pt x="1241602" y="1137445"/>
                    <a:pt x="1233908" y="1144662"/>
                    <a:pt x="1224694" y="1144662"/>
                  </a:cubicBezTo>
                  <a:cubicBezTo>
                    <a:pt x="1215480" y="1144662"/>
                    <a:pt x="1207786" y="1136971"/>
                    <a:pt x="1207786" y="1127760"/>
                  </a:cubicBezTo>
                  <a:moveTo>
                    <a:pt x="1642645" y="1175996"/>
                  </a:moveTo>
                  <a:cubicBezTo>
                    <a:pt x="1642645" y="1185112"/>
                    <a:pt x="1650340" y="1192898"/>
                    <a:pt x="1659554" y="1192898"/>
                  </a:cubicBezTo>
                  <a:cubicBezTo>
                    <a:pt x="1668767" y="1192898"/>
                    <a:pt x="1676462" y="1185682"/>
                    <a:pt x="1676462" y="1175996"/>
                  </a:cubicBezTo>
                  <a:cubicBezTo>
                    <a:pt x="1676462" y="1166311"/>
                    <a:pt x="1668767" y="1159190"/>
                    <a:pt x="1659554" y="1159190"/>
                  </a:cubicBezTo>
                  <a:cubicBezTo>
                    <a:pt x="1650340" y="1159190"/>
                    <a:pt x="1642645" y="1166881"/>
                    <a:pt x="1642645" y="1175996"/>
                  </a:cubicBezTo>
                  <a:moveTo>
                    <a:pt x="1546042" y="1175996"/>
                  </a:moveTo>
                  <a:cubicBezTo>
                    <a:pt x="1546042" y="1185112"/>
                    <a:pt x="1553736" y="1192898"/>
                    <a:pt x="1562950" y="1192898"/>
                  </a:cubicBezTo>
                  <a:cubicBezTo>
                    <a:pt x="1572164" y="1192898"/>
                    <a:pt x="1579858" y="1185682"/>
                    <a:pt x="1579858" y="1175996"/>
                  </a:cubicBezTo>
                  <a:cubicBezTo>
                    <a:pt x="1579858" y="1166311"/>
                    <a:pt x="1572069" y="1159190"/>
                    <a:pt x="1562950" y="1159190"/>
                  </a:cubicBezTo>
                  <a:cubicBezTo>
                    <a:pt x="1553831" y="1159190"/>
                    <a:pt x="1546042" y="1166881"/>
                    <a:pt x="1546042" y="1175996"/>
                  </a:cubicBezTo>
                  <a:moveTo>
                    <a:pt x="1497692" y="1175996"/>
                  </a:moveTo>
                  <a:cubicBezTo>
                    <a:pt x="1497692" y="1185112"/>
                    <a:pt x="1505386" y="1192898"/>
                    <a:pt x="1514600" y="1192898"/>
                  </a:cubicBezTo>
                  <a:cubicBezTo>
                    <a:pt x="1523814" y="1192898"/>
                    <a:pt x="1531508" y="1185682"/>
                    <a:pt x="1531508" y="1175996"/>
                  </a:cubicBezTo>
                  <a:cubicBezTo>
                    <a:pt x="1531508" y="1166311"/>
                    <a:pt x="1523719" y="1159190"/>
                    <a:pt x="1514600" y="1159190"/>
                  </a:cubicBezTo>
                  <a:cubicBezTo>
                    <a:pt x="1505481" y="1159190"/>
                    <a:pt x="1497692" y="1166881"/>
                    <a:pt x="1497692" y="1175996"/>
                  </a:cubicBezTo>
                  <a:moveTo>
                    <a:pt x="1594296" y="1175996"/>
                  </a:moveTo>
                  <a:cubicBezTo>
                    <a:pt x="1594296" y="1185112"/>
                    <a:pt x="1601990" y="1192898"/>
                    <a:pt x="1611204" y="1192898"/>
                  </a:cubicBezTo>
                  <a:cubicBezTo>
                    <a:pt x="1620418" y="1192898"/>
                    <a:pt x="1628112" y="1185682"/>
                    <a:pt x="1628112" y="1175996"/>
                  </a:cubicBezTo>
                  <a:cubicBezTo>
                    <a:pt x="1628112" y="1166311"/>
                    <a:pt x="1620418" y="1159190"/>
                    <a:pt x="1611204" y="1159190"/>
                  </a:cubicBezTo>
                  <a:cubicBezTo>
                    <a:pt x="1601990" y="1159190"/>
                    <a:pt x="1594296" y="1166881"/>
                    <a:pt x="1594296" y="1175996"/>
                  </a:cubicBezTo>
                  <a:moveTo>
                    <a:pt x="1256135" y="1175996"/>
                  </a:moveTo>
                  <a:cubicBezTo>
                    <a:pt x="1256135" y="1166881"/>
                    <a:pt x="1263829" y="1159095"/>
                    <a:pt x="1273043" y="1159095"/>
                  </a:cubicBezTo>
                  <a:cubicBezTo>
                    <a:pt x="1282257" y="1159095"/>
                    <a:pt x="1289951" y="1166786"/>
                    <a:pt x="1289951" y="1175996"/>
                  </a:cubicBezTo>
                  <a:cubicBezTo>
                    <a:pt x="1289951" y="1185682"/>
                    <a:pt x="1282162" y="1192898"/>
                    <a:pt x="1273043" y="1192898"/>
                  </a:cubicBezTo>
                  <a:cubicBezTo>
                    <a:pt x="1263924" y="1192898"/>
                    <a:pt x="1256135" y="1185207"/>
                    <a:pt x="1256135" y="1175996"/>
                  </a:cubicBezTo>
                  <a:moveTo>
                    <a:pt x="1304485" y="1224328"/>
                  </a:moveTo>
                  <a:cubicBezTo>
                    <a:pt x="1304485" y="1215212"/>
                    <a:pt x="1312179" y="1207426"/>
                    <a:pt x="1321393" y="1207426"/>
                  </a:cubicBezTo>
                  <a:cubicBezTo>
                    <a:pt x="1330607" y="1207426"/>
                    <a:pt x="1338301" y="1215117"/>
                    <a:pt x="1338301" y="1224328"/>
                  </a:cubicBezTo>
                  <a:cubicBezTo>
                    <a:pt x="1338301" y="1233918"/>
                    <a:pt x="1330607" y="1241229"/>
                    <a:pt x="1321393" y="1241229"/>
                  </a:cubicBezTo>
                  <a:cubicBezTo>
                    <a:pt x="1312179" y="1241229"/>
                    <a:pt x="1304485" y="1233538"/>
                    <a:pt x="1304485" y="1224328"/>
                  </a:cubicBezTo>
                  <a:moveTo>
                    <a:pt x="1352739" y="1224328"/>
                  </a:moveTo>
                  <a:cubicBezTo>
                    <a:pt x="1352739" y="1233443"/>
                    <a:pt x="1360433" y="1241229"/>
                    <a:pt x="1369647" y="1241229"/>
                  </a:cubicBezTo>
                  <a:cubicBezTo>
                    <a:pt x="1378861" y="1241229"/>
                    <a:pt x="1386555" y="1234013"/>
                    <a:pt x="1386555" y="1224328"/>
                  </a:cubicBezTo>
                  <a:cubicBezTo>
                    <a:pt x="1386555" y="1214642"/>
                    <a:pt x="1378861" y="1207426"/>
                    <a:pt x="1369647" y="1207426"/>
                  </a:cubicBezTo>
                  <a:cubicBezTo>
                    <a:pt x="1360433" y="1207426"/>
                    <a:pt x="1352739" y="1215117"/>
                    <a:pt x="1352739" y="1224328"/>
                  </a:cubicBezTo>
                  <a:moveTo>
                    <a:pt x="1401088" y="1224328"/>
                  </a:moveTo>
                  <a:cubicBezTo>
                    <a:pt x="1401088" y="1233443"/>
                    <a:pt x="1408783" y="1241229"/>
                    <a:pt x="1417996" y="1241229"/>
                  </a:cubicBezTo>
                  <a:cubicBezTo>
                    <a:pt x="1427210" y="1241229"/>
                    <a:pt x="1434904" y="1234013"/>
                    <a:pt x="1434904" y="1224328"/>
                  </a:cubicBezTo>
                  <a:cubicBezTo>
                    <a:pt x="1434904" y="1214642"/>
                    <a:pt x="1427210" y="1207426"/>
                    <a:pt x="1417996" y="1207426"/>
                  </a:cubicBezTo>
                  <a:cubicBezTo>
                    <a:pt x="1408783" y="1207426"/>
                    <a:pt x="1401088" y="1215117"/>
                    <a:pt x="1401088" y="1224328"/>
                  </a:cubicBezTo>
                  <a:moveTo>
                    <a:pt x="1449343" y="1224328"/>
                  </a:moveTo>
                  <a:cubicBezTo>
                    <a:pt x="1449343" y="1233443"/>
                    <a:pt x="1457132" y="1241229"/>
                    <a:pt x="1466251" y="1241229"/>
                  </a:cubicBezTo>
                  <a:cubicBezTo>
                    <a:pt x="1475370" y="1241229"/>
                    <a:pt x="1483159" y="1234013"/>
                    <a:pt x="1483159" y="1224328"/>
                  </a:cubicBezTo>
                  <a:cubicBezTo>
                    <a:pt x="1483159" y="1214642"/>
                    <a:pt x="1475465" y="1207426"/>
                    <a:pt x="1466251" y="1207426"/>
                  </a:cubicBezTo>
                  <a:cubicBezTo>
                    <a:pt x="1457037" y="1207426"/>
                    <a:pt x="1449343" y="1215117"/>
                    <a:pt x="1449343" y="1224328"/>
                  </a:cubicBezTo>
                  <a:moveTo>
                    <a:pt x="1497692" y="1224328"/>
                  </a:moveTo>
                  <a:cubicBezTo>
                    <a:pt x="1497692" y="1233443"/>
                    <a:pt x="1505386" y="1241229"/>
                    <a:pt x="1514600" y="1241229"/>
                  </a:cubicBezTo>
                  <a:cubicBezTo>
                    <a:pt x="1523814" y="1241229"/>
                    <a:pt x="1531508" y="1234013"/>
                    <a:pt x="1531508" y="1224328"/>
                  </a:cubicBezTo>
                  <a:cubicBezTo>
                    <a:pt x="1531508" y="1214642"/>
                    <a:pt x="1523719" y="1207426"/>
                    <a:pt x="1514600" y="1207426"/>
                  </a:cubicBezTo>
                  <a:cubicBezTo>
                    <a:pt x="1505481" y="1207426"/>
                    <a:pt x="1497692" y="1215117"/>
                    <a:pt x="1497692" y="1224328"/>
                  </a:cubicBezTo>
                  <a:moveTo>
                    <a:pt x="1256135" y="1224328"/>
                  </a:moveTo>
                  <a:cubicBezTo>
                    <a:pt x="1256135" y="1215212"/>
                    <a:pt x="1263829" y="1207426"/>
                    <a:pt x="1273043" y="1207426"/>
                  </a:cubicBezTo>
                  <a:cubicBezTo>
                    <a:pt x="1282257" y="1207426"/>
                    <a:pt x="1289951" y="1215117"/>
                    <a:pt x="1289951" y="1224328"/>
                  </a:cubicBezTo>
                  <a:cubicBezTo>
                    <a:pt x="1289951" y="1233918"/>
                    <a:pt x="1282162" y="1241229"/>
                    <a:pt x="1273043" y="1241229"/>
                  </a:cubicBezTo>
                  <a:cubicBezTo>
                    <a:pt x="1263924" y="1241229"/>
                    <a:pt x="1256135" y="1233538"/>
                    <a:pt x="1256135" y="1224328"/>
                  </a:cubicBezTo>
                  <a:moveTo>
                    <a:pt x="1304485" y="1272659"/>
                  </a:moveTo>
                  <a:cubicBezTo>
                    <a:pt x="1304485" y="1263543"/>
                    <a:pt x="1312179" y="1255757"/>
                    <a:pt x="1321393" y="1255757"/>
                  </a:cubicBezTo>
                  <a:cubicBezTo>
                    <a:pt x="1330607" y="1255757"/>
                    <a:pt x="1338301" y="1263448"/>
                    <a:pt x="1338301" y="1272659"/>
                  </a:cubicBezTo>
                  <a:cubicBezTo>
                    <a:pt x="1338301" y="1282249"/>
                    <a:pt x="1330607" y="1289561"/>
                    <a:pt x="1321393" y="1289561"/>
                  </a:cubicBezTo>
                  <a:cubicBezTo>
                    <a:pt x="1312179" y="1289561"/>
                    <a:pt x="1304485" y="1281869"/>
                    <a:pt x="1304485" y="1272659"/>
                  </a:cubicBezTo>
                  <a:moveTo>
                    <a:pt x="1352739" y="1272659"/>
                  </a:moveTo>
                  <a:cubicBezTo>
                    <a:pt x="1352739" y="1281774"/>
                    <a:pt x="1360433" y="1289561"/>
                    <a:pt x="1369647" y="1289561"/>
                  </a:cubicBezTo>
                  <a:cubicBezTo>
                    <a:pt x="1378861" y="1289561"/>
                    <a:pt x="1386555" y="1282344"/>
                    <a:pt x="1386555" y="1272659"/>
                  </a:cubicBezTo>
                  <a:cubicBezTo>
                    <a:pt x="1386555" y="1262973"/>
                    <a:pt x="1378861" y="1255852"/>
                    <a:pt x="1369647" y="1255852"/>
                  </a:cubicBezTo>
                  <a:cubicBezTo>
                    <a:pt x="1360433" y="1255852"/>
                    <a:pt x="1352739" y="1263543"/>
                    <a:pt x="1352739" y="1272659"/>
                  </a:cubicBezTo>
                  <a:moveTo>
                    <a:pt x="1256135" y="1272659"/>
                  </a:moveTo>
                  <a:cubicBezTo>
                    <a:pt x="1256135" y="1263543"/>
                    <a:pt x="1263829" y="1255757"/>
                    <a:pt x="1273043" y="1255757"/>
                  </a:cubicBezTo>
                  <a:cubicBezTo>
                    <a:pt x="1282257" y="1255757"/>
                    <a:pt x="1289951" y="1263448"/>
                    <a:pt x="1289951" y="1272659"/>
                  </a:cubicBezTo>
                  <a:cubicBezTo>
                    <a:pt x="1289951" y="1282249"/>
                    <a:pt x="1282162" y="1289561"/>
                    <a:pt x="1273043" y="1289561"/>
                  </a:cubicBezTo>
                  <a:cubicBezTo>
                    <a:pt x="1263924" y="1289561"/>
                    <a:pt x="1256135" y="1281869"/>
                    <a:pt x="1256135" y="1272659"/>
                  </a:cubicBezTo>
                  <a:moveTo>
                    <a:pt x="1352739" y="16902"/>
                  </a:moveTo>
                  <a:cubicBezTo>
                    <a:pt x="1352739" y="7786"/>
                    <a:pt x="1360433" y="0"/>
                    <a:pt x="1369647" y="0"/>
                  </a:cubicBezTo>
                  <a:cubicBezTo>
                    <a:pt x="1378861" y="0"/>
                    <a:pt x="1386555" y="7691"/>
                    <a:pt x="1386555" y="16902"/>
                  </a:cubicBezTo>
                  <a:cubicBezTo>
                    <a:pt x="1386555" y="26492"/>
                    <a:pt x="1378766" y="33803"/>
                    <a:pt x="1369647" y="33803"/>
                  </a:cubicBezTo>
                  <a:cubicBezTo>
                    <a:pt x="1360528" y="33803"/>
                    <a:pt x="1352739" y="26112"/>
                    <a:pt x="1352739" y="16902"/>
                  </a:cubicBezTo>
                  <a:moveTo>
                    <a:pt x="1304485" y="16902"/>
                  </a:moveTo>
                  <a:cubicBezTo>
                    <a:pt x="1304485" y="7786"/>
                    <a:pt x="1312179" y="0"/>
                    <a:pt x="1321393" y="0"/>
                  </a:cubicBezTo>
                  <a:cubicBezTo>
                    <a:pt x="1330607" y="0"/>
                    <a:pt x="1338301" y="7691"/>
                    <a:pt x="1338301" y="16902"/>
                  </a:cubicBezTo>
                  <a:cubicBezTo>
                    <a:pt x="1338301" y="26492"/>
                    <a:pt x="1330607" y="33803"/>
                    <a:pt x="1321393" y="33803"/>
                  </a:cubicBezTo>
                  <a:cubicBezTo>
                    <a:pt x="1312179" y="33803"/>
                    <a:pt x="1304485" y="26112"/>
                    <a:pt x="1304485" y="16902"/>
                  </a:cubicBezTo>
                  <a:moveTo>
                    <a:pt x="1256135" y="16902"/>
                  </a:moveTo>
                  <a:cubicBezTo>
                    <a:pt x="1256135" y="7786"/>
                    <a:pt x="1263829" y="0"/>
                    <a:pt x="1273043" y="0"/>
                  </a:cubicBezTo>
                  <a:cubicBezTo>
                    <a:pt x="1282257" y="0"/>
                    <a:pt x="1289951" y="7691"/>
                    <a:pt x="1289951" y="16902"/>
                  </a:cubicBezTo>
                  <a:cubicBezTo>
                    <a:pt x="1289951" y="26492"/>
                    <a:pt x="1282162" y="33803"/>
                    <a:pt x="1273043" y="33803"/>
                  </a:cubicBezTo>
                  <a:cubicBezTo>
                    <a:pt x="1263924" y="33803"/>
                    <a:pt x="1256135" y="26112"/>
                    <a:pt x="1256135" y="16902"/>
                  </a:cubicBezTo>
                  <a:moveTo>
                    <a:pt x="1159531" y="16902"/>
                  </a:moveTo>
                  <a:cubicBezTo>
                    <a:pt x="1159531" y="7786"/>
                    <a:pt x="1166750" y="95"/>
                    <a:pt x="1176439" y="95"/>
                  </a:cubicBezTo>
                  <a:cubicBezTo>
                    <a:pt x="1186128" y="95"/>
                    <a:pt x="1193347" y="7786"/>
                    <a:pt x="1193347" y="16902"/>
                  </a:cubicBezTo>
                  <a:cubicBezTo>
                    <a:pt x="1193347" y="26017"/>
                    <a:pt x="1185653" y="33803"/>
                    <a:pt x="1176439" y="33803"/>
                  </a:cubicBezTo>
                  <a:cubicBezTo>
                    <a:pt x="1167225" y="33803"/>
                    <a:pt x="1159531" y="26112"/>
                    <a:pt x="1159531" y="16902"/>
                  </a:cubicBezTo>
                  <a:moveTo>
                    <a:pt x="1207786" y="16902"/>
                  </a:moveTo>
                  <a:cubicBezTo>
                    <a:pt x="1207786" y="7786"/>
                    <a:pt x="1215480" y="0"/>
                    <a:pt x="1224694" y="0"/>
                  </a:cubicBezTo>
                  <a:cubicBezTo>
                    <a:pt x="1233908" y="0"/>
                    <a:pt x="1241602" y="7691"/>
                    <a:pt x="1241602" y="16902"/>
                  </a:cubicBezTo>
                  <a:cubicBezTo>
                    <a:pt x="1241602" y="26492"/>
                    <a:pt x="1233908" y="33803"/>
                    <a:pt x="1224694" y="33803"/>
                  </a:cubicBezTo>
                  <a:cubicBezTo>
                    <a:pt x="1215480" y="33803"/>
                    <a:pt x="1207786" y="26112"/>
                    <a:pt x="1207786" y="16902"/>
                  </a:cubicBezTo>
                  <a:moveTo>
                    <a:pt x="1062927" y="16902"/>
                  </a:moveTo>
                  <a:cubicBezTo>
                    <a:pt x="1062927" y="7786"/>
                    <a:pt x="1070147" y="0"/>
                    <a:pt x="1079835" y="0"/>
                  </a:cubicBezTo>
                  <a:cubicBezTo>
                    <a:pt x="1089524" y="0"/>
                    <a:pt x="1096744" y="7691"/>
                    <a:pt x="1096744" y="16902"/>
                  </a:cubicBezTo>
                  <a:cubicBezTo>
                    <a:pt x="1096744" y="26112"/>
                    <a:pt x="1089049" y="33708"/>
                    <a:pt x="1079835" y="33708"/>
                  </a:cubicBezTo>
                  <a:cubicBezTo>
                    <a:pt x="1070622" y="33708"/>
                    <a:pt x="1062927" y="26017"/>
                    <a:pt x="1062927" y="16902"/>
                  </a:cubicBezTo>
                  <a:moveTo>
                    <a:pt x="1111182" y="16902"/>
                  </a:moveTo>
                  <a:cubicBezTo>
                    <a:pt x="1111182" y="7786"/>
                    <a:pt x="1118401" y="95"/>
                    <a:pt x="1128090" y="95"/>
                  </a:cubicBezTo>
                  <a:cubicBezTo>
                    <a:pt x="1137779" y="95"/>
                    <a:pt x="1144998" y="7786"/>
                    <a:pt x="1144998" y="16902"/>
                  </a:cubicBezTo>
                  <a:cubicBezTo>
                    <a:pt x="1144998" y="26017"/>
                    <a:pt x="1137304" y="33803"/>
                    <a:pt x="1128090" y="33803"/>
                  </a:cubicBezTo>
                  <a:cubicBezTo>
                    <a:pt x="1118876" y="33803"/>
                    <a:pt x="1111182" y="26112"/>
                    <a:pt x="1111182" y="16902"/>
                  </a:cubicBezTo>
                  <a:moveTo>
                    <a:pt x="1014578" y="16902"/>
                  </a:moveTo>
                  <a:cubicBezTo>
                    <a:pt x="1014578" y="26017"/>
                    <a:pt x="1022367" y="33803"/>
                    <a:pt x="1031486" y="33803"/>
                  </a:cubicBezTo>
                  <a:cubicBezTo>
                    <a:pt x="1040605" y="33803"/>
                    <a:pt x="1048394" y="26112"/>
                    <a:pt x="1048394" y="16902"/>
                  </a:cubicBezTo>
                  <a:cubicBezTo>
                    <a:pt x="1048394" y="7691"/>
                    <a:pt x="1040700" y="0"/>
                    <a:pt x="1031486" y="0"/>
                  </a:cubicBezTo>
                  <a:cubicBezTo>
                    <a:pt x="1021797" y="0"/>
                    <a:pt x="1014578" y="7691"/>
                    <a:pt x="1014578" y="16902"/>
                  </a:cubicBezTo>
                  <a:moveTo>
                    <a:pt x="1352739" y="65138"/>
                  </a:moveTo>
                  <a:cubicBezTo>
                    <a:pt x="1352739" y="56023"/>
                    <a:pt x="1360433" y="48236"/>
                    <a:pt x="1369647" y="48236"/>
                  </a:cubicBezTo>
                  <a:cubicBezTo>
                    <a:pt x="1378861" y="48236"/>
                    <a:pt x="1386555" y="55927"/>
                    <a:pt x="1386555" y="65138"/>
                  </a:cubicBezTo>
                  <a:cubicBezTo>
                    <a:pt x="1386555" y="74823"/>
                    <a:pt x="1378766" y="82040"/>
                    <a:pt x="1369647" y="82040"/>
                  </a:cubicBezTo>
                  <a:cubicBezTo>
                    <a:pt x="1360528" y="82040"/>
                    <a:pt x="1352739" y="74348"/>
                    <a:pt x="1352739" y="65138"/>
                  </a:cubicBezTo>
                  <a:moveTo>
                    <a:pt x="1304485" y="65138"/>
                  </a:moveTo>
                  <a:cubicBezTo>
                    <a:pt x="1304485" y="56023"/>
                    <a:pt x="1312179" y="48236"/>
                    <a:pt x="1321393" y="48236"/>
                  </a:cubicBezTo>
                  <a:cubicBezTo>
                    <a:pt x="1330607" y="48236"/>
                    <a:pt x="1338301" y="55927"/>
                    <a:pt x="1338301" y="65138"/>
                  </a:cubicBezTo>
                  <a:cubicBezTo>
                    <a:pt x="1338301" y="74823"/>
                    <a:pt x="1330607" y="82040"/>
                    <a:pt x="1321393" y="82040"/>
                  </a:cubicBezTo>
                  <a:cubicBezTo>
                    <a:pt x="1312179" y="82040"/>
                    <a:pt x="1304485" y="74348"/>
                    <a:pt x="1304485" y="65138"/>
                  </a:cubicBezTo>
                  <a:moveTo>
                    <a:pt x="1256135" y="65138"/>
                  </a:moveTo>
                  <a:cubicBezTo>
                    <a:pt x="1256135" y="56023"/>
                    <a:pt x="1263829" y="48236"/>
                    <a:pt x="1273043" y="48236"/>
                  </a:cubicBezTo>
                  <a:cubicBezTo>
                    <a:pt x="1282257" y="48236"/>
                    <a:pt x="1289951" y="55927"/>
                    <a:pt x="1289951" y="65138"/>
                  </a:cubicBezTo>
                  <a:cubicBezTo>
                    <a:pt x="1289951" y="74823"/>
                    <a:pt x="1282162" y="82040"/>
                    <a:pt x="1273043" y="82040"/>
                  </a:cubicBezTo>
                  <a:cubicBezTo>
                    <a:pt x="1263924" y="82040"/>
                    <a:pt x="1256135" y="74348"/>
                    <a:pt x="1256135" y="65138"/>
                  </a:cubicBezTo>
                  <a:moveTo>
                    <a:pt x="1159531" y="65138"/>
                  </a:moveTo>
                  <a:cubicBezTo>
                    <a:pt x="1159531" y="56023"/>
                    <a:pt x="1166750" y="48331"/>
                    <a:pt x="1176439" y="48331"/>
                  </a:cubicBezTo>
                  <a:cubicBezTo>
                    <a:pt x="1186128" y="48331"/>
                    <a:pt x="1193347" y="56023"/>
                    <a:pt x="1193347" y="65138"/>
                  </a:cubicBezTo>
                  <a:cubicBezTo>
                    <a:pt x="1193347" y="74254"/>
                    <a:pt x="1185653" y="82040"/>
                    <a:pt x="1176439" y="82040"/>
                  </a:cubicBezTo>
                  <a:cubicBezTo>
                    <a:pt x="1167225" y="82040"/>
                    <a:pt x="1159531" y="74348"/>
                    <a:pt x="1159531" y="65138"/>
                  </a:cubicBezTo>
                  <a:moveTo>
                    <a:pt x="1207786" y="65138"/>
                  </a:moveTo>
                  <a:cubicBezTo>
                    <a:pt x="1207786" y="56023"/>
                    <a:pt x="1215480" y="48236"/>
                    <a:pt x="1224694" y="48236"/>
                  </a:cubicBezTo>
                  <a:cubicBezTo>
                    <a:pt x="1233908" y="48236"/>
                    <a:pt x="1241602" y="55927"/>
                    <a:pt x="1241602" y="65138"/>
                  </a:cubicBezTo>
                  <a:cubicBezTo>
                    <a:pt x="1241602" y="74823"/>
                    <a:pt x="1233908" y="82040"/>
                    <a:pt x="1224694" y="82040"/>
                  </a:cubicBezTo>
                  <a:cubicBezTo>
                    <a:pt x="1215480" y="82040"/>
                    <a:pt x="1207786" y="74348"/>
                    <a:pt x="1207786" y="65138"/>
                  </a:cubicBezTo>
                  <a:moveTo>
                    <a:pt x="1062927" y="65138"/>
                  </a:moveTo>
                  <a:cubicBezTo>
                    <a:pt x="1062927" y="56023"/>
                    <a:pt x="1070147" y="48236"/>
                    <a:pt x="1079835" y="48236"/>
                  </a:cubicBezTo>
                  <a:cubicBezTo>
                    <a:pt x="1089524" y="48236"/>
                    <a:pt x="1096744" y="55927"/>
                    <a:pt x="1096744" y="65138"/>
                  </a:cubicBezTo>
                  <a:cubicBezTo>
                    <a:pt x="1096744" y="74348"/>
                    <a:pt x="1089049" y="82040"/>
                    <a:pt x="1079835" y="82040"/>
                  </a:cubicBezTo>
                  <a:cubicBezTo>
                    <a:pt x="1070622" y="82040"/>
                    <a:pt x="1062927" y="74348"/>
                    <a:pt x="1062927" y="65138"/>
                  </a:cubicBezTo>
                  <a:moveTo>
                    <a:pt x="1111182" y="65138"/>
                  </a:moveTo>
                  <a:cubicBezTo>
                    <a:pt x="1111182" y="56023"/>
                    <a:pt x="1118401" y="48331"/>
                    <a:pt x="1128090" y="48331"/>
                  </a:cubicBezTo>
                  <a:cubicBezTo>
                    <a:pt x="1137779" y="48331"/>
                    <a:pt x="1144998" y="56023"/>
                    <a:pt x="1144998" y="65138"/>
                  </a:cubicBezTo>
                  <a:cubicBezTo>
                    <a:pt x="1144998" y="74254"/>
                    <a:pt x="1137304" y="82040"/>
                    <a:pt x="1128090" y="82040"/>
                  </a:cubicBezTo>
                  <a:cubicBezTo>
                    <a:pt x="1118876" y="82040"/>
                    <a:pt x="1111182" y="74348"/>
                    <a:pt x="1111182" y="65138"/>
                  </a:cubicBezTo>
                  <a:moveTo>
                    <a:pt x="966229" y="65138"/>
                  </a:moveTo>
                  <a:cubicBezTo>
                    <a:pt x="966229" y="74254"/>
                    <a:pt x="974018" y="82040"/>
                    <a:pt x="983137" y="82040"/>
                  </a:cubicBezTo>
                  <a:cubicBezTo>
                    <a:pt x="992256" y="82040"/>
                    <a:pt x="1000045" y="74348"/>
                    <a:pt x="1000045" y="65138"/>
                  </a:cubicBezTo>
                  <a:cubicBezTo>
                    <a:pt x="1000045" y="55927"/>
                    <a:pt x="992351" y="48236"/>
                    <a:pt x="983137" y="48236"/>
                  </a:cubicBezTo>
                  <a:cubicBezTo>
                    <a:pt x="973448" y="48236"/>
                    <a:pt x="966229" y="55927"/>
                    <a:pt x="966229" y="65138"/>
                  </a:cubicBezTo>
                  <a:moveTo>
                    <a:pt x="1014578" y="65138"/>
                  </a:moveTo>
                  <a:cubicBezTo>
                    <a:pt x="1014578" y="74254"/>
                    <a:pt x="1022367" y="82040"/>
                    <a:pt x="1031486" y="82040"/>
                  </a:cubicBezTo>
                  <a:cubicBezTo>
                    <a:pt x="1040605" y="82040"/>
                    <a:pt x="1048394" y="74348"/>
                    <a:pt x="1048394" y="65138"/>
                  </a:cubicBezTo>
                  <a:cubicBezTo>
                    <a:pt x="1048394" y="55927"/>
                    <a:pt x="1040700" y="48236"/>
                    <a:pt x="1031486" y="48236"/>
                  </a:cubicBezTo>
                  <a:cubicBezTo>
                    <a:pt x="1021797" y="48236"/>
                    <a:pt x="1014578" y="55927"/>
                    <a:pt x="1014578" y="65138"/>
                  </a:cubicBezTo>
                  <a:moveTo>
                    <a:pt x="1352739" y="113469"/>
                  </a:moveTo>
                  <a:cubicBezTo>
                    <a:pt x="1352739" y="104354"/>
                    <a:pt x="1360433" y="96567"/>
                    <a:pt x="1369647" y="96567"/>
                  </a:cubicBezTo>
                  <a:cubicBezTo>
                    <a:pt x="1378861" y="96567"/>
                    <a:pt x="1386555" y="104259"/>
                    <a:pt x="1386555" y="113469"/>
                  </a:cubicBezTo>
                  <a:cubicBezTo>
                    <a:pt x="1386555" y="123060"/>
                    <a:pt x="1378766" y="130371"/>
                    <a:pt x="1369647" y="130371"/>
                  </a:cubicBezTo>
                  <a:cubicBezTo>
                    <a:pt x="1360528" y="130371"/>
                    <a:pt x="1352739" y="122680"/>
                    <a:pt x="1352739" y="113469"/>
                  </a:cubicBezTo>
                  <a:moveTo>
                    <a:pt x="1304485" y="113469"/>
                  </a:moveTo>
                  <a:cubicBezTo>
                    <a:pt x="1304485" y="104354"/>
                    <a:pt x="1312179" y="96567"/>
                    <a:pt x="1321393" y="96567"/>
                  </a:cubicBezTo>
                  <a:cubicBezTo>
                    <a:pt x="1330607" y="96567"/>
                    <a:pt x="1338301" y="104259"/>
                    <a:pt x="1338301" y="113469"/>
                  </a:cubicBezTo>
                  <a:cubicBezTo>
                    <a:pt x="1338301" y="123060"/>
                    <a:pt x="1330607" y="130371"/>
                    <a:pt x="1321393" y="130371"/>
                  </a:cubicBezTo>
                  <a:cubicBezTo>
                    <a:pt x="1312179" y="130371"/>
                    <a:pt x="1304485" y="122680"/>
                    <a:pt x="1304485" y="113469"/>
                  </a:cubicBezTo>
                  <a:moveTo>
                    <a:pt x="917974" y="113469"/>
                  </a:moveTo>
                  <a:cubicBezTo>
                    <a:pt x="917974" y="122585"/>
                    <a:pt x="925668" y="130371"/>
                    <a:pt x="934882" y="130371"/>
                  </a:cubicBezTo>
                  <a:cubicBezTo>
                    <a:pt x="944096" y="130371"/>
                    <a:pt x="951790" y="123154"/>
                    <a:pt x="951790" y="113469"/>
                  </a:cubicBezTo>
                  <a:cubicBezTo>
                    <a:pt x="951790" y="103784"/>
                    <a:pt x="944001" y="96567"/>
                    <a:pt x="934882" y="96567"/>
                  </a:cubicBezTo>
                  <a:cubicBezTo>
                    <a:pt x="925763" y="96567"/>
                    <a:pt x="917974" y="104259"/>
                    <a:pt x="917974" y="113469"/>
                  </a:cubicBezTo>
                  <a:moveTo>
                    <a:pt x="1256135" y="113469"/>
                  </a:moveTo>
                  <a:cubicBezTo>
                    <a:pt x="1256135" y="104354"/>
                    <a:pt x="1263829" y="96567"/>
                    <a:pt x="1273043" y="96567"/>
                  </a:cubicBezTo>
                  <a:cubicBezTo>
                    <a:pt x="1282257" y="96567"/>
                    <a:pt x="1289951" y="104259"/>
                    <a:pt x="1289951" y="113469"/>
                  </a:cubicBezTo>
                  <a:cubicBezTo>
                    <a:pt x="1289951" y="123060"/>
                    <a:pt x="1282162" y="130371"/>
                    <a:pt x="1273043" y="130371"/>
                  </a:cubicBezTo>
                  <a:cubicBezTo>
                    <a:pt x="1263924" y="130371"/>
                    <a:pt x="1256135" y="122680"/>
                    <a:pt x="1256135" y="113469"/>
                  </a:cubicBezTo>
                  <a:moveTo>
                    <a:pt x="1159531" y="113469"/>
                  </a:moveTo>
                  <a:cubicBezTo>
                    <a:pt x="1159531" y="104354"/>
                    <a:pt x="1166750" y="96567"/>
                    <a:pt x="1176439" y="96567"/>
                  </a:cubicBezTo>
                  <a:cubicBezTo>
                    <a:pt x="1186128" y="96567"/>
                    <a:pt x="1193347" y="104259"/>
                    <a:pt x="1193347" y="113469"/>
                  </a:cubicBezTo>
                  <a:cubicBezTo>
                    <a:pt x="1193347" y="122680"/>
                    <a:pt x="1185653" y="130371"/>
                    <a:pt x="1176439" y="130371"/>
                  </a:cubicBezTo>
                  <a:cubicBezTo>
                    <a:pt x="1167225" y="130371"/>
                    <a:pt x="1159531" y="122680"/>
                    <a:pt x="1159531" y="113469"/>
                  </a:cubicBezTo>
                  <a:moveTo>
                    <a:pt x="1207786" y="113469"/>
                  </a:moveTo>
                  <a:cubicBezTo>
                    <a:pt x="1207786" y="104354"/>
                    <a:pt x="1215480" y="96567"/>
                    <a:pt x="1224694" y="96567"/>
                  </a:cubicBezTo>
                  <a:cubicBezTo>
                    <a:pt x="1233908" y="96567"/>
                    <a:pt x="1241602" y="104259"/>
                    <a:pt x="1241602" y="113469"/>
                  </a:cubicBezTo>
                  <a:cubicBezTo>
                    <a:pt x="1241602" y="123060"/>
                    <a:pt x="1233908" y="130371"/>
                    <a:pt x="1224694" y="130371"/>
                  </a:cubicBezTo>
                  <a:cubicBezTo>
                    <a:pt x="1215480" y="130371"/>
                    <a:pt x="1207786" y="122680"/>
                    <a:pt x="1207786" y="113469"/>
                  </a:cubicBezTo>
                  <a:moveTo>
                    <a:pt x="1062927" y="113469"/>
                  </a:moveTo>
                  <a:cubicBezTo>
                    <a:pt x="1062927" y="104354"/>
                    <a:pt x="1070147" y="96567"/>
                    <a:pt x="1079835" y="96567"/>
                  </a:cubicBezTo>
                  <a:cubicBezTo>
                    <a:pt x="1089524" y="96567"/>
                    <a:pt x="1096744" y="104259"/>
                    <a:pt x="1096744" y="113469"/>
                  </a:cubicBezTo>
                  <a:cubicBezTo>
                    <a:pt x="1096744" y="122680"/>
                    <a:pt x="1089049" y="130276"/>
                    <a:pt x="1079835" y="130276"/>
                  </a:cubicBezTo>
                  <a:cubicBezTo>
                    <a:pt x="1070622" y="130276"/>
                    <a:pt x="1062927" y="122585"/>
                    <a:pt x="1062927" y="113469"/>
                  </a:cubicBezTo>
                  <a:moveTo>
                    <a:pt x="1111182" y="113469"/>
                  </a:moveTo>
                  <a:cubicBezTo>
                    <a:pt x="1111182" y="104354"/>
                    <a:pt x="1118401" y="96567"/>
                    <a:pt x="1128090" y="96567"/>
                  </a:cubicBezTo>
                  <a:cubicBezTo>
                    <a:pt x="1137779" y="96567"/>
                    <a:pt x="1144998" y="104259"/>
                    <a:pt x="1144998" y="113469"/>
                  </a:cubicBezTo>
                  <a:cubicBezTo>
                    <a:pt x="1144998" y="122680"/>
                    <a:pt x="1137304" y="130371"/>
                    <a:pt x="1128090" y="130371"/>
                  </a:cubicBezTo>
                  <a:cubicBezTo>
                    <a:pt x="1118876" y="130371"/>
                    <a:pt x="1111182" y="122680"/>
                    <a:pt x="1111182" y="113469"/>
                  </a:cubicBezTo>
                  <a:moveTo>
                    <a:pt x="966229" y="113469"/>
                  </a:moveTo>
                  <a:cubicBezTo>
                    <a:pt x="966229" y="122585"/>
                    <a:pt x="974018" y="130371"/>
                    <a:pt x="983137" y="130371"/>
                  </a:cubicBezTo>
                  <a:cubicBezTo>
                    <a:pt x="992256" y="130371"/>
                    <a:pt x="1000045" y="122680"/>
                    <a:pt x="1000045" y="113469"/>
                  </a:cubicBezTo>
                  <a:cubicBezTo>
                    <a:pt x="1000045" y="104259"/>
                    <a:pt x="992351" y="96567"/>
                    <a:pt x="983137" y="96567"/>
                  </a:cubicBezTo>
                  <a:cubicBezTo>
                    <a:pt x="973448" y="96567"/>
                    <a:pt x="966229" y="104259"/>
                    <a:pt x="966229" y="113469"/>
                  </a:cubicBezTo>
                  <a:moveTo>
                    <a:pt x="1014578" y="113469"/>
                  </a:moveTo>
                  <a:cubicBezTo>
                    <a:pt x="1014578" y="122585"/>
                    <a:pt x="1022367" y="130371"/>
                    <a:pt x="1031486" y="130371"/>
                  </a:cubicBezTo>
                  <a:cubicBezTo>
                    <a:pt x="1040605" y="130371"/>
                    <a:pt x="1048394" y="122680"/>
                    <a:pt x="1048394" y="113469"/>
                  </a:cubicBezTo>
                  <a:cubicBezTo>
                    <a:pt x="1048394" y="104259"/>
                    <a:pt x="1040700" y="96567"/>
                    <a:pt x="1031486" y="96567"/>
                  </a:cubicBezTo>
                  <a:cubicBezTo>
                    <a:pt x="1021797" y="96567"/>
                    <a:pt x="1014578" y="104259"/>
                    <a:pt x="1014578" y="113469"/>
                  </a:cubicBezTo>
                  <a:moveTo>
                    <a:pt x="1352739" y="161800"/>
                  </a:moveTo>
                  <a:cubicBezTo>
                    <a:pt x="1352739" y="152685"/>
                    <a:pt x="1360433" y="144899"/>
                    <a:pt x="1369647" y="144899"/>
                  </a:cubicBezTo>
                  <a:cubicBezTo>
                    <a:pt x="1378861" y="144899"/>
                    <a:pt x="1386555" y="152590"/>
                    <a:pt x="1386555" y="161800"/>
                  </a:cubicBezTo>
                  <a:cubicBezTo>
                    <a:pt x="1386555" y="171391"/>
                    <a:pt x="1378766" y="178702"/>
                    <a:pt x="1369647" y="178702"/>
                  </a:cubicBezTo>
                  <a:cubicBezTo>
                    <a:pt x="1360528" y="178702"/>
                    <a:pt x="1352739" y="171011"/>
                    <a:pt x="1352739" y="161800"/>
                  </a:cubicBezTo>
                  <a:moveTo>
                    <a:pt x="1304485" y="161800"/>
                  </a:moveTo>
                  <a:cubicBezTo>
                    <a:pt x="1304485" y="152685"/>
                    <a:pt x="1312179" y="144899"/>
                    <a:pt x="1321393" y="144899"/>
                  </a:cubicBezTo>
                  <a:cubicBezTo>
                    <a:pt x="1330607" y="144899"/>
                    <a:pt x="1338301" y="152590"/>
                    <a:pt x="1338301" y="161800"/>
                  </a:cubicBezTo>
                  <a:cubicBezTo>
                    <a:pt x="1338301" y="171391"/>
                    <a:pt x="1330607" y="178702"/>
                    <a:pt x="1321393" y="178702"/>
                  </a:cubicBezTo>
                  <a:cubicBezTo>
                    <a:pt x="1312179" y="178702"/>
                    <a:pt x="1304485" y="171011"/>
                    <a:pt x="1304485" y="161800"/>
                  </a:cubicBezTo>
                  <a:moveTo>
                    <a:pt x="869625" y="161800"/>
                  </a:moveTo>
                  <a:cubicBezTo>
                    <a:pt x="869625" y="170916"/>
                    <a:pt x="877319" y="178702"/>
                    <a:pt x="886533" y="178702"/>
                  </a:cubicBezTo>
                  <a:cubicBezTo>
                    <a:pt x="895747" y="178702"/>
                    <a:pt x="903441" y="171486"/>
                    <a:pt x="903441" y="161800"/>
                  </a:cubicBezTo>
                  <a:cubicBezTo>
                    <a:pt x="903441" y="152115"/>
                    <a:pt x="895747" y="144899"/>
                    <a:pt x="886533" y="144899"/>
                  </a:cubicBezTo>
                  <a:cubicBezTo>
                    <a:pt x="877319" y="144899"/>
                    <a:pt x="869625" y="152590"/>
                    <a:pt x="869625" y="161800"/>
                  </a:cubicBezTo>
                  <a:moveTo>
                    <a:pt x="917974" y="161800"/>
                  </a:moveTo>
                  <a:cubicBezTo>
                    <a:pt x="917974" y="170916"/>
                    <a:pt x="925668" y="178702"/>
                    <a:pt x="934882" y="178702"/>
                  </a:cubicBezTo>
                  <a:cubicBezTo>
                    <a:pt x="944096" y="178702"/>
                    <a:pt x="951790" y="171486"/>
                    <a:pt x="951790" y="161800"/>
                  </a:cubicBezTo>
                  <a:cubicBezTo>
                    <a:pt x="951790" y="152115"/>
                    <a:pt x="944001" y="144899"/>
                    <a:pt x="934882" y="144899"/>
                  </a:cubicBezTo>
                  <a:cubicBezTo>
                    <a:pt x="925763" y="144899"/>
                    <a:pt x="917974" y="152590"/>
                    <a:pt x="917974" y="161800"/>
                  </a:cubicBezTo>
                  <a:moveTo>
                    <a:pt x="1256135" y="161800"/>
                  </a:moveTo>
                  <a:cubicBezTo>
                    <a:pt x="1256135" y="152685"/>
                    <a:pt x="1263829" y="144899"/>
                    <a:pt x="1273043" y="144899"/>
                  </a:cubicBezTo>
                  <a:cubicBezTo>
                    <a:pt x="1282257" y="144899"/>
                    <a:pt x="1289951" y="152590"/>
                    <a:pt x="1289951" y="161800"/>
                  </a:cubicBezTo>
                  <a:cubicBezTo>
                    <a:pt x="1289951" y="171391"/>
                    <a:pt x="1282162" y="178702"/>
                    <a:pt x="1273043" y="178702"/>
                  </a:cubicBezTo>
                  <a:cubicBezTo>
                    <a:pt x="1263924" y="178702"/>
                    <a:pt x="1256135" y="171011"/>
                    <a:pt x="1256135" y="161800"/>
                  </a:cubicBezTo>
                  <a:moveTo>
                    <a:pt x="1159531" y="161800"/>
                  </a:moveTo>
                  <a:cubicBezTo>
                    <a:pt x="1159531" y="152685"/>
                    <a:pt x="1166750" y="144899"/>
                    <a:pt x="1176439" y="144899"/>
                  </a:cubicBezTo>
                  <a:cubicBezTo>
                    <a:pt x="1186128" y="144899"/>
                    <a:pt x="1193347" y="152590"/>
                    <a:pt x="1193347" y="161800"/>
                  </a:cubicBezTo>
                  <a:cubicBezTo>
                    <a:pt x="1193347" y="171011"/>
                    <a:pt x="1185653" y="178702"/>
                    <a:pt x="1176439" y="178702"/>
                  </a:cubicBezTo>
                  <a:cubicBezTo>
                    <a:pt x="1167225" y="178702"/>
                    <a:pt x="1159531" y="171011"/>
                    <a:pt x="1159531" y="161800"/>
                  </a:cubicBezTo>
                  <a:moveTo>
                    <a:pt x="1207786" y="161800"/>
                  </a:moveTo>
                  <a:cubicBezTo>
                    <a:pt x="1207786" y="152685"/>
                    <a:pt x="1215480" y="144899"/>
                    <a:pt x="1224694" y="144899"/>
                  </a:cubicBezTo>
                  <a:cubicBezTo>
                    <a:pt x="1233908" y="144899"/>
                    <a:pt x="1241602" y="152590"/>
                    <a:pt x="1241602" y="161800"/>
                  </a:cubicBezTo>
                  <a:cubicBezTo>
                    <a:pt x="1241602" y="171391"/>
                    <a:pt x="1233908" y="178702"/>
                    <a:pt x="1224694" y="178702"/>
                  </a:cubicBezTo>
                  <a:cubicBezTo>
                    <a:pt x="1215480" y="178702"/>
                    <a:pt x="1207786" y="171011"/>
                    <a:pt x="1207786" y="161800"/>
                  </a:cubicBezTo>
                  <a:moveTo>
                    <a:pt x="1062927" y="161800"/>
                  </a:moveTo>
                  <a:cubicBezTo>
                    <a:pt x="1062927" y="152685"/>
                    <a:pt x="1070147" y="144899"/>
                    <a:pt x="1079835" y="144899"/>
                  </a:cubicBezTo>
                  <a:cubicBezTo>
                    <a:pt x="1089524" y="144899"/>
                    <a:pt x="1096744" y="152590"/>
                    <a:pt x="1096744" y="161800"/>
                  </a:cubicBezTo>
                  <a:cubicBezTo>
                    <a:pt x="1096744" y="171011"/>
                    <a:pt x="1089049" y="178702"/>
                    <a:pt x="1079835" y="178702"/>
                  </a:cubicBezTo>
                  <a:cubicBezTo>
                    <a:pt x="1070622" y="178702"/>
                    <a:pt x="1062927" y="171011"/>
                    <a:pt x="1062927" y="161800"/>
                  </a:cubicBezTo>
                  <a:moveTo>
                    <a:pt x="1111182" y="161800"/>
                  </a:moveTo>
                  <a:cubicBezTo>
                    <a:pt x="1111182" y="152685"/>
                    <a:pt x="1118401" y="144899"/>
                    <a:pt x="1128090" y="144899"/>
                  </a:cubicBezTo>
                  <a:cubicBezTo>
                    <a:pt x="1137779" y="144899"/>
                    <a:pt x="1144998" y="152590"/>
                    <a:pt x="1144998" y="161800"/>
                  </a:cubicBezTo>
                  <a:cubicBezTo>
                    <a:pt x="1144998" y="171011"/>
                    <a:pt x="1137304" y="178702"/>
                    <a:pt x="1128090" y="178702"/>
                  </a:cubicBezTo>
                  <a:cubicBezTo>
                    <a:pt x="1118876" y="178702"/>
                    <a:pt x="1111182" y="171011"/>
                    <a:pt x="1111182" y="161800"/>
                  </a:cubicBezTo>
                  <a:moveTo>
                    <a:pt x="966229" y="161800"/>
                  </a:moveTo>
                  <a:cubicBezTo>
                    <a:pt x="966229" y="170916"/>
                    <a:pt x="974018" y="178702"/>
                    <a:pt x="983137" y="178702"/>
                  </a:cubicBezTo>
                  <a:cubicBezTo>
                    <a:pt x="992256" y="178702"/>
                    <a:pt x="1000045" y="171011"/>
                    <a:pt x="1000045" y="161800"/>
                  </a:cubicBezTo>
                  <a:cubicBezTo>
                    <a:pt x="1000045" y="152590"/>
                    <a:pt x="992351" y="144899"/>
                    <a:pt x="983137" y="144899"/>
                  </a:cubicBezTo>
                  <a:cubicBezTo>
                    <a:pt x="973448" y="144899"/>
                    <a:pt x="966229" y="152590"/>
                    <a:pt x="966229" y="161800"/>
                  </a:cubicBezTo>
                  <a:moveTo>
                    <a:pt x="1014578" y="161800"/>
                  </a:moveTo>
                  <a:cubicBezTo>
                    <a:pt x="1014578" y="170916"/>
                    <a:pt x="1022367" y="178702"/>
                    <a:pt x="1031486" y="178702"/>
                  </a:cubicBezTo>
                  <a:cubicBezTo>
                    <a:pt x="1040605" y="178702"/>
                    <a:pt x="1048394" y="171011"/>
                    <a:pt x="1048394" y="161800"/>
                  </a:cubicBezTo>
                  <a:cubicBezTo>
                    <a:pt x="1048394" y="152590"/>
                    <a:pt x="1040700" y="144899"/>
                    <a:pt x="1031486" y="144899"/>
                  </a:cubicBezTo>
                  <a:cubicBezTo>
                    <a:pt x="1021797" y="144899"/>
                    <a:pt x="1014578" y="152590"/>
                    <a:pt x="1014578" y="161800"/>
                  </a:cubicBezTo>
                  <a:moveTo>
                    <a:pt x="1352739" y="210037"/>
                  </a:moveTo>
                  <a:cubicBezTo>
                    <a:pt x="1352739" y="200921"/>
                    <a:pt x="1360433" y="193135"/>
                    <a:pt x="1369647" y="193135"/>
                  </a:cubicBezTo>
                  <a:cubicBezTo>
                    <a:pt x="1378861" y="193135"/>
                    <a:pt x="1386555" y="200826"/>
                    <a:pt x="1386555" y="210037"/>
                  </a:cubicBezTo>
                  <a:cubicBezTo>
                    <a:pt x="1386555" y="219627"/>
                    <a:pt x="1378766" y="226938"/>
                    <a:pt x="1369647" y="226938"/>
                  </a:cubicBezTo>
                  <a:cubicBezTo>
                    <a:pt x="1360528" y="226938"/>
                    <a:pt x="1352739" y="219247"/>
                    <a:pt x="1352739" y="210037"/>
                  </a:cubicBezTo>
                  <a:moveTo>
                    <a:pt x="1304485" y="210037"/>
                  </a:moveTo>
                  <a:cubicBezTo>
                    <a:pt x="1304485" y="200921"/>
                    <a:pt x="1312179" y="193135"/>
                    <a:pt x="1321393" y="193135"/>
                  </a:cubicBezTo>
                  <a:cubicBezTo>
                    <a:pt x="1330607" y="193135"/>
                    <a:pt x="1338301" y="200826"/>
                    <a:pt x="1338301" y="210037"/>
                  </a:cubicBezTo>
                  <a:cubicBezTo>
                    <a:pt x="1338301" y="219627"/>
                    <a:pt x="1330607" y="226938"/>
                    <a:pt x="1321393" y="226938"/>
                  </a:cubicBezTo>
                  <a:cubicBezTo>
                    <a:pt x="1312179" y="226938"/>
                    <a:pt x="1304485" y="219247"/>
                    <a:pt x="1304485" y="210037"/>
                  </a:cubicBezTo>
                  <a:moveTo>
                    <a:pt x="821275" y="210037"/>
                  </a:moveTo>
                  <a:cubicBezTo>
                    <a:pt x="821275" y="219152"/>
                    <a:pt x="828969" y="226938"/>
                    <a:pt x="838183" y="226938"/>
                  </a:cubicBezTo>
                  <a:cubicBezTo>
                    <a:pt x="847397" y="226938"/>
                    <a:pt x="855091" y="219722"/>
                    <a:pt x="855091" y="210037"/>
                  </a:cubicBezTo>
                  <a:cubicBezTo>
                    <a:pt x="855091" y="200351"/>
                    <a:pt x="847397" y="193135"/>
                    <a:pt x="838183" y="193135"/>
                  </a:cubicBezTo>
                  <a:cubicBezTo>
                    <a:pt x="828969" y="193135"/>
                    <a:pt x="821275" y="200826"/>
                    <a:pt x="821275" y="210037"/>
                  </a:cubicBezTo>
                  <a:moveTo>
                    <a:pt x="869625" y="210037"/>
                  </a:moveTo>
                  <a:cubicBezTo>
                    <a:pt x="869625" y="219247"/>
                    <a:pt x="877319" y="226938"/>
                    <a:pt x="886533" y="226938"/>
                  </a:cubicBezTo>
                  <a:cubicBezTo>
                    <a:pt x="895747" y="226938"/>
                    <a:pt x="903441" y="219722"/>
                    <a:pt x="903441" y="210037"/>
                  </a:cubicBezTo>
                  <a:cubicBezTo>
                    <a:pt x="903441" y="200351"/>
                    <a:pt x="895747" y="193135"/>
                    <a:pt x="886533" y="193135"/>
                  </a:cubicBezTo>
                  <a:cubicBezTo>
                    <a:pt x="877319" y="193135"/>
                    <a:pt x="869625" y="200826"/>
                    <a:pt x="869625" y="210037"/>
                  </a:cubicBezTo>
                  <a:moveTo>
                    <a:pt x="917974" y="210037"/>
                  </a:moveTo>
                  <a:cubicBezTo>
                    <a:pt x="917974" y="219247"/>
                    <a:pt x="925668" y="226938"/>
                    <a:pt x="934882" y="226938"/>
                  </a:cubicBezTo>
                  <a:cubicBezTo>
                    <a:pt x="944096" y="226938"/>
                    <a:pt x="951790" y="219722"/>
                    <a:pt x="951790" y="210037"/>
                  </a:cubicBezTo>
                  <a:cubicBezTo>
                    <a:pt x="951790" y="200351"/>
                    <a:pt x="944001" y="193135"/>
                    <a:pt x="934882" y="193135"/>
                  </a:cubicBezTo>
                  <a:cubicBezTo>
                    <a:pt x="925763" y="193135"/>
                    <a:pt x="917974" y="200826"/>
                    <a:pt x="917974" y="210037"/>
                  </a:cubicBezTo>
                  <a:moveTo>
                    <a:pt x="1256135" y="210037"/>
                  </a:moveTo>
                  <a:cubicBezTo>
                    <a:pt x="1256135" y="200921"/>
                    <a:pt x="1263829" y="193135"/>
                    <a:pt x="1273043" y="193135"/>
                  </a:cubicBezTo>
                  <a:cubicBezTo>
                    <a:pt x="1282257" y="193135"/>
                    <a:pt x="1289951" y="200826"/>
                    <a:pt x="1289951" y="210037"/>
                  </a:cubicBezTo>
                  <a:cubicBezTo>
                    <a:pt x="1289951" y="219627"/>
                    <a:pt x="1282162" y="226938"/>
                    <a:pt x="1273043" y="226938"/>
                  </a:cubicBezTo>
                  <a:cubicBezTo>
                    <a:pt x="1263924" y="226938"/>
                    <a:pt x="1256135" y="219247"/>
                    <a:pt x="1256135" y="210037"/>
                  </a:cubicBezTo>
                  <a:moveTo>
                    <a:pt x="1159531" y="210037"/>
                  </a:moveTo>
                  <a:cubicBezTo>
                    <a:pt x="1159531" y="200921"/>
                    <a:pt x="1166750" y="193135"/>
                    <a:pt x="1176439" y="193135"/>
                  </a:cubicBezTo>
                  <a:cubicBezTo>
                    <a:pt x="1186128" y="193135"/>
                    <a:pt x="1193347" y="200826"/>
                    <a:pt x="1193347" y="210037"/>
                  </a:cubicBezTo>
                  <a:cubicBezTo>
                    <a:pt x="1193347" y="219247"/>
                    <a:pt x="1185653" y="226938"/>
                    <a:pt x="1176439" y="226938"/>
                  </a:cubicBezTo>
                  <a:cubicBezTo>
                    <a:pt x="1167225" y="226938"/>
                    <a:pt x="1159531" y="219247"/>
                    <a:pt x="1159531" y="210037"/>
                  </a:cubicBezTo>
                  <a:moveTo>
                    <a:pt x="1207786" y="210037"/>
                  </a:moveTo>
                  <a:cubicBezTo>
                    <a:pt x="1207786" y="200921"/>
                    <a:pt x="1215480" y="193135"/>
                    <a:pt x="1224694" y="193135"/>
                  </a:cubicBezTo>
                  <a:cubicBezTo>
                    <a:pt x="1233908" y="193135"/>
                    <a:pt x="1241602" y="200826"/>
                    <a:pt x="1241602" y="210037"/>
                  </a:cubicBezTo>
                  <a:cubicBezTo>
                    <a:pt x="1241602" y="219627"/>
                    <a:pt x="1233908" y="226938"/>
                    <a:pt x="1224694" y="226938"/>
                  </a:cubicBezTo>
                  <a:cubicBezTo>
                    <a:pt x="1215480" y="226938"/>
                    <a:pt x="1207786" y="219247"/>
                    <a:pt x="1207786" y="210037"/>
                  </a:cubicBezTo>
                  <a:moveTo>
                    <a:pt x="1062927" y="210037"/>
                  </a:moveTo>
                  <a:cubicBezTo>
                    <a:pt x="1062927" y="200921"/>
                    <a:pt x="1070147" y="193135"/>
                    <a:pt x="1079835" y="193135"/>
                  </a:cubicBezTo>
                  <a:cubicBezTo>
                    <a:pt x="1089524" y="193135"/>
                    <a:pt x="1096744" y="200826"/>
                    <a:pt x="1096744" y="210037"/>
                  </a:cubicBezTo>
                  <a:cubicBezTo>
                    <a:pt x="1096744" y="219247"/>
                    <a:pt x="1089049" y="226938"/>
                    <a:pt x="1079835" y="226938"/>
                  </a:cubicBezTo>
                  <a:cubicBezTo>
                    <a:pt x="1070622" y="226938"/>
                    <a:pt x="1062927" y="219247"/>
                    <a:pt x="1062927" y="210037"/>
                  </a:cubicBezTo>
                  <a:moveTo>
                    <a:pt x="1111182" y="210037"/>
                  </a:moveTo>
                  <a:cubicBezTo>
                    <a:pt x="1111182" y="200921"/>
                    <a:pt x="1118401" y="193135"/>
                    <a:pt x="1128090" y="193135"/>
                  </a:cubicBezTo>
                  <a:cubicBezTo>
                    <a:pt x="1137779" y="193135"/>
                    <a:pt x="1144998" y="200826"/>
                    <a:pt x="1144998" y="210037"/>
                  </a:cubicBezTo>
                  <a:cubicBezTo>
                    <a:pt x="1144998" y="219247"/>
                    <a:pt x="1137304" y="226938"/>
                    <a:pt x="1128090" y="226938"/>
                  </a:cubicBezTo>
                  <a:cubicBezTo>
                    <a:pt x="1118876" y="226938"/>
                    <a:pt x="1111182" y="219247"/>
                    <a:pt x="1111182" y="210037"/>
                  </a:cubicBezTo>
                  <a:moveTo>
                    <a:pt x="966229" y="210037"/>
                  </a:moveTo>
                  <a:cubicBezTo>
                    <a:pt x="966229" y="219152"/>
                    <a:pt x="974018" y="226938"/>
                    <a:pt x="983137" y="226938"/>
                  </a:cubicBezTo>
                  <a:cubicBezTo>
                    <a:pt x="992256" y="226938"/>
                    <a:pt x="1000045" y="219247"/>
                    <a:pt x="1000045" y="210037"/>
                  </a:cubicBezTo>
                  <a:cubicBezTo>
                    <a:pt x="1000045" y="200826"/>
                    <a:pt x="992351" y="193135"/>
                    <a:pt x="983137" y="193135"/>
                  </a:cubicBezTo>
                  <a:cubicBezTo>
                    <a:pt x="973448" y="193135"/>
                    <a:pt x="966229" y="200826"/>
                    <a:pt x="966229" y="210037"/>
                  </a:cubicBezTo>
                  <a:moveTo>
                    <a:pt x="1014578" y="210037"/>
                  </a:moveTo>
                  <a:cubicBezTo>
                    <a:pt x="1014578" y="219152"/>
                    <a:pt x="1022367" y="226938"/>
                    <a:pt x="1031486" y="226938"/>
                  </a:cubicBezTo>
                  <a:cubicBezTo>
                    <a:pt x="1040605" y="226938"/>
                    <a:pt x="1048394" y="219247"/>
                    <a:pt x="1048394" y="210037"/>
                  </a:cubicBezTo>
                  <a:cubicBezTo>
                    <a:pt x="1048394" y="200826"/>
                    <a:pt x="1040700" y="193135"/>
                    <a:pt x="1031486" y="193135"/>
                  </a:cubicBezTo>
                  <a:cubicBezTo>
                    <a:pt x="1021797" y="193135"/>
                    <a:pt x="1014578" y="200826"/>
                    <a:pt x="1014578" y="210037"/>
                  </a:cubicBezTo>
                  <a:moveTo>
                    <a:pt x="1304485" y="258368"/>
                  </a:moveTo>
                  <a:cubicBezTo>
                    <a:pt x="1304485" y="249252"/>
                    <a:pt x="1312179" y="241466"/>
                    <a:pt x="1321393" y="241466"/>
                  </a:cubicBezTo>
                  <a:cubicBezTo>
                    <a:pt x="1330607" y="241466"/>
                    <a:pt x="1338301" y="249157"/>
                    <a:pt x="1338301" y="258368"/>
                  </a:cubicBezTo>
                  <a:cubicBezTo>
                    <a:pt x="1338301" y="267958"/>
                    <a:pt x="1330607" y="275270"/>
                    <a:pt x="1321393" y="275270"/>
                  </a:cubicBezTo>
                  <a:cubicBezTo>
                    <a:pt x="1312179" y="275270"/>
                    <a:pt x="1304485" y="267578"/>
                    <a:pt x="1304485" y="258368"/>
                  </a:cubicBezTo>
                  <a:moveTo>
                    <a:pt x="773021" y="258368"/>
                  </a:moveTo>
                  <a:cubicBezTo>
                    <a:pt x="773021" y="267483"/>
                    <a:pt x="780715" y="275270"/>
                    <a:pt x="789929" y="275270"/>
                  </a:cubicBezTo>
                  <a:cubicBezTo>
                    <a:pt x="799143" y="275270"/>
                    <a:pt x="806837" y="268053"/>
                    <a:pt x="806837" y="258368"/>
                  </a:cubicBezTo>
                  <a:cubicBezTo>
                    <a:pt x="806837" y="248683"/>
                    <a:pt x="799143" y="241466"/>
                    <a:pt x="789929" y="241466"/>
                  </a:cubicBezTo>
                  <a:cubicBezTo>
                    <a:pt x="780715" y="241466"/>
                    <a:pt x="773021" y="249157"/>
                    <a:pt x="773021" y="258368"/>
                  </a:cubicBezTo>
                  <a:moveTo>
                    <a:pt x="724671" y="258368"/>
                  </a:moveTo>
                  <a:cubicBezTo>
                    <a:pt x="724671" y="267483"/>
                    <a:pt x="732366" y="275270"/>
                    <a:pt x="741579" y="275270"/>
                  </a:cubicBezTo>
                  <a:cubicBezTo>
                    <a:pt x="750793" y="275270"/>
                    <a:pt x="758488" y="268053"/>
                    <a:pt x="758488" y="258368"/>
                  </a:cubicBezTo>
                  <a:cubicBezTo>
                    <a:pt x="758488" y="248683"/>
                    <a:pt x="750793" y="241466"/>
                    <a:pt x="741579" y="241466"/>
                  </a:cubicBezTo>
                  <a:cubicBezTo>
                    <a:pt x="732366" y="241466"/>
                    <a:pt x="724671" y="249157"/>
                    <a:pt x="724671" y="258368"/>
                  </a:cubicBezTo>
                  <a:moveTo>
                    <a:pt x="821275" y="258368"/>
                  </a:moveTo>
                  <a:cubicBezTo>
                    <a:pt x="821275" y="267483"/>
                    <a:pt x="828969" y="275270"/>
                    <a:pt x="838183" y="275270"/>
                  </a:cubicBezTo>
                  <a:cubicBezTo>
                    <a:pt x="847397" y="275270"/>
                    <a:pt x="855091" y="268053"/>
                    <a:pt x="855091" y="258368"/>
                  </a:cubicBezTo>
                  <a:cubicBezTo>
                    <a:pt x="855091" y="248683"/>
                    <a:pt x="847397" y="241466"/>
                    <a:pt x="838183" y="241466"/>
                  </a:cubicBezTo>
                  <a:cubicBezTo>
                    <a:pt x="828969" y="241466"/>
                    <a:pt x="821275" y="249157"/>
                    <a:pt x="821275" y="258368"/>
                  </a:cubicBezTo>
                  <a:moveTo>
                    <a:pt x="869625" y="258368"/>
                  </a:moveTo>
                  <a:cubicBezTo>
                    <a:pt x="869625" y="267483"/>
                    <a:pt x="877319" y="275270"/>
                    <a:pt x="886533" y="275270"/>
                  </a:cubicBezTo>
                  <a:cubicBezTo>
                    <a:pt x="895747" y="275270"/>
                    <a:pt x="903441" y="268053"/>
                    <a:pt x="903441" y="258368"/>
                  </a:cubicBezTo>
                  <a:cubicBezTo>
                    <a:pt x="903441" y="248683"/>
                    <a:pt x="895747" y="241466"/>
                    <a:pt x="886533" y="241466"/>
                  </a:cubicBezTo>
                  <a:cubicBezTo>
                    <a:pt x="877319" y="241466"/>
                    <a:pt x="869625" y="249157"/>
                    <a:pt x="869625" y="258368"/>
                  </a:cubicBezTo>
                  <a:moveTo>
                    <a:pt x="917974" y="258368"/>
                  </a:moveTo>
                  <a:cubicBezTo>
                    <a:pt x="917974" y="267483"/>
                    <a:pt x="925668" y="275270"/>
                    <a:pt x="934882" y="275270"/>
                  </a:cubicBezTo>
                  <a:cubicBezTo>
                    <a:pt x="944096" y="275270"/>
                    <a:pt x="951790" y="268053"/>
                    <a:pt x="951790" y="258368"/>
                  </a:cubicBezTo>
                  <a:cubicBezTo>
                    <a:pt x="951790" y="248683"/>
                    <a:pt x="944001" y="241466"/>
                    <a:pt x="934882" y="241466"/>
                  </a:cubicBezTo>
                  <a:cubicBezTo>
                    <a:pt x="925763" y="241466"/>
                    <a:pt x="917974" y="249157"/>
                    <a:pt x="917974" y="258368"/>
                  </a:cubicBezTo>
                  <a:moveTo>
                    <a:pt x="1256135" y="258368"/>
                  </a:moveTo>
                  <a:cubicBezTo>
                    <a:pt x="1256135" y="249252"/>
                    <a:pt x="1263829" y="241466"/>
                    <a:pt x="1273043" y="241466"/>
                  </a:cubicBezTo>
                  <a:cubicBezTo>
                    <a:pt x="1282257" y="241466"/>
                    <a:pt x="1289951" y="249157"/>
                    <a:pt x="1289951" y="258368"/>
                  </a:cubicBezTo>
                  <a:cubicBezTo>
                    <a:pt x="1289951" y="267958"/>
                    <a:pt x="1282162" y="275270"/>
                    <a:pt x="1273043" y="275270"/>
                  </a:cubicBezTo>
                  <a:cubicBezTo>
                    <a:pt x="1263924" y="275270"/>
                    <a:pt x="1256135" y="267578"/>
                    <a:pt x="1256135" y="258368"/>
                  </a:cubicBezTo>
                  <a:moveTo>
                    <a:pt x="1159531" y="258368"/>
                  </a:moveTo>
                  <a:cubicBezTo>
                    <a:pt x="1159531" y="249252"/>
                    <a:pt x="1166750" y="241466"/>
                    <a:pt x="1176439" y="241466"/>
                  </a:cubicBezTo>
                  <a:cubicBezTo>
                    <a:pt x="1186128" y="241466"/>
                    <a:pt x="1193347" y="249157"/>
                    <a:pt x="1193347" y="258368"/>
                  </a:cubicBezTo>
                  <a:cubicBezTo>
                    <a:pt x="1193347" y="267578"/>
                    <a:pt x="1185653" y="275270"/>
                    <a:pt x="1176439" y="275270"/>
                  </a:cubicBezTo>
                  <a:cubicBezTo>
                    <a:pt x="1167225" y="275270"/>
                    <a:pt x="1159531" y="267578"/>
                    <a:pt x="1159531" y="258368"/>
                  </a:cubicBezTo>
                  <a:moveTo>
                    <a:pt x="1207786" y="258368"/>
                  </a:moveTo>
                  <a:cubicBezTo>
                    <a:pt x="1207786" y="249252"/>
                    <a:pt x="1215480" y="241466"/>
                    <a:pt x="1224694" y="241466"/>
                  </a:cubicBezTo>
                  <a:cubicBezTo>
                    <a:pt x="1233908" y="241466"/>
                    <a:pt x="1241602" y="249157"/>
                    <a:pt x="1241602" y="258368"/>
                  </a:cubicBezTo>
                  <a:cubicBezTo>
                    <a:pt x="1241602" y="267958"/>
                    <a:pt x="1233908" y="275270"/>
                    <a:pt x="1224694" y="275270"/>
                  </a:cubicBezTo>
                  <a:cubicBezTo>
                    <a:pt x="1215480" y="275270"/>
                    <a:pt x="1207786" y="267578"/>
                    <a:pt x="1207786" y="258368"/>
                  </a:cubicBezTo>
                  <a:moveTo>
                    <a:pt x="1062927" y="258368"/>
                  </a:moveTo>
                  <a:cubicBezTo>
                    <a:pt x="1062927" y="249252"/>
                    <a:pt x="1070147" y="241466"/>
                    <a:pt x="1079835" y="241466"/>
                  </a:cubicBezTo>
                  <a:cubicBezTo>
                    <a:pt x="1089524" y="241466"/>
                    <a:pt x="1096744" y="249157"/>
                    <a:pt x="1096744" y="258368"/>
                  </a:cubicBezTo>
                  <a:cubicBezTo>
                    <a:pt x="1096744" y="267578"/>
                    <a:pt x="1089049" y="275270"/>
                    <a:pt x="1079835" y="275270"/>
                  </a:cubicBezTo>
                  <a:cubicBezTo>
                    <a:pt x="1070622" y="275270"/>
                    <a:pt x="1062927" y="267578"/>
                    <a:pt x="1062927" y="258368"/>
                  </a:cubicBezTo>
                  <a:moveTo>
                    <a:pt x="1111182" y="258368"/>
                  </a:moveTo>
                  <a:cubicBezTo>
                    <a:pt x="1111182" y="249252"/>
                    <a:pt x="1118401" y="241466"/>
                    <a:pt x="1128090" y="241466"/>
                  </a:cubicBezTo>
                  <a:cubicBezTo>
                    <a:pt x="1137779" y="241466"/>
                    <a:pt x="1144998" y="249157"/>
                    <a:pt x="1144998" y="258368"/>
                  </a:cubicBezTo>
                  <a:cubicBezTo>
                    <a:pt x="1144998" y="267578"/>
                    <a:pt x="1137304" y="275270"/>
                    <a:pt x="1128090" y="275270"/>
                  </a:cubicBezTo>
                  <a:cubicBezTo>
                    <a:pt x="1118876" y="275270"/>
                    <a:pt x="1111182" y="267578"/>
                    <a:pt x="1111182" y="258368"/>
                  </a:cubicBezTo>
                  <a:moveTo>
                    <a:pt x="966229" y="258368"/>
                  </a:moveTo>
                  <a:cubicBezTo>
                    <a:pt x="966229" y="267483"/>
                    <a:pt x="974018" y="275270"/>
                    <a:pt x="983137" y="275270"/>
                  </a:cubicBezTo>
                  <a:cubicBezTo>
                    <a:pt x="992256" y="275270"/>
                    <a:pt x="1000045" y="267578"/>
                    <a:pt x="1000045" y="258368"/>
                  </a:cubicBezTo>
                  <a:cubicBezTo>
                    <a:pt x="1000045" y="249157"/>
                    <a:pt x="992351" y="241466"/>
                    <a:pt x="983137" y="241466"/>
                  </a:cubicBezTo>
                  <a:cubicBezTo>
                    <a:pt x="973448" y="241466"/>
                    <a:pt x="966229" y="249157"/>
                    <a:pt x="966229" y="258368"/>
                  </a:cubicBezTo>
                  <a:moveTo>
                    <a:pt x="1014578" y="258368"/>
                  </a:moveTo>
                  <a:cubicBezTo>
                    <a:pt x="1014578" y="267483"/>
                    <a:pt x="1022367" y="275270"/>
                    <a:pt x="1031486" y="275270"/>
                  </a:cubicBezTo>
                  <a:cubicBezTo>
                    <a:pt x="1040605" y="275270"/>
                    <a:pt x="1048394" y="267578"/>
                    <a:pt x="1048394" y="258368"/>
                  </a:cubicBezTo>
                  <a:cubicBezTo>
                    <a:pt x="1048394" y="249157"/>
                    <a:pt x="1040700" y="241466"/>
                    <a:pt x="1031486" y="241466"/>
                  </a:cubicBezTo>
                  <a:cubicBezTo>
                    <a:pt x="1021797" y="241466"/>
                    <a:pt x="1014578" y="249157"/>
                    <a:pt x="1014578" y="258368"/>
                  </a:cubicBezTo>
                  <a:moveTo>
                    <a:pt x="1304485" y="306699"/>
                  </a:moveTo>
                  <a:cubicBezTo>
                    <a:pt x="1304485" y="297584"/>
                    <a:pt x="1312179" y="289797"/>
                    <a:pt x="1321393" y="289797"/>
                  </a:cubicBezTo>
                  <a:cubicBezTo>
                    <a:pt x="1330607" y="289797"/>
                    <a:pt x="1338301" y="297489"/>
                    <a:pt x="1338301" y="306699"/>
                  </a:cubicBezTo>
                  <a:cubicBezTo>
                    <a:pt x="1338301" y="316289"/>
                    <a:pt x="1330607" y="323601"/>
                    <a:pt x="1321393" y="323601"/>
                  </a:cubicBezTo>
                  <a:cubicBezTo>
                    <a:pt x="1312179" y="323601"/>
                    <a:pt x="1304485" y="315910"/>
                    <a:pt x="1304485" y="306699"/>
                  </a:cubicBezTo>
                  <a:moveTo>
                    <a:pt x="773021" y="306604"/>
                  </a:moveTo>
                  <a:cubicBezTo>
                    <a:pt x="773021" y="315815"/>
                    <a:pt x="780715" y="323506"/>
                    <a:pt x="789929" y="323506"/>
                  </a:cubicBezTo>
                  <a:cubicBezTo>
                    <a:pt x="799143" y="323506"/>
                    <a:pt x="806837" y="316289"/>
                    <a:pt x="806837" y="306604"/>
                  </a:cubicBezTo>
                  <a:cubicBezTo>
                    <a:pt x="806837" y="297489"/>
                    <a:pt x="799143" y="289797"/>
                    <a:pt x="789929" y="289797"/>
                  </a:cubicBezTo>
                  <a:cubicBezTo>
                    <a:pt x="780715" y="289797"/>
                    <a:pt x="773021" y="297489"/>
                    <a:pt x="773021" y="306604"/>
                  </a:cubicBezTo>
                  <a:moveTo>
                    <a:pt x="821275" y="306604"/>
                  </a:moveTo>
                  <a:cubicBezTo>
                    <a:pt x="821275" y="315815"/>
                    <a:pt x="828969" y="323506"/>
                    <a:pt x="838183" y="323506"/>
                  </a:cubicBezTo>
                  <a:cubicBezTo>
                    <a:pt x="847397" y="323506"/>
                    <a:pt x="855091" y="316289"/>
                    <a:pt x="855091" y="306604"/>
                  </a:cubicBezTo>
                  <a:cubicBezTo>
                    <a:pt x="855091" y="296919"/>
                    <a:pt x="847397" y="289797"/>
                    <a:pt x="838183" y="289797"/>
                  </a:cubicBezTo>
                  <a:cubicBezTo>
                    <a:pt x="828969" y="289797"/>
                    <a:pt x="821275" y="297489"/>
                    <a:pt x="821275" y="306604"/>
                  </a:cubicBezTo>
                  <a:moveTo>
                    <a:pt x="869625" y="306699"/>
                  </a:moveTo>
                  <a:cubicBezTo>
                    <a:pt x="869625" y="315910"/>
                    <a:pt x="877319" y="323601"/>
                    <a:pt x="886533" y="323601"/>
                  </a:cubicBezTo>
                  <a:cubicBezTo>
                    <a:pt x="895747" y="323601"/>
                    <a:pt x="903441" y="316384"/>
                    <a:pt x="903441" y="306699"/>
                  </a:cubicBezTo>
                  <a:cubicBezTo>
                    <a:pt x="903441" y="297014"/>
                    <a:pt x="895747" y="289797"/>
                    <a:pt x="886533" y="289797"/>
                  </a:cubicBezTo>
                  <a:cubicBezTo>
                    <a:pt x="877319" y="289797"/>
                    <a:pt x="869625" y="297489"/>
                    <a:pt x="869625" y="306699"/>
                  </a:cubicBezTo>
                  <a:moveTo>
                    <a:pt x="917974" y="306699"/>
                  </a:moveTo>
                  <a:cubicBezTo>
                    <a:pt x="917974" y="315910"/>
                    <a:pt x="925668" y="323601"/>
                    <a:pt x="934882" y="323601"/>
                  </a:cubicBezTo>
                  <a:cubicBezTo>
                    <a:pt x="944096" y="323601"/>
                    <a:pt x="951790" y="316384"/>
                    <a:pt x="951790" y="306699"/>
                  </a:cubicBezTo>
                  <a:cubicBezTo>
                    <a:pt x="951790" y="297014"/>
                    <a:pt x="944001" y="289797"/>
                    <a:pt x="934882" y="289797"/>
                  </a:cubicBezTo>
                  <a:cubicBezTo>
                    <a:pt x="925763" y="289797"/>
                    <a:pt x="917974" y="297489"/>
                    <a:pt x="917974" y="306699"/>
                  </a:cubicBezTo>
                  <a:moveTo>
                    <a:pt x="1256135" y="306699"/>
                  </a:moveTo>
                  <a:cubicBezTo>
                    <a:pt x="1256135" y="297584"/>
                    <a:pt x="1263829" y="289797"/>
                    <a:pt x="1273043" y="289797"/>
                  </a:cubicBezTo>
                  <a:cubicBezTo>
                    <a:pt x="1282257" y="289797"/>
                    <a:pt x="1289951" y="297489"/>
                    <a:pt x="1289951" y="306699"/>
                  </a:cubicBezTo>
                  <a:cubicBezTo>
                    <a:pt x="1289951" y="316289"/>
                    <a:pt x="1282162" y="323601"/>
                    <a:pt x="1273043" y="323601"/>
                  </a:cubicBezTo>
                  <a:cubicBezTo>
                    <a:pt x="1263924" y="323601"/>
                    <a:pt x="1256135" y="315910"/>
                    <a:pt x="1256135" y="306699"/>
                  </a:cubicBezTo>
                  <a:moveTo>
                    <a:pt x="1159531" y="306604"/>
                  </a:moveTo>
                  <a:cubicBezTo>
                    <a:pt x="1159531" y="297489"/>
                    <a:pt x="1166750" y="289797"/>
                    <a:pt x="1176439" y="289797"/>
                  </a:cubicBezTo>
                  <a:cubicBezTo>
                    <a:pt x="1186128" y="289797"/>
                    <a:pt x="1193347" y="297489"/>
                    <a:pt x="1193347" y="306604"/>
                  </a:cubicBezTo>
                  <a:cubicBezTo>
                    <a:pt x="1193347" y="315720"/>
                    <a:pt x="1185653" y="323506"/>
                    <a:pt x="1176439" y="323506"/>
                  </a:cubicBezTo>
                  <a:cubicBezTo>
                    <a:pt x="1167225" y="323506"/>
                    <a:pt x="1159531" y="315815"/>
                    <a:pt x="1159531" y="306604"/>
                  </a:cubicBezTo>
                  <a:moveTo>
                    <a:pt x="1207786" y="306699"/>
                  </a:moveTo>
                  <a:cubicBezTo>
                    <a:pt x="1207786" y="297584"/>
                    <a:pt x="1215480" y="289797"/>
                    <a:pt x="1224694" y="289797"/>
                  </a:cubicBezTo>
                  <a:cubicBezTo>
                    <a:pt x="1233908" y="289797"/>
                    <a:pt x="1241602" y="297489"/>
                    <a:pt x="1241602" y="306699"/>
                  </a:cubicBezTo>
                  <a:cubicBezTo>
                    <a:pt x="1241602" y="316289"/>
                    <a:pt x="1233908" y="323601"/>
                    <a:pt x="1224694" y="323601"/>
                  </a:cubicBezTo>
                  <a:cubicBezTo>
                    <a:pt x="1215480" y="323601"/>
                    <a:pt x="1207786" y="315910"/>
                    <a:pt x="1207786" y="306699"/>
                  </a:cubicBezTo>
                  <a:moveTo>
                    <a:pt x="1062927" y="306699"/>
                  </a:moveTo>
                  <a:cubicBezTo>
                    <a:pt x="1062927" y="297584"/>
                    <a:pt x="1070147" y="289797"/>
                    <a:pt x="1079835" y="289797"/>
                  </a:cubicBezTo>
                  <a:cubicBezTo>
                    <a:pt x="1089524" y="289797"/>
                    <a:pt x="1096744" y="297489"/>
                    <a:pt x="1096744" y="306699"/>
                  </a:cubicBezTo>
                  <a:cubicBezTo>
                    <a:pt x="1096744" y="315910"/>
                    <a:pt x="1089049" y="323601"/>
                    <a:pt x="1079835" y="323601"/>
                  </a:cubicBezTo>
                  <a:cubicBezTo>
                    <a:pt x="1070622" y="323601"/>
                    <a:pt x="1062927" y="315910"/>
                    <a:pt x="1062927" y="306699"/>
                  </a:cubicBezTo>
                  <a:moveTo>
                    <a:pt x="1111182" y="306604"/>
                  </a:moveTo>
                  <a:cubicBezTo>
                    <a:pt x="1111182" y="297489"/>
                    <a:pt x="1118401" y="289797"/>
                    <a:pt x="1128090" y="289797"/>
                  </a:cubicBezTo>
                  <a:cubicBezTo>
                    <a:pt x="1137779" y="289797"/>
                    <a:pt x="1144998" y="297489"/>
                    <a:pt x="1144998" y="306604"/>
                  </a:cubicBezTo>
                  <a:cubicBezTo>
                    <a:pt x="1144998" y="315720"/>
                    <a:pt x="1137304" y="323506"/>
                    <a:pt x="1128090" y="323506"/>
                  </a:cubicBezTo>
                  <a:cubicBezTo>
                    <a:pt x="1118876" y="323506"/>
                    <a:pt x="1111182" y="315815"/>
                    <a:pt x="1111182" y="306604"/>
                  </a:cubicBezTo>
                  <a:moveTo>
                    <a:pt x="966229" y="306699"/>
                  </a:moveTo>
                  <a:cubicBezTo>
                    <a:pt x="966229" y="315815"/>
                    <a:pt x="974018" y="323601"/>
                    <a:pt x="983137" y="323601"/>
                  </a:cubicBezTo>
                  <a:cubicBezTo>
                    <a:pt x="992256" y="323601"/>
                    <a:pt x="1000045" y="315910"/>
                    <a:pt x="1000045" y="306699"/>
                  </a:cubicBezTo>
                  <a:cubicBezTo>
                    <a:pt x="1000045" y="297489"/>
                    <a:pt x="992351" y="289797"/>
                    <a:pt x="983137" y="289797"/>
                  </a:cubicBezTo>
                  <a:cubicBezTo>
                    <a:pt x="973448" y="289797"/>
                    <a:pt x="966229" y="297489"/>
                    <a:pt x="966229" y="306699"/>
                  </a:cubicBezTo>
                  <a:moveTo>
                    <a:pt x="1014578" y="306699"/>
                  </a:moveTo>
                  <a:cubicBezTo>
                    <a:pt x="1014578" y="315815"/>
                    <a:pt x="1022367" y="323601"/>
                    <a:pt x="1031486" y="323601"/>
                  </a:cubicBezTo>
                  <a:cubicBezTo>
                    <a:pt x="1040605" y="323601"/>
                    <a:pt x="1048394" y="315910"/>
                    <a:pt x="1048394" y="306699"/>
                  </a:cubicBezTo>
                  <a:cubicBezTo>
                    <a:pt x="1048394" y="297489"/>
                    <a:pt x="1040700" y="289797"/>
                    <a:pt x="1031486" y="289797"/>
                  </a:cubicBezTo>
                  <a:cubicBezTo>
                    <a:pt x="1021797" y="289797"/>
                    <a:pt x="1014578" y="297489"/>
                    <a:pt x="1014578" y="306699"/>
                  </a:cubicBezTo>
                  <a:moveTo>
                    <a:pt x="1304485" y="354935"/>
                  </a:moveTo>
                  <a:cubicBezTo>
                    <a:pt x="1304485" y="345820"/>
                    <a:pt x="1312179" y="338034"/>
                    <a:pt x="1321393" y="338034"/>
                  </a:cubicBezTo>
                  <a:cubicBezTo>
                    <a:pt x="1330607" y="338034"/>
                    <a:pt x="1338301" y="345725"/>
                    <a:pt x="1338301" y="354935"/>
                  </a:cubicBezTo>
                  <a:cubicBezTo>
                    <a:pt x="1338301" y="364621"/>
                    <a:pt x="1330607" y="371837"/>
                    <a:pt x="1321393" y="371837"/>
                  </a:cubicBezTo>
                  <a:cubicBezTo>
                    <a:pt x="1312179" y="371837"/>
                    <a:pt x="1304485" y="364146"/>
                    <a:pt x="1304485" y="354935"/>
                  </a:cubicBezTo>
                  <a:moveTo>
                    <a:pt x="773021" y="354935"/>
                  </a:moveTo>
                  <a:cubicBezTo>
                    <a:pt x="773021" y="364051"/>
                    <a:pt x="780715" y="371837"/>
                    <a:pt x="789929" y="371837"/>
                  </a:cubicBezTo>
                  <a:cubicBezTo>
                    <a:pt x="799143" y="371837"/>
                    <a:pt x="806837" y="364621"/>
                    <a:pt x="806837" y="354935"/>
                  </a:cubicBezTo>
                  <a:cubicBezTo>
                    <a:pt x="806837" y="345250"/>
                    <a:pt x="799143" y="338129"/>
                    <a:pt x="789929" y="338129"/>
                  </a:cubicBezTo>
                  <a:cubicBezTo>
                    <a:pt x="780715" y="338129"/>
                    <a:pt x="773021" y="345820"/>
                    <a:pt x="773021" y="354935"/>
                  </a:cubicBezTo>
                  <a:moveTo>
                    <a:pt x="821275" y="354935"/>
                  </a:moveTo>
                  <a:cubicBezTo>
                    <a:pt x="821275" y="364051"/>
                    <a:pt x="828969" y="371837"/>
                    <a:pt x="838183" y="371837"/>
                  </a:cubicBezTo>
                  <a:cubicBezTo>
                    <a:pt x="847397" y="371837"/>
                    <a:pt x="855091" y="364621"/>
                    <a:pt x="855091" y="354935"/>
                  </a:cubicBezTo>
                  <a:cubicBezTo>
                    <a:pt x="855091" y="345250"/>
                    <a:pt x="847397" y="338129"/>
                    <a:pt x="838183" y="338129"/>
                  </a:cubicBezTo>
                  <a:cubicBezTo>
                    <a:pt x="828969" y="338129"/>
                    <a:pt x="821275" y="345820"/>
                    <a:pt x="821275" y="354935"/>
                  </a:cubicBezTo>
                  <a:moveTo>
                    <a:pt x="869625" y="354935"/>
                  </a:moveTo>
                  <a:cubicBezTo>
                    <a:pt x="869625" y="364146"/>
                    <a:pt x="877319" y="371837"/>
                    <a:pt x="886533" y="371837"/>
                  </a:cubicBezTo>
                  <a:cubicBezTo>
                    <a:pt x="895747" y="371837"/>
                    <a:pt x="903441" y="364621"/>
                    <a:pt x="903441" y="354935"/>
                  </a:cubicBezTo>
                  <a:cubicBezTo>
                    <a:pt x="903441" y="345250"/>
                    <a:pt x="895747" y="338034"/>
                    <a:pt x="886533" y="338034"/>
                  </a:cubicBezTo>
                  <a:cubicBezTo>
                    <a:pt x="877319" y="338034"/>
                    <a:pt x="869625" y="345725"/>
                    <a:pt x="869625" y="354935"/>
                  </a:cubicBezTo>
                  <a:moveTo>
                    <a:pt x="917974" y="354935"/>
                  </a:moveTo>
                  <a:cubicBezTo>
                    <a:pt x="917974" y="364146"/>
                    <a:pt x="925668" y="371837"/>
                    <a:pt x="934882" y="371837"/>
                  </a:cubicBezTo>
                  <a:cubicBezTo>
                    <a:pt x="944096" y="371837"/>
                    <a:pt x="951790" y="364621"/>
                    <a:pt x="951790" y="354935"/>
                  </a:cubicBezTo>
                  <a:cubicBezTo>
                    <a:pt x="951790" y="345250"/>
                    <a:pt x="944001" y="338034"/>
                    <a:pt x="934882" y="338034"/>
                  </a:cubicBezTo>
                  <a:cubicBezTo>
                    <a:pt x="925763" y="338034"/>
                    <a:pt x="917974" y="345725"/>
                    <a:pt x="917974" y="354935"/>
                  </a:cubicBezTo>
                  <a:moveTo>
                    <a:pt x="1256135" y="354935"/>
                  </a:moveTo>
                  <a:cubicBezTo>
                    <a:pt x="1256135" y="345820"/>
                    <a:pt x="1263829" y="338034"/>
                    <a:pt x="1273043" y="338034"/>
                  </a:cubicBezTo>
                  <a:cubicBezTo>
                    <a:pt x="1282257" y="338034"/>
                    <a:pt x="1289951" y="345725"/>
                    <a:pt x="1289951" y="354935"/>
                  </a:cubicBezTo>
                  <a:cubicBezTo>
                    <a:pt x="1289951" y="364621"/>
                    <a:pt x="1282162" y="371837"/>
                    <a:pt x="1273043" y="371837"/>
                  </a:cubicBezTo>
                  <a:cubicBezTo>
                    <a:pt x="1263924" y="371837"/>
                    <a:pt x="1256135" y="364146"/>
                    <a:pt x="1256135" y="354935"/>
                  </a:cubicBezTo>
                  <a:moveTo>
                    <a:pt x="1159531" y="354935"/>
                  </a:moveTo>
                  <a:cubicBezTo>
                    <a:pt x="1159531" y="345820"/>
                    <a:pt x="1166750" y="338129"/>
                    <a:pt x="1176439" y="338129"/>
                  </a:cubicBezTo>
                  <a:cubicBezTo>
                    <a:pt x="1186128" y="338129"/>
                    <a:pt x="1193347" y="345820"/>
                    <a:pt x="1193347" y="354935"/>
                  </a:cubicBezTo>
                  <a:cubicBezTo>
                    <a:pt x="1193347" y="364051"/>
                    <a:pt x="1185653" y="371837"/>
                    <a:pt x="1176439" y="371837"/>
                  </a:cubicBezTo>
                  <a:cubicBezTo>
                    <a:pt x="1167225" y="371837"/>
                    <a:pt x="1159531" y="364146"/>
                    <a:pt x="1159531" y="354935"/>
                  </a:cubicBezTo>
                  <a:moveTo>
                    <a:pt x="1207786" y="354935"/>
                  </a:moveTo>
                  <a:cubicBezTo>
                    <a:pt x="1207786" y="345820"/>
                    <a:pt x="1215480" y="338034"/>
                    <a:pt x="1224694" y="338034"/>
                  </a:cubicBezTo>
                  <a:cubicBezTo>
                    <a:pt x="1233908" y="338034"/>
                    <a:pt x="1241602" y="345725"/>
                    <a:pt x="1241602" y="354935"/>
                  </a:cubicBezTo>
                  <a:cubicBezTo>
                    <a:pt x="1241602" y="364621"/>
                    <a:pt x="1233908" y="371837"/>
                    <a:pt x="1224694" y="371837"/>
                  </a:cubicBezTo>
                  <a:cubicBezTo>
                    <a:pt x="1215480" y="371837"/>
                    <a:pt x="1207786" y="364146"/>
                    <a:pt x="1207786" y="354935"/>
                  </a:cubicBezTo>
                  <a:moveTo>
                    <a:pt x="1062927" y="354935"/>
                  </a:moveTo>
                  <a:cubicBezTo>
                    <a:pt x="1062927" y="345820"/>
                    <a:pt x="1070147" y="338034"/>
                    <a:pt x="1079835" y="338034"/>
                  </a:cubicBezTo>
                  <a:cubicBezTo>
                    <a:pt x="1089524" y="338034"/>
                    <a:pt x="1096744" y="345725"/>
                    <a:pt x="1096744" y="354935"/>
                  </a:cubicBezTo>
                  <a:cubicBezTo>
                    <a:pt x="1096744" y="364146"/>
                    <a:pt x="1089049" y="371837"/>
                    <a:pt x="1079835" y="371837"/>
                  </a:cubicBezTo>
                  <a:cubicBezTo>
                    <a:pt x="1070622" y="371837"/>
                    <a:pt x="1062927" y="364146"/>
                    <a:pt x="1062927" y="354935"/>
                  </a:cubicBezTo>
                  <a:moveTo>
                    <a:pt x="1111182" y="354935"/>
                  </a:moveTo>
                  <a:cubicBezTo>
                    <a:pt x="1111182" y="345820"/>
                    <a:pt x="1118401" y="338129"/>
                    <a:pt x="1128090" y="338129"/>
                  </a:cubicBezTo>
                  <a:cubicBezTo>
                    <a:pt x="1137779" y="338129"/>
                    <a:pt x="1144998" y="345820"/>
                    <a:pt x="1144998" y="354935"/>
                  </a:cubicBezTo>
                  <a:cubicBezTo>
                    <a:pt x="1144998" y="364051"/>
                    <a:pt x="1137304" y="371837"/>
                    <a:pt x="1128090" y="371837"/>
                  </a:cubicBezTo>
                  <a:cubicBezTo>
                    <a:pt x="1118876" y="371837"/>
                    <a:pt x="1111182" y="364146"/>
                    <a:pt x="1111182" y="354935"/>
                  </a:cubicBezTo>
                  <a:moveTo>
                    <a:pt x="966229" y="354935"/>
                  </a:moveTo>
                  <a:cubicBezTo>
                    <a:pt x="966229" y="364051"/>
                    <a:pt x="974018" y="371837"/>
                    <a:pt x="983137" y="371837"/>
                  </a:cubicBezTo>
                  <a:cubicBezTo>
                    <a:pt x="992256" y="371837"/>
                    <a:pt x="1000045" y="364146"/>
                    <a:pt x="1000045" y="354935"/>
                  </a:cubicBezTo>
                  <a:cubicBezTo>
                    <a:pt x="1000045" y="345725"/>
                    <a:pt x="992351" y="338034"/>
                    <a:pt x="983137" y="338034"/>
                  </a:cubicBezTo>
                  <a:cubicBezTo>
                    <a:pt x="973448" y="338034"/>
                    <a:pt x="966229" y="345725"/>
                    <a:pt x="966229" y="354935"/>
                  </a:cubicBezTo>
                  <a:moveTo>
                    <a:pt x="1014578" y="354935"/>
                  </a:moveTo>
                  <a:cubicBezTo>
                    <a:pt x="1014578" y="364051"/>
                    <a:pt x="1022367" y="371837"/>
                    <a:pt x="1031486" y="371837"/>
                  </a:cubicBezTo>
                  <a:cubicBezTo>
                    <a:pt x="1040605" y="371837"/>
                    <a:pt x="1048394" y="364146"/>
                    <a:pt x="1048394" y="354935"/>
                  </a:cubicBezTo>
                  <a:cubicBezTo>
                    <a:pt x="1048394" y="345725"/>
                    <a:pt x="1040700" y="338034"/>
                    <a:pt x="1031486" y="338034"/>
                  </a:cubicBezTo>
                  <a:cubicBezTo>
                    <a:pt x="1021797" y="338034"/>
                    <a:pt x="1014578" y="345725"/>
                    <a:pt x="1014578" y="354935"/>
                  </a:cubicBezTo>
                  <a:moveTo>
                    <a:pt x="1352739" y="403267"/>
                  </a:moveTo>
                  <a:cubicBezTo>
                    <a:pt x="1352739" y="394151"/>
                    <a:pt x="1360433" y="386365"/>
                    <a:pt x="1369647" y="386365"/>
                  </a:cubicBezTo>
                  <a:cubicBezTo>
                    <a:pt x="1378861" y="386365"/>
                    <a:pt x="1386555" y="394056"/>
                    <a:pt x="1386555" y="403267"/>
                  </a:cubicBezTo>
                  <a:cubicBezTo>
                    <a:pt x="1386555" y="412857"/>
                    <a:pt x="1378766" y="420168"/>
                    <a:pt x="1369647" y="420168"/>
                  </a:cubicBezTo>
                  <a:cubicBezTo>
                    <a:pt x="1360528" y="420168"/>
                    <a:pt x="1352739" y="412477"/>
                    <a:pt x="1352739" y="403267"/>
                  </a:cubicBezTo>
                  <a:moveTo>
                    <a:pt x="1304485" y="403267"/>
                  </a:moveTo>
                  <a:cubicBezTo>
                    <a:pt x="1304485" y="394151"/>
                    <a:pt x="1312179" y="386365"/>
                    <a:pt x="1321393" y="386365"/>
                  </a:cubicBezTo>
                  <a:cubicBezTo>
                    <a:pt x="1330607" y="386365"/>
                    <a:pt x="1338301" y="394056"/>
                    <a:pt x="1338301" y="403267"/>
                  </a:cubicBezTo>
                  <a:cubicBezTo>
                    <a:pt x="1338301" y="412857"/>
                    <a:pt x="1330607" y="420168"/>
                    <a:pt x="1321393" y="420168"/>
                  </a:cubicBezTo>
                  <a:cubicBezTo>
                    <a:pt x="1312179" y="420168"/>
                    <a:pt x="1304485" y="412477"/>
                    <a:pt x="1304485" y="403267"/>
                  </a:cubicBezTo>
                  <a:moveTo>
                    <a:pt x="773021" y="403267"/>
                  </a:moveTo>
                  <a:cubicBezTo>
                    <a:pt x="773021" y="412382"/>
                    <a:pt x="780715" y="420168"/>
                    <a:pt x="789929" y="420168"/>
                  </a:cubicBezTo>
                  <a:cubicBezTo>
                    <a:pt x="799143" y="420168"/>
                    <a:pt x="806837" y="412952"/>
                    <a:pt x="806837" y="403267"/>
                  </a:cubicBezTo>
                  <a:cubicBezTo>
                    <a:pt x="806837" y="393581"/>
                    <a:pt x="799143" y="386365"/>
                    <a:pt x="789929" y="386365"/>
                  </a:cubicBezTo>
                  <a:cubicBezTo>
                    <a:pt x="780715" y="386365"/>
                    <a:pt x="773021" y="394056"/>
                    <a:pt x="773021" y="403267"/>
                  </a:cubicBezTo>
                  <a:moveTo>
                    <a:pt x="821275" y="403267"/>
                  </a:moveTo>
                  <a:cubicBezTo>
                    <a:pt x="821275" y="412382"/>
                    <a:pt x="828969" y="420168"/>
                    <a:pt x="838183" y="420168"/>
                  </a:cubicBezTo>
                  <a:cubicBezTo>
                    <a:pt x="847397" y="420168"/>
                    <a:pt x="855091" y="412952"/>
                    <a:pt x="855091" y="403267"/>
                  </a:cubicBezTo>
                  <a:cubicBezTo>
                    <a:pt x="855091" y="393581"/>
                    <a:pt x="847397" y="386365"/>
                    <a:pt x="838183" y="386365"/>
                  </a:cubicBezTo>
                  <a:cubicBezTo>
                    <a:pt x="828969" y="386365"/>
                    <a:pt x="821275" y="394056"/>
                    <a:pt x="821275" y="403267"/>
                  </a:cubicBezTo>
                  <a:moveTo>
                    <a:pt x="869625" y="403267"/>
                  </a:moveTo>
                  <a:cubicBezTo>
                    <a:pt x="869625" y="412382"/>
                    <a:pt x="877319" y="420168"/>
                    <a:pt x="886533" y="420168"/>
                  </a:cubicBezTo>
                  <a:cubicBezTo>
                    <a:pt x="895747" y="420168"/>
                    <a:pt x="903441" y="412952"/>
                    <a:pt x="903441" y="403267"/>
                  </a:cubicBezTo>
                  <a:cubicBezTo>
                    <a:pt x="903441" y="393581"/>
                    <a:pt x="895747" y="386365"/>
                    <a:pt x="886533" y="386365"/>
                  </a:cubicBezTo>
                  <a:cubicBezTo>
                    <a:pt x="877319" y="386365"/>
                    <a:pt x="869625" y="394056"/>
                    <a:pt x="869625" y="403267"/>
                  </a:cubicBezTo>
                  <a:moveTo>
                    <a:pt x="917974" y="403267"/>
                  </a:moveTo>
                  <a:cubicBezTo>
                    <a:pt x="917974" y="412382"/>
                    <a:pt x="925668" y="420168"/>
                    <a:pt x="934882" y="420168"/>
                  </a:cubicBezTo>
                  <a:cubicBezTo>
                    <a:pt x="944096" y="420168"/>
                    <a:pt x="951790" y="412952"/>
                    <a:pt x="951790" y="403267"/>
                  </a:cubicBezTo>
                  <a:cubicBezTo>
                    <a:pt x="951790" y="393581"/>
                    <a:pt x="944001" y="386365"/>
                    <a:pt x="934882" y="386365"/>
                  </a:cubicBezTo>
                  <a:cubicBezTo>
                    <a:pt x="925763" y="386365"/>
                    <a:pt x="917974" y="394056"/>
                    <a:pt x="917974" y="403267"/>
                  </a:cubicBezTo>
                  <a:moveTo>
                    <a:pt x="1256135" y="403267"/>
                  </a:moveTo>
                  <a:cubicBezTo>
                    <a:pt x="1256135" y="394151"/>
                    <a:pt x="1263829" y="386365"/>
                    <a:pt x="1273043" y="386365"/>
                  </a:cubicBezTo>
                  <a:cubicBezTo>
                    <a:pt x="1282257" y="386365"/>
                    <a:pt x="1289951" y="394056"/>
                    <a:pt x="1289951" y="403267"/>
                  </a:cubicBezTo>
                  <a:cubicBezTo>
                    <a:pt x="1289951" y="412857"/>
                    <a:pt x="1282162" y="420168"/>
                    <a:pt x="1273043" y="420168"/>
                  </a:cubicBezTo>
                  <a:cubicBezTo>
                    <a:pt x="1263924" y="420168"/>
                    <a:pt x="1256135" y="412477"/>
                    <a:pt x="1256135" y="403267"/>
                  </a:cubicBezTo>
                  <a:moveTo>
                    <a:pt x="1159531" y="403267"/>
                  </a:moveTo>
                  <a:cubicBezTo>
                    <a:pt x="1159531" y="394151"/>
                    <a:pt x="1166750" y="386365"/>
                    <a:pt x="1176439" y="386365"/>
                  </a:cubicBezTo>
                  <a:cubicBezTo>
                    <a:pt x="1186128" y="386365"/>
                    <a:pt x="1193347" y="394056"/>
                    <a:pt x="1193347" y="403267"/>
                  </a:cubicBezTo>
                  <a:cubicBezTo>
                    <a:pt x="1193347" y="412477"/>
                    <a:pt x="1185653" y="420168"/>
                    <a:pt x="1176439" y="420168"/>
                  </a:cubicBezTo>
                  <a:cubicBezTo>
                    <a:pt x="1167225" y="420168"/>
                    <a:pt x="1159531" y="412477"/>
                    <a:pt x="1159531" y="403267"/>
                  </a:cubicBezTo>
                  <a:moveTo>
                    <a:pt x="1207786" y="403267"/>
                  </a:moveTo>
                  <a:cubicBezTo>
                    <a:pt x="1207786" y="394151"/>
                    <a:pt x="1215480" y="386365"/>
                    <a:pt x="1224694" y="386365"/>
                  </a:cubicBezTo>
                  <a:cubicBezTo>
                    <a:pt x="1233908" y="386365"/>
                    <a:pt x="1241602" y="394056"/>
                    <a:pt x="1241602" y="403267"/>
                  </a:cubicBezTo>
                  <a:cubicBezTo>
                    <a:pt x="1241602" y="412857"/>
                    <a:pt x="1233908" y="420168"/>
                    <a:pt x="1224694" y="420168"/>
                  </a:cubicBezTo>
                  <a:cubicBezTo>
                    <a:pt x="1215480" y="420168"/>
                    <a:pt x="1207786" y="412477"/>
                    <a:pt x="1207786" y="403267"/>
                  </a:cubicBezTo>
                  <a:moveTo>
                    <a:pt x="1062927" y="403267"/>
                  </a:moveTo>
                  <a:cubicBezTo>
                    <a:pt x="1062927" y="394151"/>
                    <a:pt x="1070147" y="386365"/>
                    <a:pt x="1079835" y="386365"/>
                  </a:cubicBezTo>
                  <a:cubicBezTo>
                    <a:pt x="1089524" y="386365"/>
                    <a:pt x="1096744" y="394056"/>
                    <a:pt x="1096744" y="403267"/>
                  </a:cubicBezTo>
                  <a:cubicBezTo>
                    <a:pt x="1096744" y="412477"/>
                    <a:pt x="1089049" y="420073"/>
                    <a:pt x="1079835" y="420073"/>
                  </a:cubicBezTo>
                  <a:cubicBezTo>
                    <a:pt x="1070622" y="420073"/>
                    <a:pt x="1062927" y="412382"/>
                    <a:pt x="1062927" y="403267"/>
                  </a:cubicBezTo>
                  <a:moveTo>
                    <a:pt x="1111182" y="403267"/>
                  </a:moveTo>
                  <a:cubicBezTo>
                    <a:pt x="1111182" y="394151"/>
                    <a:pt x="1118401" y="386365"/>
                    <a:pt x="1128090" y="386365"/>
                  </a:cubicBezTo>
                  <a:cubicBezTo>
                    <a:pt x="1137779" y="386365"/>
                    <a:pt x="1144998" y="394056"/>
                    <a:pt x="1144998" y="403267"/>
                  </a:cubicBezTo>
                  <a:cubicBezTo>
                    <a:pt x="1144998" y="412477"/>
                    <a:pt x="1137304" y="420168"/>
                    <a:pt x="1128090" y="420168"/>
                  </a:cubicBezTo>
                  <a:cubicBezTo>
                    <a:pt x="1118876" y="420168"/>
                    <a:pt x="1111182" y="412477"/>
                    <a:pt x="1111182" y="403267"/>
                  </a:cubicBezTo>
                  <a:moveTo>
                    <a:pt x="966229" y="403267"/>
                  </a:moveTo>
                  <a:cubicBezTo>
                    <a:pt x="966229" y="412382"/>
                    <a:pt x="974018" y="420168"/>
                    <a:pt x="983137" y="420168"/>
                  </a:cubicBezTo>
                  <a:cubicBezTo>
                    <a:pt x="992256" y="420168"/>
                    <a:pt x="1000045" y="412477"/>
                    <a:pt x="1000045" y="403267"/>
                  </a:cubicBezTo>
                  <a:cubicBezTo>
                    <a:pt x="1000045" y="394056"/>
                    <a:pt x="992351" y="386365"/>
                    <a:pt x="983137" y="386365"/>
                  </a:cubicBezTo>
                  <a:cubicBezTo>
                    <a:pt x="973448" y="386365"/>
                    <a:pt x="966229" y="394056"/>
                    <a:pt x="966229" y="403267"/>
                  </a:cubicBezTo>
                  <a:moveTo>
                    <a:pt x="1014578" y="403267"/>
                  </a:moveTo>
                  <a:cubicBezTo>
                    <a:pt x="1014578" y="412382"/>
                    <a:pt x="1022367" y="420168"/>
                    <a:pt x="1031486" y="420168"/>
                  </a:cubicBezTo>
                  <a:cubicBezTo>
                    <a:pt x="1040605" y="420168"/>
                    <a:pt x="1048394" y="412477"/>
                    <a:pt x="1048394" y="403267"/>
                  </a:cubicBezTo>
                  <a:cubicBezTo>
                    <a:pt x="1048394" y="394056"/>
                    <a:pt x="1040700" y="386365"/>
                    <a:pt x="1031486" y="386365"/>
                  </a:cubicBezTo>
                  <a:cubicBezTo>
                    <a:pt x="1021797" y="386365"/>
                    <a:pt x="1014578" y="394056"/>
                    <a:pt x="1014578" y="403267"/>
                  </a:cubicBezTo>
                  <a:moveTo>
                    <a:pt x="1352739" y="451503"/>
                  </a:moveTo>
                  <a:cubicBezTo>
                    <a:pt x="1352739" y="442387"/>
                    <a:pt x="1360433" y="434601"/>
                    <a:pt x="1369647" y="434601"/>
                  </a:cubicBezTo>
                  <a:cubicBezTo>
                    <a:pt x="1378861" y="434601"/>
                    <a:pt x="1386555" y="442292"/>
                    <a:pt x="1386555" y="451503"/>
                  </a:cubicBezTo>
                  <a:cubicBezTo>
                    <a:pt x="1386555" y="461093"/>
                    <a:pt x="1378766" y="468405"/>
                    <a:pt x="1369647" y="468405"/>
                  </a:cubicBezTo>
                  <a:cubicBezTo>
                    <a:pt x="1360528" y="468405"/>
                    <a:pt x="1352739" y="460713"/>
                    <a:pt x="1352739" y="451503"/>
                  </a:cubicBezTo>
                  <a:moveTo>
                    <a:pt x="1304485" y="451503"/>
                  </a:moveTo>
                  <a:cubicBezTo>
                    <a:pt x="1304485" y="442387"/>
                    <a:pt x="1312179" y="434601"/>
                    <a:pt x="1321393" y="434601"/>
                  </a:cubicBezTo>
                  <a:cubicBezTo>
                    <a:pt x="1330607" y="434601"/>
                    <a:pt x="1338301" y="442292"/>
                    <a:pt x="1338301" y="451503"/>
                  </a:cubicBezTo>
                  <a:cubicBezTo>
                    <a:pt x="1338301" y="461093"/>
                    <a:pt x="1330607" y="468405"/>
                    <a:pt x="1321393" y="468405"/>
                  </a:cubicBezTo>
                  <a:cubicBezTo>
                    <a:pt x="1312179" y="468405"/>
                    <a:pt x="1304485" y="460713"/>
                    <a:pt x="1304485" y="451503"/>
                  </a:cubicBezTo>
                  <a:moveTo>
                    <a:pt x="773021" y="451503"/>
                  </a:moveTo>
                  <a:cubicBezTo>
                    <a:pt x="773021" y="460618"/>
                    <a:pt x="780715" y="468405"/>
                    <a:pt x="789929" y="468405"/>
                  </a:cubicBezTo>
                  <a:cubicBezTo>
                    <a:pt x="799143" y="468405"/>
                    <a:pt x="806837" y="461188"/>
                    <a:pt x="806837" y="451503"/>
                  </a:cubicBezTo>
                  <a:cubicBezTo>
                    <a:pt x="806837" y="441818"/>
                    <a:pt x="799143" y="434601"/>
                    <a:pt x="789929" y="434601"/>
                  </a:cubicBezTo>
                  <a:cubicBezTo>
                    <a:pt x="780715" y="434601"/>
                    <a:pt x="773021" y="442292"/>
                    <a:pt x="773021" y="451503"/>
                  </a:cubicBezTo>
                  <a:moveTo>
                    <a:pt x="724671" y="451503"/>
                  </a:moveTo>
                  <a:cubicBezTo>
                    <a:pt x="724671" y="460618"/>
                    <a:pt x="732366" y="468405"/>
                    <a:pt x="741579" y="468405"/>
                  </a:cubicBezTo>
                  <a:cubicBezTo>
                    <a:pt x="750793" y="468405"/>
                    <a:pt x="758488" y="461188"/>
                    <a:pt x="758488" y="451503"/>
                  </a:cubicBezTo>
                  <a:cubicBezTo>
                    <a:pt x="758488" y="441818"/>
                    <a:pt x="750793" y="434601"/>
                    <a:pt x="741579" y="434601"/>
                  </a:cubicBezTo>
                  <a:cubicBezTo>
                    <a:pt x="732366" y="434601"/>
                    <a:pt x="724671" y="442292"/>
                    <a:pt x="724671" y="451503"/>
                  </a:cubicBezTo>
                  <a:moveTo>
                    <a:pt x="821275" y="451503"/>
                  </a:moveTo>
                  <a:cubicBezTo>
                    <a:pt x="821275" y="460618"/>
                    <a:pt x="828969" y="468405"/>
                    <a:pt x="838183" y="468405"/>
                  </a:cubicBezTo>
                  <a:cubicBezTo>
                    <a:pt x="847397" y="468405"/>
                    <a:pt x="855091" y="461188"/>
                    <a:pt x="855091" y="451503"/>
                  </a:cubicBezTo>
                  <a:cubicBezTo>
                    <a:pt x="855091" y="441818"/>
                    <a:pt x="847397" y="434601"/>
                    <a:pt x="838183" y="434601"/>
                  </a:cubicBezTo>
                  <a:cubicBezTo>
                    <a:pt x="828969" y="434601"/>
                    <a:pt x="821275" y="442292"/>
                    <a:pt x="821275" y="451503"/>
                  </a:cubicBezTo>
                  <a:moveTo>
                    <a:pt x="869625" y="451503"/>
                  </a:moveTo>
                  <a:cubicBezTo>
                    <a:pt x="869625" y="460618"/>
                    <a:pt x="877319" y="468405"/>
                    <a:pt x="886533" y="468405"/>
                  </a:cubicBezTo>
                  <a:cubicBezTo>
                    <a:pt x="895747" y="468405"/>
                    <a:pt x="903441" y="461188"/>
                    <a:pt x="903441" y="451503"/>
                  </a:cubicBezTo>
                  <a:cubicBezTo>
                    <a:pt x="903441" y="441818"/>
                    <a:pt x="895747" y="434601"/>
                    <a:pt x="886533" y="434601"/>
                  </a:cubicBezTo>
                  <a:cubicBezTo>
                    <a:pt x="877319" y="434601"/>
                    <a:pt x="869625" y="442292"/>
                    <a:pt x="869625" y="451503"/>
                  </a:cubicBezTo>
                  <a:moveTo>
                    <a:pt x="917974" y="451503"/>
                  </a:moveTo>
                  <a:cubicBezTo>
                    <a:pt x="917974" y="460618"/>
                    <a:pt x="925668" y="468405"/>
                    <a:pt x="934882" y="468405"/>
                  </a:cubicBezTo>
                  <a:cubicBezTo>
                    <a:pt x="944096" y="468405"/>
                    <a:pt x="951790" y="461188"/>
                    <a:pt x="951790" y="451503"/>
                  </a:cubicBezTo>
                  <a:cubicBezTo>
                    <a:pt x="951790" y="441818"/>
                    <a:pt x="944001" y="434601"/>
                    <a:pt x="934882" y="434601"/>
                  </a:cubicBezTo>
                  <a:cubicBezTo>
                    <a:pt x="925763" y="434601"/>
                    <a:pt x="917974" y="442292"/>
                    <a:pt x="917974" y="451503"/>
                  </a:cubicBezTo>
                  <a:moveTo>
                    <a:pt x="1256135" y="451503"/>
                  </a:moveTo>
                  <a:cubicBezTo>
                    <a:pt x="1256135" y="442387"/>
                    <a:pt x="1263829" y="434601"/>
                    <a:pt x="1273043" y="434601"/>
                  </a:cubicBezTo>
                  <a:cubicBezTo>
                    <a:pt x="1282257" y="434601"/>
                    <a:pt x="1289951" y="442292"/>
                    <a:pt x="1289951" y="451503"/>
                  </a:cubicBezTo>
                  <a:cubicBezTo>
                    <a:pt x="1289951" y="461093"/>
                    <a:pt x="1282162" y="468405"/>
                    <a:pt x="1273043" y="468405"/>
                  </a:cubicBezTo>
                  <a:cubicBezTo>
                    <a:pt x="1263924" y="468405"/>
                    <a:pt x="1256135" y="460713"/>
                    <a:pt x="1256135" y="451503"/>
                  </a:cubicBezTo>
                  <a:moveTo>
                    <a:pt x="1159531" y="451503"/>
                  </a:moveTo>
                  <a:cubicBezTo>
                    <a:pt x="1159531" y="442387"/>
                    <a:pt x="1166750" y="434601"/>
                    <a:pt x="1176439" y="434601"/>
                  </a:cubicBezTo>
                  <a:cubicBezTo>
                    <a:pt x="1186128" y="434601"/>
                    <a:pt x="1193347" y="442292"/>
                    <a:pt x="1193347" y="451503"/>
                  </a:cubicBezTo>
                  <a:cubicBezTo>
                    <a:pt x="1193347" y="460713"/>
                    <a:pt x="1185653" y="468405"/>
                    <a:pt x="1176439" y="468405"/>
                  </a:cubicBezTo>
                  <a:cubicBezTo>
                    <a:pt x="1167225" y="468405"/>
                    <a:pt x="1159531" y="460713"/>
                    <a:pt x="1159531" y="451503"/>
                  </a:cubicBezTo>
                  <a:moveTo>
                    <a:pt x="1207786" y="451503"/>
                  </a:moveTo>
                  <a:cubicBezTo>
                    <a:pt x="1207786" y="442387"/>
                    <a:pt x="1215480" y="434601"/>
                    <a:pt x="1224694" y="434601"/>
                  </a:cubicBezTo>
                  <a:cubicBezTo>
                    <a:pt x="1233908" y="434601"/>
                    <a:pt x="1241602" y="442292"/>
                    <a:pt x="1241602" y="451503"/>
                  </a:cubicBezTo>
                  <a:cubicBezTo>
                    <a:pt x="1241602" y="461093"/>
                    <a:pt x="1233908" y="468405"/>
                    <a:pt x="1224694" y="468405"/>
                  </a:cubicBezTo>
                  <a:cubicBezTo>
                    <a:pt x="1215480" y="468405"/>
                    <a:pt x="1207786" y="460713"/>
                    <a:pt x="1207786" y="451503"/>
                  </a:cubicBezTo>
                  <a:moveTo>
                    <a:pt x="1062927" y="451503"/>
                  </a:moveTo>
                  <a:cubicBezTo>
                    <a:pt x="1062927" y="442387"/>
                    <a:pt x="1070147" y="434601"/>
                    <a:pt x="1079835" y="434601"/>
                  </a:cubicBezTo>
                  <a:cubicBezTo>
                    <a:pt x="1089524" y="434601"/>
                    <a:pt x="1096744" y="442292"/>
                    <a:pt x="1096744" y="451503"/>
                  </a:cubicBezTo>
                  <a:cubicBezTo>
                    <a:pt x="1096744" y="460713"/>
                    <a:pt x="1089049" y="468405"/>
                    <a:pt x="1079835" y="468405"/>
                  </a:cubicBezTo>
                  <a:cubicBezTo>
                    <a:pt x="1070622" y="468405"/>
                    <a:pt x="1062927" y="460713"/>
                    <a:pt x="1062927" y="451503"/>
                  </a:cubicBezTo>
                  <a:moveTo>
                    <a:pt x="1111182" y="451503"/>
                  </a:moveTo>
                  <a:cubicBezTo>
                    <a:pt x="1111182" y="442387"/>
                    <a:pt x="1118401" y="434601"/>
                    <a:pt x="1128090" y="434601"/>
                  </a:cubicBezTo>
                  <a:cubicBezTo>
                    <a:pt x="1137779" y="434601"/>
                    <a:pt x="1144998" y="442292"/>
                    <a:pt x="1144998" y="451503"/>
                  </a:cubicBezTo>
                  <a:cubicBezTo>
                    <a:pt x="1144998" y="460713"/>
                    <a:pt x="1137304" y="468405"/>
                    <a:pt x="1128090" y="468405"/>
                  </a:cubicBezTo>
                  <a:cubicBezTo>
                    <a:pt x="1118876" y="468405"/>
                    <a:pt x="1111182" y="460713"/>
                    <a:pt x="1111182" y="451503"/>
                  </a:cubicBezTo>
                  <a:moveTo>
                    <a:pt x="966229" y="451503"/>
                  </a:moveTo>
                  <a:cubicBezTo>
                    <a:pt x="966229" y="460618"/>
                    <a:pt x="974018" y="468405"/>
                    <a:pt x="983137" y="468405"/>
                  </a:cubicBezTo>
                  <a:cubicBezTo>
                    <a:pt x="992256" y="468405"/>
                    <a:pt x="1000045" y="460713"/>
                    <a:pt x="1000045" y="451503"/>
                  </a:cubicBezTo>
                  <a:cubicBezTo>
                    <a:pt x="1000045" y="442292"/>
                    <a:pt x="992351" y="434601"/>
                    <a:pt x="983137" y="434601"/>
                  </a:cubicBezTo>
                  <a:cubicBezTo>
                    <a:pt x="973448" y="434601"/>
                    <a:pt x="966229" y="442292"/>
                    <a:pt x="966229" y="451503"/>
                  </a:cubicBezTo>
                  <a:moveTo>
                    <a:pt x="1014578" y="451503"/>
                  </a:moveTo>
                  <a:cubicBezTo>
                    <a:pt x="1014578" y="460618"/>
                    <a:pt x="1022367" y="468405"/>
                    <a:pt x="1031486" y="468405"/>
                  </a:cubicBezTo>
                  <a:cubicBezTo>
                    <a:pt x="1040605" y="468405"/>
                    <a:pt x="1048394" y="460713"/>
                    <a:pt x="1048394" y="451503"/>
                  </a:cubicBezTo>
                  <a:cubicBezTo>
                    <a:pt x="1048394" y="442292"/>
                    <a:pt x="1040700" y="434601"/>
                    <a:pt x="1031486" y="434601"/>
                  </a:cubicBezTo>
                  <a:cubicBezTo>
                    <a:pt x="1021797" y="434601"/>
                    <a:pt x="1014578" y="442292"/>
                    <a:pt x="1014578" y="451503"/>
                  </a:cubicBezTo>
                  <a:moveTo>
                    <a:pt x="1352739" y="499834"/>
                  </a:moveTo>
                  <a:cubicBezTo>
                    <a:pt x="1352739" y="490719"/>
                    <a:pt x="1360433" y="482932"/>
                    <a:pt x="1369647" y="482932"/>
                  </a:cubicBezTo>
                  <a:cubicBezTo>
                    <a:pt x="1378861" y="482932"/>
                    <a:pt x="1386555" y="490624"/>
                    <a:pt x="1386555" y="499834"/>
                  </a:cubicBezTo>
                  <a:cubicBezTo>
                    <a:pt x="1386555" y="509424"/>
                    <a:pt x="1378766" y="516736"/>
                    <a:pt x="1369647" y="516736"/>
                  </a:cubicBezTo>
                  <a:cubicBezTo>
                    <a:pt x="1360528" y="516736"/>
                    <a:pt x="1352739" y="509045"/>
                    <a:pt x="1352739" y="499834"/>
                  </a:cubicBezTo>
                  <a:moveTo>
                    <a:pt x="1304485" y="499834"/>
                  </a:moveTo>
                  <a:cubicBezTo>
                    <a:pt x="1304485" y="490719"/>
                    <a:pt x="1312179" y="482932"/>
                    <a:pt x="1321393" y="482932"/>
                  </a:cubicBezTo>
                  <a:cubicBezTo>
                    <a:pt x="1330607" y="482932"/>
                    <a:pt x="1338301" y="490624"/>
                    <a:pt x="1338301" y="499834"/>
                  </a:cubicBezTo>
                  <a:cubicBezTo>
                    <a:pt x="1338301" y="509424"/>
                    <a:pt x="1330607" y="516736"/>
                    <a:pt x="1321393" y="516736"/>
                  </a:cubicBezTo>
                  <a:cubicBezTo>
                    <a:pt x="1312179" y="516736"/>
                    <a:pt x="1304485" y="509045"/>
                    <a:pt x="1304485" y="499834"/>
                  </a:cubicBezTo>
                  <a:moveTo>
                    <a:pt x="676417" y="499834"/>
                  </a:moveTo>
                  <a:cubicBezTo>
                    <a:pt x="676417" y="508950"/>
                    <a:pt x="684111" y="516736"/>
                    <a:pt x="693325" y="516736"/>
                  </a:cubicBezTo>
                  <a:cubicBezTo>
                    <a:pt x="702539" y="516736"/>
                    <a:pt x="710233" y="509519"/>
                    <a:pt x="710233" y="499834"/>
                  </a:cubicBezTo>
                  <a:cubicBezTo>
                    <a:pt x="710233" y="490149"/>
                    <a:pt x="702539" y="482932"/>
                    <a:pt x="693325" y="482932"/>
                  </a:cubicBezTo>
                  <a:cubicBezTo>
                    <a:pt x="684111" y="482932"/>
                    <a:pt x="676417" y="490624"/>
                    <a:pt x="676417" y="499834"/>
                  </a:cubicBezTo>
                  <a:moveTo>
                    <a:pt x="773021" y="499834"/>
                  </a:moveTo>
                  <a:cubicBezTo>
                    <a:pt x="773021" y="508950"/>
                    <a:pt x="780715" y="516736"/>
                    <a:pt x="789929" y="516736"/>
                  </a:cubicBezTo>
                  <a:cubicBezTo>
                    <a:pt x="799143" y="516736"/>
                    <a:pt x="806837" y="509519"/>
                    <a:pt x="806837" y="499834"/>
                  </a:cubicBezTo>
                  <a:cubicBezTo>
                    <a:pt x="806837" y="490149"/>
                    <a:pt x="799143" y="482932"/>
                    <a:pt x="789929" y="482932"/>
                  </a:cubicBezTo>
                  <a:cubicBezTo>
                    <a:pt x="780715" y="482932"/>
                    <a:pt x="773021" y="490624"/>
                    <a:pt x="773021" y="499834"/>
                  </a:cubicBezTo>
                  <a:moveTo>
                    <a:pt x="724671" y="499834"/>
                  </a:moveTo>
                  <a:cubicBezTo>
                    <a:pt x="724671" y="508950"/>
                    <a:pt x="732366" y="516736"/>
                    <a:pt x="741579" y="516736"/>
                  </a:cubicBezTo>
                  <a:cubicBezTo>
                    <a:pt x="750793" y="516736"/>
                    <a:pt x="758488" y="509519"/>
                    <a:pt x="758488" y="499834"/>
                  </a:cubicBezTo>
                  <a:cubicBezTo>
                    <a:pt x="758488" y="490149"/>
                    <a:pt x="750793" y="482932"/>
                    <a:pt x="741579" y="482932"/>
                  </a:cubicBezTo>
                  <a:cubicBezTo>
                    <a:pt x="732366" y="482932"/>
                    <a:pt x="724671" y="490624"/>
                    <a:pt x="724671" y="499834"/>
                  </a:cubicBezTo>
                  <a:moveTo>
                    <a:pt x="821275" y="499834"/>
                  </a:moveTo>
                  <a:cubicBezTo>
                    <a:pt x="821275" y="508950"/>
                    <a:pt x="828969" y="516736"/>
                    <a:pt x="838183" y="516736"/>
                  </a:cubicBezTo>
                  <a:cubicBezTo>
                    <a:pt x="847397" y="516736"/>
                    <a:pt x="855091" y="509519"/>
                    <a:pt x="855091" y="499834"/>
                  </a:cubicBezTo>
                  <a:cubicBezTo>
                    <a:pt x="855091" y="490149"/>
                    <a:pt x="847397" y="482932"/>
                    <a:pt x="838183" y="482932"/>
                  </a:cubicBezTo>
                  <a:cubicBezTo>
                    <a:pt x="828969" y="482932"/>
                    <a:pt x="821275" y="490624"/>
                    <a:pt x="821275" y="499834"/>
                  </a:cubicBezTo>
                  <a:moveTo>
                    <a:pt x="386510" y="499834"/>
                  </a:moveTo>
                  <a:cubicBezTo>
                    <a:pt x="386510" y="508950"/>
                    <a:pt x="394205" y="516736"/>
                    <a:pt x="403418" y="516736"/>
                  </a:cubicBezTo>
                  <a:cubicBezTo>
                    <a:pt x="412632" y="516736"/>
                    <a:pt x="420327" y="509519"/>
                    <a:pt x="420327" y="499834"/>
                  </a:cubicBezTo>
                  <a:cubicBezTo>
                    <a:pt x="420327" y="490149"/>
                    <a:pt x="412632" y="482932"/>
                    <a:pt x="403418" y="482932"/>
                  </a:cubicBezTo>
                  <a:cubicBezTo>
                    <a:pt x="394205" y="482932"/>
                    <a:pt x="386510" y="490624"/>
                    <a:pt x="386510" y="499834"/>
                  </a:cubicBezTo>
                  <a:moveTo>
                    <a:pt x="289907" y="499834"/>
                  </a:moveTo>
                  <a:cubicBezTo>
                    <a:pt x="289907" y="508950"/>
                    <a:pt x="297601" y="516736"/>
                    <a:pt x="306815" y="516736"/>
                  </a:cubicBezTo>
                  <a:cubicBezTo>
                    <a:pt x="316029" y="516736"/>
                    <a:pt x="323723" y="509519"/>
                    <a:pt x="323723" y="499834"/>
                  </a:cubicBezTo>
                  <a:cubicBezTo>
                    <a:pt x="323723" y="490149"/>
                    <a:pt x="316029" y="482932"/>
                    <a:pt x="306815" y="482932"/>
                  </a:cubicBezTo>
                  <a:cubicBezTo>
                    <a:pt x="297601" y="482932"/>
                    <a:pt x="289907" y="490624"/>
                    <a:pt x="289907" y="499834"/>
                  </a:cubicBezTo>
                  <a:moveTo>
                    <a:pt x="338161" y="499834"/>
                  </a:moveTo>
                  <a:cubicBezTo>
                    <a:pt x="338161" y="508950"/>
                    <a:pt x="345855" y="516736"/>
                    <a:pt x="355069" y="516736"/>
                  </a:cubicBezTo>
                  <a:cubicBezTo>
                    <a:pt x="364283" y="516736"/>
                    <a:pt x="371977" y="509519"/>
                    <a:pt x="371977" y="499834"/>
                  </a:cubicBezTo>
                  <a:cubicBezTo>
                    <a:pt x="371977" y="490149"/>
                    <a:pt x="364283" y="482932"/>
                    <a:pt x="355069" y="482932"/>
                  </a:cubicBezTo>
                  <a:cubicBezTo>
                    <a:pt x="345855" y="482932"/>
                    <a:pt x="338161" y="490624"/>
                    <a:pt x="338161" y="499834"/>
                  </a:cubicBezTo>
                  <a:moveTo>
                    <a:pt x="869625" y="499834"/>
                  </a:moveTo>
                  <a:cubicBezTo>
                    <a:pt x="869625" y="508950"/>
                    <a:pt x="877319" y="516736"/>
                    <a:pt x="886533" y="516736"/>
                  </a:cubicBezTo>
                  <a:cubicBezTo>
                    <a:pt x="895747" y="516736"/>
                    <a:pt x="903441" y="509519"/>
                    <a:pt x="903441" y="499834"/>
                  </a:cubicBezTo>
                  <a:cubicBezTo>
                    <a:pt x="903441" y="490149"/>
                    <a:pt x="895747" y="482932"/>
                    <a:pt x="886533" y="482932"/>
                  </a:cubicBezTo>
                  <a:cubicBezTo>
                    <a:pt x="877319" y="482932"/>
                    <a:pt x="869625" y="490624"/>
                    <a:pt x="869625" y="499834"/>
                  </a:cubicBezTo>
                  <a:moveTo>
                    <a:pt x="917974" y="499834"/>
                  </a:moveTo>
                  <a:cubicBezTo>
                    <a:pt x="917974" y="508950"/>
                    <a:pt x="925668" y="516736"/>
                    <a:pt x="934882" y="516736"/>
                  </a:cubicBezTo>
                  <a:cubicBezTo>
                    <a:pt x="944096" y="516736"/>
                    <a:pt x="951790" y="509519"/>
                    <a:pt x="951790" y="499834"/>
                  </a:cubicBezTo>
                  <a:cubicBezTo>
                    <a:pt x="951790" y="490149"/>
                    <a:pt x="944001" y="482932"/>
                    <a:pt x="934882" y="482932"/>
                  </a:cubicBezTo>
                  <a:cubicBezTo>
                    <a:pt x="925763" y="482932"/>
                    <a:pt x="917974" y="490624"/>
                    <a:pt x="917974" y="499834"/>
                  </a:cubicBezTo>
                  <a:moveTo>
                    <a:pt x="1256135" y="499834"/>
                  </a:moveTo>
                  <a:cubicBezTo>
                    <a:pt x="1256135" y="490719"/>
                    <a:pt x="1263829" y="482932"/>
                    <a:pt x="1273043" y="482932"/>
                  </a:cubicBezTo>
                  <a:cubicBezTo>
                    <a:pt x="1282257" y="482932"/>
                    <a:pt x="1289951" y="490624"/>
                    <a:pt x="1289951" y="499834"/>
                  </a:cubicBezTo>
                  <a:cubicBezTo>
                    <a:pt x="1289951" y="509424"/>
                    <a:pt x="1282162" y="516736"/>
                    <a:pt x="1273043" y="516736"/>
                  </a:cubicBezTo>
                  <a:cubicBezTo>
                    <a:pt x="1263924" y="516736"/>
                    <a:pt x="1256135" y="509045"/>
                    <a:pt x="1256135" y="499834"/>
                  </a:cubicBezTo>
                  <a:moveTo>
                    <a:pt x="1159531" y="499834"/>
                  </a:moveTo>
                  <a:cubicBezTo>
                    <a:pt x="1159531" y="490719"/>
                    <a:pt x="1166750" y="482932"/>
                    <a:pt x="1176439" y="482932"/>
                  </a:cubicBezTo>
                  <a:cubicBezTo>
                    <a:pt x="1186128" y="482932"/>
                    <a:pt x="1193347" y="490624"/>
                    <a:pt x="1193347" y="499834"/>
                  </a:cubicBezTo>
                  <a:cubicBezTo>
                    <a:pt x="1193347" y="509045"/>
                    <a:pt x="1185653" y="516736"/>
                    <a:pt x="1176439" y="516736"/>
                  </a:cubicBezTo>
                  <a:cubicBezTo>
                    <a:pt x="1167225" y="516736"/>
                    <a:pt x="1159531" y="509045"/>
                    <a:pt x="1159531" y="499834"/>
                  </a:cubicBezTo>
                  <a:moveTo>
                    <a:pt x="1207786" y="499834"/>
                  </a:moveTo>
                  <a:cubicBezTo>
                    <a:pt x="1207786" y="490719"/>
                    <a:pt x="1215480" y="482932"/>
                    <a:pt x="1224694" y="482932"/>
                  </a:cubicBezTo>
                  <a:cubicBezTo>
                    <a:pt x="1233908" y="482932"/>
                    <a:pt x="1241602" y="490624"/>
                    <a:pt x="1241602" y="499834"/>
                  </a:cubicBezTo>
                  <a:cubicBezTo>
                    <a:pt x="1241602" y="509424"/>
                    <a:pt x="1233908" y="516736"/>
                    <a:pt x="1224694" y="516736"/>
                  </a:cubicBezTo>
                  <a:cubicBezTo>
                    <a:pt x="1215480" y="516736"/>
                    <a:pt x="1207786" y="509045"/>
                    <a:pt x="1207786" y="499834"/>
                  </a:cubicBezTo>
                  <a:moveTo>
                    <a:pt x="1062927" y="499834"/>
                  </a:moveTo>
                  <a:cubicBezTo>
                    <a:pt x="1062927" y="490719"/>
                    <a:pt x="1070147" y="482932"/>
                    <a:pt x="1079835" y="482932"/>
                  </a:cubicBezTo>
                  <a:cubicBezTo>
                    <a:pt x="1089524" y="482932"/>
                    <a:pt x="1096744" y="490624"/>
                    <a:pt x="1096744" y="499834"/>
                  </a:cubicBezTo>
                  <a:cubicBezTo>
                    <a:pt x="1096744" y="509045"/>
                    <a:pt x="1089049" y="516736"/>
                    <a:pt x="1079835" y="516736"/>
                  </a:cubicBezTo>
                  <a:cubicBezTo>
                    <a:pt x="1070622" y="516736"/>
                    <a:pt x="1062927" y="509045"/>
                    <a:pt x="1062927" y="499834"/>
                  </a:cubicBezTo>
                  <a:moveTo>
                    <a:pt x="1111182" y="499834"/>
                  </a:moveTo>
                  <a:cubicBezTo>
                    <a:pt x="1111182" y="490719"/>
                    <a:pt x="1118401" y="482932"/>
                    <a:pt x="1128090" y="482932"/>
                  </a:cubicBezTo>
                  <a:cubicBezTo>
                    <a:pt x="1137779" y="482932"/>
                    <a:pt x="1144998" y="490624"/>
                    <a:pt x="1144998" y="499834"/>
                  </a:cubicBezTo>
                  <a:cubicBezTo>
                    <a:pt x="1144998" y="509045"/>
                    <a:pt x="1137304" y="516736"/>
                    <a:pt x="1128090" y="516736"/>
                  </a:cubicBezTo>
                  <a:cubicBezTo>
                    <a:pt x="1118876" y="516736"/>
                    <a:pt x="1111182" y="509045"/>
                    <a:pt x="1111182" y="499834"/>
                  </a:cubicBezTo>
                  <a:moveTo>
                    <a:pt x="966229" y="499834"/>
                  </a:moveTo>
                  <a:cubicBezTo>
                    <a:pt x="966229" y="508950"/>
                    <a:pt x="974018" y="516736"/>
                    <a:pt x="983137" y="516736"/>
                  </a:cubicBezTo>
                  <a:cubicBezTo>
                    <a:pt x="992256" y="516736"/>
                    <a:pt x="1000045" y="509045"/>
                    <a:pt x="1000045" y="499834"/>
                  </a:cubicBezTo>
                  <a:cubicBezTo>
                    <a:pt x="1000045" y="490624"/>
                    <a:pt x="992351" y="482932"/>
                    <a:pt x="983137" y="482932"/>
                  </a:cubicBezTo>
                  <a:cubicBezTo>
                    <a:pt x="973448" y="482932"/>
                    <a:pt x="966229" y="490624"/>
                    <a:pt x="966229" y="499834"/>
                  </a:cubicBezTo>
                  <a:moveTo>
                    <a:pt x="1014578" y="499834"/>
                  </a:moveTo>
                  <a:cubicBezTo>
                    <a:pt x="1014578" y="508950"/>
                    <a:pt x="1022367" y="516736"/>
                    <a:pt x="1031486" y="516736"/>
                  </a:cubicBezTo>
                  <a:cubicBezTo>
                    <a:pt x="1040605" y="516736"/>
                    <a:pt x="1048394" y="509045"/>
                    <a:pt x="1048394" y="499834"/>
                  </a:cubicBezTo>
                  <a:cubicBezTo>
                    <a:pt x="1048394" y="490624"/>
                    <a:pt x="1040700" y="482932"/>
                    <a:pt x="1031486" y="482932"/>
                  </a:cubicBezTo>
                  <a:cubicBezTo>
                    <a:pt x="1021797" y="482932"/>
                    <a:pt x="1014578" y="490624"/>
                    <a:pt x="1014578" y="499834"/>
                  </a:cubicBezTo>
                  <a:moveTo>
                    <a:pt x="1352739" y="548165"/>
                  </a:moveTo>
                  <a:cubicBezTo>
                    <a:pt x="1352739" y="539050"/>
                    <a:pt x="1360433" y="531264"/>
                    <a:pt x="1369647" y="531264"/>
                  </a:cubicBezTo>
                  <a:cubicBezTo>
                    <a:pt x="1378861" y="531264"/>
                    <a:pt x="1386555" y="538955"/>
                    <a:pt x="1386555" y="548165"/>
                  </a:cubicBezTo>
                  <a:cubicBezTo>
                    <a:pt x="1386555" y="557756"/>
                    <a:pt x="1378766" y="565067"/>
                    <a:pt x="1369647" y="565067"/>
                  </a:cubicBezTo>
                  <a:cubicBezTo>
                    <a:pt x="1360528" y="565067"/>
                    <a:pt x="1352739" y="557376"/>
                    <a:pt x="1352739" y="548165"/>
                  </a:cubicBezTo>
                  <a:moveTo>
                    <a:pt x="1304485" y="548165"/>
                  </a:moveTo>
                  <a:cubicBezTo>
                    <a:pt x="1304485" y="539050"/>
                    <a:pt x="1312179" y="531264"/>
                    <a:pt x="1321393" y="531264"/>
                  </a:cubicBezTo>
                  <a:cubicBezTo>
                    <a:pt x="1330607" y="531264"/>
                    <a:pt x="1338301" y="538955"/>
                    <a:pt x="1338301" y="548165"/>
                  </a:cubicBezTo>
                  <a:cubicBezTo>
                    <a:pt x="1338301" y="557756"/>
                    <a:pt x="1330607" y="565067"/>
                    <a:pt x="1321393" y="565067"/>
                  </a:cubicBezTo>
                  <a:cubicBezTo>
                    <a:pt x="1312179" y="565067"/>
                    <a:pt x="1304485" y="557376"/>
                    <a:pt x="1304485" y="548165"/>
                  </a:cubicBezTo>
                  <a:moveTo>
                    <a:pt x="676417" y="548070"/>
                  </a:moveTo>
                  <a:cubicBezTo>
                    <a:pt x="676417" y="557186"/>
                    <a:pt x="684111" y="564972"/>
                    <a:pt x="693325" y="564972"/>
                  </a:cubicBezTo>
                  <a:cubicBezTo>
                    <a:pt x="702539" y="564972"/>
                    <a:pt x="710233" y="557756"/>
                    <a:pt x="710233" y="548070"/>
                  </a:cubicBezTo>
                  <a:cubicBezTo>
                    <a:pt x="710233" y="538385"/>
                    <a:pt x="702539" y="531169"/>
                    <a:pt x="693325" y="531169"/>
                  </a:cubicBezTo>
                  <a:cubicBezTo>
                    <a:pt x="684111" y="531169"/>
                    <a:pt x="676417" y="538860"/>
                    <a:pt x="676417" y="548070"/>
                  </a:cubicBezTo>
                  <a:moveTo>
                    <a:pt x="773021" y="548070"/>
                  </a:moveTo>
                  <a:cubicBezTo>
                    <a:pt x="773021" y="557186"/>
                    <a:pt x="780715" y="564972"/>
                    <a:pt x="789929" y="564972"/>
                  </a:cubicBezTo>
                  <a:cubicBezTo>
                    <a:pt x="799143" y="564972"/>
                    <a:pt x="806837" y="557756"/>
                    <a:pt x="806837" y="548070"/>
                  </a:cubicBezTo>
                  <a:cubicBezTo>
                    <a:pt x="806837" y="538385"/>
                    <a:pt x="799143" y="531169"/>
                    <a:pt x="789929" y="531169"/>
                  </a:cubicBezTo>
                  <a:cubicBezTo>
                    <a:pt x="780715" y="531169"/>
                    <a:pt x="773021" y="538860"/>
                    <a:pt x="773021" y="548070"/>
                  </a:cubicBezTo>
                  <a:moveTo>
                    <a:pt x="724671" y="548070"/>
                  </a:moveTo>
                  <a:cubicBezTo>
                    <a:pt x="724671" y="557186"/>
                    <a:pt x="732366" y="564972"/>
                    <a:pt x="741579" y="564972"/>
                  </a:cubicBezTo>
                  <a:cubicBezTo>
                    <a:pt x="750793" y="564972"/>
                    <a:pt x="758488" y="557756"/>
                    <a:pt x="758488" y="548070"/>
                  </a:cubicBezTo>
                  <a:cubicBezTo>
                    <a:pt x="758488" y="538385"/>
                    <a:pt x="750793" y="531169"/>
                    <a:pt x="741579" y="531169"/>
                  </a:cubicBezTo>
                  <a:cubicBezTo>
                    <a:pt x="732366" y="531169"/>
                    <a:pt x="724671" y="538860"/>
                    <a:pt x="724671" y="548070"/>
                  </a:cubicBezTo>
                  <a:moveTo>
                    <a:pt x="821275" y="548070"/>
                  </a:moveTo>
                  <a:cubicBezTo>
                    <a:pt x="821275" y="557186"/>
                    <a:pt x="828969" y="564972"/>
                    <a:pt x="838183" y="564972"/>
                  </a:cubicBezTo>
                  <a:cubicBezTo>
                    <a:pt x="847397" y="564972"/>
                    <a:pt x="855091" y="557756"/>
                    <a:pt x="855091" y="548070"/>
                  </a:cubicBezTo>
                  <a:cubicBezTo>
                    <a:pt x="855091" y="538385"/>
                    <a:pt x="847397" y="531169"/>
                    <a:pt x="838183" y="531169"/>
                  </a:cubicBezTo>
                  <a:cubicBezTo>
                    <a:pt x="828969" y="531169"/>
                    <a:pt x="821275" y="538860"/>
                    <a:pt x="821275" y="548070"/>
                  </a:cubicBezTo>
                  <a:moveTo>
                    <a:pt x="483114" y="548070"/>
                  </a:moveTo>
                  <a:cubicBezTo>
                    <a:pt x="483114" y="557186"/>
                    <a:pt x="490808" y="564972"/>
                    <a:pt x="500022" y="564972"/>
                  </a:cubicBezTo>
                  <a:cubicBezTo>
                    <a:pt x="509236" y="564972"/>
                    <a:pt x="516930" y="557756"/>
                    <a:pt x="516930" y="548070"/>
                  </a:cubicBezTo>
                  <a:cubicBezTo>
                    <a:pt x="516930" y="538385"/>
                    <a:pt x="509236" y="531169"/>
                    <a:pt x="500022" y="531169"/>
                  </a:cubicBezTo>
                  <a:cubicBezTo>
                    <a:pt x="490808" y="531169"/>
                    <a:pt x="483114" y="538860"/>
                    <a:pt x="483114" y="548070"/>
                  </a:cubicBezTo>
                  <a:moveTo>
                    <a:pt x="434860" y="548070"/>
                  </a:moveTo>
                  <a:cubicBezTo>
                    <a:pt x="434860" y="557186"/>
                    <a:pt x="442554" y="564972"/>
                    <a:pt x="451768" y="564972"/>
                  </a:cubicBezTo>
                  <a:cubicBezTo>
                    <a:pt x="460982" y="564972"/>
                    <a:pt x="468676" y="557756"/>
                    <a:pt x="468676" y="548070"/>
                  </a:cubicBezTo>
                  <a:cubicBezTo>
                    <a:pt x="468676" y="538385"/>
                    <a:pt x="460982" y="531169"/>
                    <a:pt x="451768" y="531169"/>
                  </a:cubicBezTo>
                  <a:cubicBezTo>
                    <a:pt x="442554" y="531169"/>
                    <a:pt x="434860" y="538860"/>
                    <a:pt x="434860" y="548070"/>
                  </a:cubicBezTo>
                  <a:moveTo>
                    <a:pt x="579718" y="548070"/>
                  </a:moveTo>
                  <a:cubicBezTo>
                    <a:pt x="579718" y="557186"/>
                    <a:pt x="587412" y="564972"/>
                    <a:pt x="596626" y="564972"/>
                  </a:cubicBezTo>
                  <a:cubicBezTo>
                    <a:pt x="605840" y="564972"/>
                    <a:pt x="613534" y="557756"/>
                    <a:pt x="613534" y="548070"/>
                  </a:cubicBezTo>
                  <a:cubicBezTo>
                    <a:pt x="613534" y="538385"/>
                    <a:pt x="605840" y="531169"/>
                    <a:pt x="596626" y="531169"/>
                  </a:cubicBezTo>
                  <a:cubicBezTo>
                    <a:pt x="587412" y="531169"/>
                    <a:pt x="579718" y="538860"/>
                    <a:pt x="579718" y="548070"/>
                  </a:cubicBezTo>
                  <a:moveTo>
                    <a:pt x="531464" y="548070"/>
                  </a:moveTo>
                  <a:cubicBezTo>
                    <a:pt x="531464" y="557186"/>
                    <a:pt x="539158" y="564972"/>
                    <a:pt x="548372" y="564972"/>
                  </a:cubicBezTo>
                  <a:cubicBezTo>
                    <a:pt x="557586" y="564972"/>
                    <a:pt x="565280" y="557756"/>
                    <a:pt x="565280" y="548070"/>
                  </a:cubicBezTo>
                  <a:cubicBezTo>
                    <a:pt x="565280" y="538385"/>
                    <a:pt x="557586" y="531169"/>
                    <a:pt x="548372" y="531169"/>
                  </a:cubicBezTo>
                  <a:cubicBezTo>
                    <a:pt x="539158" y="531169"/>
                    <a:pt x="531464" y="538860"/>
                    <a:pt x="531464" y="548070"/>
                  </a:cubicBezTo>
                  <a:moveTo>
                    <a:pt x="386510" y="548070"/>
                  </a:moveTo>
                  <a:cubicBezTo>
                    <a:pt x="386510" y="557186"/>
                    <a:pt x="394205" y="564972"/>
                    <a:pt x="403418" y="564972"/>
                  </a:cubicBezTo>
                  <a:cubicBezTo>
                    <a:pt x="412632" y="564972"/>
                    <a:pt x="420327" y="557756"/>
                    <a:pt x="420327" y="548070"/>
                  </a:cubicBezTo>
                  <a:cubicBezTo>
                    <a:pt x="420327" y="538385"/>
                    <a:pt x="412632" y="531169"/>
                    <a:pt x="403418" y="531169"/>
                  </a:cubicBezTo>
                  <a:cubicBezTo>
                    <a:pt x="394205" y="531169"/>
                    <a:pt x="386510" y="538860"/>
                    <a:pt x="386510" y="548070"/>
                  </a:cubicBezTo>
                  <a:moveTo>
                    <a:pt x="289907" y="548070"/>
                  </a:moveTo>
                  <a:cubicBezTo>
                    <a:pt x="289907" y="557186"/>
                    <a:pt x="297601" y="564972"/>
                    <a:pt x="306815" y="564972"/>
                  </a:cubicBezTo>
                  <a:cubicBezTo>
                    <a:pt x="316029" y="564972"/>
                    <a:pt x="323723" y="557756"/>
                    <a:pt x="323723" y="548070"/>
                  </a:cubicBezTo>
                  <a:cubicBezTo>
                    <a:pt x="323723" y="538385"/>
                    <a:pt x="316029" y="531169"/>
                    <a:pt x="306815" y="531169"/>
                  </a:cubicBezTo>
                  <a:cubicBezTo>
                    <a:pt x="297601" y="531169"/>
                    <a:pt x="289907" y="538860"/>
                    <a:pt x="289907" y="548070"/>
                  </a:cubicBezTo>
                  <a:moveTo>
                    <a:pt x="193208" y="548070"/>
                  </a:moveTo>
                  <a:cubicBezTo>
                    <a:pt x="193208" y="557186"/>
                    <a:pt x="200902" y="564972"/>
                    <a:pt x="210116" y="564972"/>
                  </a:cubicBezTo>
                  <a:cubicBezTo>
                    <a:pt x="219330" y="564972"/>
                    <a:pt x="227024" y="557756"/>
                    <a:pt x="227024" y="548070"/>
                  </a:cubicBezTo>
                  <a:cubicBezTo>
                    <a:pt x="227024" y="538385"/>
                    <a:pt x="219235" y="531169"/>
                    <a:pt x="210116" y="531169"/>
                  </a:cubicBezTo>
                  <a:cubicBezTo>
                    <a:pt x="200997" y="531169"/>
                    <a:pt x="193208" y="538860"/>
                    <a:pt x="193208" y="548070"/>
                  </a:cubicBezTo>
                  <a:moveTo>
                    <a:pt x="144953" y="548070"/>
                  </a:moveTo>
                  <a:cubicBezTo>
                    <a:pt x="144953" y="557186"/>
                    <a:pt x="152647" y="564972"/>
                    <a:pt x="161861" y="564972"/>
                  </a:cubicBezTo>
                  <a:cubicBezTo>
                    <a:pt x="171075" y="564972"/>
                    <a:pt x="178769" y="557756"/>
                    <a:pt x="178769" y="548070"/>
                  </a:cubicBezTo>
                  <a:cubicBezTo>
                    <a:pt x="178769" y="538385"/>
                    <a:pt x="171075" y="531169"/>
                    <a:pt x="161861" y="531169"/>
                  </a:cubicBezTo>
                  <a:cubicBezTo>
                    <a:pt x="152647" y="531169"/>
                    <a:pt x="144953" y="538860"/>
                    <a:pt x="144953" y="548070"/>
                  </a:cubicBezTo>
                  <a:moveTo>
                    <a:pt x="338161" y="548070"/>
                  </a:moveTo>
                  <a:cubicBezTo>
                    <a:pt x="338161" y="557186"/>
                    <a:pt x="345855" y="564972"/>
                    <a:pt x="355069" y="564972"/>
                  </a:cubicBezTo>
                  <a:cubicBezTo>
                    <a:pt x="364283" y="564972"/>
                    <a:pt x="371977" y="557756"/>
                    <a:pt x="371977" y="548070"/>
                  </a:cubicBezTo>
                  <a:cubicBezTo>
                    <a:pt x="371977" y="538385"/>
                    <a:pt x="364283" y="531169"/>
                    <a:pt x="355069" y="531169"/>
                  </a:cubicBezTo>
                  <a:cubicBezTo>
                    <a:pt x="345855" y="531169"/>
                    <a:pt x="338161" y="538860"/>
                    <a:pt x="338161" y="548070"/>
                  </a:cubicBezTo>
                  <a:moveTo>
                    <a:pt x="241557" y="548070"/>
                  </a:moveTo>
                  <a:cubicBezTo>
                    <a:pt x="241557" y="557186"/>
                    <a:pt x="249251" y="564972"/>
                    <a:pt x="258465" y="564972"/>
                  </a:cubicBezTo>
                  <a:cubicBezTo>
                    <a:pt x="267679" y="564972"/>
                    <a:pt x="275373" y="557756"/>
                    <a:pt x="275373" y="548070"/>
                  </a:cubicBezTo>
                  <a:cubicBezTo>
                    <a:pt x="275373" y="538385"/>
                    <a:pt x="267679" y="531169"/>
                    <a:pt x="258465" y="531169"/>
                  </a:cubicBezTo>
                  <a:cubicBezTo>
                    <a:pt x="249251" y="531169"/>
                    <a:pt x="241557" y="538860"/>
                    <a:pt x="241557" y="548070"/>
                  </a:cubicBezTo>
                  <a:moveTo>
                    <a:pt x="869625" y="548165"/>
                  </a:moveTo>
                  <a:cubicBezTo>
                    <a:pt x="869625" y="557376"/>
                    <a:pt x="877319" y="565067"/>
                    <a:pt x="886533" y="565067"/>
                  </a:cubicBezTo>
                  <a:cubicBezTo>
                    <a:pt x="895747" y="565067"/>
                    <a:pt x="903441" y="557850"/>
                    <a:pt x="903441" y="548165"/>
                  </a:cubicBezTo>
                  <a:cubicBezTo>
                    <a:pt x="903441" y="538480"/>
                    <a:pt x="895747" y="531264"/>
                    <a:pt x="886533" y="531264"/>
                  </a:cubicBezTo>
                  <a:cubicBezTo>
                    <a:pt x="877319" y="531264"/>
                    <a:pt x="869625" y="538955"/>
                    <a:pt x="869625" y="548165"/>
                  </a:cubicBezTo>
                  <a:moveTo>
                    <a:pt x="917974" y="548165"/>
                  </a:moveTo>
                  <a:cubicBezTo>
                    <a:pt x="917974" y="557376"/>
                    <a:pt x="925668" y="565067"/>
                    <a:pt x="934882" y="565067"/>
                  </a:cubicBezTo>
                  <a:cubicBezTo>
                    <a:pt x="944096" y="565067"/>
                    <a:pt x="951790" y="557850"/>
                    <a:pt x="951790" y="548165"/>
                  </a:cubicBezTo>
                  <a:cubicBezTo>
                    <a:pt x="951790" y="538480"/>
                    <a:pt x="944001" y="531264"/>
                    <a:pt x="934882" y="531264"/>
                  </a:cubicBezTo>
                  <a:cubicBezTo>
                    <a:pt x="925763" y="531264"/>
                    <a:pt x="917974" y="538955"/>
                    <a:pt x="917974" y="548165"/>
                  </a:cubicBezTo>
                  <a:moveTo>
                    <a:pt x="1256135" y="548165"/>
                  </a:moveTo>
                  <a:cubicBezTo>
                    <a:pt x="1256135" y="539050"/>
                    <a:pt x="1263829" y="531264"/>
                    <a:pt x="1273043" y="531264"/>
                  </a:cubicBezTo>
                  <a:cubicBezTo>
                    <a:pt x="1282257" y="531264"/>
                    <a:pt x="1289951" y="538955"/>
                    <a:pt x="1289951" y="548165"/>
                  </a:cubicBezTo>
                  <a:cubicBezTo>
                    <a:pt x="1289951" y="557756"/>
                    <a:pt x="1282162" y="565067"/>
                    <a:pt x="1273043" y="565067"/>
                  </a:cubicBezTo>
                  <a:cubicBezTo>
                    <a:pt x="1263924" y="565067"/>
                    <a:pt x="1256135" y="557376"/>
                    <a:pt x="1256135" y="548165"/>
                  </a:cubicBezTo>
                  <a:moveTo>
                    <a:pt x="1159531" y="548070"/>
                  </a:moveTo>
                  <a:cubicBezTo>
                    <a:pt x="1159531" y="538955"/>
                    <a:pt x="1166750" y="531169"/>
                    <a:pt x="1176439" y="531169"/>
                  </a:cubicBezTo>
                  <a:cubicBezTo>
                    <a:pt x="1186128" y="531169"/>
                    <a:pt x="1193347" y="538860"/>
                    <a:pt x="1193347" y="548070"/>
                  </a:cubicBezTo>
                  <a:cubicBezTo>
                    <a:pt x="1193347" y="557281"/>
                    <a:pt x="1185653" y="564972"/>
                    <a:pt x="1176439" y="564972"/>
                  </a:cubicBezTo>
                  <a:cubicBezTo>
                    <a:pt x="1167225" y="564972"/>
                    <a:pt x="1159531" y="557281"/>
                    <a:pt x="1159531" y="548070"/>
                  </a:cubicBezTo>
                  <a:moveTo>
                    <a:pt x="1207786" y="548165"/>
                  </a:moveTo>
                  <a:cubicBezTo>
                    <a:pt x="1207786" y="539050"/>
                    <a:pt x="1215480" y="531264"/>
                    <a:pt x="1224694" y="531264"/>
                  </a:cubicBezTo>
                  <a:cubicBezTo>
                    <a:pt x="1233908" y="531264"/>
                    <a:pt x="1241602" y="538955"/>
                    <a:pt x="1241602" y="548165"/>
                  </a:cubicBezTo>
                  <a:cubicBezTo>
                    <a:pt x="1241602" y="557756"/>
                    <a:pt x="1233908" y="565067"/>
                    <a:pt x="1224694" y="565067"/>
                  </a:cubicBezTo>
                  <a:cubicBezTo>
                    <a:pt x="1215480" y="565067"/>
                    <a:pt x="1207786" y="557376"/>
                    <a:pt x="1207786" y="548165"/>
                  </a:cubicBezTo>
                  <a:moveTo>
                    <a:pt x="1062927" y="548165"/>
                  </a:moveTo>
                  <a:cubicBezTo>
                    <a:pt x="1062927" y="539050"/>
                    <a:pt x="1070147" y="531264"/>
                    <a:pt x="1079835" y="531264"/>
                  </a:cubicBezTo>
                  <a:cubicBezTo>
                    <a:pt x="1089524" y="531264"/>
                    <a:pt x="1096744" y="538955"/>
                    <a:pt x="1096744" y="548165"/>
                  </a:cubicBezTo>
                  <a:cubicBezTo>
                    <a:pt x="1096744" y="557376"/>
                    <a:pt x="1089049" y="565067"/>
                    <a:pt x="1079835" y="565067"/>
                  </a:cubicBezTo>
                  <a:cubicBezTo>
                    <a:pt x="1070622" y="565067"/>
                    <a:pt x="1062927" y="557376"/>
                    <a:pt x="1062927" y="548165"/>
                  </a:cubicBezTo>
                  <a:moveTo>
                    <a:pt x="1111182" y="548070"/>
                  </a:moveTo>
                  <a:cubicBezTo>
                    <a:pt x="1111182" y="538955"/>
                    <a:pt x="1118401" y="531169"/>
                    <a:pt x="1128090" y="531169"/>
                  </a:cubicBezTo>
                  <a:cubicBezTo>
                    <a:pt x="1137779" y="531169"/>
                    <a:pt x="1144998" y="538860"/>
                    <a:pt x="1144998" y="548070"/>
                  </a:cubicBezTo>
                  <a:cubicBezTo>
                    <a:pt x="1144998" y="557281"/>
                    <a:pt x="1137304" y="564972"/>
                    <a:pt x="1128090" y="564972"/>
                  </a:cubicBezTo>
                  <a:cubicBezTo>
                    <a:pt x="1118876" y="564972"/>
                    <a:pt x="1111182" y="557281"/>
                    <a:pt x="1111182" y="548070"/>
                  </a:cubicBezTo>
                  <a:moveTo>
                    <a:pt x="966229" y="548165"/>
                  </a:moveTo>
                  <a:cubicBezTo>
                    <a:pt x="966229" y="557281"/>
                    <a:pt x="974018" y="565067"/>
                    <a:pt x="983137" y="565067"/>
                  </a:cubicBezTo>
                  <a:cubicBezTo>
                    <a:pt x="992256" y="565067"/>
                    <a:pt x="1000045" y="557376"/>
                    <a:pt x="1000045" y="548165"/>
                  </a:cubicBezTo>
                  <a:cubicBezTo>
                    <a:pt x="1000045" y="538955"/>
                    <a:pt x="992351" y="531264"/>
                    <a:pt x="983137" y="531264"/>
                  </a:cubicBezTo>
                  <a:cubicBezTo>
                    <a:pt x="973448" y="531264"/>
                    <a:pt x="966229" y="538955"/>
                    <a:pt x="966229" y="548165"/>
                  </a:cubicBezTo>
                  <a:moveTo>
                    <a:pt x="1014578" y="548165"/>
                  </a:moveTo>
                  <a:cubicBezTo>
                    <a:pt x="1014578" y="557281"/>
                    <a:pt x="1022367" y="565067"/>
                    <a:pt x="1031486" y="565067"/>
                  </a:cubicBezTo>
                  <a:cubicBezTo>
                    <a:pt x="1040605" y="565067"/>
                    <a:pt x="1048394" y="557376"/>
                    <a:pt x="1048394" y="548165"/>
                  </a:cubicBezTo>
                  <a:cubicBezTo>
                    <a:pt x="1048394" y="538955"/>
                    <a:pt x="1040700" y="531264"/>
                    <a:pt x="1031486" y="531264"/>
                  </a:cubicBezTo>
                  <a:cubicBezTo>
                    <a:pt x="1021797" y="531264"/>
                    <a:pt x="1014578" y="538955"/>
                    <a:pt x="1014578" y="548165"/>
                  </a:cubicBezTo>
                  <a:moveTo>
                    <a:pt x="1352739" y="596402"/>
                  </a:moveTo>
                  <a:cubicBezTo>
                    <a:pt x="1352739" y="587286"/>
                    <a:pt x="1360433" y="579500"/>
                    <a:pt x="1369647" y="579500"/>
                  </a:cubicBezTo>
                  <a:cubicBezTo>
                    <a:pt x="1378861" y="579500"/>
                    <a:pt x="1386555" y="587191"/>
                    <a:pt x="1386555" y="596402"/>
                  </a:cubicBezTo>
                  <a:cubicBezTo>
                    <a:pt x="1386555" y="605992"/>
                    <a:pt x="1378766" y="613303"/>
                    <a:pt x="1369647" y="613303"/>
                  </a:cubicBezTo>
                  <a:cubicBezTo>
                    <a:pt x="1360528" y="613303"/>
                    <a:pt x="1352739" y="605612"/>
                    <a:pt x="1352739" y="596402"/>
                  </a:cubicBezTo>
                  <a:moveTo>
                    <a:pt x="1304485" y="596402"/>
                  </a:moveTo>
                  <a:cubicBezTo>
                    <a:pt x="1304485" y="587286"/>
                    <a:pt x="1312179" y="579500"/>
                    <a:pt x="1321393" y="579500"/>
                  </a:cubicBezTo>
                  <a:cubicBezTo>
                    <a:pt x="1330607" y="579500"/>
                    <a:pt x="1338301" y="587191"/>
                    <a:pt x="1338301" y="596402"/>
                  </a:cubicBezTo>
                  <a:cubicBezTo>
                    <a:pt x="1338301" y="605992"/>
                    <a:pt x="1330607" y="613303"/>
                    <a:pt x="1321393" y="613303"/>
                  </a:cubicBezTo>
                  <a:cubicBezTo>
                    <a:pt x="1312179" y="613303"/>
                    <a:pt x="1304485" y="605612"/>
                    <a:pt x="1304485" y="596402"/>
                  </a:cubicBezTo>
                  <a:moveTo>
                    <a:pt x="676417" y="596402"/>
                  </a:moveTo>
                  <a:cubicBezTo>
                    <a:pt x="676417" y="605517"/>
                    <a:pt x="684111" y="613303"/>
                    <a:pt x="693325" y="613303"/>
                  </a:cubicBezTo>
                  <a:cubicBezTo>
                    <a:pt x="702539" y="613303"/>
                    <a:pt x="710233" y="606087"/>
                    <a:pt x="710233" y="596402"/>
                  </a:cubicBezTo>
                  <a:cubicBezTo>
                    <a:pt x="710233" y="586716"/>
                    <a:pt x="702539" y="579595"/>
                    <a:pt x="693325" y="579595"/>
                  </a:cubicBezTo>
                  <a:cubicBezTo>
                    <a:pt x="684111" y="579595"/>
                    <a:pt x="676417" y="587286"/>
                    <a:pt x="676417" y="596402"/>
                  </a:cubicBezTo>
                  <a:moveTo>
                    <a:pt x="773021" y="596402"/>
                  </a:moveTo>
                  <a:cubicBezTo>
                    <a:pt x="773021" y="605517"/>
                    <a:pt x="780715" y="613303"/>
                    <a:pt x="789929" y="613303"/>
                  </a:cubicBezTo>
                  <a:cubicBezTo>
                    <a:pt x="799143" y="613303"/>
                    <a:pt x="806837" y="606087"/>
                    <a:pt x="806837" y="596402"/>
                  </a:cubicBezTo>
                  <a:cubicBezTo>
                    <a:pt x="806837" y="586716"/>
                    <a:pt x="799143" y="579595"/>
                    <a:pt x="789929" y="579595"/>
                  </a:cubicBezTo>
                  <a:cubicBezTo>
                    <a:pt x="780715" y="579595"/>
                    <a:pt x="773021" y="587286"/>
                    <a:pt x="773021" y="596402"/>
                  </a:cubicBezTo>
                  <a:moveTo>
                    <a:pt x="724671" y="596402"/>
                  </a:moveTo>
                  <a:cubicBezTo>
                    <a:pt x="724671" y="605517"/>
                    <a:pt x="732366" y="613303"/>
                    <a:pt x="741579" y="613303"/>
                  </a:cubicBezTo>
                  <a:cubicBezTo>
                    <a:pt x="750793" y="613303"/>
                    <a:pt x="758488" y="606087"/>
                    <a:pt x="758488" y="596402"/>
                  </a:cubicBezTo>
                  <a:cubicBezTo>
                    <a:pt x="758488" y="586716"/>
                    <a:pt x="750793" y="579595"/>
                    <a:pt x="741579" y="579595"/>
                  </a:cubicBezTo>
                  <a:cubicBezTo>
                    <a:pt x="732366" y="579595"/>
                    <a:pt x="724671" y="587286"/>
                    <a:pt x="724671" y="596402"/>
                  </a:cubicBezTo>
                  <a:moveTo>
                    <a:pt x="821275" y="596402"/>
                  </a:moveTo>
                  <a:cubicBezTo>
                    <a:pt x="821275" y="605517"/>
                    <a:pt x="828969" y="613303"/>
                    <a:pt x="838183" y="613303"/>
                  </a:cubicBezTo>
                  <a:cubicBezTo>
                    <a:pt x="847397" y="613303"/>
                    <a:pt x="855091" y="606087"/>
                    <a:pt x="855091" y="596402"/>
                  </a:cubicBezTo>
                  <a:cubicBezTo>
                    <a:pt x="855091" y="586716"/>
                    <a:pt x="847397" y="579595"/>
                    <a:pt x="838183" y="579595"/>
                  </a:cubicBezTo>
                  <a:cubicBezTo>
                    <a:pt x="828969" y="579595"/>
                    <a:pt x="821275" y="587286"/>
                    <a:pt x="821275" y="596402"/>
                  </a:cubicBezTo>
                  <a:moveTo>
                    <a:pt x="483114" y="596402"/>
                  </a:moveTo>
                  <a:cubicBezTo>
                    <a:pt x="483114" y="605517"/>
                    <a:pt x="490808" y="613303"/>
                    <a:pt x="500022" y="613303"/>
                  </a:cubicBezTo>
                  <a:cubicBezTo>
                    <a:pt x="509236" y="613303"/>
                    <a:pt x="516930" y="606087"/>
                    <a:pt x="516930" y="596402"/>
                  </a:cubicBezTo>
                  <a:cubicBezTo>
                    <a:pt x="516930" y="586716"/>
                    <a:pt x="509236" y="579595"/>
                    <a:pt x="500022" y="579595"/>
                  </a:cubicBezTo>
                  <a:cubicBezTo>
                    <a:pt x="490808" y="579595"/>
                    <a:pt x="483114" y="587286"/>
                    <a:pt x="483114" y="596402"/>
                  </a:cubicBezTo>
                  <a:moveTo>
                    <a:pt x="434860" y="596402"/>
                  </a:moveTo>
                  <a:cubicBezTo>
                    <a:pt x="434860" y="605517"/>
                    <a:pt x="442554" y="613303"/>
                    <a:pt x="451768" y="613303"/>
                  </a:cubicBezTo>
                  <a:cubicBezTo>
                    <a:pt x="460982" y="613303"/>
                    <a:pt x="468676" y="606087"/>
                    <a:pt x="468676" y="596402"/>
                  </a:cubicBezTo>
                  <a:cubicBezTo>
                    <a:pt x="468676" y="586716"/>
                    <a:pt x="460982" y="579595"/>
                    <a:pt x="451768" y="579595"/>
                  </a:cubicBezTo>
                  <a:cubicBezTo>
                    <a:pt x="442554" y="579595"/>
                    <a:pt x="434860" y="587286"/>
                    <a:pt x="434860" y="596402"/>
                  </a:cubicBezTo>
                  <a:moveTo>
                    <a:pt x="579718" y="596402"/>
                  </a:moveTo>
                  <a:cubicBezTo>
                    <a:pt x="579718" y="605517"/>
                    <a:pt x="587412" y="613303"/>
                    <a:pt x="596626" y="613303"/>
                  </a:cubicBezTo>
                  <a:cubicBezTo>
                    <a:pt x="605840" y="613303"/>
                    <a:pt x="613534" y="606087"/>
                    <a:pt x="613534" y="596402"/>
                  </a:cubicBezTo>
                  <a:cubicBezTo>
                    <a:pt x="613534" y="586716"/>
                    <a:pt x="605840" y="579595"/>
                    <a:pt x="596626" y="579595"/>
                  </a:cubicBezTo>
                  <a:cubicBezTo>
                    <a:pt x="587412" y="579595"/>
                    <a:pt x="579718" y="587286"/>
                    <a:pt x="579718" y="596402"/>
                  </a:cubicBezTo>
                  <a:moveTo>
                    <a:pt x="531464" y="596402"/>
                  </a:moveTo>
                  <a:cubicBezTo>
                    <a:pt x="531464" y="605517"/>
                    <a:pt x="539158" y="613303"/>
                    <a:pt x="548372" y="613303"/>
                  </a:cubicBezTo>
                  <a:cubicBezTo>
                    <a:pt x="557586" y="613303"/>
                    <a:pt x="565280" y="606087"/>
                    <a:pt x="565280" y="596402"/>
                  </a:cubicBezTo>
                  <a:cubicBezTo>
                    <a:pt x="565280" y="586716"/>
                    <a:pt x="557586" y="579595"/>
                    <a:pt x="548372" y="579595"/>
                  </a:cubicBezTo>
                  <a:cubicBezTo>
                    <a:pt x="539158" y="579595"/>
                    <a:pt x="531464" y="587286"/>
                    <a:pt x="531464" y="596402"/>
                  </a:cubicBezTo>
                  <a:moveTo>
                    <a:pt x="386510" y="596402"/>
                  </a:moveTo>
                  <a:cubicBezTo>
                    <a:pt x="386510" y="605517"/>
                    <a:pt x="394205" y="613303"/>
                    <a:pt x="403418" y="613303"/>
                  </a:cubicBezTo>
                  <a:cubicBezTo>
                    <a:pt x="412632" y="613303"/>
                    <a:pt x="420327" y="606087"/>
                    <a:pt x="420327" y="596402"/>
                  </a:cubicBezTo>
                  <a:cubicBezTo>
                    <a:pt x="420327" y="586716"/>
                    <a:pt x="412632" y="579595"/>
                    <a:pt x="403418" y="579595"/>
                  </a:cubicBezTo>
                  <a:cubicBezTo>
                    <a:pt x="394205" y="579595"/>
                    <a:pt x="386510" y="587286"/>
                    <a:pt x="386510" y="596402"/>
                  </a:cubicBezTo>
                  <a:moveTo>
                    <a:pt x="289907" y="596402"/>
                  </a:moveTo>
                  <a:cubicBezTo>
                    <a:pt x="289907" y="605517"/>
                    <a:pt x="297601" y="613303"/>
                    <a:pt x="306815" y="613303"/>
                  </a:cubicBezTo>
                  <a:cubicBezTo>
                    <a:pt x="316029" y="613303"/>
                    <a:pt x="323723" y="606087"/>
                    <a:pt x="323723" y="596402"/>
                  </a:cubicBezTo>
                  <a:cubicBezTo>
                    <a:pt x="323723" y="586716"/>
                    <a:pt x="316029" y="579595"/>
                    <a:pt x="306815" y="579595"/>
                  </a:cubicBezTo>
                  <a:cubicBezTo>
                    <a:pt x="297601" y="579595"/>
                    <a:pt x="289907" y="587286"/>
                    <a:pt x="289907" y="596402"/>
                  </a:cubicBezTo>
                  <a:moveTo>
                    <a:pt x="193208" y="596402"/>
                  </a:moveTo>
                  <a:cubicBezTo>
                    <a:pt x="193208" y="605517"/>
                    <a:pt x="200902" y="613303"/>
                    <a:pt x="210116" y="613303"/>
                  </a:cubicBezTo>
                  <a:cubicBezTo>
                    <a:pt x="219330" y="613303"/>
                    <a:pt x="227024" y="606087"/>
                    <a:pt x="227024" y="596402"/>
                  </a:cubicBezTo>
                  <a:cubicBezTo>
                    <a:pt x="227024" y="586716"/>
                    <a:pt x="219235" y="579595"/>
                    <a:pt x="210116" y="579595"/>
                  </a:cubicBezTo>
                  <a:cubicBezTo>
                    <a:pt x="200997" y="579595"/>
                    <a:pt x="193208" y="587286"/>
                    <a:pt x="193208" y="596402"/>
                  </a:cubicBezTo>
                  <a:moveTo>
                    <a:pt x="144953" y="596402"/>
                  </a:moveTo>
                  <a:cubicBezTo>
                    <a:pt x="144953" y="605517"/>
                    <a:pt x="152647" y="613303"/>
                    <a:pt x="161861" y="613303"/>
                  </a:cubicBezTo>
                  <a:cubicBezTo>
                    <a:pt x="171075" y="613303"/>
                    <a:pt x="178769" y="606087"/>
                    <a:pt x="178769" y="596402"/>
                  </a:cubicBezTo>
                  <a:cubicBezTo>
                    <a:pt x="178769" y="586716"/>
                    <a:pt x="171075" y="579595"/>
                    <a:pt x="161861" y="579595"/>
                  </a:cubicBezTo>
                  <a:cubicBezTo>
                    <a:pt x="152647" y="579595"/>
                    <a:pt x="144953" y="587286"/>
                    <a:pt x="144953" y="596402"/>
                  </a:cubicBezTo>
                  <a:moveTo>
                    <a:pt x="338161" y="596402"/>
                  </a:moveTo>
                  <a:cubicBezTo>
                    <a:pt x="338161" y="605517"/>
                    <a:pt x="345855" y="613303"/>
                    <a:pt x="355069" y="613303"/>
                  </a:cubicBezTo>
                  <a:cubicBezTo>
                    <a:pt x="364283" y="613303"/>
                    <a:pt x="371977" y="606087"/>
                    <a:pt x="371977" y="596402"/>
                  </a:cubicBezTo>
                  <a:cubicBezTo>
                    <a:pt x="371977" y="586716"/>
                    <a:pt x="364283" y="579595"/>
                    <a:pt x="355069" y="579595"/>
                  </a:cubicBezTo>
                  <a:cubicBezTo>
                    <a:pt x="345855" y="579595"/>
                    <a:pt x="338161" y="587286"/>
                    <a:pt x="338161" y="596402"/>
                  </a:cubicBezTo>
                  <a:moveTo>
                    <a:pt x="241557" y="596402"/>
                  </a:moveTo>
                  <a:cubicBezTo>
                    <a:pt x="241557" y="605517"/>
                    <a:pt x="249251" y="613303"/>
                    <a:pt x="258465" y="613303"/>
                  </a:cubicBezTo>
                  <a:cubicBezTo>
                    <a:pt x="267679" y="613303"/>
                    <a:pt x="275373" y="606087"/>
                    <a:pt x="275373" y="596402"/>
                  </a:cubicBezTo>
                  <a:cubicBezTo>
                    <a:pt x="275373" y="586716"/>
                    <a:pt x="267679" y="579595"/>
                    <a:pt x="258465" y="579595"/>
                  </a:cubicBezTo>
                  <a:cubicBezTo>
                    <a:pt x="249251" y="579595"/>
                    <a:pt x="241557" y="587286"/>
                    <a:pt x="241557" y="596402"/>
                  </a:cubicBezTo>
                  <a:moveTo>
                    <a:pt x="869625" y="596402"/>
                  </a:moveTo>
                  <a:cubicBezTo>
                    <a:pt x="869625" y="605517"/>
                    <a:pt x="877319" y="613303"/>
                    <a:pt x="886533" y="613303"/>
                  </a:cubicBezTo>
                  <a:cubicBezTo>
                    <a:pt x="895747" y="613303"/>
                    <a:pt x="903441" y="606087"/>
                    <a:pt x="903441" y="596402"/>
                  </a:cubicBezTo>
                  <a:cubicBezTo>
                    <a:pt x="903441" y="586716"/>
                    <a:pt x="895747" y="579500"/>
                    <a:pt x="886533" y="579500"/>
                  </a:cubicBezTo>
                  <a:cubicBezTo>
                    <a:pt x="877319" y="579500"/>
                    <a:pt x="869625" y="587191"/>
                    <a:pt x="869625" y="596402"/>
                  </a:cubicBezTo>
                  <a:moveTo>
                    <a:pt x="917974" y="596402"/>
                  </a:moveTo>
                  <a:cubicBezTo>
                    <a:pt x="917974" y="605517"/>
                    <a:pt x="925668" y="613303"/>
                    <a:pt x="934882" y="613303"/>
                  </a:cubicBezTo>
                  <a:cubicBezTo>
                    <a:pt x="944096" y="613303"/>
                    <a:pt x="951790" y="606087"/>
                    <a:pt x="951790" y="596402"/>
                  </a:cubicBezTo>
                  <a:cubicBezTo>
                    <a:pt x="951790" y="586716"/>
                    <a:pt x="944001" y="579500"/>
                    <a:pt x="934882" y="579500"/>
                  </a:cubicBezTo>
                  <a:cubicBezTo>
                    <a:pt x="925763" y="579500"/>
                    <a:pt x="917974" y="587191"/>
                    <a:pt x="917974" y="596402"/>
                  </a:cubicBezTo>
                  <a:moveTo>
                    <a:pt x="1256135" y="596402"/>
                  </a:moveTo>
                  <a:cubicBezTo>
                    <a:pt x="1256135" y="587286"/>
                    <a:pt x="1263829" y="579500"/>
                    <a:pt x="1273043" y="579500"/>
                  </a:cubicBezTo>
                  <a:cubicBezTo>
                    <a:pt x="1282257" y="579500"/>
                    <a:pt x="1289951" y="587191"/>
                    <a:pt x="1289951" y="596402"/>
                  </a:cubicBezTo>
                  <a:cubicBezTo>
                    <a:pt x="1289951" y="605992"/>
                    <a:pt x="1282162" y="613303"/>
                    <a:pt x="1273043" y="613303"/>
                  </a:cubicBezTo>
                  <a:cubicBezTo>
                    <a:pt x="1263924" y="613303"/>
                    <a:pt x="1256135" y="605612"/>
                    <a:pt x="1256135" y="596402"/>
                  </a:cubicBezTo>
                  <a:moveTo>
                    <a:pt x="1159531" y="596402"/>
                  </a:moveTo>
                  <a:cubicBezTo>
                    <a:pt x="1159531" y="587286"/>
                    <a:pt x="1166750" y="579595"/>
                    <a:pt x="1176439" y="579595"/>
                  </a:cubicBezTo>
                  <a:cubicBezTo>
                    <a:pt x="1186128" y="579595"/>
                    <a:pt x="1193347" y="587286"/>
                    <a:pt x="1193347" y="596402"/>
                  </a:cubicBezTo>
                  <a:cubicBezTo>
                    <a:pt x="1193347" y="605517"/>
                    <a:pt x="1185653" y="613303"/>
                    <a:pt x="1176439" y="613303"/>
                  </a:cubicBezTo>
                  <a:cubicBezTo>
                    <a:pt x="1167225" y="613303"/>
                    <a:pt x="1159531" y="605612"/>
                    <a:pt x="1159531" y="596402"/>
                  </a:cubicBezTo>
                  <a:moveTo>
                    <a:pt x="1207786" y="596402"/>
                  </a:moveTo>
                  <a:cubicBezTo>
                    <a:pt x="1207786" y="587286"/>
                    <a:pt x="1215480" y="579500"/>
                    <a:pt x="1224694" y="579500"/>
                  </a:cubicBezTo>
                  <a:cubicBezTo>
                    <a:pt x="1233908" y="579500"/>
                    <a:pt x="1241602" y="587191"/>
                    <a:pt x="1241602" y="596402"/>
                  </a:cubicBezTo>
                  <a:cubicBezTo>
                    <a:pt x="1241602" y="605992"/>
                    <a:pt x="1233908" y="613303"/>
                    <a:pt x="1224694" y="613303"/>
                  </a:cubicBezTo>
                  <a:cubicBezTo>
                    <a:pt x="1215480" y="613303"/>
                    <a:pt x="1207786" y="605612"/>
                    <a:pt x="1207786" y="596402"/>
                  </a:cubicBezTo>
                  <a:moveTo>
                    <a:pt x="1062927" y="596402"/>
                  </a:moveTo>
                  <a:cubicBezTo>
                    <a:pt x="1062927" y="587286"/>
                    <a:pt x="1070147" y="579500"/>
                    <a:pt x="1079835" y="579500"/>
                  </a:cubicBezTo>
                  <a:cubicBezTo>
                    <a:pt x="1089524" y="579500"/>
                    <a:pt x="1096744" y="587191"/>
                    <a:pt x="1096744" y="596402"/>
                  </a:cubicBezTo>
                  <a:cubicBezTo>
                    <a:pt x="1096744" y="605612"/>
                    <a:pt x="1089049" y="613208"/>
                    <a:pt x="1079835" y="613208"/>
                  </a:cubicBezTo>
                  <a:cubicBezTo>
                    <a:pt x="1070622" y="613208"/>
                    <a:pt x="1062927" y="605517"/>
                    <a:pt x="1062927" y="596402"/>
                  </a:cubicBezTo>
                  <a:moveTo>
                    <a:pt x="1111182" y="596402"/>
                  </a:moveTo>
                  <a:cubicBezTo>
                    <a:pt x="1111182" y="587286"/>
                    <a:pt x="1118401" y="579595"/>
                    <a:pt x="1128090" y="579595"/>
                  </a:cubicBezTo>
                  <a:cubicBezTo>
                    <a:pt x="1137779" y="579595"/>
                    <a:pt x="1144998" y="587286"/>
                    <a:pt x="1144998" y="596402"/>
                  </a:cubicBezTo>
                  <a:cubicBezTo>
                    <a:pt x="1144998" y="605517"/>
                    <a:pt x="1137304" y="613303"/>
                    <a:pt x="1128090" y="613303"/>
                  </a:cubicBezTo>
                  <a:cubicBezTo>
                    <a:pt x="1118876" y="613303"/>
                    <a:pt x="1111182" y="605612"/>
                    <a:pt x="1111182" y="596402"/>
                  </a:cubicBezTo>
                  <a:moveTo>
                    <a:pt x="966229" y="596402"/>
                  </a:moveTo>
                  <a:cubicBezTo>
                    <a:pt x="966229" y="605517"/>
                    <a:pt x="974018" y="613303"/>
                    <a:pt x="983137" y="613303"/>
                  </a:cubicBezTo>
                  <a:cubicBezTo>
                    <a:pt x="992256" y="613303"/>
                    <a:pt x="1000045" y="605612"/>
                    <a:pt x="1000045" y="596402"/>
                  </a:cubicBezTo>
                  <a:cubicBezTo>
                    <a:pt x="1000045" y="587191"/>
                    <a:pt x="992351" y="579500"/>
                    <a:pt x="983137" y="579500"/>
                  </a:cubicBezTo>
                  <a:cubicBezTo>
                    <a:pt x="973448" y="579500"/>
                    <a:pt x="966229" y="587191"/>
                    <a:pt x="966229" y="596402"/>
                  </a:cubicBezTo>
                  <a:moveTo>
                    <a:pt x="1014578" y="596402"/>
                  </a:moveTo>
                  <a:cubicBezTo>
                    <a:pt x="1014578" y="605517"/>
                    <a:pt x="1022367" y="613303"/>
                    <a:pt x="1031486" y="613303"/>
                  </a:cubicBezTo>
                  <a:cubicBezTo>
                    <a:pt x="1040605" y="613303"/>
                    <a:pt x="1048394" y="605612"/>
                    <a:pt x="1048394" y="596402"/>
                  </a:cubicBezTo>
                  <a:cubicBezTo>
                    <a:pt x="1048394" y="587191"/>
                    <a:pt x="1040700" y="579500"/>
                    <a:pt x="1031486" y="579500"/>
                  </a:cubicBezTo>
                  <a:cubicBezTo>
                    <a:pt x="1021797" y="579500"/>
                    <a:pt x="1014578" y="587191"/>
                    <a:pt x="1014578" y="596402"/>
                  </a:cubicBezTo>
                  <a:moveTo>
                    <a:pt x="1352739" y="644733"/>
                  </a:moveTo>
                  <a:cubicBezTo>
                    <a:pt x="1352739" y="635617"/>
                    <a:pt x="1360433" y="627831"/>
                    <a:pt x="1369647" y="627831"/>
                  </a:cubicBezTo>
                  <a:cubicBezTo>
                    <a:pt x="1378861" y="627831"/>
                    <a:pt x="1386555" y="635522"/>
                    <a:pt x="1386555" y="644733"/>
                  </a:cubicBezTo>
                  <a:cubicBezTo>
                    <a:pt x="1386555" y="654323"/>
                    <a:pt x="1378766" y="661634"/>
                    <a:pt x="1369647" y="661634"/>
                  </a:cubicBezTo>
                  <a:cubicBezTo>
                    <a:pt x="1360528" y="661634"/>
                    <a:pt x="1352739" y="653943"/>
                    <a:pt x="1352739" y="644733"/>
                  </a:cubicBezTo>
                  <a:moveTo>
                    <a:pt x="1304485" y="644733"/>
                  </a:moveTo>
                  <a:cubicBezTo>
                    <a:pt x="1304485" y="635617"/>
                    <a:pt x="1312179" y="627831"/>
                    <a:pt x="1321393" y="627831"/>
                  </a:cubicBezTo>
                  <a:cubicBezTo>
                    <a:pt x="1330607" y="627831"/>
                    <a:pt x="1338301" y="635522"/>
                    <a:pt x="1338301" y="644733"/>
                  </a:cubicBezTo>
                  <a:cubicBezTo>
                    <a:pt x="1338301" y="654323"/>
                    <a:pt x="1330607" y="661634"/>
                    <a:pt x="1321393" y="661634"/>
                  </a:cubicBezTo>
                  <a:cubicBezTo>
                    <a:pt x="1312179" y="661634"/>
                    <a:pt x="1304485" y="653943"/>
                    <a:pt x="1304485" y="644733"/>
                  </a:cubicBezTo>
                  <a:moveTo>
                    <a:pt x="676417" y="644733"/>
                  </a:moveTo>
                  <a:cubicBezTo>
                    <a:pt x="676417" y="653848"/>
                    <a:pt x="684111" y="661634"/>
                    <a:pt x="693325" y="661634"/>
                  </a:cubicBezTo>
                  <a:cubicBezTo>
                    <a:pt x="702539" y="661634"/>
                    <a:pt x="710233" y="654418"/>
                    <a:pt x="710233" y="644733"/>
                  </a:cubicBezTo>
                  <a:cubicBezTo>
                    <a:pt x="710233" y="635048"/>
                    <a:pt x="702539" y="627831"/>
                    <a:pt x="693325" y="627831"/>
                  </a:cubicBezTo>
                  <a:cubicBezTo>
                    <a:pt x="684111" y="627831"/>
                    <a:pt x="676417" y="635522"/>
                    <a:pt x="676417" y="644733"/>
                  </a:cubicBezTo>
                  <a:moveTo>
                    <a:pt x="773021" y="644733"/>
                  </a:moveTo>
                  <a:cubicBezTo>
                    <a:pt x="773021" y="653848"/>
                    <a:pt x="780715" y="661634"/>
                    <a:pt x="789929" y="661634"/>
                  </a:cubicBezTo>
                  <a:cubicBezTo>
                    <a:pt x="799143" y="661634"/>
                    <a:pt x="806837" y="654418"/>
                    <a:pt x="806837" y="644733"/>
                  </a:cubicBezTo>
                  <a:cubicBezTo>
                    <a:pt x="806837" y="635048"/>
                    <a:pt x="799143" y="627831"/>
                    <a:pt x="789929" y="627831"/>
                  </a:cubicBezTo>
                  <a:cubicBezTo>
                    <a:pt x="780715" y="627831"/>
                    <a:pt x="773021" y="635522"/>
                    <a:pt x="773021" y="644733"/>
                  </a:cubicBezTo>
                  <a:moveTo>
                    <a:pt x="724671" y="644733"/>
                  </a:moveTo>
                  <a:cubicBezTo>
                    <a:pt x="724671" y="653848"/>
                    <a:pt x="732366" y="661634"/>
                    <a:pt x="741579" y="661634"/>
                  </a:cubicBezTo>
                  <a:cubicBezTo>
                    <a:pt x="750793" y="661634"/>
                    <a:pt x="758488" y="654418"/>
                    <a:pt x="758488" y="644733"/>
                  </a:cubicBezTo>
                  <a:cubicBezTo>
                    <a:pt x="758488" y="635048"/>
                    <a:pt x="750793" y="627831"/>
                    <a:pt x="741579" y="627831"/>
                  </a:cubicBezTo>
                  <a:cubicBezTo>
                    <a:pt x="732366" y="627831"/>
                    <a:pt x="724671" y="635522"/>
                    <a:pt x="724671" y="644733"/>
                  </a:cubicBezTo>
                  <a:moveTo>
                    <a:pt x="821275" y="644733"/>
                  </a:moveTo>
                  <a:cubicBezTo>
                    <a:pt x="821275" y="653848"/>
                    <a:pt x="828969" y="661634"/>
                    <a:pt x="838183" y="661634"/>
                  </a:cubicBezTo>
                  <a:cubicBezTo>
                    <a:pt x="847397" y="661634"/>
                    <a:pt x="855091" y="654418"/>
                    <a:pt x="855091" y="644733"/>
                  </a:cubicBezTo>
                  <a:cubicBezTo>
                    <a:pt x="855091" y="635048"/>
                    <a:pt x="847397" y="627831"/>
                    <a:pt x="838183" y="627831"/>
                  </a:cubicBezTo>
                  <a:cubicBezTo>
                    <a:pt x="828969" y="627831"/>
                    <a:pt x="821275" y="635522"/>
                    <a:pt x="821275" y="644733"/>
                  </a:cubicBezTo>
                  <a:moveTo>
                    <a:pt x="483114" y="644733"/>
                  </a:moveTo>
                  <a:cubicBezTo>
                    <a:pt x="483114" y="653848"/>
                    <a:pt x="490808" y="661634"/>
                    <a:pt x="500022" y="661634"/>
                  </a:cubicBezTo>
                  <a:cubicBezTo>
                    <a:pt x="509236" y="661634"/>
                    <a:pt x="516930" y="654418"/>
                    <a:pt x="516930" y="644733"/>
                  </a:cubicBezTo>
                  <a:cubicBezTo>
                    <a:pt x="516930" y="635048"/>
                    <a:pt x="509236" y="627831"/>
                    <a:pt x="500022" y="627831"/>
                  </a:cubicBezTo>
                  <a:cubicBezTo>
                    <a:pt x="490808" y="627831"/>
                    <a:pt x="483114" y="635522"/>
                    <a:pt x="483114" y="644733"/>
                  </a:cubicBezTo>
                  <a:moveTo>
                    <a:pt x="434860" y="644733"/>
                  </a:moveTo>
                  <a:cubicBezTo>
                    <a:pt x="434860" y="653848"/>
                    <a:pt x="442554" y="661634"/>
                    <a:pt x="451768" y="661634"/>
                  </a:cubicBezTo>
                  <a:cubicBezTo>
                    <a:pt x="460982" y="661634"/>
                    <a:pt x="468676" y="654418"/>
                    <a:pt x="468676" y="644733"/>
                  </a:cubicBezTo>
                  <a:cubicBezTo>
                    <a:pt x="468676" y="635048"/>
                    <a:pt x="460982" y="627831"/>
                    <a:pt x="451768" y="627831"/>
                  </a:cubicBezTo>
                  <a:cubicBezTo>
                    <a:pt x="442554" y="627831"/>
                    <a:pt x="434860" y="635522"/>
                    <a:pt x="434860" y="644733"/>
                  </a:cubicBezTo>
                  <a:moveTo>
                    <a:pt x="579718" y="644733"/>
                  </a:moveTo>
                  <a:cubicBezTo>
                    <a:pt x="579718" y="653848"/>
                    <a:pt x="587412" y="661634"/>
                    <a:pt x="596626" y="661634"/>
                  </a:cubicBezTo>
                  <a:cubicBezTo>
                    <a:pt x="605840" y="661634"/>
                    <a:pt x="613534" y="654418"/>
                    <a:pt x="613534" y="644733"/>
                  </a:cubicBezTo>
                  <a:cubicBezTo>
                    <a:pt x="613534" y="635048"/>
                    <a:pt x="605840" y="627831"/>
                    <a:pt x="596626" y="627831"/>
                  </a:cubicBezTo>
                  <a:cubicBezTo>
                    <a:pt x="587412" y="627831"/>
                    <a:pt x="579718" y="635522"/>
                    <a:pt x="579718" y="644733"/>
                  </a:cubicBezTo>
                  <a:moveTo>
                    <a:pt x="531464" y="644733"/>
                  </a:moveTo>
                  <a:cubicBezTo>
                    <a:pt x="531464" y="653848"/>
                    <a:pt x="539158" y="661634"/>
                    <a:pt x="548372" y="661634"/>
                  </a:cubicBezTo>
                  <a:cubicBezTo>
                    <a:pt x="557586" y="661634"/>
                    <a:pt x="565280" y="654418"/>
                    <a:pt x="565280" y="644733"/>
                  </a:cubicBezTo>
                  <a:cubicBezTo>
                    <a:pt x="565280" y="635048"/>
                    <a:pt x="557586" y="627831"/>
                    <a:pt x="548372" y="627831"/>
                  </a:cubicBezTo>
                  <a:cubicBezTo>
                    <a:pt x="539158" y="627831"/>
                    <a:pt x="531464" y="635522"/>
                    <a:pt x="531464" y="644733"/>
                  </a:cubicBezTo>
                  <a:moveTo>
                    <a:pt x="386510" y="644733"/>
                  </a:moveTo>
                  <a:cubicBezTo>
                    <a:pt x="386510" y="653848"/>
                    <a:pt x="394205" y="661634"/>
                    <a:pt x="403418" y="661634"/>
                  </a:cubicBezTo>
                  <a:cubicBezTo>
                    <a:pt x="412632" y="661634"/>
                    <a:pt x="420327" y="654418"/>
                    <a:pt x="420327" y="644733"/>
                  </a:cubicBezTo>
                  <a:cubicBezTo>
                    <a:pt x="420327" y="635048"/>
                    <a:pt x="412632" y="627831"/>
                    <a:pt x="403418" y="627831"/>
                  </a:cubicBezTo>
                  <a:cubicBezTo>
                    <a:pt x="394205" y="627831"/>
                    <a:pt x="386510" y="635522"/>
                    <a:pt x="386510" y="644733"/>
                  </a:cubicBezTo>
                  <a:moveTo>
                    <a:pt x="289907" y="644733"/>
                  </a:moveTo>
                  <a:cubicBezTo>
                    <a:pt x="289907" y="653848"/>
                    <a:pt x="297601" y="661634"/>
                    <a:pt x="306815" y="661634"/>
                  </a:cubicBezTo>
                  <a:cubicBezTo>
                    <a:pt x="316029" y="661634"/>
                    <a:pt x="323723" y="654418"/>
                    <a:pt x="323723" y="644733"/>
                  </a:cubicBezTo>
                  <a:cubicBezTo>
                    <a:pt x="323723" y="635048"/>
                    <a:pt x="316029" y="627831"/>
                    <a:pt x="306815" y="627831"/>
                  </a:cubicBezTo>
                  <a:cubicBezTo>
                    <a:pt x="297601" y="627831"/>
                    <a:pt x="289907" y="635522"/>
                    <a:pt x="289907" y="644733"/>
                  </a:cubicBezTo>
                  <a:moveTo>
                    <a:pt x="193208" y="644733"/>
                  </a:moveTo>
                  <a:cubicBezTo>
                    <a:pt x="193208" y="653848"/>
                    <a:pt x="200902" y="661634"/>
                    <a:pt x="210116" y="661634"/>
                  </a:cubicBezTo>
                  <a:cubicBezTo>
                    <a:pt x="219330" y="661634"/>
                    <a:pt x="227024" y="654418"/>
                    <a:pt x="227024" y="644733"/>
                  </a:cubicBezTo>
                  <a:cubicBezTo>
                    <a:pt x="227024" y="635048"/>
                    <a:pt x="219235" y="627831"/>
                    <a:pt x="210116" y="627831"/>
                  </a:cubicBezTo>
                  <a:cubicBezTo>
                    <a:pt x="200997" y="627831"/>
                    <a:pt x="193208" y="635522"/>
                    <a:pt x="193208" y="644733"/>
                  </a:cubicBezTo>
                  <a:moveTo>
                    <a:pt x="144953" y="644733"/>
                  </a:moveTo>
                  <a:cubicBezTo>
                    <a:pt x="144953" y="653848"/>
                    <a:pt x="152647" y="661634"/>
                    <a:pt x="161861" y="661634"/>
                  </a:cubicBezTo>
                  <a:cubicBezTo>
                    <a:pt x="171075" y="661634"/>
                    <a:pt x="178769" y="654418"/>
                    <a:pt x="178769" y="644733"/>
                  </a:cubicBezTo>
                  <a:cubicBezTo>
                    <a:pt x="178769" y="635048"/>
                    <a:pt x="171075" y="627831"/>
                    <a:pt x="161861" y="627831"/>
                  </a:cubicBezTo>
                  <a:cubicBezTo>
                    <a:pt x="152647" y="627831"/>
                    <a:pt x="144953" y="635522"/>
                    <a:pt x="144953" y="644733"/>
                  </a:cubicBezTo>
                  <a:moveTo>
                    <a:pt x="338161" y="644733"/>
                  </a:moveTo>
                  <a:cubicBezTo>
                    <a:pt x="338161" y="653848"/>
                    <a:pt x="345855" y="661634"/>
                    <a:pt x="355069" y="661634"/>
                  </a:cubicBezTo>
                  <a:cubicBezTo>
                    <a:pt x="364283" y="661634"/>
                    <a:pt x="371977" y="654418"/>
                    <a:pt x="371977" y="644733"/>
                  </a:cubicBezTo>
                  <a:cubicBezTo>
                    <a:pt x="371977" y="635048"/>
                    <a:pt x="364283" y="627831"/>
                    <a:pt x="355069" y="627831"/>
                  </a:cubicBezTo>
                  <a:cubicBezTo>
                    <a:pt x="345855" y="627831"/>
                    <a:pt x="338161" y="635522"/>
                    <a:pt x="338161" y="644733"/>
                  </a:cubicBezTo>
                  <a:moveTo>
                    <a:pt x="241557" y="644733"/>
                  </a:moveTo>
                  <a:cubicBezTo>
                    <a:pt x="241557" y="653848"/>
                    <a:pt x="249251" y="661634"/>
                    <a:pt x="258465" y="661634"/>
                  </a:cubicBezTo>
                  <a:cubicBezTo>
                    <a:pt x="267679" y="661634"/>
                    <a:pt x="275373" y="654418"/>
                    <a:pt x="275373" y="644733"/>
                  </a:cubicBezTo>
                  <a:cubicBezTo>
                    <a:pt x="275373" y="635048"/>
                    <a:pt x="267679" y="627831"/>
                    <a:pt x="258465" y="627831"/>
                  </a:cubicBezTo>
                  <a:cubicBezTo>
                    <a:pt x="249251" y="627831"/>
                    <a:pt x="241557" y="635522"/>
                    <a:pt x="241557" y="644733"/>
                  </a:cubicBezTo>
                  <a:moveTo>
                    <a:pt x="869625" y="644733"/>
                  </a:moveTo>
                  <a:cubicBezTo>
                    <a:pt x="869625" y="653943"/>
                    <a:pt x="877319" y="661634"/>
                    <a:pt x="886533" y="661634"/>
                  </a:cubicBezTo>
                  <a:cubicBezTo>
                    <a:pt x="895747" y="661634"/>
                    <a:pt x="903441" y="654418"/>
                    <a:pt x="903441" y="644733"/>
                  </a:cubicBezTo>
                  <a:cubicBezTo>
                    <a:pt x="903441" y="635048"/>
                    <a:pt x="895747" y="627831"/>
                    <a:pt x="886533" y="627831"/>
                  </a:cubicBezTo>
                  <a:cubicBezTo>
                    <a:pt x="877319" y="627831"/>
                    <a:pt x="869625" y="635522"/>
                    <a:pt x="869625" y="644733"/>
                  </a:cubicBezTo>
                  <a:moveTo>
                    <a:pt x="917974" y="644733"/>
                  </a:moveTo>
                  <a:cubicBezTo>
                    <a:pt x="917974" y="653943"/>
                    <a:pt x="925668" y="661634"/>
                    <a:pt x="934882" y="661634"/>
                  </a:cubicBezTo>
                  <a:cubicBezTo>
                    <a:pt x="944096" y="661634"/>
                    <a:pt x="951790" y="654418"/>
                    <a:pt x="951790" y="644733"/>
                  </a:cubicBezTo>
                  <a:cubicBezTo>
                    <a:pt x="951790" y="635048"/>
                    <a:pt x="944001" y="627831"/>
                    <a:pt x="934882" y="627831"/>
                  </a:cubicBezTo>
                  <a:cubicBezTo>
                    <a:pt x="925763" y="627831"/>
                    <a:pt x="917974" y="635522"/>
                    <a:pt x="917974" y="644733"/>
                  </a:cubicBezTo>
                  <a:moveTo>
                    <a:pt x="1256135" y="644733"/>
                  </a:moveTo>
                  <a:cubicBezTo>
                    <a:pt x="1256135" y="635617"/>
                    <a:pt x="1263829" y="627831"/>
                    <a:pt x="1273043" y="627831"/>
                  </a:cubicBezTo>
                  <a:cubicBezTo>
                    <a:pt x="1282257" y="627831"/>
                    <a:pt x="1289951" y="635522"/>
                    <a:pt x="1289951" y="644733"/>
                  </a:cubicBezTo>
                  <a:cubicBezTo>
                    <a:pt x="1289951" y="654323"/>
                    <a:pt x="1282162" y="661634"/>
                    <a:pt x="1273043" y="661634"/>
                  </a:cubicBezTo>
                  <a:cubicBezTo>
                    <a:pt x="1263924" y="661634"/>
                    <a:pt x="1256135" y="653943"/>
                    <a:pt x="1256135" y="644733"/>
                  </a:cubicBezTo>
                  <a:moveTo>
                    <a:pt x="1159531" y="644733"/>
                  </a:moveTo>
                  <a:cubicBezTo>
                    <a:pt x="1159531" y="635617"/>
                    <a:pt x="1166750" y="627831"/>
                    <a:pt x="1176439" y="627831"/>
                  </a:cubicBezTo>
                  <a:cubicBezTo>
                    <a:pt x="1186128" y="627831"/>
                    <a:pt x="1193347" y="635522"/>
                    <a:pt x="1193347" y="644733"/>
                  </a:cubicBezTo>
                  <a:cubicBezTo>
                    <a:pt x="1193347" y="653943"/>
                    <a:pt x="1185653" y="661634"/>
                    <a:pt x="1176439" y="661634"/>
                  </a:cubicBezTo>
                  <a:cubicBezTo>
                    <a:pt x="1167225" y="661634"/>
                    <a:pt x="1159531" y="653943"/>
                    <a:pt x="1159531" y="644733"/>
                  </a:cubicBezTo>
                  <a:moveTo>
                    <a:pt x="1207786" y="644733"/>
                  </a:moveTo>
                  <a:cubicBezTo>
                    <a:pt x="1207786" y="635617"/>
                    <a:pt x="1215480" y="627831"/>
                    <a:pt x="1224694" y="627831"/>
                  </a:cubicBezTo>
                  <a:cubicBezTo>
                    <a:pt x="1233908" y="627831"/>
                    <a:pt x="1241602" y="635522"/>
                    <a:pt x="1241602" y="644733"/>
                  </a:cubicBezTo>
                  <a:cubicBezTo>
                    <a:pt x="1241602" y="654323"/>
                    <a:pt x="1233908" y="661634"/>
                    <a:pt x="1224694" y="661634"/>
                  </a:cubicBezTo>
                  <a:cubicBezTo>
                    <a:pt x="1215480" y="661634"/>
                    <a:pt x="1207786" y="653943"/>
                    <a:pt x="1207786" y="644733"/>
                  </a:cubicBezTo>
                  <a:moveTo>
                    <a:pt x="1062927" y="644733"/>
                  </a:moveTo>
                  <a:cubicBezTo>
                    <a:pt x="1062927" y="635617"/>
                    <a:pt x="1070147" y="627831"/>
                    <a:pt x="1079835" y="627831"/>
                  </a:cubicBezTo>
                  <a:cubicBezTo>
                    <a:pt x="1089524" y="627831"/>
                    <a:pt x="1096744" y="635522"/>
                    <a:pt x="1096744" y="644733"/>
                  </a:cubicBezTo>
                  <a:cubicBezTo>
                    <a:pt x="1096744" y="653943"/>
                    <a:pt x="1089049" y="661634"/>
                    <a:pt x="1079835" y="661634"/>
                  </a:cubicBezTo>
                  <a:cubicBezTo>
                    <a:pt x="1070622" y="661634"/>
                    <a:pt x="1062927" y="653943"/>
                    <a:pt x="1062927" y="644733"/>
                  </a:cubicBezTo>
                  <a:moveTo>
                    <a:pt x="1111182" y="644733"/>
                  </a:moveTo>
                  <a:cubicBezTo>
                    <a:pt x="1111182" y="635617"/>
                    <a:pt x="1118401" y="627831"/>
                    <a:pt x="1128090" y="627831"/>
                  </a:cubicBezTo>
                  <a:cubicBezTo>
                    <a:pt x="1137779" y="627831"/>
                    <a:pt x="1144998" y="635522"/>
                    <a:pt x="1144998" y="644733"/>
                  </a:cubicBezTo>
                  <a:cubicBezTo>
                    <a:pt x="1144998" y="653943"/>
                    <a:pt x="1137304" y="661634"/>
                    <a:pt x="1128090" y="661634"/>
                  </a:cubicBezTo>
                  <a:cubicBezTo>
                    <a:pt x="1118876" y="661634"/>
                    <a:pt x="1111182" y="653943"/>
                    <a:pt x="1111182" y="644733"/>
                  </a:cubicBezTo>
                  <a:moveTo>
                    <a:pt x="966229" y="644733"/>
                  </a:moveTo>
                  <a:cubicBezTo>
                    <a:pt x="966229" y="653848"/>
                    <a:pt x="974018" y="661634"/>
                    <a:pt x="983137" y="661634"/>
                  </a:cubicBezTo>
                  <a:cubicBezTo>
                    <a:pt x="992256" y="661634"/>
                    <a:pt x="1000045" y="653943"/>
                    <a:pt x="1000045" y="644733"/>
                  </a:cubicBezTo>
                  <a:cubicBezTo>
                    <a:pt x="1000045" y="635522"/>
                    <a:pt x="992351" y="627831"/>
                    <a:pt x="983137" y="627831"/>
                  </a:cubicBezTo>
                  <a:cubicBezTo>
                    <a:pt x="973448" y="627831"/>
                    <a:pt x="966229" y="635522"/>
                    <a:pt x="966229" y="644733"/>
                  </a:cubicBezTo>
                  <a:moveTo>
                    <a:pt x="1014578" y="644733"/>
                  </a:moveTo>
                  <a:cubicBezTo>
                    <a:pt x="1014578" y="653848"/>
                    <a:pt x="1022367" y="661634"/>
                    <a:pt x="1031486" y="661634"/>
                  </a:cubicBezTo>
                  <a:cubicBezTo>
                    <a:pt x="1040605" y="661634"/>
                    <a:pt x="1048394" y="653943"/>
                    <a:pt x="1048394" y="644733"/>
                  </a:cubicBezTo>
                  <a:cubicBezTo>
                    <a:pt x="1048394" y="635522"/>
                    <a:pt x="1040700" y="627831"/>
                    <a:pt x="1031486" y="627831"/>
                  </a:cubicBezTo>
                  <a:cubicBezTo>
                    <a:pt x="1021797" y="627831"/>
                    <a:pt x="1014578" y="635522"/>
                    <a:pt x="1014578" y="644733"/>
                  </a:cubicBezTo>
                  <a:moveTo>
                    <a:pt x="644976" y="676162"/>
                  </a:moveTo>
                  <a:cubicBezTo>
                    <a:pt x="635857" y="676162"/>
                    <a:pt x="628068" y="683854"/>
                    <a:pt x="628068" y="693064"/>
                  </a:cubicBezTo>
                  <a:cubicBezTo>
                    <a:pt x="628068" y="702274"/>
                    <a:pt x="635287" y="709966"/>
                    <a:pt x="644976" y="709966"/>
                  </a:cubicBezTo>
                  <a:cubicBezTo>
                    <a:pt x="654664" y="709966"/>
                    <a:pt x="661789" y="702274"/>
                    <a:pt x="661789" y="693064"/>
                  </a:cubicBezTo>
                  <a:cubicBezTo>
                    <a:pt x="661789" y="683854"/>
                    <a:pt x="654095" y="676162"/>
                    <a:pt x="644976" y="676162"/>
                  </a:cubicBezTo>
                  <a:moveTo>
                    <a:pt x="644976" y="772730"/>
                  </a:moveTo>
                  <a:cubicBezTo>
                    <a:pt x="635857" y="772730"/>
                    <a:pt x="628068" y="780421"/>
                    <a:pt x="628068" y="789632"/>
                  </a:cubicBezTo>
                  <a:cubicBezTo>
                    <a:pt x="628068" y="798842"/>
                    <a:pt x="635287" y="806533"/>
                    <a:pt x="644976" y="806533"/>
                  </a:cubicBezTo>
                  <a:cubicBezTo>
                    <a:pt x="654664" y="806533"/>
                    <a:pt x="661789" y="798842"/>
                    <a:pt x="661789" y="789632"/>
                  </a:cubicBezTo>
                  <a:cubicBezTo>
                    <a:pt x="661789" y="780421"/>
                    <a:pt x="654095" y="772730"/>
                    <a:pt x="644976" y="772730"/>
                  </a:cubicBezTo>
                  <a:moveTo>
                    <a:pt x="644976" y="724398"/>
                  </a:moveTo>
                  <a:cubicBezTo>
                    <a:pt x="635857" y="724398"/>
                    <a:pt x="628068" y="732090"/>
                    <a:pt x="628068" y="741300"/>
                  </a:cubicBezTo>
                  <a:cubicBezTo>
                    <a:pt x="628068" y="750511"/>
                    <a:pt x="635287" y="758202"/>
                    <a:pt x="644976" y="758202"/>
                  </a:cubicBezTo>
                  <a:cubicBezTo>
                    <a:pt x="654664" y="758202"/>
                    <a:pt x="661789" y="750511"/>
                    <a:pt x="661789" y="741300"/>
                  </a:cubicBezTo>
                  <a:cubicBezTo>
                    <a:pt x="661789" y="732090"/>
                    <a:pt x="654095" y="724398"/>
                    <a:pt x="644976" y="724398"/>
                  </a:cubicBezTo>
                  <a:moveTo>
                    <a:pt x="644976" y="821061"/>
                  </a:moveTo>
                  <a:cubicBezTo>
                    <a:pt x="635857" y="821061"/>
                    <a:pt x="628068" y="828752"/>
                    <a:pt x="628068" y="837963"/>
                  </a:cubicBezTo>
                  <a:cubicBezTo>
                    <a:pt x="628068" y="847173"/>
                    <a:pt x="635287" y="854864"/>
                    <a:pt x="644976" y="854864"/>
                  </a:cubicBezTo>
                  <a:cubicBezTo>
                    <a:pt x="654664" y="854864"/>
                    <a:pt x="661789" y="847173"/>
                    <a:pt x="661789" y="837963"/>
                  </a:cubicBezTo>
                  <a:cubicBezTo>
                    <a:pt x="661789" y="828752"/>
                    <a:pt x="654095" y="821061"/>
                    <a:pt x="644976" y="821061"/>
                  </a:cubicBezTo>
                  <a:moveTo>
                    <a:pt x="644976" y="482932"/>
                  </a:moveTo>
                  <a:cubicBezTo>
                    <a:pt x="635857" y="482932"/>
                    <a:pt x="628068" y="490624"/>
                    <a:pt x="628068" y="499834"/>
                  </a:cubicBezTo>
                  <a:cubicBezTo>
                    <a:pt x="628068" y="509045"/>
                    <a:pt x="635287" y="516736"/>
                    <a:pt x="644976" y="516736"/>
                  </a:cubicBezTo>
                  <a:cubicBezTo>
                    <a:pt x="654664" y="516736"/>
                    <a:pt x="661789" y="509045"/>
                    <a:pt x="661789" y="499834"/>
                  </a:cubicBezTo>
                  <a:cubicBezTo>
                    <a:pt x="661789" y="490624"/>
                    <a:pt x="654095" y="482932"/>
                    <a:pt x="644976" y="482932"/>
                  </a:cubicBezTo>
                  <a:moveTo>
                    <a:pt x="644976" y="579595"/>
                  </a:moveTo>
                  <a:cubicBezTo>
                    <a:pt x="635857" y="579595"/>
                    <a:pt x="628068" y="587286"/>
                    <a:pt x="628068" y="596497"/>
                  </a:cubicBezTo>
                  <a:cubicBezTo>
                    <a:pt x="628068" y="605707"/>
                    <a:pt x="635287" y="613398"/>
                    <a:pt x="644976" y="613398"/>
                  </a:cubicBezTo>
                  <a:cubicBezTo>
                    <a:pt x="654664" y="613398"/>
                    <a:pt x="661789" y="605612"/>
                    <a:pt x="661789" y="596497"/>
                  </a:cubicBezTo>
                  <a:cubicBezTo>
                    <a:pt x="661789" y="587381"/>
                    <a:pt x="654095" y="579595"/>
                    <a:pt x="644976" y="579595"/>
                  </a:cubicBezTo>
                  <a:moveTo>
                    <a:pt x="644976" y="531264"/>
                  </a:moveTo>
                  <a:cubicBezTo>
                    <a:pt x="635857" y="531264"/>
                    <a:pt x="628068" y="538955"/>
                    <a:pt x="628068" y="548165"/>
                  </a:cubicBezTo>
                  <a:cubicBezTo>
                    <a:pt x="628068" y="557376"/>
                    <a:pt x="635287" y="565067"/>
                    <a:pt x="644976" y="565067"/>
                  </a:cubicBezTo>
                  <a:cubicBezTo>
                    <a:pt x="654664" y="565067"/>
                    <a:pt x="661789" y="557281"/>
                    <a:pt x="661789" y="548165"/>
                  </a:cubicBezTo>
                  <a:cubicBezTo>
                    <a:pt x="661789" y="539050"/>
                    <a:pt x="654095" y="531264"/>
                    <a:pt x="644976" y="531264"/>
                  </a:cubicBezTo>
                  <a:moveTo>
                    <a:pt x="644976" y="627831"/>
                  </a:moveTo>
                  <a:cubicBezTo>
                    <a:pt x="635857" y="627831"/>
                    <a:pt x="628068" y="635522"/>
                    <a:pt x="628068" y="644733"/>
                  </a:cubicBezTo>
                  <a:cubicBezTo>
                    <a:pt x="628068" y="653943"/>
                    <a:pt x="635287" y="661634"/>
                    <a:pt x="644976" y="661634"/>
                  </a:cubicBezTo>
                  <a:cubicBezTo>
                    <a:pt x="654664" y="661634"/>
                    <a:pt x="661789" y="653943"/>
                    <a:pt x="661789" y="644733"/>
                  </a:cubicBezTo>
                  <a:cubicBezTo>
                    <a:pt x="661789" y="635522"/>
                    <a:pt x="654095" y="627831"/>
                    <a:pt x="644976" y="627831"/>
                  </a:cubicBezTo>
                  <a:moveTo>
                    <a:pt x="644976" y="869297"/>
                  </a:moveTo>
                  <a:cubicBezTo>
                    <a:pt x="654095" y="869297"/>
                    <a:pt x="661884" y="876988"/>
                    <a:pt x="661884" y="886199"/>
                  </a:cubicBezTo>
                  <a:cubicBezTo>
                    <a:pt x="661884" y="895409"/>
                    <a:pt x="654190" y="903101"/>
                    <a:pt x="644976" y="903101"/>
                  </a:cubicBezTo>
                  <a:cubicBezTo>
                    <a:pt x="635287" y="903101"/>
                    <a:pt x="628068" y="895409"/>
                    <a:pt x="628068" y="886199"/>
                  </a:cubicBezTo>
                  <a:cubicBezTo>
                    <a:pt x="628068" y="876988"/>
                    <a:pt x="635762" y="869297"/>
                    <a:pt x="644976" y="869297"/>
                  </a:cubicBezTo>
                </a:path>
              </a:pathLst>
            </a:custGeom>
            <a:solidFill>
              <a:srgbClr val="C5EBF5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endParaRPr>
            </a:p>
          </p:txBody>
        </p:sp>
        <p:sp>
          <p:nvSpPr>
            <p:cNvPr id="531" name="Google Shape;531;p82"/>
            <p:cNvSpPr/>
            <p:nvPr/>
          </p:nvSpPr>
          <p:spPr>
            <a:xfrm>
              <a:off x="5598140" y="-2344249"/>
              <a:ext cx="2078812" cy="640869"/>
            </a:xfrm>
            <a:custGeom>
              <a:rect b="b" l="l" r="r" t="t"/>
              <a:pathLst>
                <a:path extrusionOk="0" h="516830" w="1676461">
                  <a:moveTo>
                    <a:pt x="1401088" y="403267"/>
                  </a:moveTo>
                  <a:cubicBezTo>
                    <a:pt x="1401088" y="412382"/>
                    <a:pt x="1408783" y="420168"/>
                    <a:pt x="1417996" y="420168"/>
                  </a:cubicBezTo>
                  <a:cubicBezTo>
                    <a:pt x="1427210" y="420168"/>
                    <a:pt x="1434904" y="412952"/>
                    <a:pt x="1434904" y="403267"/>
                  </a:cubicBezTo>
                  <a:cubicBezTo>
                    <a:pt x="1434904" y="393581"/>
                    <a:pt x="1427210" y="386460"/>
                    <a:pt x="1417996" y="386460"/>
                  </a:cubicBezTo>
                  <a:cubicBezTo>
                    <a:pt x="1408783" y="386460"/>
                    <a:pt x="1401088" y="394151"/>
                    <a:pt x="1401088" y="403267"/>
                  </a:cubicBezTo>
                  <a:moveTo>
                    <a:pt x="1449343" y="403267"/>
                  </a:moveTo>
                  <a:cubicBezTo>
                    <a:pt x="1449343" y="412382"/>
                    <a:pt x="1457037" y="420168"/>
                    <a:pt x="1466251" y="420168"/>
                  </a:cubicBezTo>
                  <a:cubicBezTo>
                    <a:pt x="1475465" y="420168"/>
                    <a:pt x="1483159" y="412952"/>
                    <a:pt x="1483159" y="403267"/>
                  </a:cubicBezTo>
                  <a:cubicBezTo>
                    <a:pt x="1483159" y="393581"/>
                    <a:pt x="1475370" y="386460"/>
                    <a:pt x="1466251" y="386460"/>
                  </a:cubicBezTo>
                  <a:cubicBezTo>
                    <a:pt x="1457132" y="386460"/>
                    <a:pt x="1449343" y="394151"/>
                    <a:pt x="1449343" y="403267"/>
                  </a:cubicBezTo>
                  <a:moveTo>
                    <a:pt x="1546042" y="355030"/>
                  </a:moveTo>
                  <a:cubicBezTo>
                    <a:pt x="1546042" y="364146"/>
                    <a:pt x="1553736" y="371932"/>
                    <a:pt x="1562950" y="371932"/>
                  </a:cubicBezTo>
                  <a:cubicBezTo>
                    <a:pt x="1572164" y="371932"/>
                    <a:pt x="1579858" y="364716"/>
                    <a:pt x="1579858" y="355030"/>
                  </a:cubicBezTo>
                  <a:cubicBezTo>
                    <a:pt x="1579858" y="345345"/>
                    <a:pt x="1572069" y="338224"/>
                    <a:pt x="1562950" y="338224"/>
                  </a:cubicBezTo>
                  <a:cubicBezTo>
                    <a:pt x="1553831" y="338224"/>
                    <a:pt x="1546042" y="345915"/>
                    <a:pt x="1546042" y="355030"/>
                  </a:cubicBezTo>
                  <a:moveTo>
                    <a:pt x="773021" y="16902"/>
                  </a:moveTo>
                  <a:cubicBezTo>
                    <a:pt x="773021" y="26017"/>
                    <a:pt x="780715" y="33804"/>
                    <a:pt x="789929" y="33804"/>
                  </a:cubicBezTo>
                  <a:cubicBezTo>
                    <a:pt x="799143" y="33804"/>
                    <a:pt x="806837" y="26587"/>
                    <a:pt x="806837" y="16902"/>
                  </a:cubicBezTo>
                  <a:cubicBezTo>
                    <a:pt x="806837" y="7217"/>
                    <a:pt x="799143" y="0"/>
                    <a:pt x="789929" y="0"/>
                  </a:cubicBezTo>
                  <a:cubicBezTo>
                    <a:pt x="780715" y="0"/>
                    <a:pt x="773021" y="7691"/>
                    <a:pt x="773021" y="16902"/>
                  </a:cubicBezTo>
                  <a:moveTo>
                    <a:pt x="869625" y="16997"/>
                  </a:moveTo>
                  <a:cubicBezTo>
                    <a:pt x="869625" y="26207"/>
                    <a:pt x="877319" y="33898"/>
                    <a:pt x="886533" y="33898"/>
                  </a:cubicBezTo>
                  <a:cubicBezTo>
                    <a:pt x="895747" y="33898"/>
                    <a:pt x="903441" y="26682"/>
                    <a:pt x="903441" y="16997"/>
                  </a:cubicBezTo>
                  <a:cubicBezTo>
                    <a:pt x="903441" y="7312"/>
                    <a:pt x="895747" y="95"/>
                    <a:pt x="886533" y="95"/>
                  </a:cubicBezTo>
                  <a:cubicBezTo>
                    <a:pt x="877319" y="95"/>
                    <a:pt x="869625" y="7786"/>
                    <a:pt x="869625" y="16997"/>
                  </a:cubicBezTo>
                  <a:moveTo>
                    <a:pt x="1256135" y="16997"/>
                  </a:moveTo>
                  <a:cubicBezTo>
                    <a:pt x="1256135" y="7881"/>
                    <a:pt x="1263829" y="95"/>
                    <a:pt x="1273043" y="95"/>
                  </a:cubicBezTo>
                  <a:cubicBezTo>
                    <a:pt x="1282257" y="95"/>
                    <a:pt x="1289951" y="7786"/>
                    <a:pt x="1289951" y="16997"/>
                  </a:cubicBezTo>
                  <a:cubicBezTo>
                    <a:pt x="1289951" y="26587"/>
                    <a:pt x="1282162" y="33898"/>
                    <a:pt x="1273043" y="33898"/>
                  </a:cubicBezTo>
                  <a:cubicBezTo>
                    <a:pt x="1263924" y="33898"/>
                    <a:pt x="1256135" y="26207"/>
                    <a:pt x="1256135" y="16997"/>
                  </a:cubicBezTo>
                  <a:moveTo>
                    <a:pt x="1159531" y="16902"/>
                  </a:moveTo>
                  <a:cubicBezTo>
                    <a:pt x="1159531" y="7786"/>
                    <a:pt x="1166750" y="0"/>
                    <a:pt x="1176439" y="0"/>
                  </a:cubicBezTo>
                  <a:cubicBezTo>
                    <a:pt x="1186128" y="0"/>
                    <a:pt x="1193347" y="7691"/>
                    <a:pt x="1193347" y="16902"/>
                  </a:cubicBezTo>
                  <a:cubicBezTo>
                    <a:pt x="1193347" y="26112"/>
                    <a:pt x="1185653" y="33804"/>
                    <a:pt x="1176439" y="33804"/>
                  </a:cubicBezTo>
                  <a:cubicBezTo>
                    <a:pt x="1167225" y="33804"/>
                    <a:pt x="1159531" y="26112"/>
                    <a:pt x="1159531" y="16902"/>
                  </a:cubicBezTo>
                  <a:moveTo>
                    <a:pt x="1062927" y="16997"/>
                  </a:moveTo>
                  <a:cubicBezTo>
                    <a:pt x="1062927" y="7881"/>
                    <a:pt x="1070147" y="95"/>
                    <a:pt x="1079835" y="95"/>
                  </a:cubicBezTo>
                  <a:cubicBezTo>
                    <a:pt x="1089524" y="95"/>
                    <a:pt x="1096744" y="7786"/>
                    <a:pt x="1096744" y="16997"/>
                  </a:cubicBezTo>
                  <a:cubicBezTo>
                    <a:pt x="1096744" y="26207"/>
                    <a:pt x="1089049" y="33804"/>
                    <a:pt x="1079835" y="33804"/>
                  </a:cubicBezTo>
                  <a:cubicBezTo>
                    <a:pt x="1070622" y="33804"/>
                    <a:pt x="1062927" y="26112"/>
                    <a:pt x="1062927" y="16997"/>
                  </a:cubicBezTo>
                  <a:moveTo>
                    <a:pt x="966229" y="16997"/>
                  </a:moveTo>
                  <a:cubicBezTo>
                    <a:pt x="966229" y="26112"/>
                    <a:pt x="974018" y="33898"/>
                    <a:pt x="983137" y="33898"/>
                  </a:cubicBezTo>
                  <a:cubicBezTo>
                    <a:pt x="992256" y="33898"/>
                    <a:pt x="1000045" y="26207"/>
                    <a:pt x="1000045" y="16997"/>
                  </a:cubicBezTo>
                  <a:cubicBezTo>
                    <a:pt x="1000045" y="7786"/>
                    <a:pt x="992351" y="95"/>
                    <a:pt x="983137" y="95"/>
                  </a:cubicBezTo>
                  <a:cubicBezTo>
                    <a:pt x="973448" y="95"/>
                    <a:pt x="966229" y="7786"/>
                    <a:pt x="966229" y="16997"/>
                  </a:cubicBezTo>
                  <a:moveTo>
                    <a:pt x="1304485" y="65233"/>
                  </a:moveTo>
                  <a:cubicBezTo>
                    <a:pt x="1304485" y="56117"/>
                    <a:pt x="1312179" y="48331"/>
                    <a:pt x="1321393" y="48331"/>
                  </a:cubicBezTo>
                  <a:cubicBezTo>
                    <a:pt x="1330607" y="48331"/>
                    <a:pt x="1338301" y="56023"/>
                    <a:pt x="1338301" y="65233"/>
                  </a:cubicBezTo>
                  <a:cubicBezTo>
                    <a:pt x="1338301" y="74823"/>
                    <a:pt x="1330607" y="82135"/>
                    <a:pt x="1321393" y="82135"/>
                  </a:cubicBezTo>
                  <a:cubicBezTo>
                    <a:pt x="1312179" y="82135"/>
                    <a:pt x="1304485" y="74444"/>
                    <a:pt x="1304485" y="65233"/>
                  </a:cubicBezTo>
                  <a:moveTo>
                    <a:pt x="724671" y="65233"/>
                  </a:moveTo>
                  <a:cubicBezTo>
                    <a:pt x="724671" y="74349"/>
                    <a:pt x="732366" y="82135"/>
                    <a:pt x="741579" y="82135"/>
                  </a:cubicBezTo>
                  <a:cubicBezTo>
                    <a:pt x="750793" y="82135"/>
                    <a:pt x="758488" y="74918"/>
                    <a:pt x="758488" y="65233"/>
                  </a:cubicBezTo>
                  <a:cubicBezTo>
                    <a:pt x="758488" y="55548"/>
                    <a:pt x="750793" y="48331"/>
                    <a:pt x="741579" y="48331"/>
                  </a:cubicBezTo>
                  <a:cubicBezTo>
                    <a:pt x="732366" y="48331"/>
                    <a:pt x="724671" y="56023"/>
                    <a:pt x="724671" y="65233"/>
                  </a:cubicBezTo>
                  <a:moveTo>
                    <a:pt x="821275" y="65233"/>
                  </a:moveTo>
                  <a:cubicBezTo>
                    <a:pt x="821275" y="74349"/>
                    <a:pt x="828969" y="82135"/>
                    <a:pt x="838183" y="82135"/>
                  </a:cubicBezTo>
                  <a:cubicBezTo>
                    <a:pt x="847397" y="82135"/>
                    <a:pt x="855091" y="74918"/>
                    <a:pt x="855091" y="65233"/>
                  </a:cubicBezTo>
                  <a:cubicBezTo>
                    <a:pt x="855091" y="55548"/>
                    <a:pt x="847397" y="48331"/>
                    <a:pt x="838183" y="48331"/>
                  </a:cubicBezTo>
                  <a:cubicBezTo>
                    <a:pt x="828969" y="48331"/>
                    <a:pt x="821275" y="56023"/>
                    <a:pt x="821275" y="65233"/>
                  </a:cubicBezTo>
                  <a:moveTo>
                    <a:pt x="48349" y="65233"/>
                  </a:moveTo>
                  <a:cubicBezTo>
                    <a:pt x="48349" y="74349"/>
                    <a:pt x="56044" y="82135"/>
                    <a:pt x="65257" y="82135"/>
                  </a:cubicBezTo>
                  <a:cubicBezTo>
                    <a:pt x="74471" y="82135"/>
                    <a:pt x="82166" y="74918"/>
                    <a:pt x="82166" y="65233"/>
                  </a:cubicBezTo>
                  <a:cubicBezTo>
                    <a:pt x="82166" y="55548"/>
                    <a:pt x="74471" y="48331"/>
                    <a:pt x="65257" y="48331"/>
                  </a:cubicBezTo>
                  <a:cubicBezTo>
                    <a:pt x="56044" y="48331"/>
                    <a:pt x="48349" y="56023"/>
                    <a:pt x="48349" y="65233"/>
                  </a:cubicBezTo>
                  <a:moveTo>
                    <a:pt x="434860" y="65233"/>
                  </a:moveTo>
                  <a:cubicBezTo>
                    <a:pt x="434860" y="74349"/>
                    <a:pt x="442554" y="82135"/>
                    <a:pt x="451768" y="82135"/>
                  </a:cubicBezTo>
                  <a:cubicBezTo>
                    <a:pt x="460982" y="82135"/>
                    <a:pt x="468676" y="74918"/>
                    <a:pt x="468676" y="65233"/>
                  </a:cubicBezTo>
                  <a:cubicBezTo>
                    <a:pt x="468676" y="55548"/>
                    <a:pt x="460982" y="48331"/>
                    <a:pt x="451768" y="48331"/>
                  </a:cubicBezTo>
                  <a:cubicBezTo>
                    <a:pt x="442554" y="48331"/>
                    <a:pt x="434860" y="56023"/>
                    <a:pt x="434860" y="65233"/>
                  </a:cubicBezTo>
                  <a:moveTo>
                    <a:pt x="531464" y="65233"/>
                  </a:moveTo>
                  <a:cubicBezTo>
                    <a:pt x="531464" y="74349"/>
                    <a:pt x="539158" y="82135"/>
                    <a:pt x="548372" y="82135"/>
                  </a:cubicBezTo>
                  <a:cubicBezTo>
                    <a:pt x="557586" y="82135"/>
                    <a:pt x="565280" y="74918"/>
                    <a:pt x="565280" y="65233"/>
                  </a:cubicBezTo>
                  <a:cubicBezTo>
                    <a:pt x="565280" y="55548"/>
                    <a:pt x="557586" y="48331"/>
                    <a:pt x="548372" y="48331"/>
                  </a:cubicBezTo>
                  <a:cubicBezTo>
                    <a:pt x="539158" y="48331"/>
                    <a:pt x="531464" y="56023"/>
                    <a:pt x="531464" y="65233"/>
                  </a:cubicBezTo>
                  <a:moveTo>
                    <a:pt x="144953" y="65233"/>
                  </a:moveTo>
                  <a:cubicBezTo>
                    <a:pt x="144953" y="74349"/>
                    <a:pt x="152647" y="82135"/>
                    <a:pt x="161861" y="82135"/>
                  </a:cubicBezTo>
                  <a:cubicBezTo>
                    <a:pt x="171075" y="82135"/>
                    <a:pt x="178769" y="74918"/>
                    <a:pt x="178769" y="65233"/>
                  </a:cubicBezTo>
                  <a:cubicBezTo>
                    <a:pt x="178769" y="55548"/>
                    <a:pt x="171075" y="48331"/>
                    <a:pt x="161861" y="48331"/>
                  </a:cubicBezTo>
                  <a:cubicBezTo>
                    <a:pt x="152647" y="48331"/>
                    <a:pt x="144953" y="56023"/>
                    <a:pt x="144953" y="65233"/>
                  </a:cubicBezTo>
                  <a:moveTo>
                    <a:pt x="338161" y="65233"/>
                  </a:moveTo>
                  <a:cubicBezTo>
                    <a:pt x="338161" y="74349"/>
                    <a:pt x="345855" y="82135"/>
                    <a:pt x="355069" y="82135"/>
                  </a:cubicBezTo>
                  <a:cubicBezTo>
                    <a:pt x="364283" y="82135"/>
                    <a:pt x="371977" y="74918"/>
                    <a:pt x="371977" y="65233"/>
                  </a:cubicBezTo>
                  <a:cubicBezTo>
                    <a:pt x="371977" y="55548"/>
                    <a:pt x="364283" y="48331"/>
                    <a:pt x="355069" y="48331"/>
                  </a:cubicBezTo>
                  <a:cubicBezTo>
                    <a:pt x="345855" y="48331"/>
                    <a:pt x="338161" y="56023"/>
                    <a:pt x="338161" y="65233"/>
                  </a:cubicBezTo>
                  <a:moveTo>
                    <a:pt x="241557" y="65233"/>
                  </a:moveTo>
                  <a:cubicBezTo>
                    <a:pt x="241557" y="74349"/>
                    <a:pt x="249251" y="82135"/>
                    <a:pt x="258465" y="82135"/>
                  </a:cubicBezTo>
                  <a:cubicBezTo>
                    <a:pt x="267679" y="82135"/>
                    <a:pt x="275373" y="74918"/>
                    <a:pt x="275373" y="65233"/>
                  </a:cubicBezTo>
                  <a:cubicBezTo>
                    <a:pt x="275373" y="55548"/>
                    <a:pt x="267679" y="48331"/>
                    <a:pt x="258465" y="48331"/>
                  </a:cubicBezTo>
                  <a:cubicBezTo>
                    <a:pt x="249251" y="48331"/>
                    <a:pt x="241557" y="56023"/>
                    <a:pt x="241557" y="65233"/>
                  </a:cubicBezTo>
                  <a:moveTo>
                    <a:pt x="917974" y="65233"/>
                  </a:moveTo>
                  <a:cubicBezTo>
                    <a:pt x="917974" y="74444"/>
                    <a:pt x="925668" y="82135"/>
                    <a:pt x="934882" y="82135"/>
                  </a:cubicBezTo>
                  <a:cubicBezTo>
                    <a:pt x="944096" y="82135"/>
                    <a:pt x="951790" y="74918"/>
                    <a:pt x="951790" y="65233"/>
                  </a:cubicBezTo>
                  <a:cubicBezTo>
                    <a:pt x="951790" y="55548"/>
                    <a:pt x="944001" y="48331"/>
                    <a:pt x="934882" y="48331"/>
                  </a:cubicBezTo>
                  <a:cubicBezTo>
                    <a:pt x="925763" y="48331"/>
                    <a:pt x="917974" y="56023"/>
                    <a:pt x="917974" y="65233"/>
                  </a:cubicBezTo>
                  <a:moveTo>
                    <a:pt x="1207786" y="65233"/>
                  </a:moveTo>
                  <a:cubicBezTo>
                    <a:pt x="1207786" y="56117"/>
                    <a:pt x="1215480" y="48331"/>
                    <a:pt x="1224694" y="48331"/>
                  </a:cubicBezTo>
                  <a:cubicBezTo>
                    <a:pt x="1233908" y="48331"/>
                    <a:pt x="1241602" y="56023"/>
                    <a:pt x="1241602" y="65233"/>
                  </a:cubicBezTo>
                  <a:cubicBezTo>
                    <a:pt x="1241602" y="74823"/>
                    <a:pt x="1233908" y="82135"/>
                    <a:pt x="1224694" y="82135"/>
                  </a:cubicBezTo>
                  <a:cubicBezTo>
                    <a:pt x="1215480" y="82135"/>
                    <a:pt x="1207786" y="74444"/>
                    <a:pt x="1207786" y="65233"/>
                  </a:cubicBezTo>
                  <a:moveTo>
                    <a:pt x="1111182" y="65233"/>
                  </a:moveTo>
                  <a:cubicBezTo>
                    <a:pt x="1111182" y="56117"/>
                    <a:pt x="1118401" y="48331"/>
                    <a:pt x="1128090" y="48331"/>
                  </a:cubicBezTo>
                  <a:cubicBezTo>
                    <a:pt x="1137779" y="48331"/>
                    <a:pt x="1144998" y="56023"/>
                    <a:pt x="1144998" y="65233"/>
                  </a:cubicBezTo>
                  <a:cubicBezTo>
                    <a:pt x="1144998" y="74444"/>
                    <a:pt x="1137304" y="82135"/>
                    <a:pt x="1128090" y="82135"/>
                  </a:cubicBezTo>
                  <a:cubicBezTo>
                    <a:pt x="1118876" y="82135"/>
                    <a:pt x="1111182" y="74444"/>
                    <a:pt x="1111182" y="65233"/>
                  </a:cubicBezTo>
                  <a:moveTo>
                    <a:pt x="1014578" y="65233"/>
                  </a:moveTo>
                  <a:cubicBezTo>
                    <a:pt x="1014578" y="74349"/>
                    <a:pt x="1022367" y="82135"/>
                    <a:pt x="1031486" y="82135"/>
                  </a:cubicBezTo>
                  <a:cubicBezTo>
                    <a:pt x="1040605" y="82135"/>
                    <a:pt x="1048394" y="74444"/>
                    <a:pt x="1048394" y="65233"/>
                  </a:cubicBezTo>
                  <a:cubicBezTo>
                    <a:pt x="1048394" y="56023"/>
                    <a:pt x="1040700" y="48331"/>
                    <a:pt x="1031486" y="48331"/>
                  </a:cubicBezTo>
                  <a:cubicBezTo>
                    <a:pt x="1021797" y="48331"/>
                    <a:pt x="1014578" y="56023"/>
                    <a:pt x="1014578" y="65233"/>
                  </a:cubicBezTo>
                  <a:moveTo>
                    <a:pt x="1304485" y="113564"/>
                  </a:moveTo>
                  <a:cubicBezTo>
                    <a:pt x="1304485" y="104449"/>
                    <a:pt x="1312179" y="96663"/>
                    <a:pt x="1321393" y="96663"/>
                  </a:cubicBezTo>
                  <a:cubicBezTo>
                    <a:pt x="1330607" y="96663"/>
                    <a:pt x="1338301" y="104354"/>
                    <a:pt x="1338301" y="113564"/>
                  </a:cubicBezTo>
                  <a:cubicBezTo>
                    <a:pt x="1338301" y="123154"/>
                    <a:pt x="1330607" y="130466"/>
                    <a:pt x="1321393" y="130466"/>
                  </a:cubicBezTo>
                  <a:cubicBezTo>
                    <a:pt x="1312179" y="130466"/>
                    <a:pt x="1304485" y="122775"/>
                    <a:pt x="1304485" y="113564"/>
                  </a:cubicBezTo>
                  <a:moveTo>
                    <a:pt x="676417" y="113564"/>
                  </a:moveTo>
                  <a:cubicBezTo>
                    <a:pt x="676417" y="122680"/>
                    <a:pt x="684111" y="130466"/>
                    <a:pt x="693325" y="130466"/>
                  </a:cubicBezTo>
                  <a:cubicBezTo>
                    <a:pt x="702539" y="130466"/>
                    <a:pt x="710233" y="123249"/>
                    <a:pt x="710233" y="113564"/>
                  </a:cubicBezTo>
                  <a:cubicBezTo>
                    <a:pt x="710233" y="103879"/>
                    <a:pt x="702539" y="96757"/>
                    <a:pt x="693325" y="96757"/>
                  </a:cubicBezTo>
                  <a:cubicBezTo>
                    <a:pt x="684111" y="96757"/>
                    <a:pt x="676417" y="104449"/>
                    <a:pt x="676417" y="113564"/>
                  </a:cubicBezTo>
                  <a:moveTo>
                    <a:pt x="773021" y="113564"/>
                  </a:moveTo>
                  <a:cubicBezTo>
                    <a:pt x="773021" y="122680"/>
                    <a:pt x="780715" y="130466"/>
                    <a:pt x="789929" y="130466"/>
                  </a:cubicBezTo>
                  <a:cubicBezTo>
                    <a:pt x="799143" y="130466"/>
                    <a:pt x="806837" y="123249"/>
                    <a:pt x="806837" y="113564"/>
                  </a:cubicBezTo>
                  <a:cubicBezTo>
                    <a:pt x="806837" y="103879"/>
                    <a:pt x="799143" y="96757"/>
                    <a:pt x="789929" y="96757"/>
                  </a:cubicBezTo>
                  <a:cubicBezTo>
                    <a:pt x="780715" y="96757"/>
                    <a:pt x="773021" y="104449"/>
                    <a:pt x="773021" y="113564"/>
                  </a:cubicBezTo>
                  <a:moveTo>
                    <a:pt x="724671" y="113564"/>
                  </a:moveTo>
                  <a:cubicBezTo>
                    <a:pt x="724671" y="122680"/>
                    <a:pt x="732366" y="130466"/>
                    <a:pt x="741579" y="130466"/>
                  </a:cubicBezTo>
                  <a:cubicBezTo>
                    <a:pt x="750793" y="130466"/>
                    <a:pt x="758488" y="123249"/>
                    <a:pt x="758488" y="113564"/>
                  </a:cubicBezTo>
                  <a:cubicBezTo>
                    <a:pt x="758488" y="103879"/>
                    <a:pt x="750793" y="96757"/>
                    <a:pt x="741579" y="96757"/>
                  </a:cubicBezTo>
                  <a:cubicBezTo>
                    <a:pt x="732366" y="96757"/>
                    <a:pt x="724671" y="104449"/>
                    <a:pt x="724671" y="113564"/>
                  </a:cubicBezTo>
                  <a:moveTo>
                    <a:pt x="821275" y="113564"/>
                  </a:moveTo>
                  <a:cubicBezTo>
                    <a:pt x="821275" y="122680"/>
                    <a:pt x="828969" y="130466"/>
                    <a:pt x="838183" y="130466"/>
                  </a:cubicBezTo>
                  <a:cubicBezTo>
                    <a:pt x="847397" y="130466"/>
                    <a:pt x="855091" y="123249"/>
                    <a:pt x="855091" y="113564"/>
                  </a:cubicBezTo>
                  <a:cubicBezTo>
                    <a:pt x="855091" y="103879"/>
                    <a:pt x="847397" y="96757"/>
                    <a:pt x="838183" y="96757"/>
                  </a:cubicBezTo>
                  <a:cubicBezTo>
                    <a:pt x="828969" y="96757"/>
                    <a:pt x="821275" y="104449"/>
                    <a:pt x="821275" y="113564"/>
                  </a:cubicBezTo>
                  <a:moveTo>
                    <a:pt x="0" y="113564"/>
                  </a:moveTo>
                  <a:cubicBezTo>
                    <a:pt x="0" y="122680"/>
                    <a:pt x="7694" y="130466"/>
                    <a:pt x="16908" y="130466"/>
                  </a:cubicBezTo>
                  <a:cubicBezTo>
                    <a:pt x="26122" y="130466"/>
                    <a:pt x="33816" y="123249"/>
                    <a:pt x="33816" y="113564"/>
                  </a:cubicBezTo>
                  <a:cubicBezTo>
                    <a:pt x="33816" y="103879"/>
                    <a:pt x="26122" y="96757"/>
                    <a:pt x="16908" y="96757"/>
                  </a:cubicBezTo>
                  <a:cubicBezTo>
                    <a:pt x="7694" y="96757"/>
                    <a:pt x="0" y="104354"/>
                    <a:pt x="0" y="113564"/>
                  </a:cubicBezTo>
                  <a:moveTo>
                    <a:pt x="48349" y="113564"/>
                  </a:moveTo>
                  <a:cubicBezTo>
                    <a:pt x="48349" y="122680"/>
                    <a:pt x="56044" y="130466"/>
                    <a:pt x="65257" y="130466"/>
                  </a:cubicBezTo>
                  <a:cubicBezTo>
                    <a:pt x="74471" y="130466"/>
                    <a:pt x="82166" y="123249"/>
                    <a:pt x="82166" y="113564"/>
                  </a:cubicBezTo>
                  <a:cubicBezTo>
                    <a:pt x="82166" y="103879"/>
                    <a:pt x="74471" y="96757"/>
                    <a:pt x="65257" y="96757"/>
                  </a:cubicBezTo>
                  <a:cubicBezTo>
                    <a:pt x="56044" y="96757"/>
                    <a:pt x="48349" y="104449"/>
                    <a:pt x="48349" y="113564"/>
                  </a:cubicBezTo>
                  <a:moveTo>
                    <a:pt x="96604" y="113564"/>
                  </a:moveTo>
                  <a:cubicBezTo>
                    <a:pt x="96604" y="122680"/>
                    <a:pt x="104298" y="130466"/>
                    <a:pt x="113512" y="130466"/>
                  </a:cubicBezTo>
                  <a:cubicBezTo>
                    <a:pt x="122726" y="130466"/>
                    <a:pt x="130420" y="123249"/>
                    <a:pt x="130420" y="113564"/>
                  </a:cubicBezTo>
                  <a:cubicBezTo>
                    <a:pt x="130420" y="103879"/>
                    <a:pt x="122726" y="96757"/>
                    <a:pt x="113512" y="96757"/>
                  </a:cubicBezTo>
                  <a:cubicBezTo>
                    <a:pt x="104298" y="96757"/>
                    <a:pt x="96604" y="104449"/>
                    <a:pt x="96604" y="113564"/>
                  </a:cubicBezTo>
                  <a:moveTo>
                    <a:pt x="483114" y="113564"/>
                  </a:moveTo>
                  <a:cubicBezTo>
                    <a:pt x="483114" y="122680"/>
                    <a:pt x="490808" y="130466"/>
                    <a:pt x="500022" y="130466"/>
                  </a:cubicBezTo>
                  <a:cubicBezTo>
                    <a:pt x="509236" y="130466"/>
                    <a:pt x="516930" y="123249"/>
                    <a:pt x="516930" y="113564"/>
                  </a:cubicBezTo>
                  <a:cubicBezTo>
                    <a:pt x="516930" y="103879"/>
                    <a:pt x="509236" y="96757"/>
                    <a:pt x="500022" y="96757"/>
                  </a:cubicBezTo>
                  <a:cubicBezTo>
                    <a:pt x="490808" y="96757"/>
                    <a:pt x="483114" y="104449"/>
                    <a:pt x="483114" y="113564"/>
                  </a:cubicBezTo>
                  <a:moveTo>
                    <a:pt x="434860" y="113564"/>
                  </a:moveTo>
                  <a:cubicBezTo>
                    <a:pt x="434860" y="122680"/>
                    <a:pt x="442554" y="130466"/>
                    <a:pt x="451768" y="130466"/>
                  </a:cubicBezTo>
                  <a:cubicBezTo>
                    <a:pt x="460982" y="130466"/>
                    <a:pt x="468676" y="123249"/>
                    <a:pt x="468676" y="113564"/>
                  </a:cubicBezTo>
                  <a:cubicBezTo>
                    <a:pt x="468676" y="103879"/>
                    <a:pt x="460982" y="96757"/>
                    <a:pt x="451768" y="96757"/>
                  </a:cubicBezTo>
                  <a:cubicBezTo>
                    <a:pt x="442554" y="96757"/>
                    <a:pt x="434860" y="104449"/>
                    <a:pt x="434860" y="113564"/>
                  </a:cubicBezTo>
                  <a:moveTo>
                    <a:pt x="579718" y="113564"/>
                  </a:moveTo>
                  <a:cubicBezTo>
                    <a:pt x="579718" y="122680"/>
                    <a:pt x="587412" y="130466"/>
                    <a:pt x="596626" y="130466"/>
                  </a:cubicBezTo>
                  <a:cubicBezTo>
                    <a:pt x="605840" y="130466"/>
                    <a:pt x="613534" y="123249"/>
                    <a:pt x="613534" y="113564"/>
                  </a:cubicBezTo>
                  <a:cubicBezTo>
                    <a:pt x="613534" y="103879"/>
                    <a:pt x="605840" y="96757"/>
                    <a:pt x="596626" y="96757"/>
                  </a:cubicBezTo>
                  <a:cubicBezTo>
                    <a:pt x="587412" y="96757"/>
                    <a:pt x="579718" y="104449"/>
                    <a:pt x="579718" y="113564"/>
                  </a:cubicBezTo>
                  <a:moveTo>
                    <a:pt x="531464" y="113564"/>
                  </a:moveTo>
                  <a:cubicBezTo>
                    <a:pt x="531464" y="122680"/>
                    <a:pt x="539158" y="130466"/>
                    <a:pt x="548372" y="130466"/>
                  </a:cubicBezTo>
                  <a:cubicBezTo>
                    <a:pt x="557586" y="130466"/>
                    <a:pt x="565280" y="123249"/>
                    <a:pt x="565280" y="113564"/>
                  </a:cubicBezTo>
                  <a:cubicBezTo>
                    <a:pt x="565280" y="103879"/>
                    <a:pt x="557586" y="96757"/>
                    <a:pt x="548372" y="96757"/>
                  </a:cubicBezTo>
                  <a:cubicBezTo>
                    <a:pt x="539158" y="96757"/>
                    <a:pt x="531464" y="104449"/>
                    <a:pt x="531464" y="113564"/>
                  </a:cubicBezTo>
                  <a:moveTo>
                    <a:pt x="386510" y="113564"/>
                  </a:moveTo>
                  <a:cubicBezTo>
                    <a:pt x="386510" y="122680"/>
                    <a:pt x="394205" y="130466"/>
                    <a:pt x="403418" y="130466"/>
                  </a:cubicBezTo>
                  <a:cubicBezTo>
                    <a:pt x="412632" y="130466"/>
                    <a:pt x="420327" y="123249"/>
                    <a:pt x="420327" y="113564"/>
                  </a:cubicBezTo>
                  <a:cubicBezTo>
                    <a:pt x="420327" y="103879"/>
                    <a:pt x="412632" y="96757"/>
                    <a:pt x="403418" y="96757"/>
                  </a:cubicBezTo>
                  <a:cubicBezTo>
                    <a:pt x="394205" y="96757"/>
                    <a:pt x="386510" y="104449"/>
                    <a:pt x="386510" y="113564"/>
                  </a:cubicBezTo>
                  <a:moveTo>
                    <a:pt x="289907" y="113564"/>
                  </a:moveTo>
                  <a:cubicBezTo>
                    <a:pt x="289907" y="122680"/>
                    <a:pt x="297601" y="130466"/>
                    <a:pt x="306815" y="130466"/>
                  </a:cubicBezTo>
                  <a:cubicBezTo>
                    <a:pt x="316029" y="130466"/>
                    <a:pt x="323723" y="123249"/>
                    <a:pt x="323723" y="113564"/>
                  </a:cubicBezTo>
                  <a:cubicBezTo>
                    <a:pt x="323723" y="103879"/>
                    <a:pt x="316029" y="96757"/>
                    <a:pt x="306815" y="96757"/>
                  </a:cubicBezTo>
                  <a:cubicBezTo>
                    <a:pt x="297601" y="96757"/>
                    <a:pt x="289907" y="104449"/>
                    <a:pt x="289907" y="113564"/>
                  </a:cubicBezTo>
                  <a:moveTo>
                    <a:pt x="193208" y="113564"/>
                  </a:moveTo>
                  <a:cubicBezTo>
                    <a:pt x="193208" y="122680"/>
                    <a:pt x="200902" y="130466"/>
                    <a:pt x="210116" y="130466"/>
                  </a:cubicBezTo>
                  <a:cubicBezTo>
                    <a:pt x="219330" y="130466"/>
                    <a:pt x="227024" y="123249"/>
                    <a:pt x="227024" y="113564"/>
                  </a:cubicBezTo>
                  <a:cubicBezTo>
                    <a:pt x="227024" y="103879"/>
                    <a:pt x="219235" y="96757"/>
                    <a:pt x="210116" y="96757"/>
                  </a:cubicBezTo>
                  <a:cubicBezTo>
                    <a:pt x="200997" y="96757"/>
                    <a:pt x="193208" y="104449"/>
                    <a:pt x="193208" y="113564"/>
                  </a:cubicBezTo>
                  <a:moveTo>
                    <a:pt x="144953" y="113564"/>
                  </a:moveTo>
                  <a:cubicBezTo>
                    <a:pt x="144953" y="122680"/>
                    <a:pt x="152647" y="130466"/>
                    <a:pt x="161861" y="130466"/>
                  </a:cubicBezTo>
                  <a:cubicBezTo>
                    <a:pt x="171075" y="130466"/>
                    <a:pt x="178769" y="123249"/>
                    <a:pt x="178769" y="113564"/>
                  </a:cubicBezTo>
                  <a:cubicBezTo>
                    <a:pt x="178769" y="103879"/>
                    <a:pt x="171075" y="96757"/>
                    <a:pt x="161861" y="96757"/>
                  </a:cubicBezTo>
                  <a:cubicBezTo>
                    <a:pt x="152647" y="96757"/>
                    <a:pt x="144953" y="104449"/>
                    <a:pt x="144953" y="113564"/>
                  </a:cubicBezTo>
                  <a:moveTo>
                    <a:pt x="338161" y="113564"/>
                  </a:moveTo>
                  <a:cubicBezTo>
                    <a:pt x="338161" y="122680"/>
                    <a:pt x="345855" y="130466"/>
                    <a:pt x="355069" y="130466"/>
                  </a:cubicBezTo>
                  <a:cubicBezTo>
                    <a:pt x="364283" y="130466"/>
                    <a:pt x="371977" y="123249"/>
                    <a:pt x="371977" y="113564"/>
                  </a:cubicBezTo>
                  <a:cubicBezTo>
                    <a:pt x="371977" y="103879"/>
                    <a:pt x="364283" y="96757"/>
                    <a:pt x="355069" y="96757"/>
                  </a:cubicBezTo>
                  <a:cubicBezTo>
                    <a:pt x="345855" y="96757"/>
                    <a:pt x="338161" y="104449"/>
                    <a:pt x="338161" y="113564"/>
                  </a:cubicBezTo>
                  <a:moveTo>
                    <a:pt x="241557" y="113564"/>
                  </a:moveTo>
                  <a:cubicBezTo>
                    <a:pt x="241557" y="122680"/>
                    <a:pt x="249251" y="130466"/>
                    <a:pt x="258465" y="130466"/>
                  </a:cubicBezTo>
                  <a:cubicBezTo>
                    <a:pt x="267679" y="130466"/>
                    <a:pt x="275373" y="123249"/>
                    <a:pt x="275373" y="113564"/>
                  </a:cubicBezTo>
                  <a:cubicBezTo>
                    <a:pt x="275373" y="103879"/>
                    <a:pt x="267679" y="96757"/>
                    <a:pt x="258465" y="96757"/>
                  </a:cubicBezTo>
                  <a:cubicBezTo>
                    <a:pt x="249251" y="96757"/>
                    <a:pt x="241557" y="104449"/>
                    <a:pt x="241557" y="113564"/>
                  </a:cubicBezTo>
                  <a:moveTo>
                    <a:pt x="869625" y="113564"/>
                  </a:moveTo>
                  <a:cubicBezTo>
                    <a:pt x="869625" y="122680"/>
                    <a:pt x="877319" y="130466"/>
                    <a:pt x="886533" y="130466"/>
                  </a:cubicBezTo>
                  <a:cubicBezTo>
                    <a:pt x="895747" y="130466"/>
                    <a:pt x="903441" y="123249"/>
                    <a:pt x="903441" y="113564"/>
                  </a:cubicBezTo>
                  <a:cubicBezTo>
                    <a:pt x="903441" y="103879"/>
                    <a:pt x="895747" y="96663"/>
                    <a:pt x="886533" y="96663"/>
                  </a:cubicBezTo>
                  <a:cubicBezTo>
                    <a:pt x="877319" y="96663"/>
                    <a:pt x="869625" y="104354"/>
                    <a:pt x="869625" y="113564"/>
                  </a:cubicBezTo>
                  <a:moveTo>
                    <a:pt x="917974" y="113564"/>
                  </a:moveTo>
                  <a:cubicBezTo>
                    <a:pt x="917974" y="122680"/>
                    <a:pt x="925668" y="130466"/>
                    <a:pt x="934882" y="130466"/>
                  </a:cubicBezTo>
                  <a:cubicBezTo>
                    <a:pt x="944096" y="130466"/>
                    <a:pt x="951790" y="123249"/>
                    <a:pt x="951790" y="113564"/>
                  </a:cubicBezTo>
                  <a:cubicBezTo>
                    <a:pt x="951790" y="103879"/>
                    <a:pt x="944001" y="96663"/>
                    <a:pt x="934882" y="96663"/>
                  </a:cubicBezTo>
                  <a:cubicBezTo>
                    <a:pt x="925763" y="96663"/>
                    <a:pt x="917974" y="104354"/>
                    <a:pt x="917974" y="113564"/>
                  </a:cubicBezTo>
                  <a:moveTo>
                    <a:pt x="1256135" y="113564"/>
                  </a:moveTo>
                  <a:cubicBezTo>
                    <a:pt x="1256135" y="104449"/>
                    <a:pt x="1263829" y="96663"/>
                    <a:pt x="1273043" y="96663"/>
                  </a:cubicBezTo>
                  <a:cubicBezTo>
                    <a:pt x="1282257" y="96663"/>
                    <a:pt x="1289951" y="104354"/>
                    <a:pt x="1289951" y="113564"/>
                  </a:cubicBezTo>
                  <a:cubicBezTo>
                    <a:pt x="1289951" y="123154"/>
                    <a:pt x="1282162" y="130466"/>
                    <a:pt x="1273043" y="130466"/>
                  </a:cubicBezTo>
                  <a:cubicBezTo>
                    <a:pt x="1263924" y="130466"/>
                    <a:pt x="1256135" y="122775"/>
                    <a:pt x="1256135" y="113564"/>
                  </a:cubicBezTo>
                  <a:moveTo>
                    <a:pt x="1159531" y="113564"/>
                  </a:moveTo>
                  <a:cubicBezTo>
                    <a:pt x="1159531" y="104449"/>
                    <a:pt x="1166750" y="96757"/>
                    <a:pt x="1176439" y="96757"/>
                  </a:cubicBezTo>
                  <a:cubicBezTo>
                    <a:pt x="1186128" y="96757"/>
                    <a:pt x="1193347" y="104449"/>
                    <a:pt x="1193347" y="113564"/>
                  </a:cubicBezTo>
                  <a:cubicBezTo>
                    <a:pt x="1193347" y="122680"/>
                    <a:pt x="1185653" y="130466"/>
                    <a:pt x="1176439" y="130466"/>
                  </a:cubicBezTo>
                  <a:cubicBezTo>
                    <a:pt x="1167225" y="130466"/>
                    <a:pt x="1159531" y="122775"/>
                    <a:pt x="1159531" y="113564"/>
                  </a:cubicBezTo>
                  <a:moveTo>
                    <a:pt x="1207786" y="113564"/>
                  </a:moveTo>
                  <a:cubicBezTo>
                    <a:pt x="1207786" y="104449"/>
                    <a:pt x="1215480" y="96663"/>
                    <a:pt x="1224694" y="96663"/>
                  </a:cubicBezTo>
                  <a:cubicBezTo>
                    <a:pt x="1233908" y="96663"/>
                    <a:pt x="1241602" y="104354"/>
                    <a:pt x="1241602" y="113564"/>
                  </a:cubicBezTo>
                  <a:cubicBezTo>
                    <a:pt x="1241602" y="123154"/>
                    <a:pt x="1233908" y="130466"/>
                    <a:pt x="1224694" y="130466"/>
                  </a:cubicBezTo>
                  <a:cubicBezTo>
                    <a:pt x="1215480" y="130466"/>
                    <a:pt x="1207786" y="122775"/>
                    <a:pt x="1207786" y="113564"/>
                  </a:cubicBezTo>
                  <a:moveTo>
                    <a:pt x="1062927" y="113564"/>
                  </a:moveTo>
                  <a:cubicBezTo>
                    <a:pt x="1062927" y="104449"/>
                    <a:pt x="1070147" y="96663"/>
                    <a:pt x="1079835" y="96663"/>
                  </a:cubicBezTo>
                  <a:cubicBezTo>
                    <a:pt x="1089524" y="96663"/>
                    <a:pt x="1096744" y="104354"/>
                    <a:pt x="1096744" y="113564"/>
                  </a:cubicBezTo>
                  <a:cubicBezTo>
                    <a:pt x="1096744" y="122775"/>
                    <a:pt x="1089049" y="130371"/>
                    <a:pt x="1079835" y="130371"/>
                  </a:cubicBezTo>
                  <a:cubicBezTo>
                    <a:pt x="1070622" y="130371"/>
                    <a:pt x="1062927" y="122680"/>
                    <a:pt x="1062927" y="113564"/>
                  </a:cubicBezTo>
                  <a:moveTo>
                    <a:pt x="1111182" y="113564"/>
                  </a:moveTo>
                  <a:cubicBezTo>
                    <a:pt x="1111182" y="104449"/>
                    <a:pt x="1118401" y="96757"/>
                    <a:pt x="1128090" y="96757"/>
                  </a:cubicBezTo>
                  <a:cubicBezTo>
                    <a:pt x="1137779" y="96757"/>
                    <a:pt x="1144998" y="104449"/>
                    <a:pt x="1144998" y="113564"/>
                  </a:cubicBezTo>
                  <a:cubicBezTo>
                    <a:pt x="1144998" y="122680"/>
                    <a:pt x="1137304" y="130466"/>
                    <a:pt x="1128090" y="130466"/>
                  </a:cubicBezTo>
                  <a:cubicBezTo>
                    <a:pt x="1118876" y="130466"/>
                    <a:pt x="1111182" y="122775"/>
                    <a:pt x="1111182" y="113564"/>
                  </a:cubicBezTo>
                  <a:moveTo>
                    <a:pt x="966229" y="113564"/>
                  </a:moveTo>
                  <a:cubicBezTo>
                    <a:pt x="966229" y="122680"/>
                    <a:pt x="974018" y="130466"/>
                    <a:pt x="983137" y="130466"/>
                  </a:cubicBezTo>
                  <a:cubicBezTo>
                    <a:pt x="992256" y="130466"/>
                    <a:pt x="1000045" y="122775"/>
                    <a:pt x="1000045" y="113564"/>
                  </a:cubicBezTo>
                  <a:cubicBezTo>
                    <a:pt x="1000045" y="104354"/>
                    <a:pt x="992351" y="96663"/>
                    <a:pt x="983137" y="96663"/>
                  </a:cubicBezTo>
                  <a:cubicBezTo>
                    <a:pt x="973448" y="96663"/>
                    <a:pt x="966229" y="104354"/>
                    <a:pt x="966229" y="113564"/>
                  </a:cubicBezTo>
                  <a:moveTo>
                    <a:pt x="1014578" y="113564"/>
                  </a:moveTo>
                  <a:cubicBezTo>
                    <a:pt x="1014578" y="122680"/>
                    <a:pt x="1022367" y="130466"/>
                    <a:pt x="1031486" y="130466"/>
                  </a:cubicBezTo>
                  <a:cubicBezTo>
                    <a:pt x="1040605" y="130466"/>
                    <a:pt x="1048394" y="122775"/>
                    <a:pt x="1048394" y="113564"/>
                  </a:cubicBezTo>
                  <a:cubicBezTo>
                    <a:pt x="1048394" y="104354"/>
                    <a:pt x="1040700" y="96663"/>
                    <a:pt x="1031486" y="96663"/>
                  </a:cubicBezTo>
                  <a:cubicBezTo>
                    <a:pt x="1021797" y="96663"/>
                    <a:pt x="1014578" y="104354"/>
                    <a:pt x="1014578" y="113564"/>
                  </a:cubicBezTo>
                  <a:moveTo>
                    <a:pt x="1304485" y="161800"/>
                  </a:moveTo>
                  <a:cubicBezTo>
                    <a:pt x="1304485" y="152685"/>
                    <a:pt x="1312179" y="144899"/>
                    <a:pt x="1321393" y="144899"/>
                  </a:cubicBezTo>
                  <a:cubicBezTo>
                    <a:pt x="1330607" y="144899"/>
                    <a:pt x="1338301" y="152590"/>
                    <a:pt x="1338301" y="161800"/>
                  </a:cubicBezTo>
                  <a:cubicBezTo>
                    <a:pt x="1338301" y="171391"/>
                    <a:pt x="1330607" y="178702"/>
                    <a:pt x="1321393" y="178702"/>
                  </a:cubicBezTo>
                  <a:cubicBezTo>
                    <a:pt x="1312179" y="178702"/>
                    <a:pt x="1304485" y="171011"/>
                    <a:pt x="1304485" y="161800"/>
                  </a:cubicBezTo>
                  <a:moveTo>
                    <a:pt x="1256135" y="161800"/>
                  </a:moveTo>
                  <a:cubicBezTo>
                    <a:pt x="1256135" y="152685"/>
                    <a:pt x="1263829" y="144899"/>
                    <a:pt x="1273043" y="144899"/>
                  </a:cubicBezTo>
                  <a:cubicBezTo>
                    <a:pt x="1282257" y="144899"/>
                    <a:pt x="1289951" y="152590"/>
                    <a:pt x="1289951" y="161800"/>
                  </a:cubicBezTo>
                  <a:cubicBezTo>
                    <a:pt x="1289951" y="171391"/>
                    <a:pt x="1282162" y="178702"/>
                    <a:pt x="1273043" y="178702"/>
                  </a:cubicBezTo>
                  <a:cubicBezTo>
                    <a:pt x="1263924" y="178702"/>
                    <a:pt x="1256135" y="171011"/>
                    <a:pt x="1256135" y="161800"/>
                  </a:cubicBezTo>
                  <a:moveTo>
                    <a:pt x="1159531" y="161800"/>
                  </a:moveTo>
                  <a:cubicBezTo>
                    <a:pt x="1159531" y="152685"/>
                    <a:pt x="1166750" y="144899"/>
                    <a:pt x="1176439" y="144899"/>
                  </a:cubicBezTo>
                  <a:cubicBezTo>
                    <a:pt x="1186128" y="144899"/>
                    <a:pt x="1193347" y="152590"/>
                    <a:pt x="1193347" y="161800"/>
                  </a:cubicBezTo>
                  <a:cubicBezTo>
                    <a:pt x="1193347" y="171011"/>
                    <a:pt x="1185653" y="178702"/>
                    <a:pt x="1176439" y="178702"/>
                  </a:cubicBezTo>
                  <a:cubicBezTo>
                    <a:pt x="1167225" y="178702"/>
                    <a:pt x="1159531" y="171011"/>
                    <a:pt x="1159531" y="161800"/>
                  </a:cubicBezTo>
                  <a:moveTo>
                    <a:pt x="1207786" y="161800"/>
                  </a:moveTo>
                  <a:cubicBezTo>
                    <a:pt x="1207786" y="152685"/>
                    <a:pt x="1215480" y="144899"/>
                    <a:pt x="1224694" y="144899"/>
                  </a:cubicBezTo>
                  <a:cubicBezTo>
                    <a:pt x="1233908" y="144899"/>
                    <a:pt x="1241602" y="152590"/>
                    <a:pt x="1241602" y="161800"/>
                  </a:cubicBezTo>
                  <a:cubicBezTo>
                    <a:pt x="1241602" y="171391"/>
                    <a:pt x="1233908" y="178702"/>
                    <a:pt x="1224694" y="178702"/>
                  </a:cubicBezTo>
                  <a:cubicBezTo>
                    <a:pt x="1215480" y="178702"/>
                    <a:pt x="1207786" y="171011"/>
                    <a:pt x="1207786" y="161800"/>
                  </a:cubicBezTo>
                  <a:moveTo>
                    <a:pt x="1062927" y="161800"/>
                  </a:moveTo>
                  <a:cubicBezTo>
                    <a:pt x="1062927" y="152685"/>
                    <a:pt x="1070147" y="144899"/>
                    <a:pt x="1079835" y="144899"/>
                  </a:cubicBezTo>
                  <a:cubicBezTo>
                    <a:pt x="1089524" y="144899"/>
                    <a:pt x="1096744" y="152590"/>
                    <a:pt x="1096744" y="161800"/>
                  </a:cubicBezTo>
                  <a:cubicBezTo>
                    <a:pt x="1096744" y="171011"/>
                    <a:pt x="1089049" y="178607"/>
                    <a:pt x="1079835" y="178607"/>
                  </a:cubicBezTo>
                  <a:cubicBezTo>
                    <a:pt x="1070622" y="178607"/>
                    <a:pt x="1062927" y="170916"/>
                    <a:pt x="1062927" y="161800"/>
                  </a:cubicBezTo>
                  <a:moveTo>
                    <a:pt x="1111182" y="161800"/>
                  </a:moveTo>
                  <a:cubicBezTo>
                    <a:pt x="1111182" y="152685"/>
                    <a:pt x="1118401" y="144899"/>
                    <a:pt x="1128090" y="144899"/>
                  </a:cubicBezTo>
                  <a:cubicBezTo>
                    <a:pt x="1137779" y="144899"/>
                    <a:pt x="1144998" y="152590"/>
                    <a:pt x="1144998" y="161800"/>
                  </a:cubicBezTo>
                  <a:cubicBezTo>
                    <a:pt x="1144998" y="171011"/>
                    <a:pt x="1137304" y="178702"/>
                    <a:pt x="1128090" y="178702"/>
                  </a:cubicBezTo>
                  <a:cubicBezTo>
                    <a:pt x="1118876" y="178702"/>
                    <a:pt x="1111182" y="171011"/>
                    <a:pt x="1111182" y="161800"/>
                  </a:cubicBezTo>
                  <a:moveTo>
                    <a:pt x="966229" y="161800"/>
                  </a:moveTo>
                  <a:cubicBezTo>
                    <a:pt x="966229" y="170916"/>
                    <a:pt x="974018" y="178702"/>
                    <a:pt x="983137" y="178702"/>
                  </a:cubicBezTo>
                  <a:cubicBezTo>
                    <a:pt x="992256" y="178702"/>
                    <a:pt x="1000045" y="171011"/>
                    <a:pt x="1000045" y="161800"/>
                  </a:cubicBezTo>
                  <a:cubicBezTo>
                    <a:pt x="1000045" y="152590"/>
                    <a:pt x="992351" y="144899"/>
                    <a:pt x="983137" y="144899"/>
                  </a:cubicBezTo>
                  <a:cubicBezTo>
                    <a:pt x="973448" y="144899"/>
                    <a:pt x="966229" y="152590"/>
                    <a:pt x="966229" y="161800"/>
                  </a:cubicBezTo>
                  <a:moveTo>
                    <a:pt x="1014578" y="161800"/>
                  </a:moveTo>
                  <a:cubicBezTo>
                    <a:pt x="1014578" y="170916"/>
                    <a:pt x="1022367" y="178702"/>
                    <a:pt x="1031486" y="178702"/>
                  </a:cubicBezTo>
                  <a:cubicBezTo>
                    <a:pt x="1040605" y="178702"/>
                    <a:pt x="1048394" y="171011"/>
                    <a:pt x="1048394" y="161800"/>
                  </a:cubicBezTo>
                  <a:cubicBezTo>
                    <a:pt x="1048394" y="152590"/>
                    <a:pt x="1040700" y="144899"/>
                    <a:pt x="1031486" y="144899"/>
                  </a:cubicBezTo>
                  <a:cubicBezTo>
                    <a:pt x="1021797" y="144899"/>
                    <a:pt x="1014578" y="152590"/>
                    <a:pt x="1014578" y="161800"/>
                  </a:cubicBezTo>
                  <a:moveTo>
                    <a:pt x="1304485" y="210132"/>
                  </a:moveTo>
                  <a:cubicBezTo>
                    <a:pt x="1304485" y="201016"/>
                    <a:pt x="1312179" y="193230"/>
                    <a:pt x="1321393" y="193230"/>
                  </a:cubicBezTo>
                  <a:cubicBezTo>
                    <a:pt x="1330607" y="193230"/>
                    <a:pt x="1338301" y="200921"/>
                    <a:pt x="1338301" y="210132"/>
                  </a:cubicBezTo>
                  <a:cubicBezTo>
                    <a:pt x="1338301" y="219722"/>
                    <a:pt x="1330607" y="227033"/>
                    <a:pt x="1321393" y="227033"/>
                  </a:cubicBezTo>
                  <a:cubicBezTo>
                    <a:pt x="1312179" y="227033"/>
                    <a:pt x="1304485" y="219342"/>
                    <a:pt x="1304485" y="210132"/>
                  </a:cubicBezTo>
                  <a:moveTo>
                    <a:pt x="1256135" y="210132"/>
                  </a:moveTo>
                  <a:cubicBezTo>
                    <a:pt x="1256135" y="201016"/>
                    <a:pt x="1263829" y="193230"/>
                    <a:pt x="1273043" y="193230"/>
                  </a:cubicBezTo>
                  <a:cubicBezTo>
                    <a:pt x="1282257" y="193230"/>
                    <a:pt x="1289951" y="200921"/>
                    <a:pt x="1289951" y="210132"/>
                  </a:cubicBezTo>
                  <a:cubicBezTo>
                    <a:pt x="1289951" y="219722"/>
                    <a:pt x="1282162" y="227033"/>
                    <a:pt x="1273043" y="227033"/>
                  </a:cubicBezTo>
                  <a:cubicBezTo>
                    <a:pt x="1263924" y="227033"/>
                    <a:pt x="1256135" y="219342"/>
                    <a:pt x="1256135" y="210132"/>
                  </a:cubicBezTo>
                  <a:moveTo>
                    <a:pt x="1159531" y="210132"/>
                  </a:moveTo>
                  <a:cubicBezTo>
                    <a:pt x="1159531" y="201016"/>
                    <a:pt x="1166750" y="193325"/>
                    <a:pt x="1176439" y="193325"/>
                  </a:cubicBezTo>
                  <a:cubicBezTo>
                    <a:pt x="1186128" y="193325"/>
                    <a:pt x="1193347" y="201016"/>
                    <a:pt x="1193347" y="210132"/>
                  </a:cubicBezTo>
                  <a:cubicBezTo>
                    <a:pt x="1193347" y="219247"/>
                    <a:pt x="1185653" y="227033"/>
                    <a:pt x="1176439" y="227033"/>
                  </a:cubicBezTo>
                  <a:cubicBezTo>
                    <a:pt x="1167225" y="227033"/>
                    <a:pt x="1159531" y="219342"/>
                    <a:pt x="1159531" y="210132"/>
                  </a:cubicBezTo>
                  <a:moveTo>
                    <a:pt x="1207786" y="210132"/>
                  </a:moveTo>
                  <a:cubicBezTo>
                    <a:pt x="1207786" y="201016"/>
                    <a:pt x="1215480" y="193230"/>
                    <a:pt x="1224694" y="193230"/>
                  </a:cubicBezTo>
                  <a:cubicBezTo>
                    <a:pt x="1233908" y="193230"/>
                    <a:pt x="1241602" y="200921"/>
                    <a:pt x="1241602" y="210132"/>
                  </a:cubicBezTo>
                  <a:cubicBezTo>
                    <a:pt x="1241602" y="219722"/>
                    <a:pt x="1233908" y="227033"/>
                    <a:pt x="1224694" y="227033"/>
                  </a:cubicBezTo>
                  <a:cubicBezTo>
                    <a:pt x="1215480" y="227033"/>
                    <a:pt x="1207786" y="219342"/>
                    <a:pt x="1207786" y="210132"/>
                  </a:cubicBezTo>
                  <a:moveTo>
                    <a:pt x="1062927" y="210132"/>
                  </a:moveTo>
                  <a:cubicBezTo>
                    <a:pt x="1062927" y="201016"/>
                    <a:pt x="1070147" y="193230"/>
                    <a:pt x="1079835" y="193230"/>
                  </a:cubicBezTo>
                  <a:cubicBezTo>
                    <a:pt x="1089524" y="193230"/>
                    <a:pt x="1096744" y="200921"/>
                    <a:pt x="1096744" y="210132"/>
                  </a:cubicBezTo>
                  <a:cubicBezTo>
                    <a:pt x="1096744" y="219342"/>
                    <a:pt x="1089049" y="226939"/>
                    <a:pt x="1079835" y="226939"/>
                  </a:cubicBezTo>
                  <a:cubicBezTo>
                    <a:pt x="1070622" y="226939"/>
                    <a:pt x="1062927" y="219247"/>
                    <a:pt x="1062927" y="210132"/>
                  </a:cubicBezTo>
                  <a:moveTo>
                    <a:pt x="1111182" y="210132"/>
                  </a:moveTo>
                  <a:cubicBezTo>
                    <a:pt x="1111182" y="201016"/>
                    <a:pt x="1118401" y="193325"/>
                    <a:pt x="1128090" y="193325"/>
                  </a:cubicBezTo>
                  <a:cubicBezTo>
                    <a:pt x="1137779" y="193325"/>
                    <a:pt x="1144998" y="201016"/>
                    <a:pt x="1144998" y="210132"/>
                  </a:cubicBezTo>
                  <a:cubicBezTo>
                    <a:pt x="1144998" y="219247"/>
                    <a:pt x="1137304" y="227033"/>
                    <a:pt x="1128090" y="227033"/>
                  </a:cubicBezTo>
                  <a:cubicBezTo>
                    <a:pt x="1118876" y="227033"/>
                    <a:pt x="1111182" y="219342"/>
                    <a:pt x="1111182" y="210132"/>
                  </a:cubicBezTo>
                  <a:moveTo>
                    <a:pt x="1014578" y="210132"/>
                  </a:moveTo>
                  <a:cubicBezTo>
                    <a:pt x="1014578" y="219247"/>
                    <a:pt x="1022367" y="227033"/>
                    <a:pt x="1031486" y="227033"/>
                  </a:cubicBezTo>
                  <a:cubicBezTo>
                    <a:pt x="1040605" y="227033"/>
                    <a:pt x="1048394" y="219342"/>
                    <a:pt x="1048394" y="210132"/>
                  </a:cubicBezTo>
                  <a:cubicBezTo>
                    <a:pt x="1048394" y="200921"/>
                    <a:pt x="1040700" y="193230"/>
                    <a:pt x="1031486" y="193230"/>
                  </a:cubicBezTo>
                  <a:cubicBezTo>
                    <a:pt x="1021797" y="193230"/>
                    <a:pt x="1014578" y="200921"/>
                    <a:pt x="1014578" y="210132"/>
                  </a:cubicBezTo>
                  <a:moveTo>
                    <a:pt x="1304485" y="258463"/>
                  </a:moveTo>
                  <a:cubicBezTo>
                    <a:pt x="1304485" y="249347"/>
                    <a:pt x="1312179" y="241561"/>
                    <a:pt x="1321393" y="241561"/>
                  </a:cubicBezTo>
                  <a:cubicBezTo>
                    <a:pt x="1330607" y="241561"/>
                    <a:pt x="1338301" y="249252"/>
                    <a:pt x="1338301" y="258463"/>
                  </a:cubicBezTo>
                  <a:cubicBezTo>
                    <a:pt x="1338301" y="268053"/>
                    <a:pt x="1330607" y="275365"/>
                    <a:pt x="1321393" y="275365"/>
                  </a:cubicBezTo>
                  <a:cubicBezTo>
                    <a:pt x="1312179" y="275365"/>
                    <a:pt x="1304485" y="267673"/>
                    <a:pt x="1304485" y="258463"/>
                  </a:cubicBezTo>
                  <a:moveTo>
                    <a:pt x="1256135" y="258463"/>
                  </a:moveTo>
                  <a:cubicBezTo>
                    <a:pt x="1256135" y="249347"/>
                    <a:pt x="1263829" y="241561"/>
                    <a:pt x="1273043" y="241561"/>
                  </a:cubicBezTo>
                  <a:cubicBezTo>
                    <a:pt x="1282257" y="241561"/>
                    <a:pt x="1289951" y="249252"/>
                    <a:pt x="1289951" y="258463"/>
                  </a:cubicBezTo>
                  <a:cubicBezTo>
                    <a:pt x="1289951" y="268053"/>
                    <a:pt x="1282162" y="275365"/>
                    <a:pt x="1273043" y="275365"/>
                  </a:cubicBezTo>
                  <a:cubicBezTo>
                    <a:pt x="1263924" y="275365"/>
                    <a:pt x="1256135" y="267673"/>
                    <a:pt x="1256135" y="258463"/>
                  </a:cubicBezTo>
                  <a:moveTo>
                    <a:pt x="1159531" y="258463"/>
                  </a:moveTo>
                  <a:cubicBezTo>
                    <a:pt x="1159531" y="249347"/>
                    <a:pt x="1166750" y="241656"/>
                    <a:pt x="1176439" y="241656"/>
                  </a:cubicBezTo>
                  <a:cubicBezTo>
                    <a:pt x="1186128" y="241656"/>
                    <a:pt x="1193347" y="249347"/>
                    <a:pt x="1193347" y="258463"/>
                  </a:cubicBezTo>
                  <a:cubicBezTo>
                    <a:pt x="1193347" y="267579"/>
                    <a:pt x="1185653" y="275365"/>
                    <a:pt x="1176439" y="275365"/>
                  </a:cubicBezTo>
                  <a:cubicBezTo>
                    <a:pt x="1167225" y="275365"/>
                    <a:pt x="1159531" y="267673"/>
                    <a:pt x="1159531" y="258463"/>
                  </a:cubicBezTo>
                  <a:moveTo>
                    <a:pt x="1207786" y="258463"/>
                  </a:moveTo>
                  <a:cubicBezTo>
                    <a:pt x="1207786" y="249347"/>
                    <a:pt x="1215480" y="241561"/>
                    <a:pt x="1224694" y="241561"/>
                  </a:cubicBezTo>
                  <a:cubicBezTo>
                    <a:pt x="1233908" y="241561"/>
                    <a:pt x="1241602" y="249252"/>
                    <a:pt x="1241602" y="258463"/>
                  </a:cubicBezTo>
                  <a:cubicBezTo>
                    <a:pt x="1241602" y="268053"/>
                    <a:pt x="1233908" y="275365"/>
                    <a:pt x="1224694" y="275365"/>
                  </a:cubicBezTo>
                  <a:cubicBezTo>
                    <a:pt x="1215480" y="275365"/>
                    <a:pt x="1207786" y="267673"/>
                    <a:pt x="1207786" y="258463"/>
                  </a:cubicBezTo>
                  <a:moveTo>
                    <a:pt x="1062927" y="258463"/>
                  </a:moveTo>
                  <a:cubicBezTo>
                    <a:pt x="1062927" y="249347"/>
                    <a:pt x="1070147" y="241561"/>
                    <a:pt x="1079835" y="241561"/>
                  </a:cubicBezTo>
                  <a:cubicBezTo>
                    <a:pt x="1089524" y="241561"/>
                    <a:pt x="1096744" y="249252"/>
                    <a:pt x="1096744" y="258463"/>
                  </a:cubicBezTo>
                  <a:cubicBezTo>
                    <a:pt x="1096744" y="267673"/>
                    <a:pt x="1089049" y="275270"/>
                    <a:pt x="1079835" y="275270"/>
                  </a:cubicBezTo>
                  <a:cubicBezTo>
                    <a:pt x="1070622" y="275270"/>
                    <a:pt x="1062927" y="267579"/>
                    <a:pt x="1062927" y="258463"/>
                  </a:cubicBezTo>
                  <a:moveTo>
                    <a:pt x="1111182" y="258463"/>
                  </a:moveTo>
                  <a:cubicBezTo>
                    <a:pt x="1111182" y="249347"/>
                    <a:pt x="1118401" y="241656"/>
                    <a:pt x="1128090" y="241656"/>
                  </a:cubicBezTo>
                  <a:cubicBezTo>
                    <a:pt x="1137779" y="241656"/>
                    <a:pt x="1144998" y="249347"/>
                    <a:pt x="1144998" y="258463"/>
                  </a:cubicBezTo>
                  <a:cubicBezTo>
                    <a:pt x="1144998" y="267579"/>
                    <a:pt x="1137304" y="275365"/>
                    <a:pt x="1128090" y="275365"/>
                  </a:cubicBezTo>
                  <a:cubicBezTo>
                    <a:pt x="1118876" y="275365"/>
                    <a:pt x="1111182" y="267673"/>
                    <a:pt x="1111182" y="258463"/>
                  </a:cubicBezTo>
                  <a:moveTo>
                    <a:pt x="1014578" y="258463"/>
                  </a:moveTo>
                  <a:cubicBezTo>
                    <a:pt x="1014578" y="267579"/>
                    <a:pt x="1022367" y="275365"/>
                    <a:pt x="1031486" y="275365"/>
                  </a:cubicBezTo>
                  <a:cubicBezTo>
                    <a:pt x="1040605" y="275365"/>
                    <a:pt x="1048394" y="267673"/>
                    <a:pt x="1048394" y="258463"/>
                  </a:cubicBezTo>
                  <a:cubicBezTo>
                    <a:pt x="1048394" y="249252"/>
                    <a:pt x="1040700" y="241561"/>
                    <a:pt x="1031486" y="241561"/>
                  </a:cubicBezTo>
                  <a:cubicBezTo>
                    <a:pt x="1021797" y="241561"/>
                    <a:pt x="1014578" y="249252"/>
                    <a:pt x="1014578" y="258463"/>
                  </a:cubicBezTo>
                  <a:moveTo>
                    <a:pt x="1304485" y="306699"/>
                  </a:moveTo>
                  <a:cubicBezTo>
                    <a:pt x="1304485" y="297584"/>
                    <a:pt x="1312179" y="289798"/>
                    <a:pt x="1321393" y="289798"/>
                  </a:cubicBezTo>
                  <a:cubicBezTo>
                    <a:pt x="1330607" y="289798"/>
                    <a:pt x="1338301" y="297489"/>
                    <a:pt x="1338301" y="306699"/>
                  </a:cubicBezTo>
                  <a:cubicBezTo>
                    <a:pt x="1338301" y="316384"/>
                    <a:pt x="1330607" y="323601"/>
                    <a:pt x="1321393" y="323601"/>
                  </a:cubicBezTo>
                  <a:cubicBezTo>
                    <a:pt x="1312179" y="323601"/>
                    <a:pt x="1304485" y="315910"/>
                    <a:pt x="1304485" y="306699"/>
                  </a:cubicBezTo>
                  <a:moveTo>
                    <a:pt x="1256135" y="306699"/>
                  </a:moveTo>
                  <a:cubicBezTo>
                    <a:pt x="1256135" y="297584"/>
                    <a:pt x="1263829" y="289798"/>
                    <a:pt x="1273043" y="289798"/>
                  </a:cubicBezTo>
                  <a:cubicBezTo>
                    <a:pt x="1282257" y="289798"/>
                    <a:pt x="1289951" y="297489"/>
                    <a:pt x="1289951" y="306699"/>
                  </a:cubicBezTo>
                  <a:cubicBezTo>
                    <a:pt x="1289951" y="316384"/>
                    <a:pt x="1282162" y="323601"/>
                    <a:pt x="1273043" y="323601"/>
                  </a:cubicBezTo>
                  <a:cubicBezTo>
                    <a:pt x="1263924" y="323601"/>
                    <a:pt x="1256135" y="315910"/>
                    <a:pt x="1256135" y="306699"/>
                  </a:cubicBezTo>
                  <a:moveTo>
                    <a:pt x="1159531" y="306699"/>
                  </a:moveTo>
                  <a:cubicBezTo>
                    <a:pt x="1159531" y="297584"/>
                    <a:pt x="1166750" y="289893"/>
                    <a:pt x="1176439" y="289893"/>
                  </a:cubicBezTo>
                  <a:cubicBezTo>
                    <a:pt x="1186128" y="289893"/>
                    <a:pt x="1193347" y="297584"/>
                    <a:pt x="1193347" y="306699"/>
                  </a:cubicBezTo>
                  <a:cubicBezTo>
                    <a:pt x="1193347" y="315815"/>
                    <a:pt x="1185653" y="323601"/>
                    <a:pt x="1176439" y="323601"/>
                  </a:cubicBezTo>
                  <a:cubicBezTo>
                    <a:pt x="1167225" y="323601"/>
                    <a:pt x="1159531" y="315910"/>
                    <a:pt x="1159531" y="306699"/>
                  </a:cubicBezTo>
                  <a:moveTo>
                    <a:pt x="1207786" y="306699"/>
                  </a:moveTo>
                  <a:cubicBezTo>
                    <a:pt x="1207786" y="297584"/>
                    <a:pt x="1215480" y="289798"/>
                    <a:pt x="1224694" y="289798"/>
                  </a:cubicBezTo>
                  <a:cubicBezTo>
                    <a:pt x="1233908" y="289798"/>
                    <a:pt x="1241602" y="297489"/>
                    <a:pt x="1241602" y="306699"/>
                  </a:cubicBezTo>
                  <a:cubicBezTo>
                    <a:pt x="1241602" y="316384"/>
                    <a:pt x="1233908" y="323601"/>
                    <a:pt x="1224694" y="323601"/>
                  </a:cubicBezTo>
                  <a:cubicBezTo>
                    <a:pt x="1215480" y="323601"/>
                    <a:pt x="1207786" y="315910"/>
                    <a:pt x="1207786" y="306699"/>
                  </a:cubicBezTo>
                  <a:moveTo>
                    <a:pt x="1111182" y="306699"/>
                  </a:moveTo>
                  <a:cubicBezTo>
                    <a:pt x="1111182" y="297584"/>
                    <a:pt x="1118401" y="289893"/>
                    <a:pt x="1128090" y="289893"/>
                  </a:cubicBezTo>
                  <a:cubicBezTo>
                    <a:pt x="1137779" y="289893"/>
                    <a:pt x="1144998" y="297584"/>
                    <a:pt x="1144998" y="306699"/>
                  </a:cubicBezTo>
                  <a:cubicBezTo>
                    <a:pt x="1144998" y="315815"/>
                    <a:pt x="1137304" y="323601"/>
                    <a:pt x="1128090" y="323601"/>
                  </a:cubicBezTo>
                  <a:cubicBezTo>
                    <a:pt x="1118876" y="323601"/>
                    <a:pt x="1111182" y="315910"/>
                    <a:pt x="1111182" y="306699"/>
                  </a:cubicBezTo>
                  <a:moveTo>
                    <a:pt x="1256135" y="355030"/>
                  </a:moveTo>
                  <a:cubicBezTo>
                    <a:pt x="1256135" y="345915"/>
                    <a:pt x="1263829" y="338129"/>
                    <a:pt x="1273043" y="338129"/>
                  </a:cubicBezTo>
                  <a:cubicBezTo>
                    <a:pt x="1282257" y="338129"/>
                    <a:pt x="1289951" y="345820"/>
                    <a:pt x="1289951" y="355030"/>
                  </a:cubicBezTo>
                  <a:cubicBezTo>
                    <a:pt x="1289951" y="364716"/>
                    <a:pt x="1282162" y="371932"/>
                    <a:pt x="1273043" y="371932"/>
                  </a:cubicBezTo>
                  <a:cubicBezTo>
                    <a:pt x="1263924" y="371932"/>
                    <a:pt x="1256135" y="364241"/>
                    <a:pt x="1256135" y="355030"/>
                  </a:cubicBezTo>
                  <a:moveTo>
                    <a:pt x="1159531" y="355030"/>
                  </a:moveTo>
                  <a:cubicBezTo>
                    <a:pt x="1159531" y="345915"/>
                    <a:pt x="1166750" y="338224"/>
                    <a:pt x="1176439" y="338224"/>
                  </a:cubicBezTo>
                  <a:cubicBezTo>
                    <a:pt x="1186128" y="338224"/>
                    <a:pt x="1193347" y="345915"/>
                    <a:pt x="1193347" y="355030"/>
                  </a:cubicBezTo>
                  <a:cubicBezTo>
                    <a:pt x="1193347" y="364146"/>
                    <a:pt x="1185653" y="371932"/>
                    <a:pt x="1176439" y="371932"/>
                  </a:cubicBezTo>
                  <a:cubicBezTo>
                    <a:pt x="1167225" y="371932"/>
                    <a:pt x="1159531" y="364241"/>
                    <a:pt x="1159531" y="355030"/>
                  </a:cubicBezTo>
                  <a:moveTo>
                    <a:pt x="1207786" y="355030"/>
                  </a:moveTo>
                  <a:cubicBezTo>
                    <a:pt x="1207786" y="345915"/>
                    <a:pt x="1215480" y="338129"/>
                    <a:pt x="1224694" y="338129"/>
                  </a:cubicBezTo>
                  <a:cubicBezTo>
                    <a:pt x="1233908" y="338129"/>
                    <a:pt x="1241602" y="345820"/>
                    <a:pt x="1241602" y="355030"/>
                  </a:cubicBezTo>
                  <a:cubicBezTo>
                    <a:pt x="1241602" y="364716"/>
                    <a:pt x="1233908" y="371932"/>
                    <a:pt x="1224694" y="371932"/>
                  </a:cubicBezTo>
                  <a:cubicBezTo>
                    <a:pt x="1215480" y="371932"/>
                    <a:pt x="1207786" y="364241"/>
                    <a:pt x="1207786" y="355030"/>
                  </a:cubicBezTo>
                  <a:moveTo>
                    <a:pt x="1642645" y="403267"/>
                  </a:moveTo>
                  <a:cubicBezTo>
                    <a:pt x="1642645" y="412382"/>
                    <a:pt x="1650340" y="420168"/>
                    <a:pt x="1659554" y="420168"/>
                  </a:cubicBezTo>
                  <a:cubicBezTo>
                    <a:pt x="1668767" y="420168"/>
                    <a:pt x="1676462" y="412952"/>
                    <a:pt x="1676462" y="403267"/>
                  </a:cubicBezTo>
                  <a:cubicBezTo>
                    <a:pt x="1676462" y="393581"/>
                    <a:pt x="1668767" y="386460"/>
                    <a:pt x="1659554" y="386460"/>
                  </a:cubicBezTo>
                  <a:cubicBezTo>
                    <a:pt x="1650340" y="386460"/>
                    <a:pt x="1642645" y="394151"/>
                    <a:pt x="1642645" y="403267"/>
                  </a:cubicBezTo>
                  <a:moveTo>
                    <a:pt x="1546042" y="403267"/>
                  </a:moveTo>
                  <a:cubicBezTo>
                    <a:pt x="1546042" y="412382"/>
                    <a:pt x="1553736" y="420168"/>
                    <a:pt x="1562950" y="420168"/>
                  </a:cubicBezTo>
                  <a:cubicBezTo>
                    <a:pt x="1572164" y="420168"/>
                    <a:pt x="1579858" y="412952"/>
                    <a:pt x="1579858" y="403267"/>
                  </a:cubicBezTo>
                  <a:cubicBezTo>
                    <a:pt x="1579858" y="393581"/>
                    <a:pt x="1572069" y="386460"/>
                    <a:pt x="1562950" y="386460"/>
                  </a:cubicBezTo>
                  <a:cubicBezTo>
                    <a:pt x="1553831" y="386460"/>
                    <a:pt x="1546042" y="394151"/>
                    <a:pt x="1546042" y="403267"/>
                  </a:cubicBezTo>
                  <a:moveTo>
                    <a:pt x="1497692" y="403267"/>
                  </a:moveTo>
                  <a:cubicBezTo>
                    <a:pt x="1497692" y="412382"/>
                    <a:pt x="1505386" y="420168"/>
                    <a:pt x="1514600" y="420168"/>
                  </a:cubicBezTo>
                  <a:cubicBezTo>
                    <a:pt x="1523814" y="420168"/>
                    <a:pt x="1531508" y="412952"/>
                    <a:pt x="1531508" y="403267"/>
                  </a:cubicBezTo>
                  <a:cubicBezTo>
                    <a:pt x="1531508" y="393581"/>
                    <a:pt x="1523719" y="386460"/>
                    <a:pt x="1514600" y="386460"/>
                  </a:cubicBezTo>
                  <a:cubicBezTo>
                    <a:pt x="1505481" y="386460"/>
                    <a:pt x="1497692" y="394151"/>
                    <a:pt x="1497692" y="403267"/>
                  </a:cubicBezTo>
                  <a:moveTo>
                    <a:pt x="1594296" y="403267"/>
                  </a:moveTo>
                  <a:cubicBezTo>
                    <a:pt x="1594296" y="412382"/>
                    <a:pt x="1601990" y="420168"/>
                    <a:pt x="1611204" y="420168"/>
                  </a:cubicBezTo>
                  <a:cubicBezTo>
                    <a:pt x="1620418" y="420168"/>
                    <a:pt x="1628112" y="412952"/>
                    <a:pt x="1628112" y="403267"/>
                  </a:cubicBezTo>
                  <a:cubicBezTo>
                    <a:pt x="1628112" y="393581"/>
                    <a:pt x="1620418" y="386460"/>
                    <a:pt x="1611204" y="386460"/>
                  </a:cubicBezTo>
                  <a:cubicBezTo>
                    <a:pt x="1601990" y="386460"/>
                    <a:pt x="1594296" y="394151"/>
                    <a:pt x="1594296" y="403267"/>
                  </a:cubicBezTo>
                  <a:moveTo>
                    <a:pt x="1256135" y="403267"/>
                  </a:moveTo>
                  <a:cubicBezTo>
                    <a:pt x="1256135" y="394151"/>
                    <a:pt x="1263829" y="386365"/>
                    <a:pt x="1273043" y="386365"/>
                  </a:cubicBezTo>
                  <a:cubicBezTo>
                    <a:pt x="1282257" y="386365"/>
                    <a:pt x="1289951" y="394056"/>
                    <a:pt x="1289951" y="403267"/>
                  </a:cubicBezTo>
                  <a:cubicBezTo>
                    <a:pt x="1289951" y="412952"/>
                    <a:pt x="1282162" y="420168"/>
                    <a:pt x="1273043" y="420168"/>
                  </a:cubicBezTo>
                  <a:cubicBezTo>
                    <a:pt x="1263924" y="420168"/>
                    <a:pt x="1256135" y="412477"/>
                    <a:pt x="1256135" y="403267"/>
                  </a:cubicBezTo>
                  <a:moveTo>
                    <a:pt x="1304485" y="451598"/>
                  </a:moveTo>
                  <a:cubicBezTo>
                    <a:pt x="1304485" y="442482"/>
                    <a:pt x="1312179" y="434696"/>
                    <a:pt x="1321393" y="434696"/>
                  </a:cubicBezTo>
                  <a:cubicBezTo>
                    <a:pt x="1330607" y="434696"/>
                    <a:pt x="1338301" y="442388"/>
                    <a:pt x="1338301" y="451598"/>
                  </a:cubicBezTo>
                  <a:cubicBezTo>
                    <a:pt x="1338301" y="461188"/>
                    <a:pt x="1330607" y="468500"/>
                    <a:pt x="1321393" y="468500"/>
                  </a:cubicBezTo>
                  <a:cubicBezTo>
                    <a:pt x="1312179" y="468500"/>
                    <a:pt x="1304485" y="460809"/>
                    <a:pt x="1304485" y="451598"/>
                  </a:cubicBezTo>
                  <a:moveTo>
                    <a:pt x="1352739" y="451598"/>
                  </a:moveTo>
                  <a:cubicBezTo>
                    <a:pt x="1352739" y="460713"/>
                    <a:pt x="1360433" y="468500"/>
                    <a:pt x="1369647" y="468500"/>
                  </a:cubicBezTo>
                  <a:cubicBezTo>
                    <a:pt x="1378861" y="468500"/>
                    <a:pt x="1386555" y="461283"/>
                    <a:pt x="1386555" y="451598"/>
                  </a:cubicBezTo>
                  <a:cubicBezTo>
                    <a:pt x="1386555" y="441913"/>
                    <a:pt x="1378861" y="434696"/>
                    <a:pt x="1369647" y="434696"/>
                  </a:cubicBezTo>
                  <a:cubicBezTo>
                    <a:pt x="1360433" y="434696"/>
                    <a:pt x="1352739" y="442388"/>
                    <a:pt x="1352739" y="451598"/>
                  </a:cubicBezTo>
                  <a:moveTo>
                    <a:pt x="1401088" y="451598"/>
                  </a:moveTo>
                  <a:cubicBezTo>
                    <a:pt x="1401088" y="460713"/>
                    <a:pt x="1408783" y="468500"/>
                    <a:pt x="1417996" y="468500"/>
                  </a:cubicBezTo>
                  <a:cubicBezTo>
                    <a:pt x="1427210" y="468500"/>
                    <a:pt x="1434904" y="461283"/>
                    <a:pt x="1434904" y="451598"/>
                  </a:cubicBezTo>
                  <a:cubicBezTo>
                    <a:pt x="1434904" y="441913"/>
                    <a:pt x="1427210" y="434696"/>
                    <a:pt x="1417996" y="434696"/>
                  </a:cubicBezTo>
                  <a:cubicBezTo>
                    <a:pt x="1408783" y="434696"/>
                    <a:pt x="1401088" y="442388"/>
                    <a:pt x="1401088" y="451598"/>
                  </a:cubicBezTo>
                  <a:moveTo>
                    <a:pt x="1449343" y="451598"/>
                  </a:moveTo>
                  <a:cubicBezTo>
                    <a:pt x="1449343" y="460713"/>
                    <a:pt x="1457132" y="468500"/>
                    <a:pt x="1466251" y="468500"/>
                  </a:cubicBezTo>
                  <a:cubicBezTo>
                    <a:pt x="1475370" y="468500"/>
                    <a:pt x="1483159" y="461283"/>
                    <a:pt x="1483159" y="451598"/>
                  </a:cubicBezTo>
                  <a:cubicBezTo>
                    <a:pt x="1483159" y="441913"/>
                    <a:pt x="1475465" y="434696"/>
                    <a:pt x="1466251" y="434696"/>
                  </a:cubicBezTo>
                  <a:cubicBezTo>
                    <a:pt x="1457037" y="434696"/>
                    <a:pt x="1449343" y="442388"/>
                    <a:pt x="1449343" y="451598"/>
                  </a:cubicBezTo>
                  <a:moveTo>
                    <a:pt x="1497692" y="451598"/>
                  </a:moveTo>
                  <a:cubicBezTo>
                    <a:pt x="1497692" y="460713"/>
                    <a:pt x="1505386" y="468500"/>
                    <a:pt x="1514600" y="468500"/>
                  </a:cubicBezTo>
                  <a:cubicBezTo>
                    <a:pt x="1523814" y="468500"/>
                    <a:pt x="1531508" y="461283"/>
                    <a:pt x="1531508" y="451598"/>
                  </a:cubicBezTo>
                  <a:cubicBezTo>
                    <a:pt x="1531508" y="441913"/>
                    <a:pt x="1523719" y="434696"/>
                    <a:pt x="1514600" y="434696"/>
                  </a:cubicBezTo>
                  <a:cubicBezTo>
                    <a:pt x="1505481" y="434696"/>
                    <a:pt x="1497692" y="442388"/>
                    <a:pt x="1497692" y="451598"/>
                  </a:cubicBezTo>
                  <a:moveTo>
                    <a:pt x="1256135" y="451598"/>
                  </a:moveTo>
                  <a:cubicBezTo>
                    <a:pt x="1256135" y="442482"/>
                    <a:pt x="1263829" y="434696"/>
                    <a:pt x="1273043" y="434696"/>
                  </a:cubicBezTo>
                  <a:cubicBezTo>
                    <a:pt x="1282257" y="434696"/>
                    <a:pt x="1289951" y="442388"/>
                    <a:pt x="1289951" y="451598"/>
                  </a:cubicBezTo>
                  <a:cubicBezTo>
                    <a:pt x="1289951" y="461188"/>
                    <a:pt x="1282162" y="468500"/>
                    <a:pt x="1273043" y="468500"/>
                  </a:cubicBezTo>
                  <a:cubicBezTo>
                    <a:pt x="1263924" y="468500"/>
                    <a:pt x="1256135" y="460809"/>
                    <a:pt x="1256135" y="451598"/>
                  </a:cubicBezTo>
                  <a:moveTo>
                    <a:pt x="1304485" y="499929"/>
                  </a:moveTo>
                  <a:cubicBezTo>
                    <a:pt x="1304485" y="490813"/>
                    <a:pt x="1312179" y="483028"/>
                    <a:pt x="1321393" y="483028"/>
                  </a:cubicBezTo>
                  <a:cubicBezTo>
                    <a:pt x="1330607" y="483028"/>
                    <a:pt x="1338301" y="490719"/>
                    <a:pt x="1338301" y="499929"/>
                  </a:cubicBezTo>
                  <a:cubicBezTo>
                    <a:pt x="1338301" y="509519"/>
                    <a:pt x="1330607" y="516831"/>
                    <a:pt x="1321393" y="516831"/>
                  </a:cubicBezTo>
                  <a:cubicBezTo>
                    <a:pt x="1312179" y="516831"/>
                    <a:pt x="1304485" y="509140"/>
                    <a:pt x="1304485" y="499929"/>
                  </a:cubicBezTo>
                  <a:moveTo>
                    <a:pt x="1352739" y="499929"/>
                  </a:moveTo>
                  <a:cubicBezTo>
                    <a:pt x="1352739" y="509045"/>
                    <a:pt x="1360433" y="516831"/>
                    <a:pt x="1369647" y="516831"/>
                  </a:cubicBezTo>
                  <a:cubicBezTo>
                    <a:pt x="1378861" y="516831"/>
                    <a:pt x="1386555" y="509614"/>
                    <a:pt x="1386555" y="499929"/>
                  </a:cubicBezTo>
                  <a:cubicBezTo>
                    <a:pt x="1386555" y="490244"/>
                    <a:pt x="1378861" y="483122"/>
                    <a:pt x="1369647" y="483122"/>
                  </a:cubicBezTo>
                  <a:cubicBezTo>
                    <a:pt x="1360433" y="483122"/>
                    <a:pt x="1352739" y="490813"/>
                    <a:pt x="1352739" y="499929"/>
                  </a:cubicBezTo>
                  <a:moveTo>
                    <a:pt x="1256135" y="499929"/>
                  </a:moveTo>
                  <a:cubicBezTo>
                    <a:pt x="1256135" y="490813"/>
                    <a:pt x="1263829" y="483028"/>
                    <a:pt x="1273043" y="483028"/>
                  </a:cubicBezTo>
                  <a:cubicBezTo>
                    <a:pt x="1282257" y="483028"/>
                    <a:pt x="1289951" y="490719"/>
                    <a:pt x="1289951" y="499929"/>
                  </a:cubicBezTo>
                  <a:cubicBezTo>
                    <a:pt x="1289951" y="509519"/>
                    <a:pt x="1282162" y="516831"/>
                    <a:pt x="1273043" y="516831"/>
                  </a:cubicBezTo>
                  <a:cubicBezTo>
                    <a:pt x="1263924" y="516831"/>
                    <a:pt x="1256135" y="509140"/>
                    <a:pt x="1256135" y="499929"/>
                  </a:cubicBezTo>
                  <a:moveTo>
                    <a:pt x="644976" y="48331"/>
                  </a:moveTo>
                  <a:cubicBezTo>
                    <a:pt x="635857" y="48331"/>
                    <a:pt x="628068" y="56023"/>
                    <a:pt x="628068" y="65233"/>
                  </a:cubicBezTo>
                  <a:cubicBezTo>
                    <a:pt x="628068" y="74444"/>
                    <a:pt x="635287" y="82135"/>
                    <a:pt x="644976" y="82135"/>
                  </a:cubicBezTo>
                  <a:cubicBezTo>
                    <a:pt x="654664" y="82135"/>
                    <a:pt x="661789" y="74444"/>
                    <a:pt x="661789" y="65233"/>
                  </a:cubicBezTo>
                  <a:cubicBezTo>
                    <a:pt x="661789" y="56023"/>
                    <a:pt x="654095" y="48331"/>
                    <a:pt x="644976" y="48331"/>
                  </a:cubicBezTo>
                  <a:moveTo>
                    <a:pt x="644976" y="96568"/>
                  </a:moveTo>
                  <a:cubicBezTo>
                    <a:pt x="654095" y="96568"/>
                    <a:pt x="661884" y="104259"/>
                    <a:pt x="661884" y="113469"/>
                  </a:cubicBezTo>
                  <a:cubicBezTo>
                    <a:pt x="661884" y="122680"/>
                    <a:pt x="654190" y="130371"/>
                    <a:pt x="644976" y="130371"/>
                  </a:cubicBezTo>
                  <a:cubicBezTo>
                    <a:pt x="635287" y="130371"/>
                    <a:pt x="628068" y="122680"/>
                    <a:pt x="628068" y="113469"/>
                  </a:cubicBezTo>
                  <a:cubicBezTo>
                    <a:pt x="628068" y="104259"/>
                    <a:pt x="635762" y="96568"/>
                    <a:pt x="644976" y="96568"/>
                  </a:cubicBezTo>
                </a:path>
              </a:pathLst>
            </a:custGeom>
            <a:solidFill>
              <a:srgbClr val="DEAD32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endParaRPr>
            </a:p>
          </p:txBody>
        </p:sp>
      </p:grpSp>
      <p:grpSp>
        <p:nvGrpSpPr>
          <p:cNvPr id="532" name="Google Shape;532;p82"/>
          <p:cNvGrpSpPr/>
          <p:nvPr/>
        </p:nvGrpSpPr>
        <p:grpSpPr>
          <a:xfrm>
            <a:off x="6040272" y="3363134"/>
            <a:ext cx="949161" cy="914892"/>
            <a:chOff x="9027399" y="-3303121"/>
            <a:chExt cx="1659662" cy="1599741"/>
          </a:xfrm>
        </p:grpSpPr>
        <p:sp>
          <p:nvSpPr>
            <p:cNvPr id="533" name="Google Shape;533;p82"/>
            <p:cNvSpPr/>
            <p:nvPr/>
          </p:nvSpPr>
          <p:spPr>
            <a:xfrm>
              <a:off x="9027399" y="-3303121"/>
              <a:ext cx="1659492" cy="1599054"/>
            </a:xfrm>
            <a:custGeom>
              <a:rect b="b" l="l" r="r" t="t"/>
              <a:pathLst>
                <a:path extrusionOk="0" h="1289560" w="1338300">
                  <a:moveTo>
                    <a:pt x="1304485" y="693064"/>
                  </a:moveTo>
                  <a:cubicBezTo>
                    <a:pt x="1304485" y="683949"/>
                    <a:pt x="1312179" y="676162"/>
                    <a:pt x="1321393" y="676162"/>
                  </a:cubicBezTo>
                  <a:cubicBezTo>
                    <a:pt x="1330607" y="676162"/>
                    <a:pt x="1338301" y="683854"/>
                    <a:pt x="1338301" y="693064"/>
                  </a:cubicBezTo>
                  <a:cubicBezTo>
                    <a:pt x="1338301" y="702654"/>
                    <a:pt x="1330607" y="709966"/>
                    <a:pt x="1321393" y="709966"/>
                  </a:cubicBezTo>
                  <a:cubicBezTo>
                    <a:pt x="1312179" y="709966"/>
                    <a:pt x="1304485" y="702274"/>
                    <a:pt x="1304485" y="693064"/>
                  </a:cubicBezTo>
                  <a:moveTo>
                    <a:pt x="676417" y="693064"/>
                  </a:moveTo>
                  <a:cubicBezTo>
                    <a:pt x="676417" y="702179"/>
                    <a:pt x="684111" y="709966"/>
                    <a:pt x="693325" y="709966"/>
                  </a:cubicBezTo>
                  <a:cubicBezTo>
                    <a:pt x="702539" y="709966"/>
                    <a:pt x="710233" y="702749"/>
                    <a:pt x="710233" y="693064"/>
                  </a:cubicBezTo>
                  <a:cubicBezTo>
                    <a:pt x="710233" y="683379"/>
                    <a:pt x="702539" y="676162"/>
                    <a:pt x="693325" y="676162"/>
                  </a:cubicBezTo>
                  <a:cubicBezTo>
                    <a:pt x="684111" y="676162"/>
                    <a:pt x="676417" y="683854"/>
                    <a:pt x="676417" y="693064"/>
                  </a:cubicBezTo>
                  <a:moveTo>
                    <a:pt x="773021" y="693064"/>
                  </a:moveTo>
                  <a:cubicBezTo>
                    <a:pt x="773021" y="702179"/>
                    <a:pt x="780715" y="709966"/>
                    <a:pt x="789929" y="709966"/>
                  </a:cubicBezTo>
                  <a:cubicBezTo>
                    <a:pt x="799143" y="709966"/>
                    <a:pt x="806837" y="702749"/>
                    <a:pt x="806837" y="693064"/>
                  </a:cubicBezTo>
                  <a:cubicBezTo>
                    <a:pt x="806837" y="683379"/>
                    <a:pt x="799143" y="676162"/>
                    <a:pt x="789929" y="676162"/>
                  </a:cubicBezTo>
                  <a:cubicBezTo>
                    <a:pt x="780715" y="676162"/>
                    <a:pt x="773021" y="683854"/>
                    <a:pt x="773021" y="693064"/>
                  </a:cubicBezTo>
                  <a:moveTo>
                    <a:pt x="724671" y="693064"/>
                  </a:moveTo>
                  <a:cubicBezTo>
                    <a:pt x="724671" y="702179"/>
                    <a:pt x="732365" y="709966"/>
                    <a:pt x="741579" y="709966"/>
                  </a:cubicBezTo>
                  <a:cubicBezTo>
                    <a:pt x="750793" y="709966"/>
                    <a:pt x="758487" y="702749"/>
                    <a:pt x="758487" y="693064"/>
                  </a:cubicBezTo>
                  <a:cubicBezTo>
                    <a:pt x="758487" y="683379"/>
                    <a:pt x="750793" y="676162"/>
                    <a:pt x="741579" y="676162"/>
                  </a:cubicBezTo>
                  <a:cubicBezTo>
                    <a:pt x="732365" y="676162"/>
                    <a:pt x="724671" y="683854"/>
                    <a:pt x="724671" y="693064"/>
                  </a:cubicBezTo>
                  <a:moveTo>
                    <a:pt x="821275" y="693064"/>
                  </a:moveTo>
                  <a:cubicBezTo>
                    <a:pt x="821275" y="702179"/>
                    <a:pt x="828969" y="709966"/>
                    <a:pt x="838183" y="709966"/>
                  </a:cubicBezTo>
                  <a:cubicBezTo>
                    <a:pt x="847397" y="709966"/>
                    <a:pt x="855091" y="702749"/>
                    <a:pt x="855091" y="693064"/>
                  </a:cubicBezTo>
                  <a:cubicBezTo>
                    <a:pt x="855091" y="683379"/>
                    <a:pt x="847397" y="676162"/>
                    <a:pt x="838183" y="676162"/>
                  </a:cubicBezTo>
                  <a:cubicBezTo>
                    <a:pt x="828969" y="676162"/>
                    <a:pt x="821275" y="683854"/>
                    <a:pt x="821275" y="693064"/>
                  </a:cubicBezTo>
                  <a:moveTo>
                    <a:pt x="96604" y="693064"/>
                  </a:moveTo>
                  <a:cubicBezTo>
                    <a:pt x="96604" y="702179"/>
                    <a:pt x="104393" y="709966"/>
                    <a:pt x="113512" y="709966"/>
                  </a:cubicBezTo>
                  <a:cubicBezTo>
                    <a:pt x="122631" y="709966"/>
                    <a:pt x="130420" y="702749"/>
                    <a:pt x="130420" y="693064"/>
                  </a:cubicBezTo>
                  <a:cubicBezTo>
                    <a:pt x="130420" y="683379"/>
                    <a:pt x="122726" y="676162"/>
                    <a:pt x="113512" y="676162"/>
                  </a:cubicBezTo>
                  <a:cubicBezTo>
                    <a:pt x="104298" y="676162"/>
                    <a:pt x="96604" y="683854"/>
                    <a:pt x="96604" y="693064"/>
                  </a:cubicBezTo>
                  <a:moveTo>
                    <a:pt x="483114" y="693064"/>
                  </a:moveTo>
                  <a:cubicBezTo>
                    <a:pt x="483114" y="702179"/>
                    <a:pt x="490808" y="709966"/>
                    <a:pt x="500022" y="709966"/>
                  </a:cubicBezTo>
                  <a:cubicBezTo>
                    <a:pt x="509236" y="709966"/>
                    <a:pt x="516930" y="702749"/>
                    <a:pt x="516930" y="693064"/>
                  </a:cubicBezTo>
                  <a:cubicBezTo>
                    <a:pt x="516930" y="683379"/>
                    <a:pt x="509236" y="676162"/>
                    <a:pt x="500022" y="676162"/>
                  </a:cubicBezTo>
                  <a:cubicBezTo>
                    <a:pt x="490808" y="676162"/>
                    <a:pt x="483114" y="683854"/>
                    <a:pt x="483114" y="693064"/>
                  </a:cubicBezTo>
                  <a:moveTo>
                    <a:pt x="434860" y="693064"/>
                  </a:moveTo>
                  <a:cubicBezTo>
                    <a:pt x="434860" y="702179"/>
                    <a:pt x="442554" y="709966"/>
                    <a:pt x="451768" y="709966"/>
                  </a:cubicBezTo>
                  <a:cubicBezTo>
                    <a:pt x="460982" y="709966"/>
                    <a:pt x="468676" y="702749"/>
                    <a:pt x="468676" y="693064"/>
                  </a:cubicBezTo>
                  <a:cubicBezTo>
                    <a:pt x="468676" y="683379"/>
                    <a:pt x="460982" y="676162"/>
                    <a:pt x="451768" y="676162"/>
                  </a:cubicBezTo>
                  <a:cubicBezTo>
                    <a:pt x="442554" y="676162"/>
                    <a:pt x="434860" y="683854"/>
                    <a:pt x="434860" y="693064"/>
                  </a:cubicBezTo>
                  <a:moveTo>
                    <a:pt x="579718" y="693064"/>
                  </a:moveTo>
                  <a:cubicBezTo>
                    <a:pt x="579718" y="702179"/>
                    <a:pt x="587507" y="709966"/>
                    <a:pt x="596626" y="709966"/>
                  </a:cubicBezTo>
                  <a:cubicBezTo>
                    <a:pt x="605745" y="709966"/>
                    <a:pt x="613534" y="702749"/>
                    <a:pt x="613534" y="693064"/>
                  </a:cubicBezTo>
                  <a:cubicBezTo>
                    <a:pt x="613534" y="683379"/>
                    <a:pt x="605840" y="676162"/>
                    <a:pt x="596626" y="676162"/>
                  </a:cubicBezTo>
                  <a:cubicBezTo>
                    <a:pt x="587412" y="676162"/>
                    <a:pt x="579718" y="683854"/>
                    <a:pt x="579718" y="693064"/>
                  </a:cubicBezTo>
                  <a:moveTo>
                    <a:pt x="531464" y="693064"/>
                  </a:moveTo>
                  <a:cubicBezTo>
                    <a:pt x="531464" y="702179"/>
                    <a:pt x="539158" y="709966"/>
                    <a:pt x="548372" y="709966"/>
                  </a:cubicBezTo>
                  <a:cubicBezTo>
                    <a:pt x="557586" y="709966"/>
                    <a:pt x="565280" y="702749"/>
                    <a:pt x="565280" y="693064"/>
                  </a:cubicBezTo>
                  <a:cubicBezTo>
                    <a:pt x="565280" y="683379"/>
                    <a:pt x="557586" y="676162"/>
                    <a:pt x="548372" y="676162"/>
                  </a:cubicBezTo>
                  <a:cubicBezTo>
                    <a:pt x="539158" y="676162"/>
                    <a:pt x="531464" y="683854"/>
                    <a:pt x="531464" y="693064"/>
                  </a:cubicBezTo>
                  <a:moveTo>
                    <a:pt x="386510" y="693064"/>
                  </a:moveTo>
                  <a:cubicBezTo>
                    <a:pt x="386510" y="702179"/>
                    <a:pt x="394205" y="709966"/>
                    <a:pt x="403418" y="709966"/>
                  </a:cubicBezTo>
                  <a:cubicBezTo>
                    <a:pt x="412632" y="709966"/>
                    <a:pt x="420327" y="702749"/>
                    <a:pt x="420327" y="693064"/>
                  </a:cubicBezTo>
                  <a:cubicBezTo>
                    <a:pt x="420327" y="683379"/>
                    <a:pt x="412632" y="676162"/>
                    <a:pt x="403418" y="676162"/>
                  </a:cubicBezTo>
                  <a:cubicBezTo>
                    <a:pt x="394205" y="676162"/>
                    <a:pt x="386510" y="683854"/>
                    <a:pt x="386510" y="693064"/>
                  </a:cubicBezTo>
                  <a:moveTo>
                    <a:pt x="289907" y="693064"/>
                  </a:moveTo>
                  <a:cubicBezTo>
                    <a:pt x="289907" y="702179"/>
                    <a:pt x="297601" y="709966"/>
                    <a:pt x="306815" y="709966"/>
                  </a:cubicBezTo>
                  <a:cubicBezTo>
                    <a:pt x="316029" y="709966"/>
                    <a:pt x="323723" y="702749"/>
                    <a:pt x="323723" y="693064"/>
                  </a:cubicBezTo>
                  <a:cubicBezTo>
                    <a:pt x="323723" y="683379"/>
                    <a:pt x="316029" y="676162"/>
                    <a:pt x="306815" y="676162"/>
                  </a:cubicBezTo>
                  <a:cubicBezTo>
                    <a:pt x="297601" y="676162"/>
                    <a:pt x="289907" y="683854"/>
                    <a:pt x="289907" y="693064"/>
                  </a:cubicBezTo>
                  <a:moveTo>
                    <a:pt x="193208" y="693064"/>
                  </a:moveTo>
                  <a:cubicBezTo>
                    <a:pt x="193208" y="702179"/>
                    <a:pt x="200902" y="709966"/>
                    <a:pt x="210116" y="709966"/>
                  </a:cubicBezTo>
                  <a:cubicBezTo>
                    <a:pt x="219330" y="709966"/>
                    <a:pt x="227024" y="702749"/>
                    <a:pt x="227024" y="693064"/>
                  </a:cubicBezTo>
                  <a:cubicBezTo>
                    <a:pt x="227024" y="683379"/>
                    <a:pt x="219235" y="676162"/>
                    <a:pt x="210116" y="676162"/>
                  </a:cubicBezTo>
                  <a:cubicBezTo>
                    <a:pt x="200997" y="676162"/>
                    <a:pt x="193208" y="683854"/>
                    <a:pt x="193208" y="693064"/>
                  </a:cubicBezTo>
                  <a:moveTo>
                    <a:pt x="144953" y="693064"/>
                  </a:moveTo>
                  <a:cubicBezTo>
                    <a:pt x="144953" y="702179"/>
                    <a:pt x="152647" y="709966"/>
                    <a:pt x="161861" y="709966"/>
                  </a:cubicBezTo>
                  <a:cubicBezTo>
                    <a:pt x="171075" y="709966"/>
                    <a:pt x="178769" y="702749"/>
                    <a:pt x="178769" y="693064"/>
                  </a:cubicBezTo>
                  <a:cubicBezTo>
                    <a:pt x="178769" y="683379"/>
                    <a:pt x="170980" y="676162"/>
                    <a:pt x="161861" y="676162"/>
                  </a:cubicBezTo>
                  <a:cubicBezTo>
                    <a:pt x="152742" y="676162"/>
                    <a:pt x="144953" y="683854"/>
                    <a:pt x="144953" y="693064"/>
                  </a:cubicBezTo>
                  <a:moveTo>
                    <a:pt x="338161" y="693064"/>
                  </a:moveTo>
                  <a:cubicBezTo>
                    <a:pt x="338161" y="702179"/>
                    <a:pt x="345855" y="709966"/>
                    <a:pt x="355069" y="709966"/>
                  </a:cubicBezTo>
                  <a:cubicBezTo>
                    <a:pt x="364283" y="709966"/>
                    <a:pt x="371977" y="702749"/>
                    <a:pt x="371977" y="693064"/>
                  </a:cubicBezTo>
                  <a:cubicBezTo>
                    <a:pt x="371977" y="683379"/>
                    <a:pt x="364283" y="676162"/>
                    <a:pt x="355069" y="676162"/>
                  </a:cubicBezTo>
                  <a:cubicBezTo>
                    <a:pt x="345855" y="676162"/>
                    <a:pt x="338161" y="683854"/>
                    <a:pt x="338161" y="693064"/>
                  </a:cubicBezTo>
                  <a:moveTo>
                    <a:pt x="241557" y="693064"/>
                  </a:moveTo>
                  <a:cubicBezTo>
                    <a:pt x="241557" y="702179"/>
                    <a:pt x="249251" y="709966"/>
                    <a:pt x="258465" y="709966"/>
                  </a:cubicBezTo>
                  <a:cubicBezTo>
                    <a:pt x="267679" y="709966"/>
                    <a:pt x="275373" y="702749"/>
                    <a:pt x="275373" y="693064"/>
                  </a:cubicBezTo>
                  <a:cubicBezTo>
                    <a:pt x="275373" y="683379"/>
                    <a:pt x="267679" y="676162"/>
                    <a:pt x="258465" y="676162"/>
                  </a:cubicBezTo>
                  <a:cubicBezTo>
                    <a:pt x="249251" y="676162"/>
                    <a:pt x="241557" y="683854"/>
                    <a:pt x="241557" y="693064"/>
                  </a:cubicBezTo>
                  <a:moveTo>
                    <a:pt x="869625" y="693064"/>
                  </a:moveTo>
                  <a:cubicBezTo>
                    <a:pt x="869625" y="702274"/>
                    <a:pt x="877319" y="709966"/>
                    <a:pt x="886533" y="709966"/>
                  </a:cubicBezTo>
                  <a:cubicBezTo>
                    <a:pt x="895747" y="709966"/>
                    <a:pt x="903441" y="702749"/>
                    <a:pt x="903441" y="693064"/>
                  </a:cubicBezTo>
                  <a:cubicBezTo>
                    <a:pt x="903441" y="683379"/>
                    <a:pt x="895747" y="676162"/>
                    <a:pt x="886533" y="676162"/>
                  </a:cubicBezTo>
                  <a:cubicBezTo>
                    <a:pt x="877319" y="676162"/>
                    <a:pt x="869625" y="683854"/>
                    <a:pt x="869625" y="693064"/>
                  </a:cubicBezTo>
                  <a:moveTo>
                    <a:pt x="917974" y="693064"/>
                  </a:moveTo>
                  <a:cubicBezTo>
                    <a:pt x="917974" y="702274"/>
                    <a:pt x="925668" y="709966"/>
                    <a:pt x="934882" y="709966"/>
                  </a:cubicBezTo>
                  <a:cubicBezTo>
                    <a:pt x="944096" y="709966"/>
                    <a:pt x="951790" y="702749"/>
                    <a:pt x="951790" y="693064"/>
                  </a:cubicBezTo>
                  <a:cubicBezTo>
                    <a:pt x="951790" y="683379"/>
                    <a:pt x="944001" y="676162"/>
                    <a:pt x="934882" y="676162"/>
                  </a:cubicBezTo>
                  <a:cubicBezTo>
                    <a:pt x="925763" y="676162"/>
                    <a:pt x="917974" y="683854"/>
                    <a:pt x="917974" y="693064"/>
                  </a:cubicBezTo>
                  <a:moveTo>
                    <a:pt x="1256135" y="693064"/>
                  </a:moveTo>
                  <a:cubicBezTo>
                    <a:pt x="1256135" y="683949"/>
                    <a:pt x="1263829" y="676162"/>
                    <a:pt x="1273043" y="676162"/>
                  </a:cubicBezTo>
                  <a:cubicBezTo>
                    <a:pt x="1282257" y="676162"/>
                    <a:pt x="1289951" y="683854"/>
                    <a:pt x="1289951" y="693064"/>
                  </a:cubicBezTo>
                  <a:cubicBezTo>
                    <a:pt x="1289951" y="702654"/>
                    <a:pt x="1282162" y="709966"/>
                    <a:pt x="1273043" y="709966"/>
                  </a:cubicBezTo>
                  <a:cubicBezTo>
                    <a:pt x="1263924" y="709966"/>
                    <a:pt x="1256135" y="702274"/>
                    <a:pt x="1256135" y="693064"/>
                  </a:cubicBezTo>
                  <a:moveTo>
                    <a:pt x="1159531" y="693064"/>
                  </a:moveTo>
                  <a:cubicBezTo>
                    <a:pt x="1159531" y="683949"/>
                    <a:pt x="1166750" y="676162"/>
                    <a:pt x="1176439" y="676162"/>
                  </a:cubicBezTo>
                  <a:cubicBezTo>
                    <a:pt x="1186128" y="676162"/>
                    <a:pt x="1193347" y="683854"/>
                    <a:pt x="1193347" y="693064"/>
                  </a:cubicBezTo>
                  <a:cubicBezTo>
                    <a:pt x="1193347" y="702274"/>
                    <a:pt x="1185653" y="709966"/>
                    <a:pt x="1176439" y="709966"/>
                  </a:cubicBezTo>
                  <a:cubicBezTo>
                    <a:pt x="1167225" y="709966"/>
                    <a:pt x="1159531" y="702274"/>
                    <a:pt x="1159531" y="693064"/>
                  </a:cubicBezTo>
                  <a:moveTo>
                    <a:pt x="1207786" y="693064"/>
                  </a:moveTo>
                  <a:cubicBezTo>
                    <a:pt x="1207786" y="683949"/>
                    <a:pt x="1215480" y="676162"/>
                    <a:pt x="1224694" y="676162"/>
                  </a:cubicBezTo>
                  <a:cubicBezTo>
                    <a:pt x="1233908" y="676162"/>
                    <a:pt x="1241602" y="683854"/>
                    <a:pt x="1241602" y="693064"/>
                  </a:cubicBezTo>
                  <a:cubicBezTo>
                    <a:pt x="1241602" y="702654"/>
                    <a:pt x="1233908" y="709966"/>
                    <a:pt x="1224694" y="709966"/>
                  </a:cubicBezTo>
                  <a:cubicBezTo>
                    <a:pt x="1215480" y="709966"/>
                    <a:pt x="1207786" y="702274"/>
                    <a:pt x="1207786" y="693064"/>
                  </a:cubicBezTo>
                  <a:moveTo>
                    <a:pt x="1062928" y="693064"/>
                  </a:moveTo>
                  <a:cubicBezTo>
                    <a:pt x="1062928" y="683949"/>
                    <a:pt x="1070146" y="676162"/>
                    <a:pt x="1079836" y="676162"/>
                  </a:cubicBezTo>
                  <a:cubicBezTo>
                    <a:pt x="1089524" y="676162"/>
                    <a:pt x="1096744" y="683854"/>
                    <a:pt x="1096744" y="693064"/>
                  </a:cubicBezTo>
                  <a:cubicBezTo>
                    <a:pt x="1096744" y="702274"/>
                    <a:pt x="1089050" y="709966"/>
                    <a:pt x="1079836" y="709966"/>
                  </a:cubicBezTo>
                  <a:cubicBezTo>
                    <a:pt x="1070622" y="709966"/>
                    <a:pt x="1062928" y="702274"/>
                    <a:pt x="1062928" y="693064"/>
                  </a:cubicBezTo>
                  <a:moveTo>
                    <a:pt x="1111182" y="693064"/>
                  </a:moveTo>
                  <a:cubicBezTo>
                    <a:pt x="1111182" y="683949"/>
                    <a:pt x="1118401" y="676162"/>
                    <a:pt x="1128090" y="676162"/>
                  </a:cubicBezTo>
                  <a:cubicBezTo>
                    <a:pt x="1137779" y="676162"/>
                    <a:pt x="1144998" y="683854"/>
                    <a:pt x="1144998" y="693064"/>
                  </a:cubicBezTo>
                  <a:cubicBezTo>
                    <a:pt x="1144998" y="702274"/>
                    <a:pt x="1137304" y="709966"/>
                    <a:pt x="1128090" y="709966"/>
                  </a:cubicBezTo>
                  <a:cubicBezTo>
                    <a:pt x="1118876" y="709966"/>
                    <a:pt x="1111182" y="702274"/>
                    <a:pt x="1111182" y="693064"/>
                  </a:cubicBezTo>
                  <a:moveTo>
                    <a:pt x="966228" y="693064"/>
                  </a:moveTo>
                  <a:cubicBezTo>
                    <a:pt x="966228" y="702179"/>
                    <a:pt x="974018" y="709966"/>
                    <a:pt x="983136" y="709966"/>
                  </a:cubicBezTo>
                  <a:cubicBezTo>
                    <a:pt x="992256" y="709966"/>
                    <a:pt x="1000044" y="702274"/>
                    <a:pt x="1000044" y="693064"/>
                  </a:cubicBezTo>
                  <a:cubicBezTo>
                    <a:pt x="1000044" y="683854"/>
                    <a:pt x="992350" y="676162"/>
                    <a:pt x="983136" y="676162"/>
                  </a:cubicBezTo>
                  <a:cubicBezTo>
                    <a:pt x="973448" y="676162"/>
                    <a:pt x="966228" y="683854"/>
                    <a:pt x="966228" y="693064"/>
                  </a:cubicBezTo>
                  <a:moveTo>
                    <a:pt x="1014578" y="693064"/>
                  </a:moveTo>
                  <a:cubicBezTo>
                    <a:pt x="1014578" y="702179"/>
                    <a:pt x="1022367" y="709966"/>
                    <a:pt x="1031486" y="709966"/>
                  </a:cubicBezTo>
                  <a:cubicBezTo>
                    <a:pt x="1040605" y="709966"/>
                    <a:pt x="1048394" y="702274"/>
                    <a:pt x="1048394" y="693064"/>
                  </a:cubicBezTo>
                  <a:cubicBezTo>
                    <a:pt x="1048394" y="683854"/>
                    <a:pt x="1040700" y="676162"/>
                    <a:pt x="1031486" y="676162"/>
                  </a:cubicBezTo>
                  <a:cubicBezTo>
                    <a:pt x="1021797" y="676162"/>
                    <a:pt x="1014578" y="683854"/>
                    <a:pt x="1014578" y="693064"/>
                  </a:cubicBezTo>
                  <a:moveTo>
                    <a:pt x="1304485" y="741395"/>
                  </a:moveTo>
                  <a:cubicBezTo>
                    <a:pt x="1304485" y="732280"/>
                    <a:pt x="1312179" y="724494"/>
                    <a:pt x="1321393" y="724494"/>
                  </a:cubicBezTo>
                  <a:cubicBezTo>
                    <a:pt x="1330607" y="724494"/>
                    <a:pt x="1338301" y="732185"/>
                    <a:pt x="1338301" y="741395"/>
                  </a:cubicBezTo>
                  <a:cubicBezTo>
                    <a:pt x="1338301" y="751080"/>
                    <a:pt x="1330607" y="758297"/>
                    <a:pt x="1321393" y="758297"/>
                  </a:cubicBezTo>
                  <a:cubicBezTo>
                    <a:pt x="1312179" y="758297"/>
                    <a:pt x="1304485" y="750606"/>
                    <a:pt x="1304485" y="741395"/>
                  </a:cubicBezTo>
                  <a:moveTo>
                    <a:pt x="676417" y="741395"/>
                  </a:moveTo>
                  <a:cubicBezTo>
                    <a:pt x="676417" y="750511"/>
                    <a:pt x="684111" y="758297"/>
                    <a:pt x="693325" y="758297"/>
                  </a:cubicBezTo>
                  <a:cubicBezTo>
                    <a:pt x="702539" y="758297"/>
                    <a:pt x="710233" y="751080"/>
                    <a:pt x="710233" y="741395"/>
                  </a:cubicBezTo>
                  <a:cubicBezTo>
                    <a:pt x="710233" y="731710"/>
                    <a:pt x="702539" y="724589"/>
                    <a:pt x="693325" y="724589"/>
                  </a:cubicBezTo>
                  <a:cubicBezTo>
                    <a:pt x="684111" y="724589"/>
                    <a:pt x="676417" y="732280"/>
                    <a:pt x="676417" y="741395"/>
                  </a:cubicBezTo>
                  <a:moveTo>
                    <a:pt x="773021" y="741395"/>
                  </a:moveTo>
                  <a:cubicBezTo>
                    <a:pt x="773021" y="750511"/>
                    <a:pt x="780715" y="758297"/>
                    <a:pt x="789929" y="758297"/>
                  </a:cubicBezTo>
                  <a:cubicBezTo>
                    <a:pt x="799143" y="758297"/>
                    <a:pt x="806837" y="751080"/>
                    <a:pt x="806837" y="741395"/>
                  </a:cubicBezTo>
                  <a:cubicBezTo>
                    <a:pt x="806837" y="731710"/>
                    <a:pt x="799143" y="724589"/>
                    <a:pt x="789929" y="724589"/>
                  </a:cubicBezTo>
                  <a:cubicBezTo>
                    <a:pt x="780715" y="724589"/>
                    <a:pt x="773021" y="732280"/>
                    <a:pt x="773021" y="741395"/>
                  </a:cubicBezTo>
                  <a:moveTo>
                    <a:pt x="724671" y="741395"/>
                  </a:moveTo>
                  <a:cubicBezTo>
                    <a:pt x="724671" y="750511"/>
                    <a:pt x="732365" y="758297"/>
                    <a:pt x="741579" y="758297"/>
                  </a:cubicBezTo>
                  <a:cubicBezTo>
                    <a:pt x="750793" y="758297"/>
                    <a:pt x="758487" y="751080"/>
                    <a:pt x="758487" y="741395"/>
                  </a:cubicBezTo>
                  <a:cubicBezTo>
                    <a:pt x="758487" y="731710"/>
                    <a:pt x="750793" y="724589"/>
                    <a:pt x="741579" y="724589"/>
                  </a:cubicBezTo>
                  <a:cubicBezTo>
                    <a:pt x="732365" y="724589"/>
                    <a:pt x="724671" y="732280"/>
                    <a:pt x="724671" y="741395"/>
                  </a:cubicBezTo>
                  <a:moveTo>
                    <a:pt x="821275" y="741395"/>
                  </a:moveTo>
                  <a:cubicBezTo>
                    <a:pt x="821275" y="750511"/>
                    <a:pt x="828969" y="758297"/>
                    <a:pt x="838183" y="758297"/>
                  </a:cubicBezTo>
                  <a:cubicBezTo>
                    <a:pt x="847397" y="758297"/>
                    <a:pt x="855091" y="751080"/>
                    <a:pt x="855091" y="741395"/>
                  </a:cubicBezTo>
                  <a:cubicBezTo>
                    <a:pt x="855091" y="731710"/>
                    <a:pt x="847397" y="724589"/>
                    <a:pt x="838183" y="724589"/>
                  </a:cubicBezTo>
                  <a:cubicBezTo>
                    <a:pt x="828969" y="724589"/>
                    <a:pt x="821275" y="732280"/>
                    <a:pt x="821275" y="741395"/>
                  </a:cubicBezTo>
                  <a:moveTo>
                    <a:pt x="483114" y="741395"/>
                  </a:moveTo>
                  <a:cubicBezTo>
                    <a:pt x="483114" y="750511"/>
                    <a:pt x="490808" y="758297"/>
                    <a:pt x="500022" y="758297"/>
                  </a:cubicBezTo>
                  <a:cubicBezTo>
                    <a:pt x="509236" y="758297"/>
                    <a:pt x="516930" y="751080"/>
                    <a:pt x="516930" y="741395"/>
                  </a:cubicBezTo>
                  <a:cubicBezTo>
                    <a:pt x="516930" y="731710"/>
                    <a:pt x="509236" y="724589"/>
                    <a:pt x="500022" y="724589"/>
                  </a:cubicBezTo>
                  <a:cubicBezTo>
                    <a:pt x="490808" y="724589"/>
                    <a:pt x="483114" y="732280"/>
                    <a:pt x="483114" y="741395"/>
                  </a:cubicBezTo>
                  <a:moveTo>
                    <a:pt x="434860" y="741395"/>
                  </a:moveTo>
                  <a:cubicBezTo>
                    <a:pt x="434860" y="750511"/>
                    <a:pt x="442554" y="758297"/>
                    <a:pt x="451768" y="758297"/>
                  </a:cubicBezTo>
                  <a:cubicBezTo>
                    <a:pt x="460982" y="758297"/>
                    <a:pt x="468676" y="751080"/>
                    <a:pt x="468676" y="741395"/>
                  </a:cubicBezTo>
                  <a:cubicBezTo>
                    <a:pt x="468676" y="731710"/>
                    <a:pt x="460982" y="724589"/>
                    <a:pt x="451768" y="724589"/>
                  </a:cubicBezTo>
                  <a:cubicBezTo>
                    <a:pt x="442554" y="724589"/>
                    <a:pt x="434860" y="732280"/>
                    <a:pt x="434860" y="741395"/>
                  </a:cubicBezTo>
                  <a:moveTo>
                    <a:pt x="579718" y="741395"/>
                  </a:moveTo>
                  <a:cubicBezTo>
                    <a:pt x="579718" y="750511"/>
                    <a:pt x="587507" y="758297"/>
                    <a:pt x="596626" y="758297"/>
                  </a:cubicBezTo>
                  <a:cubicBezTo>
                    <a:pt x="605745" y="758297"/>
                    <a:pt x="613534" y="751080"/>
                    <a:pt x="613534" y="741395"/>
                  </a:cubicBezTo>
                  <a:cubicBezTo>
                    <a:pt x="613534" y="731710"/>
                    <a:pt x="605840" y="724589"/>
                    <a:pt x="596626" y="724589"/>
                  </a:cubicBezTo>
                  <a:cubicBezTo>
                    <a:pt x="587412" y="724589"/>
                    <a:pt x="579718" y="732280"/>
                    <a:pt x="579718" y="741395"/>
                  </a:cubicBezTo>
                  <a:moveTo>
                    <a:pt x="531464" y="741395"/>
                  </a:moveTo>
                  <a:cubicBezTo>
                    <a:pt x="531464" y="750511"/>
                    <a:pt x="539158" y="758297"/>
                    <a:pt x="548372" y="758297"/>
                  </a:cubicBezTo>
                  <a:cubicBezTo>
                    <a:pt x="557586" y="758297"/>
                    <a:pt x="565280" y="751080"/>
                    <a:pt x="565280" y="741395"/>
                  </a:cubicBezTo>
                  <a:cubicBezTo>
                    <a:pt x="565280" y="731710"/>
                    <a:pt x="557586" y="724589"/>
                    <a:pt x="548372" y="724589"/>
                  </a:cubicBezTo>
                  <a:cubicBezTo>
                    <a:pt x="539158" y="724589"/>
                    <a:pt x="531464" y="732280"/>
                    <a:pt x="531464" y="741395"/>
                  </a:cubicBezTo>
                  <a:moveTo>
                    <a:pt x="386510" y="741395"/>
                  </a:moveTo>
                  <a:cubicBezTo>
                    <a:pt x="386510" y="750511"/>
                    <a:pt x="394205" y="758297"/>
                    <a:pt x="403418" y="758297"/>
                  </a:cubicBezTo>
                  <a:cubicBezTo>
                    <a:pt x="412632" y="758297"/>
                    <a:pt x="420327" y="751080"/>
                    <a:pt x="420327" y="741395"/>
                  </a:cubicBezTo>
                  <a:cubicBezTo>
                    <a:pt x="420327" y="731710"/>
                    <a:pt x="412632" y="724589"/>
                    <a:pt x="403418" y="724589"/>
                  </a:cubicBezTo>
                  <a:cubicBezTo>
                    <a:pt x="394205" y="724589"/>
                    <a:pt x="386510" y="732280"/>
                    <a:pt x="386510" y="741395"/>
                  </a:cubicBezTo>
                  <a:moveTo>
                    <a:pt x="289907" y="741395"/>
                  </a:moveTo>
                  <a:cubicBezTo>
                    <a:pt x="289907" y="750511"/>
                    <a:pt x="297601" y="758297"/>
                    <a:pt x="306815" y="758297"/>
                  </a:cubicBezTo>
                  <a:cubicBezTo>
                    <a:pt x="316029" y="758297"/>
                    <a:pt x="323723" y="751080"/>
                    <a:pt x="323723" y="741395"/>
                  </a:cubicBezTo>
                  <a:cubicBezTo>
                    <a:pt x="323723" y="731710"/>
                    <a:pt x="316029" y="724589"/>
                    <a:pt x="306815" y="724589"/>
                  </a:cubicBezTo>
                  <a:cubicBezTo>
                    <a:pt x="297601" y="724589"/>
                    <a:pt x="289907" y="732280"/>
                    <a:pt x="289907" y="741395"/>
                  </a:cubicBezTo>
                  <a:moveTo>
                    <a:pt x="193208" y="741395"/>
                  </a:moveTo>
                  <a:cubicBezTo>
                    <a:pt x="193208" y="750511"/>
                    <a:pt x="200902" y="758297"/>
                    <a:pt x="210116" y="758297"/>
                  </a:cubicBezTo>
                  <a:cubicBezTo>
                    <a:pt x="219330" y="758297"/>
                    <a:pt x="227024" y="751080"/>
                    <a:pt x="227024" y="741395"/>
                  </a:cubicBezTo>
                  <a:cubicBezTo>
                    <a:pt x="227024" y="731710"/>
                    <a:pt x="219235" y="724589"/>
                    <a:pt x="210116" y="724589"/>
                  </a:cubicBezTo>
                  <a:cubicBezTo>
                    <a:pt x="200997" y="724589"/>
                    <a:pt x="193208" y="732280"/>
                    <a:pt x="193208" y="741395"/>
                  </a:cubicBezTo>
                  <a:moveTo>
                    <a:pt x="144953" y="741395"/>
                  </a:moveTo>
                  <a:cubicBezTo>
                    <a:pt x="144953" y="750511"/>
                    <a:pt x="152647" y="758297"/>
                    <a:pt x="161861" y="758297"/>
                  </a:cubicBezTo>
                  <a:cubicBezTo>
                    <a:pt x="171075" y="758297"/>
                    <a:pt x="178769" y="751080"/>
                    <a:pt x="178769" y="741395"/>
                  </a:cubicBezTo>
                  <a:cubicBezTo>
                    <a:pt x="178769" y="731710"/>
                    <a:pt x="170980" y="724589"/>
                    <a:pt x="161861" y="724589"/>
                  </a:cubicBezTo>
                  <a:cubicBezTo>
                    <a:pt x="152742" y="724589"/>
                    <a:pt x="144953" y="732280"/>
                    <a:pt x="144953" y="741395"/>
                  </a:cubicBezTo>
                  <a:moveTo>
                    <a:pt x="338161" y="741395"/>
                  </a:moveTo>
                  <a:cubicBezTo>
                    <a:pt x="338161" y="750511"/>
                    <a:pt x="345855" y="758297"/>
                    <a:pt x="355069" y="758297"/>
                  </a:cubicBezTo>
                  <a:cubicBezTo>
                    <a:pt x="364283" y="758297"/>
                    <a:pt x="371977" y="751080"/>
                    <a:pt x="371977" y="741395"/>
                  </a:cubicBezTo>
                  <a:cubicBezTo>
                    <a:pt x="371977" y="731710"/>
                    <a:pt x="364283" y="724589"/>
                    <a:pt x="355069" y="724589"/>
                  </a:cubicBezTo>
                  <a:cubicBezTo>
                    <a:pt x="345855" y="724589"/>
                    <a:pt x="338161" y="732280"/>
                    <a:pt x="338161" y="741395"/>
                  </a:cubicBezTo>
                  <a:moveTo>
                    <a:pt x="241557" y="741395"/>
                  </a:moveTo>
                  <a:cubicBezTo>
                    <a:pt x="241557" y="750511"/>
                    <a:pt x="249251" y="758297"/>
                    <a:pt x="258465" y="758297"/>
                  </a:cubicBezTo>
                  <a:cubicBezTo>
                    <a:pt x="267679" y="758297"/>
                    <a:pt x="275373" y="751080"/>
                    <a:pt x="275373" y="741395"/>
                  </a:cubicBezTo>
                  <a:cubicBezTo>
                    <a:pt x="275373" y="731710"/>
                    <a:pt x="267679" y="724589"/>
                    <a:pt x="258465" y="724589"/>
                  </a:cubicBezTo>
                  <a:cubicBezTo>
                    <a:pt x="249251" y="724589"/>
                    <a:pt x="241557" y="732280"/>
                    <a:pt x="241557" y="741395"/>
                  </a:cubicBezTo>
                  <a:moveTo>
                    <a:pt x="869625" y="741395"/>
                  </a:moveTo>
                  <a:cubicBezTo>
                    <a:pt x="869625" y="750606"/>
                    <a:pt x="877319" y="758297"/>
                    <a:pt x="886533" y="758297"/>
                  </a:cubicBezTo>
                  <a:cubicBezTo>
                    <a:pt x="895747" y="758297"/>
                    <a:pt x="903441" y="751080"/>
                    <a:pt x="903441" y="741395"/>
                  </a:cubicBezTo>
                  <a:cubicBezTo>
                    <a:pt x="903441" y="731710"/>
                    <a:pt x="895747" y="724494"/>
                    <a:pt x="886533" y="724494"/>
                  </a:cubicBezTo>
                  <a:cubicBezTo>
                    <a:pt x="877319" y="724494"/>
                    <a:pt x="869625" y="732185"/>
                    <a:pt x="869625" y="741395"/>
                  </a:cubicBezTo>
                  <a:moveTo>
                    <a:pt x="917974" y="741395"/>
                  </a:moveTo>
                  <a:cubicBezTo>
                    <a:pt x="917974" y="750606"/>
                    <a:pt x="925668" y="758297"/>
                    <a:pt x="934882" y="758297"/>
                  </a:cubicBezTo>
                  <a:cubicBezTo>
                    <a:pt x="944096" y="758297"/>
                    <a:pt x="951790" y="751080"/>
                    <a:pt x="951790" y="741395"/>
                  </a:cubicBezTo>
                  <a:cubicBezTo>
                    <a:pt x="951790" y="731710"/>
                    <a:pt x="944001" y="724494"/>
                    <a:pt x="934882" y="724494"/>
                  </a:cubicBezTo>
                  <a:cubicBezTo>
                    <a:pt x="925763" y="724494"/>
                    <a:pt x="917974" y="732185"/>
                    <a:pt x="917974" y="741395"/>
                  </a:cubicBezTo>
                  <a:moveTo>
                    <a:pt x="1256135" y="741395"/>
                  </a:moveTo>
                  <a:cubicBezTo>
                    <a:pt x="1256135" y="732280"/>
                    <a:pt x="1263829" y="724494"/>
                    <a:pt x="1273043" y="724494"/>
                  </a:cubicBezTo>
                  <a:cubicBezTo>
                    <a:pt x="1282257" y="724494"/>
                    <a:pt x="1289951" y="732185"/>
                    <a:pt x="1289951" y="741395"/>
                  </a:cubicBezTo>
                  <a:cubicBezTo>
                    <a:pt x="1289951" y="751080"/>
                    <a:pt x="1282162" y="758297"/>
                    <a:pt x="1273043" y="758297"/>
                  </a:cubicBezTo>
                  <a:cubicBezTo>
                    <a:pt x="1263924" y="758297"/>
                    <a:pt x="1256135" y="750606"/>
                    <a:pt x="1256135" y="741395"/>
                  </a:cubicBezTo>
                  <a:moveTo>
                    <a:pt x="1159531" y="741395"/>
                  </a:moveTo>
                  <a:cubicBezTo>
                    <a:pt x="1159531" y="732280"/>
                    <a:pt x="1166750" y="724589"/>
                    <a:pt x="1176439" y="724589"/>
                  </a:cubicBezTo>
                  <a:cubicBezTo>
                    <a:pt x="1186128" y="724589"/>
                    <a:pt x="1193347" y="732280"/>
                    <a:pt x="1193347" y="741395"/>
                  </a:cubicBezTo>
                  <a:cubicBezTo>
                    <a:pt x="1193347" y="750511"/>
                    <a:pt x="1185653" y="758297"/>
                    <a:pt x="1176439" y="758297"/>
                  </a:cubicBezTo>
                  <a:cubicBezTo>
                    <a:pt x="1167225" y="758297"/>
                    <a:pt x="1159531" y="750606"/>
                    <a:pt x="1159531" y="741395"/>
                  </a:cubicBezTo>
                  <a:moveTo>
                    <a:pt x="1207786" y="741395"/>
                  </a:moveTo>
                  <a:cubicBezTo>
                    <a:pt x="1207786" y="732280"/>
                    <a:pt x="1215480" y="724494"/>
                    <a:pt x="1224694" y="724494"/>
                  </a:cubicBezTo>
                  <a:cubicBezTo>
                    <a:pt x="1233908" y="724494"/>
                    <a:pt x="1241602" y="732185"/>
                    <a:pt x="1241602" y="741395"/>
                  </a:cubicBezTo>
                  <a:cubicBezTo>
                    <a:pt x="1241602" y="751080"/>
                    <a:pt x="1233908" y="758297"/>
                    <a:pt x="1224694" y="758297"/>
                  </a:cubicBezTo>
                  <a:cubicBezTo>
                    <a:pt x="1215480" y="758297"/>
                    <a:pt x="1207786" y="750606"/>
                    <a:pt x="1207786" y="741395"/>
                  </a:cubicBezTo>
                  <a:moveTo>
                    <a:pt x="1062928" y="741395"/>
                  </a:moveTo>
                  <a:cubicBezTo>
                    <a:pt x="1062928" y="732280"/>
                    <a:pt x="1070146" y="724494"/>
                    <a:pt x="1079836" y="724494"/>
                  </a:cubicBezTo>
                  <a:cubicBezTo>
                    <a:pt x="1089524" y="724494"/>
                    <a:pt x="1096744" y="732185"/>
                    <a:pt x="1096744" y="741395"/>
                  </a:cubicBezTo>
                  <a:cubicBezTo>
                    <a:pt x="1096744" y="750606"/>
                    <a:pt x="1089050" y="758297"/>
                    <a:pt x="1079836" y="758297"/>
                  </a:cubicBezTo>
                  <a:cubicBezTo>
                    <a:pt x="1070622" y="758297"/>
                    <a:pt x="1062928" y="750606"/>
                    <a:pt x="1062928" y="741395"/>
                  </a:cubicBezTo>
                  <a:moveTo>
                    <a:pt x="1111182" y="741395"/>
                  </a:moveTo>
                  <a:cubicBezTo>
                    <a:pt x="1111182" y="732280"/>
                    <a:pt x="1118401" y="724589"/>
                    <a:pt x="1128090" y="724589"/>
                  </a:cubicBezTo>
                  <a:cubicBezTo>
                    <a:pt x="1137779" y="724589"/>
                    <a:pt x="1144998" y="732280"/>
                    <a:pt x="1144998" y="741395"/>
                  </a:cubicBezTo>
                  <a:cubicBezTo>
                    <a:pt x="1144998" y="750511"/>
                    <a:pt x="1137304" y="758297"/>
                    <a:pt x="1128090" y="758297"/>
                  </a:cubicBezTo>
                  <a:cubicBezTo>
                    <a:pt x="1118876" y="758297"/>
                    <a:pt x="1111182" y="750606"/>
                    <a:pt x="1111182" y="741395"/>
                  </a:cubicBezTo>
                  <a:moveTo>
                    <a:pt x="966228" y="741395"/>
                  </a:moveTo>
                  <a:cubicBezTo>
                    <a:pt x="966228" y="750511"/>
                    <a:pt x="974018" y="758297"/>
                    <a:pt x="983136" y="758297"/>
                  </a:cubicBezTo>
                  <a:cubicBezTo>
                    <a:pt x="992256" y="758297"/>
                    <a:pt x="1000044" y="750606"/>
                    <a:pt x="1000044" y="741395"/>
                  </a:cubicBezTo>
                  <a:cubicBezTo>
                    <a:pt x="1000044" y="732185"/>
                    <a:pt x="992350" y="724494"/>
                    <a:pt x="983136" y="724494"/>
                  </a:cubicBezTo>
                  <a:cubicBezTo>
                    <a:pt x="973448" y="724494"/>
                    <a:pt x="966228" y="732185"/>
                    <a:pt x="966228" y="741395"/>
                  </a:cubicBezTo>
                  <a:moveTo>
                    <a:pt x="1014578" y="741395"/>
                  </a:moveTo>
                  <a:cubicBezTo>
                    <a:pt x="1014578" y="750511"/>
                    <a:pt x="1022367" y="758297"/>
                    <a:pt x="1031486" y="758297"/>
                  </a:cubicBezTo>
                  <a:cubicBezTo>
                    <a:pt x="1040605" y="758297"/>
                    <a:pt x="1048394" y="750606"/>
                    <a:pt x="1048394" y="741395"/>
                  </a:cubicBezTo>
                  <a:cubicBezTo>
                    <a:pt x="1048394" y="732185"/>
                    <a:pt x="1040700" y="724494"/>
                    <a:pt x="1031486" y="724494"/>
                  </a:cubicBezTo>
                  <a:cubicBezTo>
                    <a:pt x="1021797" y="724494"/>
                    <a:pt x="1014578" y="732185"/>
                    <a:pt x="1014578" y="741395"/>
                  </a:cubicBezTo>
                  <a:moveTo>
                    <a:pt x="1304485" y="789726"/>
                  </a:moveTo>
                  <a:cubicBezTo>
                    <a:pt x="1304485" y="780611"/>
                    <a:pt x="1312179" y="772825"/>
                    <a:pt x="1321393" y="772825"/>
                  </a:cubicBezTo>
                  <a:cubicBezTo>
                    <a:pt x="1330607" y="772825"/>
                    <a:pt x="1338301" y="780516"/>
                    <a:pt x="1338301" y="789726"/>
                  </a:cubicBezTo>
                  <a:cubicBezTo>
                    <a:pt x="1338301" y="799317"/>
                    <a:pt x="1330607" y="806628"/>
                    <a:pt x="1321393" y="806628"/>
                  </a:cubicBezTo>
                  <a:cubicBezTo>
                    <a:pt x="1312179" y="806628"/>
                    <a:pt x="1304485" y="798937"/>
                    <a:pt x="1304485" y="789726"/>
                  </a:cubicBezTo>
                  <a:moveTo>
                    <a:pt x="676417" y="789632"/>
                  </a:moveTo>
                  <a:cubicBezTo>
                    <a:pt x="676417" y="798747"/>
                    <a:pt x="684111" y="806533"/>
                    <a:pt x="693325" y="806533"/>
                  </a:cubicBezTo>
                  <a:cubicBezTo>
                    <a:pt x="702539" y="806533"/>
                    <a:pt x="710233" y="799317"/>
                    <a:pt x="710233" y="789632"/>
                  </a:cubicBezTo>
                  <a:cubicBezTo>
                    <a:pt x="710233" y="779946"/>
                    <a:pt x="702539" y="772730"/>
                    <a:pt x="693325" y="772730"/>
                  </a:cubicBezTo>
                  <a:cubicBezTo>
                    <a:pt x="684111" y="772730"/>
                    <a:pt x="676417" y="780421"/>
                    <a:pt x="676417" y="789632"/>
                  </a:cubicBezTo>
                  <a:moveTo>
                    <a:pt x="773021" y="789632"/>
                  </a:moveTo>
                  <a:cubicBezTo>
                    <a:pt x="773021" y="798747"/>
                    <a:pt x="780715" y="806533"/>
                    <a:pt x="789929" y="806533"/>
                  </a:cubicBezTo>
                  <a:cubicBezTo>
                    <a:pt x="799143" y="806533"/>
                    <a:pt x="806837" y="799317"/>
                    <a:pt x="806837" y="789632"/>
                  </a:cubicBezTo>
                  <a:cubicBezTo>
                    <a:pt x="806837" y="779946"/>
                    <a:pt x="799143" y="772730"/>
                    <a:pt x="789929" y="772730"/>
                  </a:cubicBezTo>
                  <a:cubicBezTo>
                    <a:pt x="780715" y="772730"/>
                    <a:pt x="773021" y="780421"/>
                    <a:pt x="773021" y="789632"/>
                  </a:cubicBezTo>
                  <a:moveTo>
                    <a:pt x="724671" y="789632"/>
                  </a:moveTo>
                  <a:cubicBezTo>
                    <a:pt x="724671" y="798747"/>
                    <a:pt x="732365" y="806533"/>
                    <a:pt x="741579" y="806533"/>
                  </a:cubicBezTo>
                  <a:cubicBezTo>
                    <a:pt x="750793" y="806533"/>
                    <a:pt x="758487" y="799317"/>
                    <a:pt x="758487" y="789632"/>
                  </a:cubicBezTo>
                  <a:cubicBezTo>
                    <a:pt x="758487" y="779946"/>
                    <a:pt x="750793" y="772730"/>
                    <a:pt x="741579" y="772730"/>
                  </a:cubicBezTo>
                  <a:cubicBezTo>
                    <a:pt x="732365" y="772730"/>
                    <a:pt x="724671" y="780421"/>
                    <a:pt x="724671" y="789632"/>
                  </a:cubicBezTo>
                  <a:moveTo>
                    <a:pt x="821275" y="789632"/>
                  </a:moveTo>
                  <a:cubicBezTo>
                    <a:pt x="821275" y="798747"/>
                    <a:pt x="828969" y="806533"/>
                    <a:pt x="838183" y="806533"/>
                  </a:cubicBezTo>
                  <a:cubicBezTo>
                    <a:pt x="847397" y="806533"/>
                    <a:pt x="855091" y="799317"/>
                    <a:pt x="855091" y="789632"/>
                  </a:cubicBezTo>
                  <a:cubicBezTo>
                    <a:pt x="855091" y="779946"/>
                    <a:pt x="847397" y="772730"/>
                    <a:pt x="838183" y="772730"/>
                  </a:cubicBezTo>
                  <a:cubicBezTo>
                    <a:pt x="828969" y="772730"/>
                    <a:pt x="821275" y="780421"/>
                    <a:pt x="821275" y="789632"/>
                  </a:cubicBezTo>
                  <a:moveTo>
                    <a:pt x="483114" y="789632"/>
                  </a:moveTo>
                  <a:cubicBezTo>
                    <a:pt x="483114" y="798747"/>
                    <a:pt x="490808" y="806533"/>
                    <a:pt x="500022" y="806533"/>
                  </a:cubicBezTo>
                  <a:cubicBezTo>
                    <a:pt x="509236" y="806533"/>
                    <a:pt x="516930" y="799317"/>
                    <a:pt x="516930" y="789632"/>
                  </a:cubicBezTo>
                  <a:cubicBezTo>
                    <a:pt x="516930" y="779946"/>
                    <a:pt x="509236" y="772730"/>
                    <a:pt x="500022" y="772730"/>
                  </a:cubicBezTo>
                  <a:cubicBezTo>
                    <a:pt x="490808" y="772730"/>
                    <a:pt x="483114" y="780421"/>
                    <a:pt x="483114" y="789632"/>
                  </a:cubicBezTo>
                  <a:moveTo>
                    <a:pt x="434860" y="789632"/>
                  </a:moveTo>
                  <a:cubicBezTo>
                    <a:pt x="434860" y="798747"/>
                    <a:pt x="442554" y="806533"/>
                    <a:pt x="451768" y="806533"/>
                  </a:cubicBezTo>
                  <a:cubicBezTo>
                    <a:pt x="460982" y="806533"/>
                    <a:pt x="468676" y="799317"/>
                    <a:pt x="468676" y="789632"/>
                  </a:cubicBezTo>
                  <a:cubicBezTo>
                    <a:pt x="468676" y="779946"/>
                    <a:pt x="460982" y="772730"/>
                    <a:pt x="451768" y="772730"/>
                  </a:cubicBezTo>
                  <a:cubicBezTo>
                    <a:pt x="442554" y="772730"/>
                    <a:pt x="434860" y="780421"/>
                    <a:pt x="434860" y="789632"/>
                  </a:cubicBezTo>
                  <a:moveTo>
                    <a:pt x="579718" y="789632"/>
                  </a:moveTo>
                  <a:cubicBezTo>
                    <a:pt x="579718" y="798747"/>
                    <a:pt x="587507" y="806533"/>
                    <a:pt x="596626" y="806533"/>
                  </a:cubicBezTo>
                  <a:cubicBezTo>
                    <a:pt x="605745" y="806533"/>
                    <a:pt x="613534" y="799317"/>
                    <a:pt x="613534" y="789632"/>
                  </a:cubicBezTo>
                  <a:cubicBezTo>
                    <a:pt x="613534" y="779946"/>
                    <a:pt x="605840" y="772730"/>
                    <a:pt x="596626" y="772730"/>
                  </a:cubicBezTo>
                  <a:cubicBezTo>
                    <a:pt x="587412" y="772730"/>
                    <a:pt x="579718" y="780421"/>
                    <a:pt x="579718" y="789632"/>
                  </a:cubicBezTo>
                  <a:moveTo>
                    <a:pt x="531464" y="789632"/>
                  </a:moveTo>
                  <a:cubicBezTo>
                    <a:pt x="531464" y="798747"/>
                    <a:pt x="539158" y="806533"/>
                    <a:pt x="548372" y="806533"/>
                  </a:cubicBezTo>
                  <a:cubicBezTo>
                    <a:pt x="557586" y="806533"/>
                    <a:pt x="565280" y="799317"/>
                    <a:pt x="565280" y="789632"/>
                  </a:cubicBezTo>
                  <a:cubicBezTo>
                    <a:pt x="565280" y="779946"/>
                    <a:pt x="557586" y="772730"/>
                    <a:pt x="548372" y="772730"/>
                  </a:cubicBezTo>
                  <a:cubicBezTo>
                    <a:pt x="539158" y="772730"/>
                    <a:pt x="531464" y="780421"/>
                    <a:pt x="531464" y="789632"/>
                  </a:cubicBezTo>
                  <a:moveTo>
                    <a:pt x="386510" y="789632"/>
                  </a:moveTo>
                  <a:cubicBezTo>
                    <a:pt x="386510" y="798747"/>
                    <a:pt x="394205" y="806533"/>
                    <a:pt x="403418" y="806533"/>
                  </a:cubicBezTo>
                  <a:cubicBezTo>
                    <a:pt x="412632" y="806533"/>
                    <a:pt x="420327" y="799317"/>
                    <a:pt x="420327" y="789632"/>
                  </a:cubicBezTo>
                  <a:cubicBezTo>
                    <a:pt x="420327" y="779946"/>
                    <a:pt x="412632" y="772730"/>
                    <a:pt x="403418" y="772730"/>
                  </a:cubicBezTo>
                  <a:cubicBezTo>
                    <a:pt x="394205" y="772730"/>
                    <a:pt x="386510" y="780421"/>
                    <a:pt x="386510" y="789632"/>
                  </a:cubicBezTo>
                  <a:moveTo>
                    <a:pt x="289907" y="789632"/>
                  </a:moveTo>
                  <a:cubicBezTo>
                    <a:pt x="289907" y="798747"/>
                    <a:pt x="297601" y="806533"/>
                    <a:pt x="306815" y="806533"/>
                  </a:cubicBezTo>
                  <a:cubicBezTo>
                    <a:pt x="316029" y="806533"/>
                    <a:pt x="323723" y="799317"/>
                    <a:pt x="323723" y="789632"/>
                  </a:cubicBezTo>
                  <a:cubicBezTo>
                    <a:pt x="323723" y="779946"/>
                    <a:pt x="316029" y="772730"/>
                    <a:pt x="306815" y="772730"/>
                  </a:cubicBezTo>
                  <a:cubicBezTo>
                    <a:pt x="297601" y="772730"/>
                    <a:pt x="289907" y="780421"/>
                    <a:pt x="289907" y="789632"/>
                  </a:cubicBezTo>
                  <a:moveTo>
                    <a:pt x="193208" y="789632"/>
                  </a:moveTo>
                  <a:cubicBezTo>
                    <a:pt x="193208" y="798747"/>
                    <a:pt x="200902" y="806533"/>
                    <a:pt x="210116" y="806533"/>
                  </a:cubicBezTo>
                  <a:cubicBezTo>
                    <a:pt x="219330" y="806533"/>
                    <a:pt x="227024" y="799317"/>
                    <a:pt x="227024" y="789632"/>
                  </a:cubicBezTo>
                  <a:cubicBezTo>
                    <a:pt x="227024" y="779946"/>
                    <a:pt x="219235" y="772730"/>
                    <a:pt x="210116" y="772730"/>
                  </a:cubicBezTo>
                  <a:cubicBezTo>
                    <a:pt x="200997" y="772730"/>
                    <a:pt x="193208" y="780421"/>
                    <a:pt x="193208" y="789632"/>
                  </a:cubicBezTo>
                  <a:moveTo>
                    <a:pt x="338161" y="789632"/>
                  </a:moveTo>
                  <a:cubicBezTo>
                    <a:pt x="338161" y="798747"/>
                    <a:pt x="345855" y="806533"/>
                    <a:pt x="355069" y="806533"/>
                  </a:cubicBezTo>
                  <a:cubicBezTo>
                    <a:pt x="364283" y="806533"/>
                    <a:pt x="371977" y="799317"/>
                    <a:pt x="371977" y="789632"/>
                  </a:cubicBezTo>
                  <a:cubicBezTo>
                    <a:pt x="371977" y="779946"/>
                    <a:pt x="364283" y="772730"/>
                    <a:pt x="355069" y="772730"/>
                  </a:cubicBezTo>
                  <a:cubicBezTo>
                    <a:pt x="345855" y="772730"/>
                    <a:pt x="338161" y="780421"/>
                    <a:pt x="338161" y="789632"/>
                  </a:cubicBezTo>
                  <a:moveTo>
                    <a:pt x="241557" y="789632"/>
                  </a:moveTo>
                  <a:cubicBezTo>
                    <a:pt x="241557" y="798747"/>
                    <a:pt x="249251" y="806533"/>
                    <a:pt x="258465" y="806533"/>
                  </a:cubicBezTo>
                  <a:cubicBezTo>
                    <a:pt x="267679" y="806533"/>
                    <a:pt x="275373" y="799317"/>
                    <a:pt x="275373" y="789632"/>
                  </a:cubicBezTo>
                  <a:cubicBezTo>
                    <a:pt x="275373" y="779946"/>
                    <a:pt x="267679" y="772730"/>
                    <a:pt x="258465" y="772730"/>
                  </a:cubicBezTo>
                  <a:cubicBezTo>
                    <a:pt x="249251" y="772730"/>
                    <a:pt x="241557" y="780421"/>
                    <a:pt x="241557" y="789632"/>
                  </a:cubicBezTo>
                  <a:moveTo>
                    <a:pt x="869625" y="789726"/>
                  </a:moveTo>
                  <a:cubicBezTo>
                    <a:pt x="869625" y="798937"/>
                    <a:pt x="877319" y="806628"/>
                    <a:pt x="886533" y="806628"/>
                  </a:cubicBezTo>
                  <a:cubicBezTo>
                    <a:pt x="895747" y="806628"/>
                    <a:pt x="903441" y="799412"/>
                    <a:pt x="903441" y="789726"/>
                  </a:cubicBezTo>
                  <a:cubicBezTo>
                    <a:pt x="903441" y="780041"/>
                    <a:pt x="895747" y="772825"/>
                    <a:pt x="886533" y="772825"/>
                  </a:cubicBezTo>
                  <a:cubicBezTo>
                    <a:pt x="877319" y="772825"/>
                    <a:pt x="869625" y="780516"/>
                    <a:pt x="869625" y="789726"/>
                  </a:cubicBezTo>
                  <a:moveTo>
                    <a:pt x="917974" y="789726"/>
                  </a:moveTo>
                  <a:cubicBezTo>
                    <a:pt x="917974" y="798937"/>
                    <a:pt x="925668" y="806628"/>
                    <a:pt x="934882" y="806628"/>
                  </a:cubicBezTo>
                  <a:cubicBezTo>
                    <a:pt x="944096" y="806628"/>
                    <a:pt x="951790" y="799412"/>
                    <a:pt x="951790" y="789726"/>
                  </a:cubicBezTo>
                  <a:cubicBezTo>
                    <a:pt x="951790" y="780041"/>
                    <a:pt x="944001" y="772825"/>
                    <a:pt x="934882" y="772825"/>
                  </a:cubicBezTo>
                  <a:cubicBezTo>
                    <a:pt x="925763" y="772825"/>
                    <a:pt x="917974" y="780516"/>
                    <a:pt x="917974" y="789726"/>
                  </a:cubicBezTo>
                  <a:moveTo>
                    <a:pt x="1256135" y="789726"/>
                  </a:moveTo>
                  <a:cubicBezTo>
                    <a:pt x="1256135" y="780611"/>
                    <a:pt x="1263829" y="772825"/>
                    <a:pt x="1273043" y="772825"/>
                  </a:cubicBezTo>
                  <a:cubicBezTo>
                    <a:pt x="1282257" y="772825"/>
                    <a:pt x="1289951" y="780516"/>
                    <a:pt x="1289951" y="789726"/>
                  </a:cubicBezTo>
                  <a:cubicBezTo>
                    <a:pt x="1289951" y="799317"/>
                    <a:pt x="1282162" y="806628"/>
                    <a:pt x="1273043" y="806628"/>
                  </a:cubicBezTo>
                  <a:cubicBezTo>
                    <a:pt x="1263924" y="806628"/>
                    <a:pt x="1256135" y="798937"/>
                    <a:pt x="1256135" y="789726"/>
                  </a:cubicBezTo>
                  <a:moveTo>
                    <a:pt x="1159531" y="789632"/>
                  </a:moveTo>
                  <a:cubicBezTo>
                    <a:pt x="1159531" y="780516"/>
                    <a:pt x="1166750" y="772730"/>
                    <a:pt x="1176439" y="772730"/>
                  </a:cubicBezTo>
                  <a:cubicBezTo>
                    <a:pt x="1186128" y="772730"/>
                    <a:pt x="1193347" y="780421"/>
                    <a:pt x="1193347" y="789632"/>
                  </a:cubicBezTo>
                  <a:cubicBezTo>
                    <a:pt x="1193347" y="798842"/>
                    <a:pt x="1185653" y="806533"/>
                    <a:pt x="1176439" y="806533"/>
                  </a:cubicBezTo>
                  <a:cubicBezTo>
                    <a:pt x="1167225" y="806533"/>
                    <a:pt x="1159531" y="798842"/>
                    <a:pt x="1159531" y="789632"/>
                  </a:cubicBezTo>
                  <a:moveTo>
                    <a:pt x="1207786" y="789726"/>
                  </a:moveTo>
                  <a:cubicBezTo>
                    <a:pt x="1207786" y="780611"/>
                    <a:pt x="1215480" y="772825"/>
                    <a:pt x="1224694" y="772825"/>
                  </a:cubicBezTo>
                  <a:cubicBezTo>
                    <a:pt x="1233908" y="772825"/>
                    <a:pt x="1241602" y="780516"/>
                    <a:pt x="1241602" y="789726"/>
                  </a:cubicBezTo>
                  <a:cubicBezTo>
                    <a:pt x="1241602" y="799317"/>
                    <a:pt x="1233908" y="806628"/>
                    <a:pt x="1224694" y="806628"/>
                  </a:cubicBezTo>
                  <a:cubicBezTo>
                    <a:pt x="1215480" y="806628"/>
                    <a:pt x="1207786" y="798937"/>
                    <a:pt x="1207786" y="789726"/>
                  </a:cubicBezTo>
                  <a:moveTo>
                    <a:pt x="1062928" y="789726"/>
                  </a:moveTo>
                  <a:cubicBezTo>
                    <a:pt x="1062928" y="780611"/>
                    <a:pt x="1070146" y="772825"/>
                    <a:pt x="1079836" y="772825"/>
                  </a:cubicBezTo>
                  <a:cubicBezTo>
                    <a:pt x="1089524" y="772825"/>
                    <a:pt x="1096744" y="780516"/>
                    <a:pt x="1096744" y="789726"/>
                  </a:cubicBezTo>
                  <a:cubicBezTo>
                    <a:pt x="1096744" y="798937"/>
                    <a:pt x="1089050" y="806533"/>
                    <a:pt x="1079836" y="806533"/>
                  </a:cubicBezTo>
                  <a:cubicBezTo>
                    <a:pt x="1070622" y="806533"/>
                    <a:pt x="1062928" y="798842"/>
                    <a:pt x="1062928" y="789726"/>
                  </a:cubicBezTo>
                  <a:moveTo>
                    <a:pt x="1111182" y="789632"/>
                  </a:moveTo>
                  <a:cubicBezTo>
                    <a:pt x="1111182" y="780516"/>
                    <a:pt x="1118401" y="772730"/>
                    <a:pt x="1128090" y="772730"/>
                  </a:cubicBezTo>
                  <a:cubicBezTo>
                    <a:pt x="1137779" y="772730"/>
                    <a:pt x="1144998" y="780421"/>
                    <a:pt x="1144998" y="789632"/>
                  </a:cubicBezTo>
                  <a:cubicBezTo>
                    <a:pt x="1144998" y="798842"/>
                    <a:pt x="1137304" y="806533"/>
                    <a:pt x="1128090" y="806533"/>
                  </a:cubicBezTo>
                  <a:cubicBezTo>
                    <a:pt x="1118876" y="806533"/>
                    <a:pt x="1111182" y="798842"/>
                    <a:pt x="1111182" y="789632"/>
                  </a:cubicBezTo>
                  <a:moveTo>
                    <a:pt x="966228" y="789726"/>
                  </a:moveTo>
                  <a:cubicBezTo>
                    <a:pt x="966228" y="798842"/>
                    <a:pt x="974018" y="806628"/>
                    <a:pt x="983136" y="806628"/>
                  </a:cubicBezTo>
                  <a:cubicBezTo>
                    <a:pt x="992256" y="806628"/>
                    <a:pt x="1000044" y="798937"/>
                    <a:pt x="1000044" y="789726"/>
                  </a:cubicBezTo>
                  <a:cubicBezTo>
                    <a:pt x="1000044" y="780516"/>
                    <a:pt x="992350" y="772825"/>
                    <a:pt x="983136" y="772825"/>
                  </a:cubicBezTo>
                  <a:cubicBezTo>
                    <a:pt x="973448" y="772825"/>
                    <a:pt x="966228" y="780516"/>
                    <a:pt x="966228" y="789726"/>
                  </a:cubicBezTo>
                  <a:moveTo>
                    <a:pt x="1014578" y="789726"/>
                  </a:moveTo>
                  <a:cubicBezTo>
                    <a:pt x="1014578" y="798842"/>
                    <a:pt x="1022367" y="806628"/>
                    <a:pt x="1031486" y="806628"/>
                  </a:cubicBezTo>
                  <a:cubicBezTo>
                    <a:pt x="1040605" y="806628"/>
                    <a:pt x="1048394" y="798937"/>
                    <a:pt x="1048394" y="789726"/>
                  </a:cubicBezTo>
                  <a:cubicBezTo>
                    <a:pt x="1048394" y="780516"/>
                    <a:pt x="1040700" y="772825"/>
                    <a:pt x="1031486" y="772825"/>
                  </a:cubicBezTo>
                  <a:cubicBezTo>
                    <a:pt x="1021797" y="772825"/>
                    <a:pt x="1014578" y="780516"/>
                    <a:pt x="1014578" y="789726"/>
                  </a:cubicBezTo>
                  <a:moveTo>
                    <a:pt x="676417" y="837963"/>
                  </a:moveTo>
                  <a:cubicBezTo>
                    <a:pt x="676417" y="847078"/>
                    <a:pt x="684111" y="854864"/>
                    <a:pt x="693325" y="854864"/>
                  </a:cubicBezTo>
                  <a:cubicBezTo>
                    <a:pt x="702539" y="854864"/>
                    <a:pt x="710233" y="847648"/>
                    <a:pt x="710233" y="837963"/>
                  </a:cubicBezTo>
                  <a:cubicBezTo>
                    <a:pt x="710233" y="828277"/>
                    <a:pt x="702539" y="821156"/>
                    <a:pt x="693325" y="821156"/>
                  </a:cubicBezTo>
                  <a:cubicBezTo>
                    <a:pt x="684111" y="821156"/>
                    <a:pt x="676417" y="828847"/>
                    <a:pt x="676417" y="837963"/>
                  </a:cubicBezTo>
                  <a:moveTo>
                    <a:pt x="773021" y="837963"/>
                  </a:moveTo>
                  <a:cubicBezTo>
                    <a:pt x="773021" y="847078"/>
                    <a:pt x="780715" y="854864"/>
                    <a:pt x="789929" y="854864"/>
                  </a:cubicBezTo>
                  <a:cubicBezTo>
                    <a:pt x="799143" y="854864"/>
                    <a:pt x="806837" y="847648"/>
                    <a:pt x="806837" y="837963"/>
                  </a:cubicBezTo>
                  <a:cubicBezTo>
                    <a:pt x="806837" y="828277"/>
                    <a:pt x="799143" y="821156"/>
                    <a:pt x="789929" y="821156"/>
                  </a:cubicBezTo>
                  <a:cubicBezTo>
                    <a:pt x="780715" y="821156"/>
                    <a:pt x="773021" y="828847"/>
                    <a:pt x="773021" y="837963"/>
                  </a:cubicBezTo>
                  <a:moveTo>
                    <a:pt x="724671" y="837963"/>
                  </a:moveTo>
                  <a:cubicBezTo>
                    <a:pt x="724671" y="847078"/>
                    <a:pt x="732365" y="854864"/>
                    <a:pt x="741579" y="854864"/>
                  </a:cubicBezTo>
                  <a:cubicBezTo>
                    <a:pt x="750793" y="854864"/>
                    <a:pt x="758487" y="847648"/>
                    <a:pt x="758487" y="837963"/>
                  </a:cubicBezTo>
                  <a:cubicBezTo>
                    <a:pt x="758487" y="828277"/>
                    <a:pt x="750793" y="821156"/>
                    <a:pt x="741579" y="821156"/>
                  </a:cubicBezTo>
                  <a:cubicBezTo>
                    <a:pt x="732365" y="821156"/>
                    <a:pt x="724671" y="828847"/>
                    <a:pt x="724671" y="837963"/>
                  </a:cubicBezTo>
                  <a:moveTo>
                    <a:pt x="821275" y="837963"/>
                  </a:moveTo>
                  <a:cubicBezTo>
                    <a:pt x="821275" y="847078"/>
                    <a:pt x="828969" y="854864"/>
                    <a:pt x="838183" y="854864"/>
                  </a:cubicBezTo>
                  <a:cubicBezTo>
                    <a:pt x="847397" y="854864"/>
                    <a:pt x="855091" y="847648"/>
                    <a:pt x="855091" y="837963"/>
                  </a:cubicBezTo>
                  <a:cubicBezTo>
                    <a:pt x="855091" y="828277"/>
                    <a:pt x="847397" y="821156"/>
                    <a:pt x="838183" y="821156"/>
                  </a:cubicBezTo>
                  <a:cubicBezTo>
                    <a:pt x="828969" y="821156"/>
                    <a:pt x="821275" y="828847"/>
                    <a:pt x="821275" y="837963"/>
                  </a:cubicBezTo>
                  <a:moveTo>
                    <a:pt x="483114" y="837963"/>
                  </a:moveTo>
                  <a:cubicBezTo>
                    <a:pt x="483114" y="847078"/>
                    <a:pt x="490808" y="854864"/>
                    <a:pt x="500022" y="854864"/>
                  </a:cubicBezTo>
                  <a:cubicBezTo>
                    <a:pt x="509236" y="854864"/>
                    <a:pt x="516930" y="847648"/>
                    <a:pt x="516930" y="837963"/>
                  </a:cubicBezTo>
                  <a:cubicBezTo>
                    <a:pt x="516930" y="828277"/>
                    <a:pt x="509236" y="821156"/>
                    <a:pt x="500022" y="821156"/>
                  </a:cubicBezTo>
                  <a:cubicBezTo>
                    <a:pt x="490808" y="821156"/>
                    <a:pt x="483114" y="828847"/>
                    <a:pt x="483114" y="837963"/>
                  </a:cubicBezTo>
                  <a:moveTo>
                    <a:pt x="434860" y="837963"/>
                  </a:moveTo>
                  <a:cubicBezTo>
                    <a:pt x="434860" y="847078"/>
                    <a:pt x="442554" y="854864"/>
                    <a:pt x="451768" y="854864"/>
                  </a:cubicBezTo>
                  <a:cubicBezTo>
                    <a:pt x="460982" y="854864"/>
                    <a:pt x="468676" y="847648"/>
                    <a:pt x="468676" y="837963"/>
                  </a:cubicBezTo>
                  <a:cubicBezTo>
                    <a:pt x="468676" y="828277"/>
                    <a:pt x="460982" y="821156"/>
                    <a:pt x="451768" y="821156"/>
                  </a:cubicBezTo>
                  <a:cubicBezTo>
                    <a:pt x="442554" y="821156"/>
                    <a:pt x="434860" y="828847"/>
                    <a:pt x="434860" y="837963"/>
                  </a:cubicBezTo>
                  <a:moveTo>
                    <a:pt x="579718" y="837963"/>
                  </a:moveTo>
                  <a:cubicBezTo>
                    <a:pt x="579718" y="847078"/>
                    <a:pt x="587507" y="854864"/>
                    <a:pt x="596626" y="854864"/>
                  </a:cubicBezTo>
                  <a:cubicBezTo>
                    <a:pt x="605745" y="854864"/>
                    <a:pt x="613534" y="847648"/>
                    <a:pt x="613534" y="837963"/>
                  </a:cubicBezTo>
                  <a:cubicBezTo>
                    <a:pt x="613534" y="828277"/>
                    <a:pt x="605840" y="821156"/>
                    <a:pt x="596626" y="821156"/>
                  </a:cubicBezTo>
                  <a:cubicBezTo>
                    <a:pt x="587412" y="821156"/>
                    <a:pt x="579718" y="828847"/>
                    <a:pt x="579718" y="837963"/>
                  </a:cubicBezTo>
                  <a:moveTo>
                    <a:pt x="531464" y="837963"/>
                  </a:moveTo>
                  <a:cubicBezTo>
                    <a:pt x="531464" y="847078"/>
                    <a:pt x="539158" y="854864"/>
                    <a:pt x="548372" y="854864"/>
                  </a:cubicBezTo>
                  <a:cubicBezTo>
                    <a:pt x="557586" y="854864"/>
                    <a:pt x="565280" y="847648"/>
                    <a:pt x="565280" y="837963"/>
                  </a:cubicBezTo>
                  <a:cubicBezTo>
                    <a:pt x="565280" y="828277"/>
                    <a:pt x="557586" y="821156"/>
                    <a:pt x="548372" y="821156"/>
                  </a:cubicBezTo>
                  <a:cubicBezTo>
                    <a:pt x="539158" y="821156"/>
                    <a:pt x="531464" y="828847"/>
                    <a:pt x="531464" y="837963"/>
                  </a:cubicBezTo>
                  <a:moveTo>
                    <a:pt x="386510" y="837963"/>
                  </a:moveTo>
                  <a:cubicBezTo>
                    <a:pt x="386510" y="847078"/>
                    <a:pt x="394205" y="854864"/>
                    <a:pt x="403418" y="854864"/>
                  </a:cubicBezTo>
                  <a:cubicBezTo>
                    <a:pt x="412632" y="854864"/>
                    <a:pt x="420327" y="847648"/>
                    <a:pt x="420327" y="837963"/>
                  </a:cubicBezTo>
                  <a:cubicBezTo>
                    <a:pt x="420327" y="828277"/>
                    <a:pt x="412632" y="821156"/>
                    <a:pt x="403418" y="821156"/>
                  </a:cubicBezTo>
                  <a:cubicBezTo>
                    <a:pt x="394205" y="821156"/>
                    <a:pt x="386510" y="828847"/>
                    <a:pt x="386510" y="837963"/>
                  </a:cubicBezTo>
                  <a:moveTo>
                    <a:pt x="289907" y="837963"/>
                  </a:moveTo>
                  <a:cubicBezTo>
                    <a:pt x="289907" y="847078"/>
                    <a:pt x="297601" y="854864"/>
                    <a:pt x="306815" y="854864"/>
                  </a:cubicBezTo>
                  <a:cubicBezTo>
                    <a:pt x="316029" y="854864"/>
                    <a:pt x="323723" y="847648"/>
                    <a:pt x="323723" y="837963"/>
                  </a:cubicBezTo>
                  <a:cubicBezTo>
                    <a:pt x="323723" y="828277"/>
                    <a:pt x="316029" y="821156"/>
                    <a:pt x="306815" y="821156"/>
                  </a:cubicBezTo>
                  <a:cubicBezTo>
                    <a:pt x="297601" y="821156"/>
                    <a:pt x="289907" y="828847"/>
                    <a:pt x="289907" y="837963"/>
                  </a:cubicBezTo>
                  <a:moveTo>
                    <a:pt x="193208" y="837963"/>
                  </a:moveTo>
                  <a:cubicBezTo>
                    <a:pt x="193208" y="847078"/>
                    <a:pt x="200902" y="854864"/>
                    <a:pt x="210116" y="854864"/>
                  </a:cubicBezTo>
                  <a:cubicBezTo>
                    <a:pt x="219330" y="854864"/>
                    <a:pt x="227024" y="847648"/>
                    <a:pt x="227024" y="837963"/>
                  </a:cubicBezTo>
                  <a:cubicBezTo>
                    <a:pt x="227024" y="828277"/>
                    <a:pt x="219235" y="821156"/>
                    <a:pt x="210116" y="821156"/>
                  </a:cubicBezTo>
                  <a:cubicBezTo>
                    <a:pt x="200997" y="821156"/>
                    <a:pt x="193208" y="828847"/>
                    <a:pt x="193208" y="837963"/>
                  </a:cubicBezTo>
                  <a:moveTo>
                    <a:pt x="338161" y="837963"/>
                  </a:moveTo>
                  <a:cubicBezTo>
                    <a:pt x="338161" y="847078"/>
                    <a:pt x="345855" y="854864"/>
                    <a:pt x="355069" y="854864"/>
                  </a:cubicBezTo>
                  <a:cubicBezTo>
                    <a:pt x="364283" y="854864"/>
                    <a:pt x="371977" y="847648"/>
                    <a:pt x="371977" y="837963"/>
                  </a:cubicBezTo>
                  <a:cubicBezTo>
                    <a:pt x="371977" y="828277"/>
                    <a:pt x="364283" y="821156"/>
                    <a:pt x="355069" y="821156"/>
                  </a:cubicBezTo>
                  <a:cubicBezTo>
                    <a:pt x="345855" y="821156"/>
                    <a:pt x="338161" y="828847"/>
                    <a:pt x="338161" y="837963"/>
                  </a:cubicBezTo>
                  <a:moveTo>
                    <a:pt x="241557" y="837963"/>
                  </a:moveTo>
                  <a:cubicBezTo>
                    <a:pt x="241557" y="847078"/>
                    <a:pt x="249251" y="854864"/>
                    <a:pt x="258465" y="854864"/>
                  </a:cubicBezTo>
                  <a:cubicBezTo>
                    <a:pt x="267679" y="854864"/>
                    <a:pt x="275373" y="847648"/>
                    <a:pt x="275373" y="837963"/>
                  </a:cubicBezTo>
                  <a:cubicBezTo>
                    <a:pt x="275373" y="828277"/>
                    <a:pt x="267679" y="821156"/>
                    <a:pt x="258465" y="821156"/>
                  </a:cubicBezTo>
                  <a:cubicBezTo>
                    <a:pt x="249251" y="821156"/>
                    <a:pt x="241557" y="828847"/>
                    <a:pt x="241557" y="837963"/>
                  </a:cubicBezTo>
                  <a:moveTo>
                    <a:pt x="869625" y="837963"/>
                  </a:moveTo>
                  <a:cubicBezTo>
                    <a:pt x="869625" y="847173"/>
                    <a:pt x="877319" y="854864"/>
                    <a:pt x="886533" y="854864"/>
                  </a:cubicBezTo>
                  <a:cubicBezTo>
                    <a:pt x="895747" y="854864"/>
                    <a:pt x="903441" y="847648"/>
                    <a:pt x="903441" y="837963"/>
                  </a:cubicBezTo>
                  <a:cubicBezTo>
                    <a:pt x="903441" y="828277"/>
                    <a:pt x="895747" y="821061"/>
                    <a:pt x="886533" y="821061"/>
                  </a:cubicBezTo>
                  <a:cubicBezTo>
                    <a:pt x="877319" y="821061"/>
                    <a:pt x="869625" y="828752"/>
                    <a:pt x="869625" y="837963"/>
                  </a:cubicBezTo>
                  <a:moveTo>
                    <a:pt x="917974" y="837963"/>
                  </a:moveTo>
                  <a:cubicBezTo>
                    <a:pt x="917974" y="847173"/>
                    <a:pt x="925668" y="854864"/>
                    <a:pt x="934882" y="854864"/>
                  </a:cubicBezTo>
                  <a:cubicBezTo>
                    <a:pt x="944096" y="854864"/>
                    <a:pt x="951790" y="847648"/>
                    <a:pt x="951790" y="837963"/>
                  </a:cubicBezTo>
                  <a:cubicBezTo>
                    <a:pt x="951790" y="828277"/>
                    <a:pt x="944001" y="821061"/>
                    <a:pt x="934882" y="821061"/>
                  </a:cubicBezTo>
                  <a:cubicBezTo>
                    <a:pt x="925763" y="821061"/>
                    <a:pt x="917974" y="828752"/>
                    <a:pt x="917974" y="837963"/>
                  </a:cubicBezTo>
                  <a:moveTo>
                    <a:pt x="1256135" y="837963"/>
                  </a:moveTo>
                  <a:cubicBezTo>
                    <a:pt x="1256135" y="828847"/>
                    <a:pt x="1263829" y="821061"/>
                    <a:pt x="1273043" y="821061"/>
                  </a:cubicBezTo>
                  <a:cubicBezTo>
                    <a:pt x="1282257" y="821061"/>
                    <a:pt x="1289951" y="828752"/>
                    <a:pt x="1289951" y="837963"/>
                  </a:cubicBezTo>
                  <a:cubicBezTo>
                    <a:pt x="1289951" y="847553"/>
                    <a:pt x="1282162" y="854864"/>
                    <a:pt x="1273043" y="854864"/>
                  </a:cubicBezTo>
                  <a:cubicBezTo>
                    <a:pt x="1263924" y="854864"/>
                    <a:pt x="1256135" y="847173"/>
                    <a:pt x="1256135" y="837963"/>
                  </a:cubicBezTo>
                  <a:moveTo>
                    <a:pt x="1159531" y="837963"/>
                  </a:moveTo>
                  <a:cubicBezTo>
                    <a:pt x="1159531" y="828847"/>
                    <a:pt x="1166750" y="821156"/>
                    <a:pt x="1176439" y="821156"/>
                  </a:cubicBezTo>
                  <a:cubicBezTo>
                    <a:pt x="1186128" y="821156"/>
                    <a:pt x="1193347" y="828847"/>
                    <a:pt x="1193347" y="837963"/>
                  </a:cubicBezTo>
                  <a:cubicBezTo>
                    <a:pt x="1193347" y="847078"/>
                    <a:pt x="1185653" y="854864"/>
                    <a:pt x="1176439" y="854864"/>
                  </a:cubicBezTo>
                  <a:cubicBezTo>
                    <a:pt x="1167225" y="854864"/>
                    <a:pt x="1159531" y="847173"/>
                    <a:pt x="1159531" y="837963"/>
                  </a:cubicBezTo>
                  <a:moveTo>
                    <a:pt x="1207786" y="837963"/>
                  </a:moveTo>
                  <a:cubicBezTo>
                    <a:pt x="1207786" y="828847"/>
                    <a:pt x="1215480" y="821061"/>
                    <a:pt x="1224694" y="821061"/>
                  </a:cubicBezTo>
                  <a:cubicBezTo>
                    <a:pt x="1233908" y="821061"/>
                    <a:pt x="1241602" y="828752"/>
                    <a:pt x="1241602" y="837963"/>
                  </a:cubicBezTo>
                  <a:cubicBezTo>
                    <a:pt x="1241602" y="847553"/>
                    <a:pt x="1233908" y="854864"/>
                    <a:pt x="1224694" y="854864"/>
                  </a:cubicBezTo>
                  <a:cubicBezTo>
                    <a:pt x="1215480" y="854864"/>
                    <a:pt x="1207786" y="847173"/>
                    <a:pt x="1207786" y="837963"/>
                  </a:cubicBezTo>
                  <a:moveTo>
                    <a:pt x="1062928" y="837963"/>
                  </a:moveTo>
                  <a:cubicBezTo>
                    <a:pt x="1062928" y="828847"/>
                    <a:pt x="1070146" y="821061"/>
                    <a:pt x="1079836" y="821061"/>
                  </a:cubicBezTo>
                  <a:cubicBezTo>
                    <a:pt x="1089524" y="821061"/>
                    <a:pt x="1096744" y="828752"/>
                    <a:pt x="1096744" y="837963"/>
                  </a:cubicBezTo>
                  <a:cubicBezTo>
                    <a:pt x="1096744" y="847173"/>
                    <a:pt x="1089050" y="854864"/>
                    <a:pt x="1079836" y="854864"/>
                  </a:cubicBezTo>
                  <a:cubicBezTo>
                    <a:pt x="1070622" y="854864"/>
                    <a:pt x="1062928" y="847173"/>
                    <a:pt x="1062928" y="837963"/>
                  </a:cubicBezTo>
                  <a:moveTo>
                    <a:pt x="1111182" y="837963"/>
                  </a:moveTo>
                  <a:cubicBezTo>
                    <a:pt x="1111182" y="828847"/>
                    <a:pt x="1118401" y="821156"/>
                    <a:pt x="1128090" y="821156"/>
                  </a:cubicBezTo>
                  <a:cubicBezTo>
                    <a:pt x="1137779" y="821156"/>
                    <a:pt x="1144998" y="828847"/>
                    <a:pt x="1144998" y="837963"/>
                  </a:cubicBezTo>
                  <a:cubicBezTo>
                    <a:pt x="1144998" y="847078"/>
                    <a:pt x="1137304" y="854864"/>
                    <a:pt x="1128090" y="854864"/>
                  </a:cubicBezTo>
                  <a:cubicBezTo>
                    <a:pt x="1118876" y="854864"/>
                    <a:pt x="1111182" y="847173"/>
                    <a:pt x="1111182" y="837963"/>
                  </a:cubicBezTo>
                  <a:moveTo>
                    <a:pt x="966228" y="837963"/>
                  </a:moveTo>
                  <a:cubicBezTo>
                    <a:pt x="966228" y="847078"/>
                    <a:pt x="974018" y="854864"/>
                    <a:pt x="983136" y="854864"/>
                  </a:cubicBezTo>
                  <a:cubicBezTo>
                    <a:pt x="992256" y="854864"/>
                    <a:pt x="1000044" y="847173"/>
                    <a:pt x="1000044" y="837963"/>
                  </a:cubicBezTo>
                  <a:cubicBezTo>
                    <a:pt x="1000044" y="828752"/>
                    <a:pt x="992350" y="821061"/>
                    <a:pt x="983136" y="821061"/>
                  </a:cubicBezTo>
                  <a:cubicBezTo>
                    <a:pt x="973448" y="821061"/>
                    <a:pt x="966228" y="828752"/>
                    <a:pt x="966228" y="837963"/>
                  </a:cubicBezTo>
                  <a:moveTo>
                    <a:pt x="1014578" y="837963"/>
                  </a:moveTo>
                  <a:cubicBezTo>
                    <a:pt x="1014578" y="847078"/>
                    <a:pt x="1022367" y="854864"/>
                    <a:pt x="1031486" y="854864"/>
                  </a:cubicBezTo>
                  <a:cubicBezTo>
                    <a:pt x="1040605" y="854864"/>
                    <a:pt x="1048394" y="847173"/>
                    <a:pt x="1048394" y="837963"/>
                  </a:cubicBezTo>
                  <a:cubicBezTo>
                    <a:pt x="1048394" y="828752"/>
                    <a:pt x="1040700" y="821061"/>
                    <a:pt x="1031486" y="821061"/>
                  </a:cubicBezTo>
                  <a:cubicBezTo>
                    <a:pt x="1021797" y="821061"/>
                    <a:pt x="1014578" y="828752"/>
                    <a:pt x="1014578" y="837963"/>
                  </a:cubicBezTo>
                  <a:moveTo>
                    <a:pt x="676417" y="886294"/>
                  </a:moveTo>
                  <a:cubicBezTo>
                    <a:pt x="676417" y="895409"/>
                    <a:pt x="684111" y="903196"/>
                    <a:pt x="693325" y="903196"/>
                  </a:cubicBezTo>
                  <a:cubicBezTo>
                    <a:pt x="702539" y="903196"/>
                    <a:pt x="710233" y="895979"/>
                    <a:pt x="710233" y="886294"/>
                  </a:cubicBezTo>
                  <a:cubicBezTo>
                    <a:pt x="710233" y="876609"/>
                    <a:pt x="702539" y="869392"/>
                    <a:pt x="693325" y="869392"/>
                  </a:cubicBezTo>
                  <a:cubicBezTo>
                    <a:pt x="684111" y="869392"/>
                    <a:pt x="676417" y="877083"/>
                    <a:pt x="676417" y="886294"/>
                  </a:cubicBezTo>
                  <a:moveTo>
                    <a:pt x="773021" y="886294"/>
                  </a:moveTo>
                  <a:cubicBezTo>
                    <a:pt x="773021" y="895409"/>
                    <a:pt x="780715" y="903196"/>
                    <a:pt x="789929" y="903196"/>
                  </a:cubicBezTo>
                  <a:cubicBezTo>
                    <a:pt x="799143" y="903196"/>
                    <a:pt x="806837" y="895979"/>
                    <a:pt x="806837" y="886294"/>
                  </a:cubicBezTo>
                  <a:cubicBezTo>
                    <a:pt x="806837" y="876609"/>
                    <a:pt x="799143" y="869392"/>
                    <a:pt x="789929" y="869392"/>
                  </a:cubicBezTo>
                  <a:cubicBezTo>
                    <a:pt x="780715" y="869392"/>
                    <a:pt x="773021" y="877083"/>
                    <a:pt x="773021" y="886294"/>
                  </a:cubicBezTo>
                  <a:moveTo>
                    <a:pt x="724671" y="886294"/>
                  </a:moveTo>
                  <a:cubicBezTo>
                    <a:pt x="724671" y="895409"/>
                    <a:pt x="732365" y="903196"/>
                    <a:pt x="741579" y="903196"/>
                  </a:cubicBezTo>
                  <a:cubicBezTo>
                    <a:pt x="750793" y="903196"/>
                    <a:pt x="758487" y="895979"/>
                    <a:pt x="758487" y="886294"/>
                  </a:cubicBezTo>
                  <a:cubicBezTo>
                    <a:pt x="758487" y="876609"/>
                    <a:pt x="750793" y="869392"/>
                    <a:pt x="741579" y="869392"/>
                  </a:cubicBezTo>
                  <a:cubicBezTo>
                    <a:pt x="732365" y="869392"/>
                    <a:pt x="724671" y="877083"/>
                    <a:pt x="724671" y="886294"/>
                  </a:cubicBezTo>
                  <a:moveTo>
                    <a:pt x="821275" y="886294"/>
                  </a:moveTo>
                  <a:cubicBezTo>
                    <a:pt x="821275" y="895409"/>
                    <a:pt x="828969" y="903196"/>
                    <a:pt x="838183" y="903196"/>
                  </a:cubicBezTo>
                  <a:cubicBezTo>
                    <a:pt x="847397" y="903196"/>
                    <a:pt x="855091" y="895979"/>
                    <a:pt x="855091" y="886294"/>
                  </a:cubicBezTo>
                  <a:cubicBezTo>
                    <a:pt x="855091" y="876609"/>
                    <a:pt x="847397" y="869392"/>
                    <a:pt x="838183" y="869392"/>
                  </a:cubicBezTo>
                  <a:cubicBezTo>
                    <a:pt x="828969" y="869392"/>
                    <a:pt x="821275" y="877083"/>
                    <a:pt x="821275" y="886294"/>
                  </a:cubicBezTo>
                  <a:moveTo>
                    <a:pt x="579718" y="886294"/>
                  </a:moveTo>
                  <a:cubicBezTo>
                    <a:pt x="579718" y="895409"/>
                    <a:pt x="587507" y="903196"/>
                    <a:pt x="596626" y="903196"/>
                  </a:cubicBezTo>
                  <a:cubicBezTo>
                    <a:pt x="605745" y="903196"/>
                    <a:pt x="613534" y="895979"/>
                    <a:pt x="613534" y="886294"/>
                  </a:cubicBezTo>
                  <a:cubicBezTo>
                    <a:pt x="613534" y="876609"/>
                    <a:pt x="605840" y="869392"/>
                    <a:pt x="596626" y="869392"/>
                  </a:cubicBezTo>
                  <a:cubicBezTo>
                    <a:pt x="587412" y="869392"/>
                    <a:pt x="579718" y="877083"/>
                    <a:pt x="579718" y="886294"/>
                  </a:cubicBezTo>
                  <a:moveTo>
                    <a:pt x="531464" y="886294"/>
                  </a:moveTo>
                  <a:cubicBezTo>
                    <a:pt x="531464" y="895409"/>
                    <a:pt x="539158" y="903196"/>
                    <a:pt x="548372" y="903196"/>
                  </a:cubicBezTo>
                  <a:cubicBezTo>
                    <a:pt x="557586" y="903196"/>
                    <a:pt x="565280" y="895979"/>
                    <a:pt x="565280" y="886294"/>
                  </a:cubicBezTo>
                  <a:cubicBezTo>
                    <a:pt x="565280" y="876609"/>
                    <a:pt x="557586" y="869392"/>
                    <a:pt x="548372" y="869392"/>
                  </a:cubicBezTo>
                  <a:cubicBezTo>
                    <a:pt x="539158" y="869392"/>
                    <a:pt x="531464" y="877083"/>
                    <a:pt x="531464" y="886294"/>
                  </a:cubicBezTo>
                  <a:moveTo>
                    <a:pt x="289907" y="886294"/>
                  </a:moveTo>
                  <a:cubicBezTo>
                    <a:pt x="289907" y="895409"/>
                    <a:pt x="297601" y="903196"/>
                    <a:pt x="306815" y="903196"/>
                  </a:cubicBezTo>
                  <a:cubicBezTo>
                    <a:pt x="316029" y="903196"/>
                    <a:pt x="323723" y="895979"/>
                    <a:pt x="323723" y="886294"/>
                  </a:cubicBezTo>
                  <a:cubicBezTo>
                    <a:pt x="323723" y="876609"/>
                    <a:pt x="316029" y="869392"/>
                    <a:pt x="306815" y="869392"/>
                  </a:cubicBezTo>
                  <a:cubicBezTo>
                    <a:pt x="297601" y="869392"/>
                    <a:pt x="289907" y="877083"/>
                    <a:pt x="289907" y="886294"/>
                  </a:cubicBezTo>
                  <a:moveTo>
                    <a:pt x="338161" y="886294"/>
                  </a:moveTo>
                  <a:cubicBezTo>
                    <a:pt x="338161" y="895409"/>
                    <a:pt x="345855" y="903196"/>
                    <a:pt x="355069" y="903196"/>
                  </a:cubicBezTo>
                  <a:cubicBezTo>
                    <a:pt x="364283" y="903196"/>
                    <a:pt x="371977" y="895979"/>
                    <a:pt x="371977" y="886294"/>
                  </a:cubicBezTo>
                  <a:cubicBezTo>
                    <a:pt x="371977" y="876609"/>
                    <a:pt x="364283" y="869392"/>
                    <a:pt x="355069" y="869392"/>
                  </a:cubicBezTo>
                  <a:cubicBezTo>
                    <a:pt x="345855" y="869392"/>
                    <a:pt x="338161" y="877083"/>
                    <a:pt x="338161" y="886294"/>
                  </a:cubicBezTo>
                  <a:moveTo>
                    <a:pt x="241557" y="886294"/>
                  </a:moveTo>
                  <a:cubicBezTo>
                    <a:pt x="241557" y="895409"/>
                    <a:pt x="249251" y="903196"/>
                    <a:pt x="258465" y="903196"/>
                  </a:cubicBezTo>
                  <a:cubicBezTo>
                    <a:pt x="267679" y="903196"/>
                    <a:pt x="275373" y="895979"/>
                    <a:pt x="275373" y="886294"/>
                  </a:cubicBezTo>
                  <a:cubicBezTo>
                    <a:pt x="275373" y="876609"/>
                    <a:pt x="267679" y="869392"/>
                    <a:pt x="258465" y="869392"/>
                  </a:cubicBezTo>
                  <a:cubicBezTo>
                    <a:pt x="249251" y="869392"/>
                    <a:pt x="241557" y="877083"/>
                    <a:pt x="241557" y="886294"/>
                  </a:cubicBezTo>
                  <a:moveTo>
                    <a:pt x="869625" y="886294"/>
                  </a:moveTo>
                  <a:cubicBezTo>
                    <a:pt x="869625" y="895504"/>
                    <a:pt x="877319" y="903196"/>
                    <a:pt x="886533" y="903196"/>
                  </a:cubicBezTo>
                  <a:cubicBezTo>
                    <a:pt x="895747" y="903196"/>
                    <a:pt x="903441" y="895979"/>
                    <a:pt x="903441" y="886294"/>
                  </a:cubicBezTo>
                  <a:cubicBezTo>
                    <a:pt x="903441" y="876609"/>
                    <a:pt x="895747" y="869392"/>
                    <a:pt x="886533" y="869392"/>
                  </a:cubicBezTo>
                  <a:cubicBezTo>
                    <a:pt x="877319" y="869392"/>
                    <a:pt x="869625" y="877083"/>
                    <a:pt x="869625" y="886294"/>
                  </a:cubicBezTo>
                  <a:moveTo>
                    <a:pt x="917974" y="886294"/>
                  </a:moveTo>
                  <a:cubicBezTo>
                    <a:pt x="917974" y="895504"/>
                    <a:pt x="925668" y="903196"/>
                    <a:pt x="934882" y="903196"/>
                  </a:cubicBezTo>
                  <a:cubicBezTo>
                    <a:pt x="944096" y="903196"/>
                    <a:pt x="951790" y="895979"/>
                    <a:pt x="951790" y="886294"/>
                  </a:cubicBezTo>
                  <a:cubicBezTo>
                    <a:pt x="951790" y="876609"/>
                    <a:pt x="944001" y="869392"/>
                    <a:pt x="934882" y="869392"/>
                  </a:cubicBezTo>
                  <a:cubicBezTo>
                    <a:pt x="925763" y="869392"/>
                    <a:pt x="917974" y="877083"/>
                    <a:pt x="917974" y="886294"/>
                  </a:cubicBezTo>
                  <a:moveTo>
                    <a:pt x="1159531" y="886294"/>
                  </a:moveTo>
                  <a:cubicBezTo>
                    <a:pt x="1159531" y="877178"/>
                    <a:pt x="1166750" y="869392"/>
                    <a:pt x="1176439" y="869392"/>
                  </a:cubicBezTo>
                  <a:cubicBezTo>
                    <a:pt x="1186128" y="869392"/>
                    <a:pt x="1193347" y="877083"/>
                    <a:pt x="1193347" y="886294"/>
                  </a:cubicBezTo>
                  <a:cubicBezTo>
                    <a:pt x="1193347" y="895504"/>
                    <a:pt x="1185653" y="903196"/>
                    <a:pt x="1176439" y="903196"/>
                  </a:cubicBezTo>
                  <a:cubicBezTo>
                    <a:pt x="1167225" y="903196"/>
                    <a:pt x="1159531" y="895504"/>
                    <a:pt x="1159531" y="886294"/>
                  </a:cubicBezTo>
                  <a:moveTo>
                    <a:pt x="1062928" y="886294"/>
                  </a:moveTo>
                  <a:cubicBezTo>
                    <a:pt x="1062928" y="877178"/>
                    <a:pt x="1070146" y="869392"/>
                    <a:pt x="1079836" y="869392"/>
                  </a:cubicBezTo>
                  <a:cubicBezTo>
                    <a:pt x="1089524" y="869392"/>
                    <a:pt x="1096744" y="877083"/>
                    <a:pt x="1096744" y="886294"/>
                  </a:cubicBezTo>
                  <a:cubicBezTo>
                    <a:pt x="1096744" y="895504"/>
                    <a:pt x="1089050" y="903101"/>
                    <a:pt x="1079836" y="903101"/>
                  </a:cubicBezTo>
                  <a:cubicBezTo>
                    <a:pt x="1070622" y="903101"/>
                    <a:pt x="1062928" y="895409"/>
                    <a:pt x="1062928" y="886294"/>
                  </a:cubicBezTo>
                  <a:moveTo>
                    <a:pt x="1111182" y="886294"/>
                  </a:moveTo>
                  <a:cubicBezTo>
                    <a:pt x="1111182" y="877178"/>
                    <a:pt x="1118401" y="869392"/>
                    <a:pt x="1128090" y="869392"/>
                  </a:cubicBezTo>
                  <a:cubicBezTo>
                    <a:pt x="1137779" y="869392"/>
                    <a:pt x="1144998" y="877083"/>
                    <a:pt x="1144998" y="886294"/>
                  </a:cubicBezTo>
                  <a:cubicBezTo>
                    <a:pt x="1144998" y="895504"/>
                    <a:pt x="1137304" y="903196"/>
                    <a:pt x="1128090" y="903196"/>
                  </a:cubicBezTo>
                  <a:cubicBezTo>
                    <a:pt x="1118876" y="903196"/>
                    <a:pt x="1111182" y="895504"/>
                    <a:pt x="1111182" y="886294"/>
                  </a:cubicBezTo>
                  <a:moveTo>
                    <a:pt x="966228" y="886294"/>
                  </a:moveTo>
                  <a:cubicBezTo>
                    <a:pt x="966228" y="895409"/>
                    <a:pt x="974018" y="903196"/>
                    <a:pt x="983136" y="903196"/>
                  </a:cubicBezTo>
                  <a:cubicBezTo>
                    <a:pt x="992256" y="903196"/>
                    <a:pt x="1000044" y="895504"/>
                    <a:pt x="1000044" y="886294"/>
                  </a:cubicBezTo>
                  <a:cubicBezTo>
                    <a:pt x="1000044" y="877083"/>
                    <a:pt x="992350" y="869392"/>
                    <a:pt x="983136" y="869392"/>
                  </a:cubicBezTo>
                  <a:cubicBezTo>
                    <a:pt x="973448" y="869392"/>
                    <a:pt x="966228" y="877083"/>
                    <a:pt x="966228" y="886294"/>
                  </a:cubicBezTo>
                  <a:moveTo>
                    <a:pt x="1014578" y="886294"/>
                  </a:moveTo>
                  <a:cubicBezTo>
                    <a:pt x="1014578" y="895409"/>
                    <a:pt x="1022367" y="903196"/>
                    <a:pt x="1031486" y="903196"/>
                  </a:cubicBezTo>
                  <a:cubicBezTo>
                    <a:pt x="1040605" y="903196"/>
                    <a:pt x="1048394" y="895504"/>
                    <a:pt x="1048394" y="886294"/>
                  </a:cubicBezTo>
                  <a:cubicBezTo>
                    <a:pt x="1048394" y="877083"/>
                    <a:pt x="1040700" y="869392"/>
                    <a:pt x="1031486" y="869392"/>
                  </a:cubicBezTo>
                  <a:cubicBezTo>
                    <a:pt x="1021797" y="869392"/>
                    <a:pt x="1014578" y="877083"/>
                    <a:pt x="1014578" y="886294"/>
                  </a:cubicBezTo>
                  <a:moveTo>
                    <a:pt x="676417" y="934530"/>
                  </a:moveTo>
                  <a:cubicBezTo>
                    <a:pt x="676417" y="943646"/>
                    <a:pt x="684111" y="951432"/>
                    <a:pt x="693325" y="951432"/>
                  </a:cubicBezTo>
                  <a:cubicBezTo>
                    <a:pt x="702539" y="951432"/>
                    <a:pt x="710233" y="944216"/>
                    <a:pt x="710233" y="934530"/>
                  </a:cubicBezTo>
                  <a:cubicBezTo>
                    <a:pt x="710233" y="924845"/>
                    <a:pt x="702539" y="917628"/>
                    <a:pt x="693325" y="917628"/>
                  </a:cubicBezTo>
                  <a:cubicBezTo>
                    <a:pt x="684111" y="917628"/>
                    <a:pt x="676417" y="925320"/>
                    <a:pt x="676417" y="934530"/>
                  </a:cubicBezTo>
                  <a:moveTo>
                    <a:pt x="773021" y="934530"/>
                  </a:moveTo>
                  <a:cubicBezTo>
                    <a:pt x="773021" y="943646"/>
                    <a:pt x="780715" y="951432"/>
                    <a:pt x="789929" y="951432"/>
                  </a:cubicBezTo>
                  <a:cubicBezTo>
                    <a:pt x="799143" y="951432"/>
                    <a:pt x="806837" y="944216"/>
                    <a:pt x="806837" y="934530"/>
                  </a:cubicBezTo>
                  <a:cubicBezTo>
                    <a:pt x="806837" y="924845"/>
                    <a:pt x="799143" y="917628"/>
                    <a:pt x="789929" y="917628"/>
                  </a:cubicBezTo>
                  <a:cubicBezTo>
                    <a:pt x="780715" y="917628"/>
                    <a:pt x="773021" y="925320"/>
                    <a:pt x="773021" y="934530"/>
                  </a:cubicBezTo>
                  <a:moveTo>
                    <a:pt x="724671" y="934530"/>
                  </a:moveTo>
                  <a:cubicBezTo>
                    <a:pt x="724671" y="943646"/>
                    <a:pt x="732365" y="951432"/>
                    <a:pt x="741579" y="951432"/>
                  </a:cubicBezTo>
                  <a:cubicBezTo>
                    <a:pt x="750793" y="951432"/>
                    <a:pt x="758487" y="944216"/>
                    <a:pt x="758487" y="934530"/>
                  </a:cubicBezTo>
                  <a:cubicBezTo>
                    <a:pt x="758487" y="924845"/>
                    <a:pt x="750793" y="917628"/>
                    <a:pt x="741579" y="917628"/>
                  </a:cubicBezTo>
                  <a:cubicBezTo>
                    <a:pt x="732365" y="917628"/>
                    <a:pt x="724671" y="925320"/>
                    <a:pt x="724671" y="934530"/>
                  </a:cubicBezTo>
                  <a:moveTo>
                    <a:pt x="821275" y="934530"/>
                  </a:moveTo>
                  <a:cubicBezTo>
                    <a:pt x="821275" y="943646"/>
                    <a:pt x="828969" y="951432"/>
                    <a:pt x="838183" y="951432"/>
                  </a:cubicBezTo>
                  <a:cubicBezTo>
                    <a:pt x="847397" y="951432"/>
                    <a:pt x="855091" y="944216"/>
                    <a:pt x="855091" y="934530"/>
                  </a:cubicBezTo>
                  <a:cubicBezTo>
                    <a:pt x="855091" y="924845"/>
                    <a:pt x="847397" y="917628"/>
                    <a:pt x="838183" y="917628"/>
                  </a:cubicBezTo>
                  <a:cubicBezTo>
                    <a:pt x="828969" y="917628"/>
                    <a:pt x="821275" y="925320"/>
                    <a:pt x="821275" y="934530"/>
                  </a:cubicBezTo>
                  <a:moveTo>
                    <a:pt x="579718" y="934530"/>
                  </a:moveTo>
                  <a:cubicBezTo>
                    <a:pt x="579718" y="943646"/>
                    <a:pt x="587507" y="951432"/>
                    <a:pt x="596626" y="951432"/>
                  </a:cubicBezTo>
                  <a:cubicBezTo>
                    <a:pt x="605745" y="951432"/>
                    <a:pt x="613534" y="944216"/>
                    <a:pt x="613534" y="934530"/>
                  </a:cubicBezTo>
                  <a:cubicBezTo>
                    <a:pt x="613534" y="924845"/>
                    <a:pt x="605840" y="917628"/>
                    <a:pt x="596626" y="917628"/>
                  </a:cubicBezTo>
                  <a:cubicBezTo>
                    <a:pt x="587412" y="917628"/>
                    <a:pt x="579718" y="925320"/>
                    <a:pt x="579718" y="934530"/>
                  </a:cubicBezTo>
                  <a:moveTo>
                    <a:pt x="338161" y="934530"/>
                  </a:moveTo>
                  <a:cubicBezTo>
                    <a:pt x="338161" y="943646"/>
                    <a:pt x="345855" y="951432"/>
                    <a:pt x="355069" y="951432"/>
                  </a:cubicBezTo>
                  <a:cubicBezTo>
                    <a:pt x="364283" y="951432"/>
                    <a:pt x="371977" y="944216"/>
                    <a:pt x="371977" y="934530"/>
                  </a:cubicBezTo>
                  <a:cubicBezTo>
                    <a:pt x="371977" y="924845"/>
                    <a:pt x="364283" y="917628"/>
                    <a:pt x="355069" y="917628"/>
                  </a:cubicBezTo>
                  <a:cubicBezTo>
                    <a:pt x="345855" y="917628"/>
                    <a:pt x="338161" y="925320"/>
                    <a:pt x="338161" y="934530"/>
                  </a:cubicBezTo>
                  <a:moveTo>
                    <a:pt x="869625" y="934530"/>
                  </a:moveTo>
                  <a:cubicBezTo>
                    <a:pt x="869625" y="943741"/>
                    <a:pt x="877319" y="951432"/>
                    <a:pt x="886533" y="951432"/>
                  </a:cubicBezTo>
                  <a:cubicBezTo>
                    <a:pt x="895747" y="951432"/>
                    <a:pt x="903441" y="944216"/>
                    <a:pt x="903441" y="934530"/>
                  </a:cubicBezTo>
                  <a:cubicBezTo>
                    <a:pt x="903441" y="924845"/>
                    <a:pt x="895747" y="917628"/>
                    <a:pt x="886533" y="917628"/>
                  </a:cubicBezTo>
                  <a:cubicBezTo>
                    <a:pt x="877319" y="917628"/>
                    <a:pt x="869625" y="925320"/>
                    <a:pt x="869625" y="934530"/>
                  </a:cubicBezTo>
                  <a:moveTo>
                    <a:pt x="917974" y="934530"/>
                  </a:moveTo>
                  <a:cubicBezTo>
                    <a:pt x="917974" y="943741"/>
                    <a:pt x="925668" y="951432"/>
                    <a:pt x="934882" y="951432"/>
                  </a:cubicBezTo>
                  <a:cubicBezTo>
                    <a:pt x="944096" y="951432"/>
                    <a:pt x="951790" y="944216"/>
                    <a:pt x="951790" y="934530"/>
                  </a:cubicBezTo>
                  <a:cubicBezTo>
                    <a:pt x="951790" y="924845"/>
                    <a:pt x="944001" y="917628"/>
                    <a:pt x="934882" y="917628"/>
                  </a:cubicBezTo>
                  <a:cubicBezTo>
                    <a:pt x="925763" y="917628"/>
                    <a:pt x="917974" y="925320"/>
                    <a:pt x="917974" y="934530"/>
                  </a:cubicBezTo>
                  <a:moveTo>
                    <a:pt x="1062928" y="934530"/>
                  </a:moveTo>
                  <a:cubicBezTo>
                    <a:pt x="1062928" y="925415"/>
                    <a:pt x="1070146" y="917628"/>
                    <a:pt x="1079836" y="917628"/>
                  </a:cubicBezTo>
                  <a:cubicBezTo>
                    <a:pt x="1089524" y="917628"/>
                    <a:pt x="1096744" y="925320"/>
                    <a:pt x="1096744" y="934530"/>
                  </a:cubicBezTo>
                  <a:cubicBezTo>
                    <a:pt x="1096744" y="943741"/>
                    <a:pt x="1089050" y="951432"/>
                    <a:pt x="1079836" y="951432"/>
                  </a:cubicBezTo>
                  <a:cubicBezTo>
                    <a:pt x="1070622" y="951432"/>
                    <a:pt x="1062928" y="943741"/>
                    <a:pt x="1062928" y="934530"/>
                  </a:cubicBezTo>
                  <a:moveTo>
                    <a:pt x="1111182" y="934530"/>
                  </a:moveTo>
                  <a:cubicBezTo>
                    <a:pt x="1111182" y="925415"/>
                    <a:pt x="1118401" y="917628"/>
                    <a:pt x="1128090" y="917628"/>
                  </a:cubicBezTo>
                  <a:cubicBezTo>
                    <a:pt x="1137779" y="917628"/>
                    <a:pt x="1144998" y="925320"/>
                    <a:pt x="1144998" y="934530"/>
                  </a:cubicBezTo>
                  <a:cubicBezTo>
                    <a:pt x="1144998" y="943741"/>
                    <a:pt x="1137304" y="951432"/>
                    <a:pt x="1128090" y="951432"/>
                  </a:cubicBezTo>
                  <a:cubicBezTo>
                    <a:pt x="1118876" y="951432"/>
                    <a:pt x="1111182" y="943741"/>
                    <a:pt x="1111182" y="934530"/>
                  </a:cubicBezTo>
                  <a:moveTo>
                    <a:pt x="966228" y="934530"/>
                  </a:moveTo>
                  <a:cubicBezTo>
                    <a:pt x="966228" y="943646"/>
                    <a:pt x="974018" y="951432"/>
                    <a:pt x="983136" y="951432"/>
                  </a:cubicBezTo>
                  <a:cubicBezTo>
                    <a:pt x="992256" y="951432"/>
                    <a:pt x="1000044" y="943741"/>
                    <a:pt x="1000044" y="934530"/>
                  </a:cubicBezTo>
                  <a:cubicBezTo>
                    <a:pt x="1000044" y="925320"/>
                    <a:pt x="992350" y="917628"/>
                    <a:pt x="983136" y="917628"/>
                  </a:cubicBezTo>
                  <a:cubicBezTo>
                    <a:pt x="973448" y="917628"/>
                    <a:pt x="966228" y="925320"/>
                    <a:pt x="966228" y="934530"/>
                  </a:cubicBezTo>
                  <a:moveTo>
                    <a:pt x="1014578" y="934530"/>
                  </a:moveTo>
                  <a:cubicBezTo>
                    <a:pt x="1014578" y="943646"/>
                    <a:pt x="1022367" y="951432"/>
                    <a:pt x="1031486" y="951432"/>
                  </a:cubicBezTo>
                  <a:cubicBezTo>
                    <a:pt x="1040605" y="951432"/>
                    <a:pt x="1048394" y="943741"/>
                    <a:pt x="1048394" y="934530"/>
                  </a:cubicBezTo>
                  <a:cubicBezTo>
                    <a:pt x="1048394" y="925320"/>
                    <a:pt x="1040700" y="917628"/>
                    <a:pt x="1031486" y="917628"/>
                  </a:cubicBezTo>
                  <a:cubicBezTo>
                    <a:pt x="1021797" y="917628"/>
                    <a:pt x="1014578" y="925320"/>
                    <a:pt x="1014578" y="934530"/>
                  </a:cubicBezTo>
                  <a:moveTo>
                    <a:pt x="676417" y="982861"/>
                  </a:moveTo>
                  <a:cubicBezTo>
                    <a:pt x="676417" y="991977"/>
                    <a:pt x="684111" y="999763"/>
                    <a:pt x="693325" y="999763"/>
                  </a:cubicBezTo>
                  <a:cubicBezTo>
                    <a:pt x="702539" y="999763"/>
                    <a:pt x="710233" y="992547"/>
                    <a:pt x="710233" y="982861"/>
                  </a:cubicBezTo>
                  <a:cubicBezTo>
                    <a:pt x="710233" y="973176"/>
                    <a:pt x="702539" y="965960"/>
                    <a:pt x="693325" y="965960"/>
                  </a:cubicBezTo>
                  <a:cubicBezTo>
                    <a:pt x="684111" y="965960"/>
                    <a:pt x="676417" y="973651"/>
                    <a:pt x="676417" y="982861"/>
                  </a:cubicBezTo>
                  <a:moveTo>
                    <a:pt x="773021" y="982861"/>
                  </a:moveTo>
                  <a:cubicBezTo>
                    <a:pt x="773021" y="991977"/>
                    <a:pt x="780715" y="999763"/>
                    <a:pt x="789929" y="999763"/>
                  </a:cubicBezTo>
                  <a:cubicBezTo>
                    <a:pt x="799143" y="999763"/>
                    <a:pt x="806837" y="992547"/>
                    <a:pt x="806837" y="982861"/>
                  </a:cubicBezTo>
                  <a:cubicBezTo>
                    <a:pt x="806837" y="973176"/>
                    <a:pt x="799143" y="965960"/>
                    <a:pt x="789929" y="965960"/>
                  </a:cubicBezTo>
                  <a:cubicBezTo>
                    <a:pt x="780715" y="965960"/>
                    <a:pt x="773021" y="973651"/>
                    <a:pt x="773021" y="982861"/>
                  </a:cubicBezTo>
                  <a:moveTo>
                    <a:pt x="724671" y="982861"/>
                  </a:moveTo>
                  <a:cubicBezTo>
                    <a:pt x="724671" y="991977"/>
                    <a:pt x="732365" y="999763"/>
                    <a:pt x="741579" y="999763"/>
                  </a:cubicBezTo>
                  <a:cubicBezTo>
                    <a:pt x="750793" y="999763"/>
                    <a:pt x="758487" y="992547"/>
                    <a:pt x="758487" y="982861"/>
                  </a:cubicBezTo>
                  <a:cubicBezTo>
                    <a:pt x="758487" y="973176"/>
                    <a:pt x="750793" y="965960"/>
                    <a:pt x="741579" y="965960"/>
                  </a:cubicBezTo>
                  <a:cubicBezTo>
                    <a:pt x="732365" y="965960"/>
                    <a:pt x="724671" y="973651"/>
                    <a:pt x="724671" y="982861"/>
                  </a:cubicBezTo>
                  <a:moveTo>
                    <a:pt x="821275" y="982861"/>
                  </a:moveTo>
                  <a:cubicBezTo>
                    <a:pt x="821275" y="991977"/>
                    <a:pt x="828969" y="999763"/>
                    <a:pt x="838183" y="999763"/>
                  </a:cubicBezTo>
                  <a:cubicBezTo>
                    <a:pt x="847397" y="999763"/>
                    <a:pt x="855091" y="992547"/>
                    <a:pt x="855091" y="982861"/>
                  </a:cubicBezTo>
                  <a:cubicBezTo>
                    <a:pt x="855091" y="973176"/>
                    <a:pt x="847397" y="965960"/>
                    <a:pt x="838183" y="965960"/>
                  </a:cubicBezTo>
                  <a:cubicBezTo>
                    <a:pt x="828969" y="965960"/>
                    <a:pt x="821275" y="973651"/>
                    <a:pt x="821275" y="982861"/>
                  </a:cubicBezTo>
                  <a:moveTo>
                    <a:pt x="869625" y="982861"/>
                  </a:moveTo>
                  <a:cubicBezTo>
                    <a:pt x="869625" y="991977"/>
                    <a:pt x="877319" y="999763"/>
                    <a:pt x="886533" y="999763"/>
                  </a:cubicBezTo>
                  <a:cubicBezTo>
                    <a:pt x="895747" y="999763"/>
                    <a:pt x="903441" y="992547"/>
                    <a:pt x="903441" y="982861"/>
                  </a:cubicBezTo>
                  <a:cubicBezTo>
                    <a:pt x="903441" y="973176"/>
                    <a:pt x="895747" y="965960"/>
                    <a:pt x="886533" y="965960"/>
                  </a:cubicBezTo>
                  <a:cubicBezTo>
                    <a:pt x="877319" y="965960"/>
                    <a:pt x="869625" y="973651"/>
                    <a:pt x="869625" y="982861"/>
                  </a:cubicBezTo>
                  <a:moveTo>
                    <a:pt x="917974" y="982861"/>
                  </a:moveTo>
                  <a:cubicBezTo>
                    <a:pt x="917974" y="991977"/>
                    <a:pt x="925668" y="999763"/>
                    <a:pt x="934882" y="999763"/>
                  </a:cubicBezTo>
                  <a:cubicBezTo>
                    <a:pt x="944096" y="999763"/>
                    <a:pt x="951790" y="992547"/>
                    <a:pt x="951790" y="982861"/>
                  </a:cubicBezTo>
                  <a:cubicBezTo>
                    <a:pt x="951790" y="973176"/>
                    <a:pt x="944001" y="965960"/>
                    <a:pt x="934882" y="965960"/>
                  </a:cubicBezTo>
                  <a:cubicBezTo>
                    <a:pt x="925763" y="965960"/>
                    <a:pt x="917974" y="973651"/>
                    <a:pt x="917974" y="982861"/>
                  </a:cubicBezTo>
                  <a:moveTo>
                    <a:pt x="966228" y="982861"/>
                  </a:moveTo>
                  <a:cubicBezTo>
                    <a:pt x="966228" y="991977"/>
                    <a:pt x="974018" y="999763"/>
                    <a:pt x="983136" y="999763"/>
                  </a:cubicBezTo>
                  <a:cubicBezTo>
                    <a:pt x="992256" y="999763"/>
                    <a:pt x="1000044" y="992072"/>
                    <a:pt x="1000044" y="982861"/>
                  </a:cubicBezTo>
                  <a:cubicBezTo>
                    <a:pt x="1000044" y="973651"/>
                    <a:pt x="992350" y="965960"/>
                    <a:pt x="983136" y="965960"/>
                  </a:cubicBezTo>
                  <a:cubicBezTo>
                    <a:pt x="973448" y="965960"/>
                    <a:pt x="966228" y="973651"/>
                    <a:pt x="966228" y="982861"/>
                  </a:cubicBezTo>
                  <a:moveTo>
                    <a:pt x="1014578" y="982861"/>
                  </a:moveTo>
                  <a:cubicBezTo>
                    <a:pt x="1014578" y="991977"/>
                    <a:pt x="1022367" y="999763"/>
                    <a:pt x="1031486" y="999763"/>
                  </a:cubicBezTo>
                  <a:cubicBezTo>
                    <a:pt x="1040605" y="999763"/>
                    <a:pt x="1048394" y="992072"/>
                    <a:pt x="1048394" y="982861"/>
                  </a:cubicBezTo>
                  <a:cubicBezTo>
                    <a:pt x="1048394" y="973651"/>
                    <a:pt x="1040700" y="965960"/>
                    <a:pt x="1031486" y="965960"/>
                  </a:cubicBezTo>
                  <a:cubicBezTo>
                    <a:pt x="1021797" y="965960"/>
                    <a:pt x="1014578" y="973651"/>
                    <a:pt x="1014578" y="982861"/>
                  </a:cubicBezTo>
                  <a:moveTo>
                    <a:pt x="676417" y="1031192"/>
                  </a:moveTo>
                  <a:cubicBezTo>
                    <a:pt x="676417" y="1040308"/>
                    <a:pt x="684111" y="1048094"/>
                    <a:pt x="693325" y="1048094"/>
                  </a:cubicBezTo>
                  <a:cubicBezTo>
                    <a:pt x="702539" y="1048094"/>
                    <a:pt x="710233" y="1040878"/>
                    <a:pt x="710233" y="1031192"/>
                  </a:cubicBezTo>
                  <a:cubicBezTo>
                    <a:pt x="710233" y="1021507"/>
                    <a:pt x="702539" y="1014386"/>
                    <a:pt x="693325" y="1014386"/>
                  </a:cubicBezTo>
                  <a:cubicBezTo>
                    <a:pt x="684111" y="1014386"/>
                    <a:pt x="676417" y="1022077"/>
                    <a:pt x="676417" y="1031192"/>
                  </a:cubicBezTo>
                  <a:moveTo>
                    <a:pt x="773021" y="1031192"/>
                  </a:moveTo>
                  <a:cubicBezTo>
                    <a:pt x="773021" y="1040308"/>
                    <a:pt x="780715" y="1048094"/>
                    <a:pt x="789929" y="1048094"/>
                  </a:cubicBezTo>
                  <a:cubicBezTo>
                    <a:pt x="799143" y="1048094"/>
                    <a:pt x="806837" y="1040878"/>
                    <a:pt x="806837" y="1031192"/>
                  </a:cubicBezTo>
                  <a:cubicBezTo>
                    <a:pt x="806837" y="1021507"/>
                    <a:pt x="799143" y="1014386"/>
                    <a:pt x="789929" y="1014386"/>
                  </a:cubicBezTo>
                  <a:cubicBezTo>
                    <a:pt x="780715" y="1014386"/>
                    <a:pt x="773021" y="1022077"/>
                    <a:pt x="773021" y="1031192"/>
                  </a:cubicBezTo>
                  <a:moveTo>
                    <a:pt x="724671" y="1031192"/>
                  </a:moveTo>
                  <a:cubicBezTo>
                    <a:pt x="724671" y="1040308"/>
                    <a:pt x="732365" y="1048094"/>
                    <a:pt x="741579" y="1048094"/>
                  </a:cubicBezTo>
                  <a:cubicBezTo>
                    <a:pt x="750793" y="1048094"/>
                    <a:pt x="758487" y="1040878"/>
                    <a:pt x="758487" y="1031192"/>
                  </a:cubicBezTo>
                  <a:cubicBezTo>
                    <a:pt x="758487" y="1021507"/>
                    <a:pt x="750793" y="1014386"/>
                    <a:pt x="741579" y="1014386"/>
                  </a:cubicBezTo>
                  <a:cubicBezTo>
                    <a:pt x="732365" y="1014386"/>
                    <a:pt x="724671" y="1022077"/>
                    <a:pt x="724671" y="1031192"/>
                  </a:cubicBezTo>
                  <a:moveTo>
                    <a:pt x="821275" y="1031192"/>
                  </a:moveTo>
                  <a:cubicBezTo>
                    <a:pt x="821275" y="1040308"/>
                    <a:pt x="828969" y="1048094"/>
                    <a:pt x="838183" y="1048094"/>
                  </a:cubicBezTo>
                  <a:cubicBezTo>
                    <a:pt x="847397" y="1048094"/>
                    <a:pt x="855091" y="1040878"/>
                    <a:pt x="855091" y="1031192"/>
                  </a:cubicBezTo>
                  <a:cubicBezTo>
                    <a:pt x="855091" y="1021507"/>
                    <a:pt x="847397" y="1014386"/>
                    <a:pt x="838183" y="1014386"/>
                  </a:cubicBezTo>
                  <a:cubicBezTo>
                    <a:pt x="828969" y="1014386"/>
                    <a:pt x="821275" y="1022077"/>
                    <a:pt x="821275" y="1031192"/>
                  </a:cubicBezTo>
                  <a:moveTo>
                    <a:pt x="869625" y="1031192"/>
                  </a:moveTo>
                  <a:cubicBezTo>
                    <a:pt x="869625" y="1040308"/>
                    <a:pt x="877319" y="1048094"/>
                    <a:pt x="886533" y="1048094"/>
                  </a:cubicBezTo>
                  <a:cubicBezTo>
                    <a:pt x="895747" y="1048094"/>
                    <a:pt x="903441" y="1040878"/>
                    <a:pt x="903441" y="1031192"/>
                  </a:cubicBezTo>
                  <a:cubicBezTo>
                    <a:pt x="903441" y="1021507"/>
                    <a:pt x="895747" y="1014291"/>
                    <a:pt x="886533" y="1014291"/>
                  </a:cubicBezTo>
                  <a:cubicBezTo>
                    <a:pt x="877319" y="1014291"/>
                    <a:pt x="869625" y="1021982"/>
                    <a:pt x="869625" y="1031192"/>
                  </a:cubicBezTo>
                  <a:moveTo>
                    <a:pt x="917974" y="1031192"/>
                  </a:moveTo>
                  <a:cubicBezTo>
                    <a:pt x="917974" y="1040308"/>
                    <a:pt x="925668" y="1048094"/>
                    <a:pt x="934882" y="1048094"/>
                  </a:cubicBezTo>
                  <a:cubicBezTo>
                    <a:pt x="944096" y="1048094"/>
                    <a:pt x="951790" y="1040878"/>
                    <a:pt x="951790" y="1031192"/>
                  </a:cubicBezTo>
                  <a:cubicBezTo>
                    <a:pt x="951790" y="1021507"/>
                    <a:pt x="944001" y="1014291"/>
                    <a:pt x="934882" y="1014291"/>
                  </a:cubicBezTo>
                  <a:cubicBezTo>
                    <a:pt x="925763" y="1014291"/>
                    <a:pt x="917974" y="1021982"/>
                    <a:pt x="917974" y="1031192"/>
                  </a:cubicBezTo>
                  <a:moveTo>
                    <a:pt x="966228" y="1031192"/>
                  </a:moveTo>
                  <a:cubicBezTo>
                    <a:pt x="966228" y="1040308"/>
                    <a:pt x="974018" y="1048094"/>
                    <a:pt x="983136" y="1048094"/>
                  </a:cubicBezTo>
                  <a:cubicBezTo>
                    <a:pt x="992256" y="1048094"/>
                    <a:pt x="1000044" y="1040403"/>
                    <a:pt x="1000044" y="1031192"/>
                  </a:cubicBezTo>
                  <a:cubicBezTo>
                    <a:pt x="1000044" y="1021982"/>
                    <a:pt x="992350" y="1014291"/>
                    <a:pt x="983136" y="1014291"/>
                  </a:cubicBezTo>
                  <a:cubicBezTo>
                    <a:pt x="973448" y="1014291"/>
                    <a:pt x="966228" y="1021982"/>
                    <a:pt x="966228" y="1031192"/>
                  </a:cubicBezTo>
                  <a:moveTo>
                    <a:pt x="773021" y="1079429"/>
                  </a:moveTo>
                  <a:cubicBezTo>
                    <a:pt x="773021" y="1088544"/>
                    <a:pt x="780715" y="1096331"/>
                    <a:pt x="789929" y="1096331"/>
                  </a:cubicBezTo>
                  <a:cubicBezTo>
                    <a:pt x="799143" y="1096331"/>
                    <a:pt x="806837" y="1089114"/>
                    <a:pt x="806837" y="1079429"/>
                  </a:cubicBezTo>
                  <a:cubicBezTo>
                    <a:pt x="806837" y="1069744"/>
                    <a:pt x="799143" y="1062622"/>
                    <a:pt x="789929" y="1062622"/>
                  </a:cubicBezTo>
                  <a:cubicBezTo>
                    <a:pt x="780715" y="1062622"/>
                    <a:pt x="773021" y="1070313"/>
                    <a:pt x="773021" y="1079429"/>
                  </a:cubicBezTo>
                  <a:moveTo>
                    <a:pt x="724671" y="1079429"/>
                  </a:moveTo>
                  <a:cubicBezTo>
                    <a:pt x="724671" y="1088544"/>
                    <a:pt x="732365" y="1096331"/>
                    <a:pt x="741579" y="1096331"/>
                  </a:cubicBezTo>
                  <a:cubicBezTo>
                    <a:pt x="750793" y="1096331"/>
                    <a:pt x="758487" y="1089114"/>
                    <a:pt x="758487" y="1079429"/>
                  </a:cubicBezTo>
                  <a:cubicBezTo>
                    <a:pt x="758487" y="1069744"/>
                    <a:pt x="750793" y="1062622"/>
                    <a:pt x="741579" y="1062622"/>
                  </a:cubicBezTo>
                  <a:cubicBezTo>
                    <a:pt x="732365" y="1062622"/>
                    <a:pt x="724671" y="1070313"/>
                    <a:pt x="724671" y="1079429"/>
                  </a:cubicBezTo>
                  <a:moveTo>
                    <a:pt x="821275" y="1079429"/>
                  </a:moveTo>
                  <a:cubicBezTo>
                    <a:pt x="821275" y="1088544"/>
                    <a:pt x="828969" y="1096331"/>
                    <a:pt x="838183" y="1096331"/>
                  </a:cubicBezTo>
                  <a:cubicBezTo>
                    <a:pt x="847397" y="1096331"/>
                    <a:pt x="855091" y="1089114"/>
                    <a:pt x="855091" y="1079429"/>
                  </a:cubicBezTo>
                  <a:cubicBezTo>
                    <a:pt x="855091" y="1069744"/>
                    <a:pt x="847397" y="1062622"/>
                    <a:pt x="838183" y="1062622"/>
                  </a:cubicBezTo>
                  <a:cubicBezTo>
                    <a:pt x="828969" y="1062622"/>
                    <a:pt x="821275" y="1070313"/>
                    <a:pt x="821275" y="1079429"/>
                  </a:cubicBezTo>
                  <a:moveTo>
                    <a:pt x="869625" y="1079429"/>
                  </a:moveTo>
                  <a:cubicBezTo>
                    <a:pt x="869625" y="1088639"/>
                    <a:pt x="877319" y="1096331"/>
                    <a:pt x="886533" y="1096331"/>
                  </a:cubicBezTo>
                  <a:cubicBezTo>
                    <a:pt x="895747" y="1096331"/>
                    <a:pt x="903441" y="1089114"/>
                    <a:pt x="903441" y="1079429"/>
                  </a:cubicBezTo>
                  <a:cubicBezTo>
                    <a:pt x="903441" y="1069744"/>
                    <a:pt x="895747" y="1062527"/>
                    <a:pt x="886533" y="1062527"/>
                  </a:cubicBezTo>
                  <a:cubicBezTo>
                    <a:pt x="877319" y="1062527"/>
                    <a:pt x="869625" y="1070218"/>
                    <a:pt x="869625" y="1079429"/>
                  </a:cubicBezTo>
                  <a:moveTo>
                    <a:pt x="917974" y="1079429"/>
                  </a:moveTo>
                  <a:cubicBezTo>
                    <a:pt x="917974" y="1088639"/>
                    <a:pt x="925668" y="1096331"/>
                    <a:pt x="934882" y="1096331"/>
                  </a:cubicBezTo>
                  <a:cubicBezTo>
                    <a:pt x="944096" y="1096331"/>
                    <a:pt x="951790" y="1089114"/>
                    <a:pt x="951790" y="1079429"/>
                  </a:cubicBezTo>
                  <a:cubicBezTo>
                    <a:pt x="951790" y="1069744"/>
                    <a:pt x="944001" y="1062527"/>
                    <a:pt x="934882" y="1062527"/>
                  </a:cubicBezTo>
                  <a:cubicBezTo>
                    <a:pt x="925763" y="1062527"/>
                    <a:pt x="917974" y="1070218"/>
                    <a:pt x="917974" y="1079429"/>
                  </a:cubicBezTo>
                  <a:moveTo>
                    <a:pt x="773021" y="1127760"/>
                  </a:moveTo>
                  <a:cubicBezTo>
                    <a:pt x="773021" y="1136876"/>
                    <a:pt x="780715" y="1144662"/>
                    <a:pt x="789929" y="1144662"/>
                  </a:cubicBezTo>
                  <a:cubicBezTo>
                    <a:pt x="799143" y="1144662"/>
                    <a:pt x="806837" y="1137445"/>
                    <a:pt x="806837" y="1127760"/>
                  </a:cubicBezTo>
                  <a:cubicBezTo>
                    <a:pt x="806837" y="1118075"/>
                    <a:pt x="799143" y="1110953"/>
                    <a:pt x="789929" y="1110953"/>
                  </a:cubicBezTo>
                  <a:cubicBezTo>
                    <a:pt x="780715" y="1110953"/>
                    <a:pt x="773021" y="1118645"/>
                    <a:pt x="773021" y="1127760"/>
                  </a:cubicBezTo>
                  <a:moveTo>
                    <a:pt x="724671" y="1127760"/>
                  </a:moveTo>
                  <a:cubicBezTo>
                    <a:pt x="724671" y="1136876"/>
                    <a:pt x="732365" y="1144662"/>
                    <a:pt x="741579" y="1144662"/>
                  </a:cubicBezTo>
                  <a:cubicBezTo>
                    <a:pt x="750793" y="1144662"/>
                    <a:pt x="758487" y="1137445"/>
                    <a:pt x="758487" y="1127760"/>
                  </a:cubicBezTo>
                  <a:cubicBezTo>
                    <a:pt x="758487" y="1118075"/>
                    <a:pt x="750793" y="1110953"/>
                    <a:pt x="741579" y="1110953"/>
                  </a:cubicBezTo>
                  <a:cubicBezTo>
                    <a:pt x="732365" y="1110953"/>
                    <a:pt x="724671" y="1118645"/>
                    <a:pt x="724671" y="1127760"/>
                  </a:cubicBezTo>
                  <a:moveTo>
                    <a:pt x="821275" y="1127760"/>
                  </a:moveTo>
                  <a:cubicBezTo>
                    <a:pt x="821275" y="1136876"/>
                    <a:pt x="828969" y="1144662"/>
                    <a:pt x="838183" y="1144662"/>
                  </a:cubicBezTo>
                  <a:cubicBezTo>
                    <a:pt x="847397" y="1144662"/>
                    <a:pt x="855091" y="1137445"/>
                    <a:pt x="855091" y="1127760"/>
                  </a:cubicBezTo>
                  <a:cubicBezTo>
                    <a:pt x="855091" y="1118075"/>
                    <a:pt x="847397" y="1110953"/>
                    <a:pt x="838183" y="1110953"/>
                  </a:cubicBezTo>
                  <a:cubicBezTo>
                    <a:pt x="828969" y="1110953"/>
                    <a:pt x="821275" y="1118645"/>
                    <a:pt x="821275" y="1127760"/>
                  </a:cubicBezTo>
                  <a:moveTo>
                    <a:pt x="869625" y="1127760"/>
                  </a:moveTo>
                  <a:cubicBezTo>
                    <a:pt x="869625" y="1136971"/>
                    <a:pt x="877319" y="1144662"/>
                    <a:pt x="886533" y="1144662"/>
                  </a:cubicBezTo>
                  <a:cubicBezTo>
                    <a:pt x="895747" y="1144662"/>
                    <a:pt x="903441" y="1137445"/>
                    <a:pt x="903441" y="1127760"/>
                  </a:cubicBezTo>
                  <a:cubicBezTo>
                    <a:pt x="903441" y="1118075"/>
                    <a:pt x="895747" y="1110858"/>
                    <a:pt x="886533" y="1110858"/>
                  </a:cubicBezTo>
                  <a:cubicBezTo>
                    <a:pt x="877319" y="1110858"/>
                    <a:pt x="869625" y="1118550"/>
                    <a:pt x="869625" y="1127760"/>
                  </a:cubicBezTo>
                  <a:moveTo>
                    <a:pt x="917974" y="1127760"/>
                  </a:moveTo>
                  <a:cubicBezTo>
                    <a:pt x="917974" y="1136971"/>
                    <a:pt x="925668" y="1144662"/>
                    <a:pt x="934882" y="1144662"/>
                  </a:cubicBezTo>
                  <a:cubicBezTo>
                    <a:pt x="944096" y="1144662"/>
                    <a:pt x="951790" y="1137445"/>
                    <a:pt x="951790" y="1127760"/>
                  </a:cubicBezTo>
                  <a:cubicBezTo>
                    <a:pt x="951790" y="1118075"/>
                    <a:pt x="944001" y="1110858"/>
                    <a:pt x="934882" y="1110858"/>
                  </a:cubicBezTo>
                  <a:cubicBezTo>
                    <a:pt x="925763" y="1110858"/>
                    <a:pt x="917974" y="1118550"/>
                    <a:pt x="917974" y="1127760"/>
                  </a:cubicBezTo>
                  <a:moveTo>
                    <a:pt x="773021" y="1175996"/>
                  </a:moveTo>
                  <a:cubicBezTo>
                    <a:pt x="773021" y="1185112"/>
                    <a:pt x="780715" y="1192898"/>
                    <a:pt x="789929" y="1192898"/>
                  </a:cubicBezTo>
                  <a:cubicBezTo>
                    <a:pt x="799143" y="1192898"/>
                    <a:pt x="806837" y="1185682"/>
                    <a:pt x="806837" y="1175996"/>
                  </a:cubicBezTo>
                  <a:cubicBezTo>
                    <a:pt x="806837" y="1166311"/>
                    <a:pt x="799143" y="1159190"/>
                    <a:pt x="789929" y="1159190"/>
                  </a:cubicBezTo>
                  <a:cubicBezTo>
                    <a:pt x="780715" y="1159190"/>
                    <a:pt x="773021" y="1166881"/>
                    <a:pt x="773021" y="1175996"/>
                  </a:cubicBezTo>
                  <a:moveTo>
                    <a:pt x="821275" y="1175996"/>
                  </a:moveTo>
                  <a:cubicBezTo>
                    <a:pt x="821275" y="1185112"/>
                    <a:pt x="828969" y="1192898"/>
                    <a:pt x="838183" y="1192898"/>
                  </a:cubicBezTo>
                  <a:cubicBezTo>
                    <a:pt x="847397" y="1192898"/>
                    <a:pt x="855091" y="1185682"/>
                    <a:pt x="855091" y="1175996"/>
                  </a:cubicBezTo>
                  <a:cubicBezTo>
                    <a:pt x="855091" y="1166311"/>
                    <a:pt x="847397" y="1159190"/>
                    <a:pt x="838183" y="1159190"/>
                  </a:cubicBezTo>
                  <a:cubicBezTo>
                    <a:pt x="828969" y="1159190"/>
                    <a:pt x="821275" y="1166881"/>
                    <a:pt x="821275" y="1175996"/>
                  </a:cubicBezTo>
                  <a:moveTo>
                    <a:pt x="869625" y="1175996"/>
                  </a:moveTo>
                  <a:cubicBezTo>
                    <a:pt x="869625" y="1185207"/>
                    <a:pt x="877319" y="1192898"/>
                    <a:pt x="886533" y="1192898"/>
                  </a:cubicBezTo>
                  <a:cubicBezTo>
                    <a:pt x="895747" y="1192898"/>
                    <a:pt x="903441" y="1185682"/>
                    <a:pt x="903441" y="1175996"/>
                  </a:cubicBezTo>
                  <a:cubicBezTo>
                    <a:pt x="903441" y="1166311"/>
                    <a:pt x="895747" y="1159095"/>
                    <a:pt x="886533" y="1159095"/>
                  </a:cubicBezTo>
                  <a:cubicBezTo>
                    <a:pt x="877319" y="1159095"/>
                    <a:pt x="869625" y="1166786"/>
                    <a:pt x="869625" y="1175996"/>
                  </a:cubicBezTo>
                  <a:moveTo>
                    <a:pt x="917974" y="1175996"/>
                  </a:moveTo>
                  <a:cubicBezTo>
                    <a:pt x="917974" y="1185207"/>
                    <a:pt x="925668" y="1192898"/>
                    <a:pt x="934882" y="1192898"/>
                  </a:cubicBezTo>
                  <a:cubicBezTo>
                    <a:pt x="944096" y="1192898"/>
                    <a:pt x="951790" y="1185682"/>
                    <a:pt x="951790" y="1175996"/>
                  </a:cubicBezTo>
                  <a:cubicBezTo>
                    <a:pt x="951790" y="1166311"/>
                    <a:pt x="944001" y="1159095"/>
                    <a:pt x="934882" y="1159095"/>
                  </a:cubicBezTo>
                  <a:cubicBezTo>
                    <a:pt x="925763" y="1159095"/>
                    <a:pt x="917974" y="1166786"/>
                    <a:pt x="917974" y="1175996"/>
                  </a:cubicBezTo>
                  <a:moveTo>
                    <a:pt x="773021" y="1224328"/>
                  </a:moveTo>
                  <a:cubicBezTo>
                    <a:pt x="773021" y="1233443"/>
                    <a:pt x="780715" y="1241229"/>
                    <a:pt x="789929" y="1241229"/>
                  </a:cubicBezTo>
                  <a:cubicBezTo>
                    <a:pt x="799143" y="1241229"/>
                    <a:pt x="806837" y="1234013"/>
                    <a:pt x="806837" y="1224328"/>
                  </a:cubicBezTo>
                  <a:cubicBezTo>
                    <a:pt x="806837" y="1214642"/>
                    <a:pt x="799143" y="1207521"/>
                    <a:pt x="789929" y="1207521"/>
                  </a:cubicBezTo>
                  <a:cubicBezTo>
                    <a:pt x="780715" y="1207521"/>
                    <a:pt x="773021" y="1215212"/>
                    <a:pt x="773021" y="1224328"/>
                  </a:cubicBezTo>
                  <a:moveTo>
                    <a:pt x="821275" y="1224328"/>
                  </a:moveTo>
                  <a:cubicBezTo>
                    <a:pt x="821275" y="1233443"/>
                    <a:pt x="828969" y="1241229"/>
                    <a:pt x="838183" y="1241229"/>
                  </a:cubicBezTo>
                  <a:cubicBezTo>
                    <a:pt x="847397" y="1241229"/>
                    <a:pt x="855091" y="1234013"/>
                    <a:pt x="855091" y="1224328"/>
                  </a:cubicBezTo>
                  <a:cubicBezTo>
                    <a:pt x="855091" y="1214642"/>
                    <a:pt x="847397" y="1207521"/>
                    <a:pt x="838183" y="1207521"/>
                  </a:cubicBezTo>
                  <a:cubicBezTo>
                    <a:pt x="828969" y="1207521"/>
                    <a:pt x="821275" y="1215212"/>
                    <a:pt x="821275" y="1224328"/>
                  </a:cubicBezTo>
                  <a:moveTo>
                    <a:pt x="869625" y="1224328"/>
                  </a:moveTo>
                  <a:cubicBezTo>
                    <a:pt x="869625" y="1233538"/>
                    <a:pt x="877319" y="1241229"/>
                    <a:pt x="886533" y="1241229"/>
                  </a:cubicBezTo>
                  <a:cubicBezTo>
                    <a:pt x="895747" y="1241229"/>
                    <a:pt x="903441" y="1234013"/>
                    <a:pt x="903441" y="1224328"/>
                  </a:cubicBezTo>
                  <a:cubicBezTo>
                    <a:pt x="903441" y="1214642"/>
                    <a:pt x="895747" y="1207426"/>
                    <a:pt x="886533" y="1207426"/>
                  </a:cubicBezTo>
                  <a:cubicBezTo>
                    <a:pt x="877319" y="1207426"/>
                    <a:pt x="869625" y="1215117"/>
                    <a:pt x="869625" y="1224328"/>
                  </a:cubicBezTo>
                  <a:moveTo>
                    <a:pt x="917974" y="1224328"/>
                  </a:moveTo>
                  <a:cubicBezTo>
                    <a:pt x="917974" y="1233538"/>
                    <a:pt x="925668" y="1241229"/>
                    <a:pt x="934882" y="1241229"/>
                  </a:cubicBezTo>
                  <a:cubicBezTo>
                    <a:pt x="944096" y="1241229"/>
                    <a:pt x="951790" y="1234013"/>
                    <a:pt x="951790" y="1224328"/>
                  </a:cubicBezTo>
                  <a:cubicBezTo>
                    <a:pt x="951790" y="1214642"/>
                    <a:pt x="944001" y="1207426"/>
                    <a:pt x="934882" y="1207426"/>
                  </a:cubicBezTo>
                  <a:cubicBezTo>
                    <a:pt x="925763" y="1207426"/>
                    <a:pt x="917974" y="1215117"/>
                    <a:pt x="917974" y="1224328"/>
                  </a:cubicBezTo>
                  <a:moveTo>
                    <a:pt x="917974" y="1272659"/>
                  </a:moveTo>
                  <a:cubicBezTo>
                    <a:pt x="917974" y="1281869"/>
                    <a:pt x="925668" y="1289561"/>
                    <a:pt x="934882" y="1289561"/>
                  </a:cubicBezTo>
                  <a:cubicBezTo>
                    <a:pt x="944096" y="1289561"/>
                    <a:pt x="951790" y="1282344"/>
                    <a:pt x="951790" y="1272659"/>
                  </a:cubicBezTo>
                  <a:cubicBezTo>
                    <a:pt x="951790" y="1262973"/>
                    <a:pt x="944001" y="1255757"/>
                    <a:pt x="934882" y="1255757"/>
                  </a:cubicBezTo>
                  <a:cubicBezTo>
                    <a:pt x="925763" y="1255757"/>
                    <a:pt x="917974" y="1263448"/>
                    <a:pt x="917974" y="1272659"/>
                  </a:cubicBezTo>
                  <a:moveTo>
                    <a:pt x="483114" y="16902"/>
                  </a:moveTo>
                  <a:cubicBezTo>
                    <a:pt x="483114" y="26017"/>
                    <a:pt x="490808" y="33803"/>
                    <a:pt x="500022" y="33803"/>
                  </a:cubicBezTo>
                  <a:cubicBezTo>
                    <a:pt x="509236" y="33803"/>
                    <a:pt x="516930" y="26587"/>
                    <a:pt x="516930" y="16902"/>
                  </a:cubicBezTo>
                  <a:cubicBezTo>
                    <a:pt x="516930" y="7217"/>
                    <a:pt x="509236" y="95"/>
                    <a:pt x="500022" y="95"/>
                  </a:cubicBezTo>
                  <a:cubicBezTo>
                    <a:pt x="490808" y="95"/>
                    <a:pt x="483114" y="7786"/>
                    <a:pt x="483114" y="16902"/>
                  </a:cubicBezTo>
                  <a:moveTo>
                    <a:pt x="434860" y="16902"/>
                  </a:moveTo>
                  <a:cubicBezTo>
                    <a:pt x="434860" y="26017"/>
                    <a:pt x="442554" y="33803"/>
                    <a:pt x="451768" y="33803"/>
                  </a:cubicBezTo>
                  <a:cubicBezTo>
                    <a:pt x="460982" y="33803"/>
                    <a:pt x="468676" y="26587"/>
                    <a:pt x="468676" y="16902"/>
                  </a:cubicBezTo>
                  <a:cubicBezTo>
                    <a:pt x="468676" y="7217"/>
                    <a:pt x="460982" y="95"/>
                    <a:pt x="451768" y="95"/>
                  </a:cubicBezTo>
                  <a:cubicBezTo>
                    <a:pt x="442554" y="95"/>
                    <a:pt x="434860" y="7786"/>
                    <a:pt x="434860" y="16902"/>
                  </a:cubicBezTo>
                  <a:moveTo>
                    <a:pt x="579718" y="16902"/>
                  </a:moveTo>
                  <a:cubicBezTo>
                    <a:pt x="579718" y="26017"/>
                    <a:pt x="587507" y="33803"/>
                    <a:pt x="596626" y="33803"/>
                  </a:cubicBezTo>
                  <a:cubicBezTo>
                    <a:pt x="605745" y="33803"/>
                    <a:pt x="613534" y="26587"/>
                    <a:pt x="613534" y="16902"/>
                  </a:cubicBezTo>
                  <a:cubicBezTo>
                    <a:pt x="613534" y="7217"/>
                    <a:pt x="605840" y="95"/>
                    <a:pt x="596626" y="95"/>
                  </a:cubicBezTo>
                  <a:cubicBezTo>
                    <a:pt x="587412" y="95"/>
                    <a:pt x="579718" y="7786"/>
                    <a:pt x="579718" y="16902"/>
                  </a:cubicBezTo>
                  <a:moveTo>
                    <a:pt x="531464" y="16902"/>
                  </a:moveTo>
                  <a:cubicBezTo>
                    <a:pt x="531464" y="26017"/>
                    <a:pt x="539158" y="33803"/>
                    <a:pt x="548372" y="33803"/>
                  </a:cubicBezTo>
                  <a:cubicBezTo>
                    <a:pt x="557586" y="33803"/>
                    <a:pt x="565280" y="26587"/>
                    <a:pt x="565280" y="16902"/>
                  </a:cubicBezTo>
                  <a:cubicBezTo>
                    <a:pt x="565280" y="7217"/>
                    <a:pt x="557586" y="95"/>
                    <a:pt x="548372" y="95"/>
                  </a:cubicBezTo>
                  <a:cubicBezTo>
                    <a:pt x="539158" y="95"/>
                    <a:pt x="531464" y="7786"/>
                    <a:pt x="531464" y="16902"/>
                  </a:cubicBezTo>
                  <a:moveTo>
                    <a:pt x="386510" y="16902"/>
                  </a:moveTo>
                  <a:cubicBezTo>
                    <a:pt x="386510" y="26017"/>
                    <a:pt x="394205" y="33803"/>
                    <a:pt x="403418" y="33803"/>
                  </a:cubicBezTo>
                  <a:cubicBezTo>
                    <a:pt x="412632" y="33803"/>
                    <a:pt x="420327" y="26587"/>
                    <a:pt x="420327" y="16902"/>
                  </a:cubicBezTo>
                  <a:cubicBezTo>
                    <a:pt x="420327" y="7217"/>
                    <a:pt x="412632" y="95"/>
                    <a:pt x="403418" y="95"/>
                  </a:cubicBezTo>
                  <a:cubicBezTo>
                    <a:pt x="394205" y="95"/>
                    <a:pt x="386510" y="7786"/>
                    <a:pt x="386510" y="16902"/>
                  </a:cubicBezTo>
                  <a:moveTo>
                    <a:pt x="483114" y="65138"/>
                  </a:moveTo>
                  <a:cubicBezTo>
                    <a:pt x="483114" y="74254"/>
                    <a:pt x="490808" y="82040"/>
                    <a:pt x="500022" y="82040"/>
                  </a:cubicBezTo>
                  <a:cubicBezTo>
                    <a:pt x="509236" y="82040"/>
                    <a:pt x="516930" y="74823"/>
                    <a:pt x="516930" y="65138"/>
                  </a:cubicBezTo>
                  <a:cubicBezTo>
                    <a:pt x="516930" y="55453"/>
                    <a:pt x="509236" y="48331"/>
                    <a:pt x="500022" y="48331"/>
                  </a:cubicBezTo>
                  <a:cubicBezTo>
                    <a:pt x="490808" y="48331"/>
                    <a:pt x="483114" y="56023"/>
                    <a:pt x="483114" y="65138"/>
                  </a:cubicBezTo>
                  <a:moveTo>
                    <a:pt x="434860" y="65138"/>
                  </a:moveTo>
                  <a:cubicBezTo>
                    <a:pt x="434860" y="74254"/>
                    <a:pt x="442554" y="82040"/>
                    <a:pt x="451768" y="82040"/>
                  </a:cubicBezTo>
                  <a:cubicBezTo>
                    <a:pt x="460982" y="82040"/>
                    <a:pt x="468676" y="74823"/>
                    <a:pt x="468676" y="65138"/>
                  </a:cubicBezTo>
                  <a:cubicBezTo>
                    <a:pt x="468676" y="55453"/>
                    <a:pt x="460982" y="48331"/>
                    <a:pt x="451768" y="48331"/>
                  </a:cubicBezTo>
                  <a:cubicBezTo>
                    <a:pt x="442554" y="48331"/>
                    <a:pt x="434860" y="56023"/>
                    <a:pt x="434860" y="65138"/>
                  </a:cubicBezTo>
                  <a:moveTo>
                    <a:pt x="579718" y="65138"/>
                  </a:moveTo>
                  <a:cubicBezTo>
                    <a:pt x="579718" y="74254"/>
                    <a:pt x="587507" y="82040"/>
                    <a:pt x="596626" y="82040"/>
                  </a:cubicBezTo>
                  <a:cubicBezTo>
                    <a:pt x="605745" y="82040"/>
                    <a:pt x="613534" y="74823"/>
                    <a:pt x="613534" y="65138"/>
                  </a:cubicBezTo>
                  <a:cubicBezTo>
                    <a:pt x="613534" y="55453"/>
                    <a:pt x="605840" y="48331"/>
                    <a:pt x="596626" y="48331"/>
                  </a:cubicBezTo>
                  <a:cubicBezTo>
                    <a:pt x="587412" y="48331"/>
                    <a:pt x="579718" y="56023"/>
                    <a:pt x="579718" y="65138"/>
                  </a:cubicBezTo>
                  <a:moveTo>
                    <a:pt x="531464" y="65138"/>
                  </a:moveTo>
                  <a:cubicBezTo>
                    <a:pt x="531464" y="74254"/>
                    <a:pt x="539158" y="82040"/>
                    <a:pt x="548372" y="82040"/>
                  </a:cubicBezTo>
                  <a:cubicBezTo>
                    <a:pt x="557586" y="82040"/>
                    <a:pt x="565280" y="74823"/>
                    <a:pt x="565280" y="65138"/>
                  </a:cubicBezTo>
                  <a:cubicBezTo>
                    <a:pt x="565280" y="55453"/>
                    <a:pt x="557586" y="48331"/>
                    <a:pt x="548372" y="48331"/>
                  </a:cubicBezTo>
                  <a:cubicBezTo>
                    <a:pt x="539158" y="48331"/>
                    <a:pt x="531464" y="56023"/>
                    <a:pt x="531464" y="65138"/>
                  </a:cubicBezTo>
                  <a:moveTo>
                    <a:pt x="386510" y="65138"/>
                  </a:moveTo>
                  <a:cubicBezTo>
                    <a:pt x="386510" y="74254"/>
                    <a:pt x="394205" y="82040"/>
                    <a:pt x="403418" y="82040"/>
                  </a:cubicBezTo>
                  <a:cubicBezTo>
                    <a:pt x="412632" y="82040"/>
                    <a:pt x="420327" y="74823"/>
                    <a:pt x="420327" y="65138"/>
                  </a:cubicBezTo>
                  <a:cubicBezTo>
                    <a:pt x="420327" y="55453"/>
                    <a:pt x="412632" y="48331"/>
                    <a:pt x="403418" y="48331"/>
                  </a:cubicBezTo>
                  <a:cubicBezTo>
                    <a:pt x="394205" y="48331"/>
                    <a:pt x="386510" y="56023"/>
                    <a:pt x="386510" y="65138"/>
                  </a:cubicBezTo>
                  <a:moveTo>
                    <a:pt x="483114" y="113469"/>
                  </a:moveTo>
                  <a:cubicBezTo>
                    <a:pt x="483114" y="122585"/>
                    <a:pt x="490808" y="130371"/>
                    <a:pt x="500022" y="130371"/>
                  </a:cubicBezTo>
                  <a:cubicBezTo>
                    <a:pt x="509236" y="130371"/>
                    <a:pt x="516930" y="123154"/>
                    <a:pt x="516930" y="113469"/>
                  </a:cubicBezTo>
                  <a:cubicBezTo>
                    <a:pt x="516930" y="103784"/>
                    <a:pt x="509236" y="96567"/>
                    <a:pt x="500022" y="96567"/>
                  </a:cubicBezTo>
                  <a:cubicBezTo>
                    <a:pt x="490808" y="96567"/>
                    <a:pt x="483114" y="104259"/>
                    <a:pt x="483114" y="113469"/>
                  </a:cubicBezTo>
                  <a:moveTo>
                    <a:pt x="434860" y="113469"/>
                  </a:moveTo>
                  <a:cubicBezTo>
                    <a:pt x="434860" y="122585"/>
                    <a:pt x="442554" y="130371"/>
                    <a:pt x="451768" y="130371"/>
                  </a:cubicBezTo>
                  <a:cubicBezTo>
                    <a:pt x="460982" y="130371"/>
                    <a:pt x="468676" y="123154"/>
                    <a:pt x="468676" y="113469"/>
                  </a:cubicBezTo>
                  <a:cubicBezTo>
                    <a:pt x="468676" y="103784"/>
                    <a:pt x="460982" y="96567"/>
                    <a:pt x="451768" y="96567"/>
                  </a:cubicBezTo>
                  <a:cubicBezTo>
                    <a:pt x="442554" y="96567"/>
                    <a:pt x="434860" y="104259"/>
                    <a:pt x="434860" y="113469"/>
                  </a:cubicBezTo>
                  <a:moveTo>
                    <a:pt x="579718" y="113469"/>
                  </a:moveTo>
                  <a:cubicBezTo>
                    <a:pt x="579718" y="122585"/>
                    <a:pt x="587507" y="130371"/>
                    <a:pt x="596626" y="130371"/>
                  </a:cubicBezTo>
                  <a:cubicBezTo>
                    <a:pt x="605745" y="130371"/>
                    <a:pt x="613534" y="123154"/>
                    <a:pt x="613534" y="113469"/>
                  </a:cubicBezTo>
                  <a:cubicBezTo>
                    <a:pt x="613534" y="103784"/>
                    <a:pt x="605840" y="96567"/>
                    <a:pt x="596626" y="96567"/>
                  </a:cubicBezTo>
                  <a:cubicBezTo>
                    <a:pt x="587412" y="96567"/>
                    <a:pt x="579718" y="104259"/>
                    <a:pt x="579718" y="113469"/>
                  </a:cubicBezTo>
                  <a:moveTo>
                    <a:pt x="531464" y="113469"/>
                  </a:moveTo>
                  <a:cubicBezTo>
                    <a:pt x="531464" y="122585"/>
                    <a:pt x="539158" y="130371"/>
                    <a:pt x="548372" y="130371"/>
                  </a:cubicBezTo>
                  <a:cubicBezTo>
                    <a:pt x="557586" y="130371"/>
                    <a:pt x="565280" y="123154"/>
                    <a:pt x="565280" y="113469"/>
                  </a:cubicBezTo>
                  <a:cubicBezTo>
                    <a:pt x="565280" y="103784"/>
                    <a:pt x="557586" y="96567"/>
                    <a:pt x="548372" y="96567"/>
                  </a:cubicBezTo>
                  <a:cubicBezTo>
                    <a:pt x="539158" y="96567"/>
                    <a:pt x="531464" y="104259"/>
                    <a:pt x="531464" y="113469"/>
                  </a:cubicBezTo>
                  <a:moveTo>
                    <a:pt x="386510" y="113469"/>
                  </a:moveTo>
                  <a:cubicBezTo>
                    <a:pt x="386510" y="122585"/>
                    <a:pt x="394205" y="130371"/>
                    <a:pt x="403418" y="130371"/>
                  </a:cubicBezTo>
                  <a:cubicBezTo>
                    <a:pt x="412632" y="130371"/>
                    <a:pt x="420327" y="123154"/>
                    <a:pt x="420327" y="113469"/>
                  </a:cubicBezTo>
                  <a:cubicBezTo>
                    <a:pt x="420327" y="103784"/>
                    <a:pt x="412632" y="96567"/>
                    <a:pt x="403418" y="96567"/>
                  </a:cubicBezTo>
                  <a:cubicBezTo>
                    <a:pt x="394205" y="96567"/>
                    <a:pt x="386510" y="104259"/>
                    <a:pt x="386510" y="113469"/>
                  </a:cubicBezTo>
                  <a:moveTo>
                    <a:pt x="483114" y="161705"/>
                  </a:moveTo>
                  <a:cubicBezTo>
                    <a:pt x="483114" y="170916"/>
                    <a:pt x="490808" y="178607"/>
                    <a:pt x="500022" y="178607"/>
                  </a:cubicBezTo>
                  <a:cubicBezTo>
                    <a:pt x="509236" y="178607"/>
                    <a:pt x="516930" y="171391"/>
                    <a:pt x="516930" y="161705"/>
                  </a:cubicBezTo>
                  <a:cubicBezTo>
                    <a:pt x="516930" y="152020"/>
                    <a:pt x="509236" y="144899"/>
                    <a:pt x="500022" y="144899"/>
                  </a:cubicBezTo>
                  <a:cubicBezTo>
                    <a:pt x="490808" y="144899"/>
                    <a:pt x="483114" y="152590"/>
                    <a:pt x="483114" y="161705"/>
                  </a:cubicBezTo>
                  <a:moveTo>
                    <a:pt x="434860" y="161705"/>
                  </a:moveTo>
                  <a:cubicBezTo>
                    <a:pt x="434860" y="170916"/>
                    <a:pt x="442554" y="178607"/>
                    <a:pt x="451768" y="178607"/>
                  </a:cubicBezTo>
                  <a:cubicBezTo>
                    <a:pt x="460982" y="178607"/>
                    <a:pt x="468676" y="171391"/>
                    <a:pt x="468676" y="161705"/>
                  </a:cubicBezTo>
                  <a:cubicBezTo>
                    <a:pt x="468676" y="152020"/>
                    <a:pt x="460982" y="144899"/>
                    <a:pt x="451768" y="144899"/>
                  </a:cubicBezTo>
                  <a:cubicBezTo>
                    <a:pt x="442554" y="144899"/>
                    <a:pt x="434860" y="152590"/>
                    <a:pt x="434860" y="161705"/>
                  </a:cubicBezTo>
                  <a:moveTo>
                    <a:pt x="579718" y="161705"/>
                  </a:moveTo>
                  <a:cubicBezTo>
                    <a:pt x="579718" y="170916"/>
                    <a:pt x="587507" y="178607"/>
                    <a:pt x="596626" y="178607"/>
                  </a:cubicBezTo>
                  <a:cubicBezTo>
                    <a:pt x="605745" y="178607"/>
                    <a:pt x="613534" y="171391"/>
                    <a:pt x="613534" y="161705"/>
                  </a:cubicBezTo>
                  <a:cubicBezTo>
                    <a:pt x="613534" y="152020"/>
                    <a:pt x="605840" y="144899"/>
                    <a:pt x="596626" y="144899"/>
                  </a:cubicBezTo>
                  <a:cubicBezTo>
                    <a:pt x="587412" y="144899"/>
                    <a:pt x="579718" y="152590"/>
                    <a:pt x="579718" y="161705"/>
                  </a:cubicBezTo>
                  <a:moveTo>
                    <a:pt x="531464" y="161705"/>
                  </a:moveTo>
                  <a:cubicBezTo>
                    <a:pt x="531464" y="170916"/>
                    <a:pt x="539158" y="178607"/>
                    <a:pt x="548372" y="178607"/>
                  </a:cubicBezTo>
                  <a:cubicBezTo>
                    <a:pt x="557586" y="178607"/>
                    <a:pt x="565280" y="171391"/>
                    <a:pt x="565280" y="161705"/>
                  </a:cubicBezTo>
                  <a:cubicBezTo>
                    <a:pt x="565280" y="152020"/>
                    <a:pt x="557586" y="144899"/>
                    <a:pt x="548372" y="144899"/>
                  </a:cubicBezTo>
                  <a:cubicBezTo>
                    <a:pt x="539158" y="144899"/>
                    <a:pt x="531464" y="152590"/>
                    <a:pt x="531464" y="161705"/>
                  </a:cubicBezTo>
                  <a:moveTo>
                    <a:pt x="386510" y="161705"/>
                  </a:moveTo>
                  <a:cubicBezTo>
                    <a:pt x="386510" y="170916"/>
                    <a:pt x="394205" y="178607"/>
                    <a:pt x="403418" y="178607"/>
                  </a:cubicBezTo>
                  <a:cubicBezTo>
                    <a:pt x="412632" y="178607"/>
                    <a:pt x="420327" y="171391"/>
                    <a:pt x="420327" y="161705"/>
                  </a:cubicBezTo>
                  <a:cubicBezTo>
                    <a:pt x="420327" y="152020"/>
                    <a:pt x="412632" y="144899"/>
                    <a:pt x="403418" y="144899"/>
                  </a:cubicBezTo>
                  <a:cubicBezTo>
                    <a:pt x="394205" y="144899"/>
                    <a:pt x="386510" y="152590"/>
                    <a:pt x="386510" y="161705"/>
                  </a:cubicBezTo>
                  <a:moveTo>
                    <a:pt x="483114" y="210037"/>
                  </a:moveTo>
                  <a:cubicBezTo>
                    <a:pt x="483114" y="219152"/>
                    <a:pt x="490808" y="226938"/>
                    <a:pt x="500022" y="226938"/>
                  </a:cubicBezTo>
                  <a:cubicBezTo>
                    <a:pt x="509236" y="226938"/>
                    <a:pt x="516930" y="219722"/>
                    <a:pt x="516930" y="210037"/>
                  </a:cubicBezTo>
                  <a:cubicBezTo>
                    <a:pt x="516930" y="200351"/>
                    <a:pt x="509236" y="193135"/>
                    <a:pt x="500022" y="193135"/>
                  </a:cubicBezTo>
                  <a:cubicBezTo>
                    <a:pt x="490808" y="193135"/>
                    <a:pt x="483114" y="200826"/>
                    <a:pt x="483114" y="210037"/>
                  </a:cubicBezTo>
                  <a:moveTo>
                    <a:pt x="434860" y="210037"/>
                  </a:moveTo>
                  <a:cubicBezTo>
                    <a:pt x="434860" y="219152"/>
                    <a:pt x="442554" y="226938"/>
                    <a:pt x="451768" y="226938"/>
                  </a:cubicBezTo>
                  <a:cubicBezTo>
                    <a:pt x="460982" y="226938"/>
                    <a:pt x="468676" y="219722"/>
                    <a:pt x="468676" y="210037"/>
                  </a:cubicBezTo>
                  <a:cubicBezTo>
                    <a:pt x="468676" y="200351"/>
                    <a:pt x="460982" y="193135"/>
                    <a:pt x="451768" y="193135"/>
                  </a:cubicBezTo>
                  <a:cubicBezTo>
                    <a:pt x="442554" y="193135"/>
                    <a:pt x="434860" y="200826"/>
                    <a:pt x="434860" y="210037"/>
                  </a:cubicBezTo>
                  <a:moveTo>
                    <a:pt x="579718" y="210037"/>
                  </a:moveTo>
                  <a:cubicBezTo>
                    <a:pt x="579718" y="219152"/>
                    <a:pt x="587507" y="226938"/>
                    <a:pt x="596626" y="226938"/>
                  </a:cubicBezTo>
                  <a:cubicBezTo>
                    <a:pt x="605745" y="226938"/>
                    <a:pt x="613534" y="219722"/>
                    <a:pt x="613534" y="210037"/>
                  </a:cubicBezTo>
                  <a:cubicBezTo>
                    <a:pt x="613534" y="200351"/>
                    <a:pt x="605840" y="193135"/>
                    <a:pt x="596626" y="193135"/>
                  </a:cubicBezTo>
                  <a:cubicBezTo>
                    <a:pt x="587412" y="193135"/>
                    <a:pt x="579718" y="200826"/>
                    <a:pt x="579718" y="210037"/>
                  </a:cubicBezTo>
                  <a:moveTo>
                    <a:pt x="531464" y="210037"/>
                  </a:moveTo>
                  <a:cubicBezTo>
                    <a:pt x="531464" y="219152"/>
                    <a:pt x="539158" y="226938"/>
                    <a:pt x="548372" y="226938"/>
                  </a:cubicBezTo>
                  <a:cubicBezTo>
                    <a:pt x="557586" y="226938"/>
                    <a:pt x="565280" y="219722"/>
                    <a:pt x="565280" y="210037"/>
                  </a:cubicBezTo>
                  <a:cubicBezTo>
                    <a:pt x="565280" y="200351"/>
                    <a:pt x="557586" y="193135"/>
                    <a:pt x="548372" y="193135"/>
                  </a:cubicBezTo>
                  <a:cubicBezTo>
                    <a:pt x="539158" y="193135"/>
                    <a:pt x="531464" y="200826"/>
                    <a:pt x="531464" y="210037"/>
                  </a:cubicBezTo>
                  <a:moveTo>
                    <a:pt x="386510" y="210037"/>
                  </a:moveTo>
                  <a:cubicBezTo>
                    <a:pt x="386510" y="219152"/>
                    <a:pt x="394205" y="226938"/>
                    <a:pt x="403418" y="226938"/>
                  </a:cubicBezTo>
                  <a:cubicBezTo>
                    <a:pt x="412632" y="226938"/>
                    <a:pt x="420327" y="219722"/>
                    <a:pt x="420327" y="210037"/>
                  </a:cubicBezTo>
                  <a:cubicBezTo>
                    <a:pt x="420327" y="200351"/>
                    <a:pt x="412632" y="193135"/>
                    <a:pt x="403418" y="193135"/>
                  </a:cubicBezTo>
                  <a:cubicBezTo>
                    <a:pt x="394205" y="193135"/>
                    <a:pt x="386510" y="200826"/>
                    <a:pt x="386510" y="210037"/>
                  </a:cubicBezTo>
                  <a:moveTo>
                    <a:pt x="483114" y="258368"/>
                  </a:moveTo>
                  <a:cubicBezTo>
                    <a:pt x="483114" y="267483"/>
                    <a:pt x="490808" y="275270"/>
                    <a:pt x="500022" y="275270"/>
                  </a:cubicBezTo>
                  <a:cubicBezTo>
                    <a:pt x="509236" y="275270"/>
                    <a:pt x="516930" y="268053"/>
                    <a:pt x="516930" y="258368"/>
                  </a:cubicBezTo>
                  <a:cubicBezTo>
                    <a:pt x="516930" y="248683"/>
                    <a:pt x="509236" y="241561"/>
                    <a:pt x="500022" y="241561"/>
                  </a:cubicBezTo>
                  <a:cubicBezTo>
                    <a:pt x="490808" y="241561"/>
                    <a:pt x="483114" y="249252"/>
                    <a:pt x="483114" y="258368"/>
                  </a:cubicBezTo>
                  <a:moveTo>
                    <a:pt x="434860" y="258368"/>
                  </a:moveTo>
                  <a:cubicBezTo>
                    <a:pt x="434860" y="267483"/>
                    <a:pt x="442554" y="275270"/>
                    <a:pt x="451768" y="275270"/>
                  </a:cubicBezTo>
                  <a:cubicBezTo>
                    <a:pt x="460982" y="275270"/>
                    <a:pt x="468676" y="268053"/>
                    <a:pt x="468676" y="258368"/>
                  </a:cubicBezTo>
                  <a:cubicBezTo>
                    <a:pt x="468676" y="248683"/>
                    <a:pt x="460982" y="241561"/>
                    <a:pt x="451768" y="241561"/>
                  </a:cubicBezTo>
                  <a:cubicBezTo>
                    <a:pt x="442554" y="241561"/>
                    <a:pt x="434860" y="249252"/>
                    <a:pt x="434860" y="258368"/>
                  </a:cubicBezTo>
                  <a:moveTo>
                    <a:pt x="579718" y="258368"/>
                  </a:moveTo>
                  <a:cubicBezTo>
                    <a:pt x="579718" y="267483"/>
                    <a:pt x="587507" y="275270"/>
                    <a:pt x="596626" y="275270"/>
                  </a:cubicBezTo>
                  <a:cubicBezTo>
                    <a:pt x="605745" y="275270"/>
                    <a:pt x="613534" y="268053"/>
                    <a:pt x="613534" y="258368"/>
                  </a:cubicBezTo>
                  <a:cubicBezTo>
                    <a:pt x="613534" y="248683"/>
                    <a:pt x="605840" y="241561"/>
                    <a:pt x="596626" y="241561"/>
                  </a:cubicBezTo>
                  <a:cubicBezTo>
                    <a:pt x="587412" y="241561"/>
                    <a:pt x="579718" y="249252"/>
                    <a:pt x="579718" y="258368"/>
                  </a:cubicBezTo>
                  <a:moveTo>
                    <a:pt x="531464" y="258368"/>
                  </a:moveTo>
                  <a:cubicBezTo>
                    <a:pt x="531464" y="267483"/>
                    <a:pt x="539158" y="275270"/>
                    <a:pt x="548372" y="275270"/>
                  </a:cubicBezTo>
                  <a:cubicBezTo>
                    <a:pt x="557586" y="275270"/>
                    <a:pt x="565280" y="268053"/>
                    <a:pt x="565280" y="258368"/>
                  </a:cubicBezTo>
                  <a:cubicBezTo>
                    <a:pt x="565280" y="248683"/>
                    <a:pt x="557586" y="241561"/>
                    <a:pt x="548372" y="241561"/>
                  </a:cubicBezTo>
                  <a:cubicBezTo>
                    <a:pt x="539158" y="241561"/>
                    <a:pt x="531464" y="249252"/>
                    <a:pt x="531464" y="258368"/>
                  </a:cubicBezTo>
                  <a:moveTo>
                    <a:pt x="386510" y="258368"/>
                  </a:moveTo>
                  <a:cubicBezTo>
                    <a:pt x="386510" y="267483"/>
                    <a:pt x="394205" y="275270"/>
                    <a:pt x="403418" y="275270"/>
                  </a:cubicBezTo>
                  <a:cubicBezTo>
                    <a:pt x="412632" y="275270"/>
                    <a:pt x="420327" y="268053"/>
                    <a:pt x="420327" y="258368"/>
                  </a:cubicBezTo>
                  <a:cubicBezTo>
                    <a:pt x="420327" y="248683"/>
                    <a:pt x="412632" y="241561"/>
                    <a:pt x="403418" y="241561"/>
                  </a:cubicBezTo>
                  <a:cubicBezTo>
                    <a:pt x="394205" y="241561"/>
                    <a:pt x="386510" y="249252"/>
                    <a:pt x="386510" y="258368"/>
                  </a:cubicBezTo>
                  <a:moveTo>
                    <a:pt x="676417" y="306604"/>
                  </a:moveTo>
                  <a:cubicBezTo>
                    <a:pt x="676417" y="315720"/>
                    <a:pt x="684111" y="323506"/>
                    <a:pt x="693325" y="323506"/>
                  </a:cubicBezTo>
                  <a:cubicBezTo>
                    <a:pt x="702539" y="323506"/>
                    <a:pt x="710233" y="316289"/>
                    <a:pt x="710233" y="306604"/>
                  </a:cubicBezTo>
                  <a:cubicBezTo>
                    <a:pt x="710233" y="296919"/>
                    <a:pt x="702539" y="289703"/>
                    <a:pt x="693325" y="289703"/>
                  </a:cubicBezTo>
                  <a:cubicBezTo>
                    <a:pt x="684111" y="289703"/>
                    <a:pt x="676417" y="297394"/>
                    <a:pt x="676417" y="306604"/>
                  </a:cubicBezTo>
                  <a:moveTo>
                    <a:pt x="773021" y="306604"/>
                  </a:moveTo>
                  <a:cubicBezTo>
                    <a:pt x="773021" y="315720"/>
                    <a:pt x="780715" y="323506"/>
                    <a:pt x="789929" y="323506"/>
                  </a:cubicBezTo>
                  <a:cubicBezTo>
                    <a:pt x="799143" y="323506"/>
                    <a:pt x="806837" y="316289"/>
                    <a:pt x="806837" y="306604"/>
                  </a:cubicBezTo>
                  <a:cubicBezTo>
                    <a:pt x="806837" y="296919"/>
                    <a:pt x="799143" y="289703"/>
                    <a:pt x="789929" y="289703"/>
                  </a:cubicBezTo>
                  <a:cubicBezTo>
                    <a:pt x="780715" y="289703"/>
                    <a:pt x="773021" y="297394"/>
                    <a:pt x="773021" y="306604"/>
                  </a:cubicBezTo>
                  <a:moveTo>
                    <a:pt x="724671" y="306604"/>
                  </a:moveTo>
                  <a:cubicBezTo>
                    <a:pt x="724671" y="315720"/>
                    <a:pt x="732365" y="323506"/>
                    <a:pt x="741579" y="323506"/>
                  </a:cubicBezTo>
                  <a:cubicBezTo>
                    <a:pt x="750793" y="323506"/>
                    <a:pt x="758487" y="316289"/>
                    <a:pt x="758487" y="306604"/>
                  </a:cubicBezTo>
                  <a:cubicBezTo>
                    <a:pt x="758487" y="296919"/>
                    <a:pt x="750793" y="289703"/>
                    <a:pt x="741579" y="289703"/>
                  </a:cubicBezTo>
                  <a:cubicBezTo>
                    <a:pt x="732365" y="289703"/>
                    <a:pt x="724671" y="297394"/>
                    <a:pt x="724671" y="306604"/>
                  </a:cubicBezTo>
                  <a:moveTo>
                    <a:pt x="821275" y="306604"/>
                  </a:moveTo>
                  <a:cubicBezTo>
                    <a:pt x="821275" y="315720"/>
                    <a:pt x="828969" y="323506"/>
                    <a:pt x="838183" y="323506"/>
                  </a:cubicBezTo>
                  <a:cubicBezTo>
                    <a:pt x="847397" y="323506"/>
                    <a:pt x="855091" y="316289"/>
                    <a:pt x="855091" y="306604"/>
                  </a:cubicBezTo>
                  <a:cubicBezTo>
                    <a:pt x="855091" y="296919"/>
                    <a:pt x="847397" y="289703"/>
                    <a:pt x="838183" y="289703"/>
                  </a:cubicBezTo>
                  <a:cubicBezTo>
                    <a:pt x="828969" y="289703"/>
                    <a:pt x="821275" y="297394"/>
                    <a:pt x="821275" y="306604"/>
                  </a:cubicBezTo>
                  <a:moveTo>
                    <a:pt x="483114" y="306604"/>
                  </a:moveTo>
                  <a:cubicBezTo>
                    <a:pt x="483114" y="315720"/>
                    <a:pt x="490808" y="323506"/>
                    <a:pt x="500022" y="323506"/>
                  </a:cubicBezTo>
                  <a:cubicBezTo>
                    <a:pt x="509236" y="323506"/>
                    <a:pt x="516930" y="316289"/>
                    <a:pt x="516930" y="306604"/>
                  </a:cubicBezTo>
                  <a:cubicBezTo>
                    <a:pt x="516930" y="296919"/>
                    <a:pt x="509236" y="289703"/>
                    <a:pt x="500022" y="289703"/>
                  </a:cubicBezTo>
                  <a:cubicBezTo>
                    <a:pt x="490808" y="289703"/>
                    <a:pt x="483114" y="297394"/>
                    <a:pt x="483114" y="306604"/>
                  </a:cubicBezTo>
                  <a:moveTo>
                    <a:pt x="434860" y="306604"/>
                  </a:moveTo>
                  <a:cubicBezTo>
                    <a:pt x="434860" y="315720"/>
                    <a:pt x="442554" y="323506"/>
                    <a:pt x="451768" y="323506"/>
                  </a:cubicBezTo>
                  <a:cubicBezTo>
                    <a:pt x="460982" y="323506"/>
                    <a:pt x="468676" y="316289"/>
                    <a:pt x="468676" y="306604"/>
                  </a:cubicBezTo>
                  <a:cubicBezTo>
                    <a:pt x="468676" y="296919"/>
                    <a:pt x="460982" y="289703"/>
                    <a:pt x="451768" y="289703"/>
                  </a:cubicBezTo>
                  <a:cubicBezTo>
                    <a:pt x="442554" y="289703"/>
                    <a:pt x="434860" y="297394"/>
                    <a:pt x="434860" y="306604"/>
                  </a:cubicBezTo>
                  <a:moveTo>
                    <a:pt x="579718" y="306604"/>
                  </a:moveTo>
                  <a:cubicBezTo>
                    <a:pt x="579718" y="315720"/>
                    <a:pt x="587507" y="323506"/>
                    <a:pt x="596626" y="323506"/>
                  </a:cubicBezTo>
                  <a:cubicBezTo>
                    <a:pt x="605745" y="323506"/>
                    <a:pt x="613534" y="316289"/>
                    <a:pt x="613534" y="306604"/>
                  </a:cubicBezTo>
                  <a:cubicBezTo>
                    <a:pt x="613534" y="296919"/>
                    <a:pt x="605840" y="289703"/>
                    <a:pt x="596626" y="289703"/>
                  </a:cubicBezTo>
                  <a:cubicBezTo>
                    <a:pt x="587412" y="289703"/>
                    <a:pt x="579718" y="297394"/>
                    <a:pt x="579718" y="306604"/>
                  </a:cubicBezTo>
                  <a:moveTo>
                    <a:pt x="531464" y="306604"/>
                  </a:moveTo>
                  <a:cubicBezTo>
                    <a:pt x="531464" y="315720"/>
                    <a:pt x="539158" y="323506"/>
                    <a:pt x="548372" y="323506"/>
                  </a:cubicBezTo>
                  <a:cubicBezTo>
                    <a:pt x="557586" y="323506"/>
                    <a:pt x="565280" y="316289"/>
                    <a:pt x="565280" y="306604"/>
                  </a:cubicBezTo>
                  <a:cubicBezTo>
                    <a:pt x="565280" y="296919"/>
                    <a:pt x="557586" y="289703"/>
                    <a:pt x="548372" y="289703"/>
                  </a:cubicBezTo>
                  <a:cubicBezTo>
                    <a:pt x="539158" y="289703"/>
                    <a:pt x="531464" y="297394"/>
                    <a:pt x="531464" y="306604"/>
                  </a:cubicBezTo>
                  <a:moveTo>
                    <a:pt x="386510" y="306604"/>
                  </a:moveTo>
                  <a:cubicBezTo>
                    <a:pt x="386510" y="315720"/>
                    <a:pt x="394205" y="323506"/>
                    <a:pt x="403418" y="323506"/>
                  </a:cubicBezTo>
                  <a:cubicBezTo>
                    <a:pt x="412632" y="323506"/>
                    <a:pt x="420327" y="316289"/>
                    <a:pt x="420327" y="306604"/>
                  </a:cubicBezTo>
                  <a:cubicBezTo>
                    <a:pt x="420327" y="296919"/>
                    <a:pt x="412632" y="289703"/>
                    <a:pt x="403418" y="289703"/>
                  </a:cubicBezTo>
                  <a:cubicBezTo>
                    <a:pt x="394205" y="289703"/>
                    <a:pt x="386510" y="297394"/>
                    <a:pt x="386510" y="306604"/>
                  </a:cubicBezTo>
                  <a:moveTo>
                    <a:pt x="676417" y="354935"/>
                  </a:moveTo>
                  <a:cubicBezTo>
                    <a:pt x="676417" y="364051"/>
                    <a:pt x="684111" y="371837"/>
                    <a:pt x="693325" y="371837"/>
                  </a:cubicBezTo>
                  <a:cubicBezTo>
                    <a:pt x="702539" y="371837"/>
                    <a:pt x="710233" y="364621"/>
                    <a:pt x="710233" y="354935"/>
                  </a:cubicBezTo>
                  <a:cubicBezTo>
                    <a:pt x="710233" y="345250"/>
                    <a:pt x="702539" y="338034"/>
                    <a:pt x="693325" y="338034"/>
                  </a:cubicBezTo>
                  <a:cubicBezTo>
                    <a:pt x="684111" y="338034"/>
                    <a:pt x="676417" y="345725"/>
                    <a:pt x="676417" y="354935"/>
                  </a:cubicBezTo>
                  <a:moveTo>
                    <a:pt x="773021" y="354935"/>
                  </a:moveTo>
                  <a:cubicBezTo>
                    <a:pt x="773021" y="364051"/>
                    <a:pt x="780715" y="371837"/>
                    <a:pt x="789929" y="371837"/>
                  </a:cubicBezTo>
                  <a:cubicBezTo>
                    <a:pt x="799143" y="371837"/>
                    <a:pt x="806837" y="364621"/>
                    <a:pt x="806837" y="354935"/>
                  </a:cubicBezTo>
                  <a:cubicBezTo>
                    <a:pt x="806837" y="345250"/>
                    <a:pt x="799143" y="338034"/>
                    <a:pt x="789929" y="338034"/>
                  </a:cubicBezTo>
                  <a:cubicBezTo>
                    <a:pt x="780715" y="338034"/>
                    <a:pt x="773021" y="345725"/>
                    <a:pt x="773021" y="354935"/>
                  </a:cubicBezTo>
                  <a:moveTo>
                    <a:pt x="724671" y="354935"/>
                  </a:moveTo>
                  <a:cubicBezTo>
                    <a:pt x="724671" y="364051"/>
                    <a:pt x="732365" y="371837"/>
                    <a:pt x="741579" y="371837"/>
                  </a:cubicBezTo>
                  <a:cubicBezTo>
                    <a:pt x="750793" y="371837"/>
                    <a:pt x="758487" y="364621"/>
                    <a:pt x="758487" y="354935"/>
                  </a:cubicBezTo>
                  <a:cubicBezTo>
                    <a:pt x="758487" y="345250"/>
                    <a:pt x="750793" y="338034"/>
                    <a:pt x="741579" y="338034"/>
                  </a:cubicBezTo>
                  <a:cubicBezTo>
                    <a:pt x="732365" y="338034"/>
                    <a:pt x="724671" y="345725"/>
                    <a:pt x="724671" y="354935"/>
                  </a:cubicBezTo>
                  <a:moveTo>
                    <a:pt x="821275" y="354935"/>
                  </a:moveTo>
                  <a:cubicBezTo>
                    <a:pt x="821275" y="364051"/>
                    <a:pt x="828969" y="371837"/>
                    <a:pt x="838183" y="371837"/>
                  </a:cubicBezTo>
                  <a:cubicBezTo>
                    <a:pt x="847397" y="371837"/>
                    <a:pt x="855091" y="364621"/>
                    <a:pt x="855091" y="354935"/>
                  </a:cubicBezTo>
                  <a:cubicBezTo>
                    <a:pt x="855091" y="345250"/>
                    <a:pt x="847397" y="338034"/>
                    <a:pt x="838183" y="338034"/>
                  </a:cubicBezTo>
                  <a:cubicBezTo>
                    <a:pt x="828969" y="338034"/>
                    <a:pt x="821275" y="345725"/>
                    <a:pt x="821275" y="354935"/>
                  </a:cubicBezTo>
                  <a:moveTo>
                    <a:pt x="483114" y="354935"/>
                  </a:moveTo>
                  <a:cubicBezTo>
                    <a:pt x="483114" y="364051"/>
                    <a:pt x="490808" y="371837"/>
                    <a:pt x="500022" y="371837"/>
                  </a:cubicBezTo>
                  <a:cubicBezTo>
                    <a:pt x="509236" y="371837"/>
                    <a:pt x="516930" y="364621"/>
                    <a:pt x="516930" y="354935"/>
                  </a:cubicBezTo>
                  <a:cubicBezTo>
                    <a:pt x="516930" y="345250"/>
                    <a:pt x="509236" y="338034"/>
                    <a:pt x="500022" y="338034"/>
                  </a:cubicBezTo>
                  <a:cubicBezTo>
                    <a:pt x="490808" y="338034"/>
                    <a:pt x="483114" y="345725"/>
                    <a:pt x="483114" y="354935"/>
                  </a:cubicBezTo>
                  <a:moveTo>
                    <a:pt x="434860" y="354935"/>
                  </a:moveTo>
                  <a:cubicBezTo>
                    <a:pt x="434860" y="364051"/>
                    <a:pt x="442554" y="371837"/>
                    <a:pt x="451768" y="371837"/>
                  </a:cubicBezTo>
                  <a:cubicBezTo>
                    <a:pt x="460982" y="371837"/>
                    <a:pt x="468676" y="364621"/>
                    <a:pt x="468676" y="354935"/>
                  </a:cubicBezTo>
                  <a:cubicBezTo>
                    <a:pt x="468676" y="345250"/>
                    <a:pt x="460982" y="338034"/>
                    <a:pt x="451768" y="338034"/>
                  </a:cubicBezTo>
                  <a:cubicBezTo>
                    <a:pt x="442554" y="338034"/>
                    <a:pt x="434860" y="345725"/>
                    <a:pt x="434860" y="354935"/>
                  </a:cubicBezTo>
                  <a:moveTo>
                    <a:pt x="579718" y="354935"/>
                  </a:moveTo>
                  <a:cubicBezTo>
                    <a:pt x="579718" y="364051"/>
                    <a:pt x="587507" y="371837"/>
                    <a:pt x="596626" y="371837"/>
                  </a:cubicBezTo>
                  <a:cubicBezTo>
                    <a:pt x="605745" y="371837"/>
                    <a:pt x="613534" y="364621"/>
                    <a:pt x="613534" y="354935"/>
                  </a:cubicBezTo>
                  <a:cubicBezTo>
                    <a:pt x="613534" y="345250"/>
                    <a:pt x="605840" y="338034"/>
                    <a:pt x="596626" y="338034"/>
                  </a:cubicBezTo>
                  <a:cubicBezTo>
                    <a:pt x="587412" y="338034"/>
                    <a:pt x="579718" y="345725"/>
                    <a:pt x="579718" y="354935"/>
                  </a:cubicBezTo>
                  <a:moveTo>
                    <a:pt x="531464" y="354935"/>
                  </a:moveTo>
                  <a:cubicBezTo>
                    <a:pt x="531464" y="364051"/>
                    <a:pt x="539158" y="371837"/>
                    <a:pt x="548372" y="371837"/>
                  </a:cubicBezTo>
                  <a:cubicBezTo>
                    <a:pt x="557586" y="371837"/>
                    <a:pt x="565280" y="364621"/>
                    <a:pt x="565280" y="354935"/>
                  </a:cubicBezTo>
                  <a:cubicBezTo>
                    <a:pt x="565280" y="345250"/>
                    <a:pt x="557586" y="338034"/>
                    <a:pt x="548372" y="338034"/>
                  </a:cubicBezTo>
                  <a:cubicBezTo>
                    <a:pt x="539158" y="338034"/>
                    <a:pt x="531464" y="345725"/>
                    <a:pt x="531464" y="354935"/>
                  </a:cubicBezTo>
                  <a:moveTo>
                    <a:pt x="386510" y="354935"/>
                  </a:moveTo>
                  <a:cubicBezTo>
                    <a:pt x="386510" y="364051"/>
                    <a:pt x="394205" y="371837"/>
                    <a:pt x="403418" y="371837"/>
                  </a:cubicBezTo>
                  <a:cubicBezTo>
                    <a:pt x="412632" y="371837"/>
                    <a:pt x="420327" y="364621"/>
                    <a:pt x="420327" y="354935"/>
                  </a:cubicBezTo>
                  <a:cubicBezTo>
                    <a:pt x="420327" y="345250"/>
                    <a:pt x="412632" y="338034"/>
                    <a:pt x="403418" y="338034"/>
                  </a:cubicBezTo>
                  <a:cubicBezTo>
                    <a:pt x="394205" y="338034"/>
                    <a:pt x="386510" y="345725"/>
                    <a:pt x="386510" y="354935"/>
                  </a:cubicBezTo>
                  <a:moveTo>
                    <a:pt x="869625" y="354935"/>
                  </a:moveTo>
                  <a:cubicBezTo>
                    <a:pt x="869625" y="364146"/>
                    <a:pt x="877319" y="371837"/>
                    <a:pt x="886533" y="371837"/>
                  </a:cubicBezTo>
                  <a:cubicBezTo>
                    <a:pt x="895747" y="371837"/>
                    <a:pt x="903441" y="364621"/>
                    <a:pt x="903441" y="354935"/>
                  </a:cubicBezTo>
                  <a:cubicBezTo>
                    <a:pt x="903441" y="345820"/>
                    <a:pt x="895747" y="338034"/>
                    <a:pt x="886533" y="338034"/>
                  </a:cubicBezTo>
                  <a:cubicBezTo>
                    <a:pt x="877319" y="338034"/>
                    <a:pt x="869625" y="345725"/>
                    <a:pt x="869625" y="354935"/>
                  </a:cubicBezTo>
                  <a:moveTo>
                    <a:pt x="917974" y="354935"/>
                  </a:moveTo>
                  <a:cubicBezTo>
                    <a:pt x="917974" y="364146"/>
                    <a:pt x="925668" y="371837"/>
                    <a:pt x="934882" y="371837"/>
                  </a:cubicBezTo>
                  <a:cubicBezTo>
                    <a:pt x="944096" y="371837"/>
                    <a:pt x="951790" y="364621"/>
                    <a:pt x="951790" y="354935"/>
                  </a:cubicBezTo>
                  <a:cubicBezTo>
                    <a:pt x="951790" y="345820"/>
                    <a:pt x="944001" y="338034"/>
                    <a:pt x="934882" y="338034"/>
                  </a:cubicBezTo>
                  <a:cubicBezTo>
                    <a:pt x="925763" y="338034"/>
                    <a:pt x="917974" y="345725"/>
                    <a:pt x="917974" y="354935"/>
                  </a:cubicBezTo>
                  <a:moveTo>
                    <a:pt x="1159531" y="354935"/>
                  </a:moveTo>
                  <a:cubicBezTo>
                    <a:pt x="1159531" y="345820"/>
                    <a:pt x="1166750" y="338034"/>
                    <a:pt x="1176439" y="338034"/>
                  </a:cubicBezTo>
                  <a:cubicBezTo>
                    <a:pt x="1186128" y="338034"/>
                    <a:pt x="1193347" y="345725"/>
                    <a:pt x="1193347" y="354935"/>
                  </a:cubicBezTo>
                  <a:cubicBezTo>
                    <a:pt x="1193347" y="364146"/>
                    <a:pt x="1185653" y="371837"/>
                    <a:pt x="1176439" y="371837"/>
                  </a:cubicBezTo>
                  <a:cubicBezTo>
                    <a:pt x="1167225" y="371837"/>
                    <a:pt x="1159531" y="364146"/>
                    <a:pt x="1159531" y="354935"/>
                  </a:cubicBezTo>
                  <a:moveTo>
                    <a:pt x="1207786" y="354935"/>
                  </a:moveTo>
                  <a:cubicBezTo>
                    <a:pt x="1207786" y="345820"/>
                    <a:pt x="1215480" y="338034"/>
                    <a:pt x="1224694" y="338034"/>
                  </a:cubicBezTo>
                  <a:cubicBezTo>
                    <a:pt x="1233908" y="338034"/>
                    <a:pt x="1241602" y="345725"/>
                    <a:pt x="1241602" y="354935"/>
                  </a:cubicBezTo>
                  <a:cubicBezTo>
                    <a:pt x="1241602" y="364621"/>
                    <a:pt x="1233908" y="371837"/>
                    <a:pt x="1224694" y="371837"/>
                  </a:cubicBezTo>
                  <a:cubicBezTo>
                    <a:pt x="1215480" y="371837"/>
                    <a:pt x="1207786" y="364146"/>
                    <a:pt x="1207786" y="354935"/>
                  </a:cubicBezTo>
                  <a:moveTo>
                    <a:pt x="1062928" y="354935"/>
                  </a:moveTo>
                  <a:cubicBezTo>
                    <a:pt x="1062928" y="345820"/>
                    <a:pt x="1070146" y="338034"/>
                    <a:pt x="1079836" y="338034"/>
                  </a:cubicBezTo>
                  <a:cubicBezTo>
                    <a:pt x="1089524" y="338034"/>
                    <a:pt x="1096744" y="345725"/>
                    <a:pt x="1096744" y="354935"/>
                  </a:cubicBezTo>
                  <a:cubicBezTo>
                    <a:pt x="1096744" y="364146"/>
                    <a:pt x="1089050" y="371837"/>
                    <a:pt x="1079836" y="371837"/>
                  </a:cubicBezTo>
                  <a:cubicBezTo>
                    <a:pt x="1070622" y="371837"/>
                    <a:pt x="1062928" y="364146"/>
                    <a:pt x="1062928" y="354935"/>
                  </a:cubicBezTo>
                  <a:moveTo>
                    <a:pt x="1111182" y="354935"/>
                  </a:moveTo>
                  <a:cubicBezTo>
                    <a:pt x="1111182" y="345820"/>
                    <a:pt x="1118401" y="338034"/>
                    <a:pt x="1128090" y="338034"/>
                  </a:cubicBezTo>
                  <a:cubicBezTo>
                    <a:pt x="1137779" y="338034"/>
                    <a:pt x="1144998" y="345725"/>
                    <a:pt x="1144998" y="354935"/>
                  </a:cubicBezTo>
                  <a:cubicBezTo>
                    <a:pt x="1144998" y="364146"/>
                    <a:pt x="1137304" y="371837"/>
                    <a:pt x="1128090" y="371837"/>
                  </a:cubicBezTo>
                  <a:cubicBezTo>
                    <a:pt x="1118876" y="371837"/>
                    <a:pt x="1111182" y="364146"/>
                    <a:pt x="1111182" y="354935"/>
                  </a:cubicBezTo>
                  <a:moveTo>
                    <a:pt x="966228" y="354935"/>
                  </a:moveTo>
                  <a:cubicBezTo>
                    <a:pt x="966228" y="364051"/>
                    <a:pt x="974018" y="371837"/>
                    <a:pt x="983136" y="371837"/>
                  </a:cubicBezTo>
                  <a:cubicBezTo>
                    <a:pt x="992256" y="371837"/>
                    <a:pt x="1000044" y="364146"/>
                    <a:pt x="1000044" y="354935"/>
                  </a:cubicBezTo>
                  <a:cubicBezTo>
                    <a:pt x="1000044" y="345725"/>
                    <a:pt x="992350" y="338034"/>
                    <a:pt x="983136" y="338034"/>
                  </a:cubicBezTo>
                  <a:cubicBezTo>
                    <a:pt x="973448" y="338034"/>
                    <a:pt x="966228" y="345725"/>
                    <a:pt x="966228" y="354935"/>
                  </a:cubicBezTo>
                  <a:moveTo>
                    <a:pt x="1014578" y="354935"/>
                  </a:moveTo>
                  <a:cubicBezTo>
                    <a:pt x="1014578" y="364051"/>
                    <a:pt x="1022367" y="371837"/>
                    <a:pt x="1031486" y="371837"/>
                  </a:cubicBezTo>
                  <a:cubicBezTo>
                    <a:pt x="1040605" y="371837"/>
                    <a:pt x="1048394" y="364146"/>
                    <a:pt x="1048394" y="354935"/>
                  </a:cubicBezTo>
                  <a:cubicBezTo>
                    <a:pt x="1048394" y="345725"/>
                    <a:pt x="1040700" y="338034"/>
                    <a:pt x="1031486" y="338034"/>
                  </a:cubicBezTo>
                  <a:cubicBezTo>
                    <a:pt x="1021797" y="338034"/>
                    <a:pt x="1014578" y="345725"/>
                    <a:pt x="1014578" y="354935"/>
                  </a:cubicBezTo>
                  <a:moveTo>
                    <a:pt x="676417" y="403267"/>
                  </a:moveTo>
                  <a:cubicBezTo>
                    <a:pt x="676417" y="412477"/>
                    <a:pt x="684111" y="420168"/>
                    <a:pt x="693325" y="420168"/>
                  </a:cubicBezTo>
                  <a:cubicBezTo>
                    <a:pt x="702539" y="420168"/>
                    <a:pt x="710233" y="412952"/>
                    <a:pt x="710233" y="403267"/>
                  </a:cubicBezTo>
                  <a:cubicBezTo>
                    <a:pt x="710233" y="393581"/>
                    <a:pt x="702539" y="386365"/>
                    <a:pt x="693325" y="386365"/>
                  </a:cubicBezTo>
                  <a:cubicBezTo>
                    <a:pt x="684111" y="386365"/>
                    <a:pt x="676417" y="394056"/>
                    <a:pt x="676417" y="403267"/>
                  </a:cubicBezTo>
                  <a:moveTo>
                    <a:pt x="773021" y="403267"/>
                  </a:moveTo>
                  <a:cubicBezTo>
                    <a:pt x="773021" y="412477"/>
                    <a:pt x="780715" y="420168"/>
                    <a:pt x="789929" y="420168"/>
                  </a:cubicBezTo>
                  <a:cubicBezTo>
                    <a:pt x="799143" y="420168"/>
                    <a:pt x="806837" y="412952"/>
                    <a:pt x="806837" y="403267"/>
                  </a:cubicBezTo>
                  <a:cubicBezTo>
                    <a:pt x="806837" y="393581"/>
                    <a:pt x="799143" y="386365"/>
                    <a:pt x="789929" y="386365"/>
                  </a:cubicBezTo>
                  <a:cubicBezTo>
                    <a:pt x="780715" y="386365"/>
                    <a:pt x="773021" y="394056"/>
                    <a:pt x="773021" y="403267"/>
                  </a:cubicBezTo>
                  <a:moveTo>
                    <a:pt x="724671" y="403267"/>
                  </a:moveTo>
                  <a:cubicBezTo>
                    <a:pt x="724671" y="412477"/>
                    <a:pt x="732365" y="420168"/>
                    <a:pt x="741579" y="420168"/>
                  </a:cubicBezTo>
                  <a:cubicBezTo>
                    <a:pt x="750793" y="420168"/>
                    <a:pt x="758487" y="412952"/>
                    <a:pt x="758487" y="403267"/>
                  </a:cubicBezTo>
                  <a:cubicBezTo>
                    <a:pt x="758487" y="393581"/>
                    <a:pt x="750793" y="386365"/>
                    <a:pt x="741579" y="386365"/>
                  </a:cubicBezTo>
                  <a:cubicBezTo>
                    <a:pt x="732365" y="386365"/>
                    <a:pt x="724671" y="394056"/>
                    <a:pt x="724671" y="403267"/>
                  </a:cubicBezTo>
                  <a:moveTo>
                    <a:pt x="821275" y="403267"/>
                  </a:moveTo>
                  <a:cubicBezTo>
                    <a:pt x="821275" y="412477"/>
                    <a:pt x="828969" y="420168"/>
                    <a:pt x="838183" y="420168"/>
                  </a:cubicBezTo>
                  <a:cubicBezTo>
                    <a:pt x="847397" y="420168"/>
                    <a:pt x="855091" y="412952"/>
                    <a:pt x="855091" y="403267"/>
                  </a:cubicBezTo>
                  <a:cubicBezTo>
                    <a:pt x="855091" y="393581"/>
                    <a:pt x="847397" y="386365"/>
                    <a:pt x="838183" y="386365"/>
                  </a:cubicBezTo>
                  <a:cubicBezTo>
                    <a:pt x="828969" y="386365"/>
                    <a:pt x="821275" y="394056"/>
                    <a:pt x="821275" y="403267"/>
                  </a:cubicBezTo>
                  <a:moveTo>
                    <a:pt x="483114" y="403267"/>
                  </a:moveTo>
                  <a:cubicBezTo>
                    <a:pt x="483114" y="412477"/>
                    <a:pt x="490808" y="420168"/>
                    <a:pt x="500022" y="420168"/>
                  </a:cubicBezTo>
                  <a:cubicBezTo>
                    <a:pt x="509236" y="420168"/>
                    <a:pt x="516930" y="412952"/>
                    <a:pt x="516930" y="403267"/>
                  </a:cubicBezTo>
                  <a:cubicBezTo>
                    <a:pt x="516930" y="393581"/>
                    <a:pt x="509236" y="386365"/>
                    <a:pt x="500022" y="386365"/>
                  </a:cubicBezTo>
                  <a:cubicBezTo>
                    <a:pt x="490808" y="386365"/>
                    <a:pt x="483114" y="394056"/>
                    <a:pt x="483114" y="403267"/>
                  </a:cubicBezTo>
                  <a:moveTo>
                    <a:pt x="434860" y="403267"/>
                  </a:moveTo>
                  <a:cubicBezTo>
                    <a:pt x="434860" y="412477"/>
                    <a:pt x="442554" y="420168"/>
                    <a:pt x="451768" y="420168"/>
                  </a:cubicBezTo>
                  <a:cubicBezTo>
                    <a:pt x="460982" y="420168"/>
                    <a:pt x="468676" y="412952"/>
                    <a:pt x="468676" y="403267"/>
                  </a:cubicBezTo>
                  <a:cubicBezTo>
                    <a:pt x="468676" y="393581"/>
                    <a:pt x="460982" y="386365"/>
                    <a:pt x="451768" y="386365"/>
                  </a:cubicBezTo>
                  <a:cubicBezTo>
                    <a:pt x="442554" y="386365"/>
                    <a:pt x="434860" y="394056"/>
                    <a:pt x="434860" y="403267"/>
                  </a:cubicBezTo>
                  <a:moveTo>
                    <a:pt x="579718" y="403267"/>
                  </a:moveTo>
                  <a:cubicBezTo>
                    <a:pt x="579718" y="412477"/>
                    <a:pt x="587507" y="420168"/>
                    <a:pt x="596626" y="420168"/>
                  </a:cubicBezTo>
                  <a:cubicBezTo>
                    <a:pt x="605745" y="420168"/>
                    <a:pt x="613534" y="412952"/>
                    <a:pt x="613534" y="403267"/>
                  </a:cubicBezTo>
                  <a:cubicBezTo>
                    <a:pt x="613534" y="393581"/>
                    <a:pt x="605840" y="386365"/>
                    <a:pt x="596626" y="386365"/>
                  </a:cubicBezTo>
                  <a:cubicBezTo>
                    <a:pt x="587412" y="386365"/>
                    <a:pt x="579718" y="394056"/>
                    <a:pt x="579718" y="403267"/>
                  </a:cubicBezTo>
                  <a:moveTo>
                    <a:pt x="531464" y="403267"/>
                  </a:moveTo>
                  <a:cubicBezTo>
                    <a:pt x="531464" y="412477"/>
                    <a:pt x="539158" y="420168"/>
                    <a:pt x="548372" y="420168"/>
                  </a:cubicBezTo>
                  <a:cubicBezTo>
                    <a:pt x="557586" y="420168"/>
                    <a:pt x="565280" y="412952"/>
                    <a:pt x="565280" y="403267"/>
                  </a:cubicBezTo>
                  <a:cubicBezTo>
                    <a:pt x="565280" y="393581"/>
                    <a:pt x="557586" y="386365"/>
                    <a:pt x="548372" y="386365"/>
                  </a:cubicBezTo>
                  <a:cubicBezTo>
                    <a:pt x="539158" y="386365"/>
                    <a:pt x="531464" y="394056"/>
                    <a:pt x="531464" y="403267"/>
                  </a:cubicBezTo>
                  <a:moveTo>
                    <a:pt x="386510" y="403267"/>
                  </a:moveTo>
                  <a:cubicBezTo>
                    <a:pt x="386510" y="412477"/>
                    <a:pt x="394205" y="420168"/>
                    <a:pt x="403418" y="420168"/>
                  </a:cubicBezTo>
                  <a:cubicBezTo>
                    <a:pt x="412632" y="420168"/>
                    <a:pt x="420327" y="412952"/>
                    <a:pt x="420327" y="403267"/>
                  </a:cubicBezTo>
                  <a:cubicBezTo>
                    <a:pt x="420327" y="393581"/>
                    <a:pt x="412632" y="386365"/>
                    <a:pt x="403418" y="386365"/>
                  </a:cubicBezTo>
                  <a:cubicBezTo>
                    <a:pt x="394205" y="386365"/>
                    <a:pt x="386510" y="394056"/>
                    <a:pt x="386510" y="403267"/>
                  </a:cubicBezTo>
                  <a:moveTo>
                    <a:pt x="869625" y="403267"/>
                  </a:moveTo>
                  <a:cubicBezTo>
                    <a:pt x="869625" y="412382"/>
                    <a:pt x="877319" y="420168"/>
                    <a:pt x="886533" y="420168"/>
                  </a:cubicBezTo>
                  <a:cubicBezTo>
                    <a:pt x="895747" y="420168"/>
                    <a:pt x="903441" y="412952"/>
                    <a:pt x="903441" y="403267"/>
                  </a:cubicBezTo>
                  <a:cubicBezTo>
                    <a:pt x="903441" y="393581"/>
                    <a:pt x="895747" y="386365"/>
                    <a:pt x="886533" y="386365"/>
                  </a:cubicBezTo>
                  <a:cubicBezTo>
                    <a:pt x="877319" y="386365"/>
                    <a:pt x="869625" y="394056"/>
                    <a:pt x="869625" y="403267"/>
                  </a:cubicBezTo>
                  <a:moveTo>
                    <a:pt x="917974" y="403267"/>
                  </a:moveTo>
                  <a:cubicBezTo>
                    <a:pt x="917974" y="412382"/>
                    <a:pt x="925668" y="420168"/>
                    <a:pt x="934882" y="420168"/>
                  </a:cubicBezTo>
                  <a:cubicBezTo>
                    <a:pt x="944096" y="420168"/>
                    <a:pt x="951790" y="412952"/>
                    <a:pt x="951790" y="403267"/>
                  </a:cubicBezTo>
                  <a:cubicBezTo>
                    <a:pt x="951790" y="393581"/>
                    <a:pt x="944001" y="386365"/>
                    <a:pt x="934882" y="386365"/>
                  </a:cubicBezTo>
                  <a:cubicBezTo>
                    <a:pt x="925763" y="386365"/>
                    <a:pt x="917974" y="394056"/>
                    <a:pt x="917974" y="403267"/>
                  </a:cubicBezTo>
                  <a:moveTo>
                    <a:pt x="1256135" y="403267"/>
                  </a:moveTo>
                  <a:cubicBezTo>
                    <a:pt x="1256135" y="394151"/>
                    <a:pt x="1263829" y="386365"/>
                    <a:pt x="1273043" y="386365"/>
                  </a:cubicBezTo>
                  <a:cubicBezTo>
                    <a:pt x="1282257" y="386365"/>
                    <a:pt x="1289951" y="394056"/>
                    <a:pt x="1289951" y="403267"/>
                  </a:cubicBezTo>
                  <a:cubicBezTo>
                    <a:pt x="1289951" y="412857"/>
                    <a:pt x="1282162" y="420168"/>
                    <a:pt x="1273043" y="420168"/>
                  </a:cubicBezTo>
                  <a:cubicBezTo>
                    <a:pt x="1263924" y="420168"/>
                    <a:pt x="1256135" y="412477"/>
                    <a:pt x="1256135" y="403267"/>
                  </a:cubicBezTo>
                  <a:moveTo>
                    <a:pt x="1159531" y="403267"/>
                  </a:moveTo>
                  <a:cubicBezTo>
                    <a:pt x="1159531" y="394151"/>
                    <a:pt x="1166750" y="386365"/>
                    <a:pt x="1176439" y="386365"/>
                  </a:cubicBezTo>
                  <a:cubicBezTo>
                    <a:pt x="1186128" y="386365"/>
                    <a:pt x="1193347" y="394056"/>
                    <a:pt x="1193347" y="403267"/>
                  </a:cubicBezTo>
                  <a:cubicBezTo>
                    <a:pt x="1193347" y="412477"/>
                    <a:pt x="1185653" y="420168"/>
                    <a:pt x="1176439" y="420168"/>
                  </a:cubicBezTo>
                  <a:cubicBezTo>
                    <a:pt x="1167225" y="420168"/>
                    <a:pt x="1159531" y="412477"/>
                    <a:pt x="1159531" y="403267"/>
                  </a:cubicBezTo>
                  <a:moveTo>
                    <a:pt x="1207786" y="403267"/>
                  </a:moveTo>
                  <a:cubicBezTo>
                    <a:pt x="1207786" y="394151"/>
                    <a:pt x="1215480" y="386365"/>
                    <a:pt x="1224694" y="386365"/>
                  </a:cubicBezTo>
                  <a:cubicBezTo>
                    <a:pt x="1233908" y="386365"/>
                    <a:pt x="1241602" y="394056"/>
                    <a:pt x="1241602" y="403267"/>
                  </a:cubicBezTo>
                  <a:cubicBezTo>
                    <a:pt x="1241602" y="412857"/>
                    <a:pt x="1233908" y="420168"/>
                    <a:pt x="1224694" y="420168"/>
                  </a:cubicBezTo>
                  <a:cubicBezTo>
                    <a:pt x="1215480" y="420168"/>
                    <a:pt x="1207786" y="412477"/>
                    <a:pt x="1207786" y="403267"/>
                  </a:cubicBezTo>
                  <a:moveTo>
                    <a:pt x="1062928" y="403267"/>
                  </a:moveTo>
                  <a:cubicBezTo>
                    <a:pt x="1062928" y="394151"/>
                    <a:pt x="1070146" y="386365"/>
                    <a:pt x="1079836" y="386365"/>
                  </a:cubicBezTo>
                  <a:cubicBezTo>
                    <a:pt x="1089524" y="386365"/>
                    <a:pt x="1096744" y="394056"/>
                    <a:pt x="1096744" y="403267"/>
                  </a:cubicBezTo>
                  <a:cubicBezTo>
                    <a:pt x="1096744" y="412477"/>
                    <a:pt x="1089050" y="420073"/>
                    <a:pt x="1079836" y="420073"/>
                  </a:cubicBezTo>
                  <a:cubicBezTo>
                    <a:pt x="1070622" y="420073"/>
                    <a:pt x="1062928" y="412382"/>
                    <a:pt x="1062928" y="403267"/>
                  </a:cubicBezTo>
                  <a:moveTo>
                    <a:pt x="1111182" y="403267"/>
                  </a:moveTo>
                  <a:cubicBezTo>
                    <a:pt x="1111182" y="394151"/>
                    <a:pt x="1118401" y="386365"/>
                    <a:pt x="1128090" y="386365"/>
                  </a:cubicBezTo>
                  <a:cubicBezTo>
                    <a:pt x="1137779" y="386365"/>
                    <a:pt x="1144998" y="394056"/>
                    <a:pt x="1144998" y="403267"/>
                  </a:cubicBezTo>
                  <a:cubicBezTo>
                    <a:pt x="1144998" y="412477"/>
                    <a:pt x="1137304" y="420168"/>
                    <a:pt x="1128090" y="420168"/>
                  </a:cubicBezTo>
                  <a:cubicBezTo>
                    <a:pt x="1118876" y="420168"/>
                    <a:pt x="1111182" y="412477"/>
                    <a:pt x="1111182" y="403267"/>
                  </a:cubicBezTo>
                  <a:moveTo>
                    <a:pt x="966228" y="403267"/>
                  </a:moveTo>
                  <a:cubicBezTo>
                    <a:pt x="966228" y="412382"/>
                    <a:pt x="974018" y="420168"/>
                    <a:pt x="983136" y="420168"/>
                  </a:cubicBezTo>
                  <a:cubicBezTo>
                    <a:pt x="992256" y="420168"/>
                    <a:pt x="1000044" y="412477"/>
                    <a:pt x="1000044" y="403267"/>
                  </a:cubicBezTo>
                  <a:cubicBezTo>
                    <a:pt x="1000044" y="394056"/>
                    <a:pt x="992350" y="386365"/>
                    <a:pt x="983136" y="386365"/>
                  </a:cubicBezTo>
                  <a:cubicBezTo>
                    <a:pt x="973448" y="386365"/>
                    <a:pt x="966228" y="394056"/>
                    <a:pt x="966228" y="403267"/>
                  </a:cubicBezTo>
                  <a:moveTo>
                    <a:pt x="1014578" y="403267"/>
                  </a:moveTo>
                  <a:cubicBezTo>
                    <a:pt x="1014578" y="412382"/>
                    <a:pt x="1022367" y="420168"/>
                    <a:pt x="1031486" y="420168"/>
                  </a:cubicBezTo>
                  <a:cubicBezTo>
                    <a:pt x="1040605" y="420168"/>
                    <a:pt x="1048394" y="412477"/>
                    <a:pt x="1048394" y="403267"/>
                  </a:cubicBezTo>
                  <a:cubicBezTo>
                    <a:pt x="1048394" y="394056"/>
                    <a:pt x="1040700" y="386365"/>
                    <a:pt x="1031486" y="386365"/>
                  </a:cubicBezTo>
                  <a:cubicBezTo>
                    <a:pt x="1021797" y="386365"/>
                    <a:pt x="1014578" y="394056"/>
                    <a:pt x="1014578" y="403267"/>
                  </a:cubicBezTo>
                  <a:moveTo>
                    <a:pt x="676417" y="451503"/>
                  </a:moveTo>
                  <a:cubicBezTo>
                    <a:pt x="676417" y="460618"/>
                    <a:pt x="684111" y="468405"/>
                    <a:pt x="693325" y="468405"/>
                  </a:cubicBezTo>
                  <a:cubicBezTo>
                    <a:pt x="702539" y="468405"/>
                    <a:pt x="710233" y="461188"/>
                    <a:pt x="710233" y="451503"/>
                  </a:cubicBezTo>
                  <a:cubicBezTo>
                    <a:pt x="710233" y="441818"/>
                    <a:pt x="702539" y="434696"/>
                    <a:pt x="693325" y="434696"/>
                  </a:cubicBezTo>
                  <a:cubicBezTo>
                    <a:pt x="684111" y="434696"/>
                    <a:pt x="676417" y="442387"/>
                    <a:pt x="676417" y="451503"/>
                  </a:cubicBezTo>
                  <a:moveTo>
                    <a:pt x="773021" y="451503"/>
                  </a:moveTo>
                  <a:cubicBezTo>
                    <a:pt x="773021" y="460618"/>
                    <a:pt x="780715" y="468405"/>
                    <a:pt x="789929" y="468405"/>
                  </a:cubicBezTo>
                  <a:cubicBezTo>
                    <a:pt x="799143" y="468405"/>
                    <a:pt x="806837" y="461188"/>
                    <a:pt x="806837" y="451503"/>
                  </a:cubicBezTo>
                  <a:cubicBezTo>
                    <a:pt x="806837" y="441818"/>
                    <a:pt x="799143" y="434696"/>
                    <a:pt x="789929" y="434696"/>
                  </a:cubicBezTo>
                  <a:cubicBezTo>
                    <a:pt x="780715" y="434696"/>
                    <a:pt x="773021" y="442387"/>
                    <a:pt x="773021" y="451503"/>
                  </a:cubicBezTo>
                  <a:moveTo>
                    <a:pt x="724671" y="451503"/>
                  </a:moveTo>
                  <a:cubicBezTo>
                    <a:pt x="724671" y="460618"/>
                    <a:pt x="732365" y="468405"/>
                    <a:pt x="741579" y="468405"/>
                  </a:cubicBezTo>
                  <a:cubicBezTo>
                    <a:pt x="750793" y="468405"/>
                    <a:pt x="758487" y="461188"/>
                    <a:pt x="758487" y="451503"/>
                  </a:cubicBezTo>
                  <a:cubicBezTo>
                    <a:pt x="758487" y="441818"/>
                    <a:pt x="750793" y="434696"/>
                    <a:pt x="741579" y="434696"/>
                  </a:cubicBezTo>
                  <a:cubicBezTo>
                    <a:pt x="732365" y="434696"/>
                    <a:pt x="724671" y="442387"/>
                    <a:pt x="724671" y="451503"/>
                  </a:cubicBezTo>
                  <a:moveTo>
                    <a:pt x="821275" y="451503"/>
                  </a:moveTo>
                  <a:cubicBezTo>
                    <a:pt x="821275" y="460618"/>
                    <a:pt x="828969" y="468405"/>
                    <a:pt x="838183" y="468405"/>
                  </a:cubicBezTo>
                  <a:cubicBezTo>
                    <a:pt x="847397" y="468405"/>
                    <a:pt x="855091" y="461188"/>
                    <a:pt x="855091" y="451503"/>
                  </a:cubicBezTo>
                  <a:cubicBezTo>
                    <a:pt x="855091" y="441818"/>
                    <a:pt x="847397" y="434696"/>
                    <a:pt x="838183" y="434696"/>
                  </a:cubicBezTo>
                  <a:cubicBezTo>
                    <a:pt x="828969" y="434696"/>
                    <a:pt x="821275" y="442387"/>
                    <a:pt x="821275" y="451503"/>
                  </a:cubicBezTo>
                  <a:moveTo>
                    <a:pt x="483114" y="451503"/>
                  </a:moveTo>
                  <a:cubicBezTo>
                    <a:pt x="483114" y="460618"/>
                    <a:pt x="490808" y="468405"/>
                    <a:pt x="500022" y="468405"/>
                  </a:cubicBezTo>
                  <a:cubicBezTo>
                    <a:pt x="509236" y="468405"/>
                    <a:pt x="516930" y="461188"/>
                    <a:pt x="516930" y="451503"/>
                  </a:cubicBezTo>
                  <a:cubicBezTo>
                    <a:pt x="516930" y="441818"/>
                    <a:pt x="509236" y="434696"/>
                    <a:pt x="500022" y="434696"/>
                  </a:cubicBezTo>
                  <a:cubicBezTo>
                    <a:pt x="490808" y="434696"/>
                    <a:pt x="483114" y="442387"/>
                    <a:pt x="483114" y="451503"/>
                  </a:cubicBezTo>
                  <a:moveTo>
                    <a:pt x="434860" y="451503"/>
                  </a:moveTo>
                  <a:cubicBezTo>
                    <a:pt x="434860" y="460618"/>
                    <a:pt x="442554" y="468405"/>
                    <a:pt x="451768" y="468405"/>
                  </a:cubicBezTo>
                  <a:cubicBezTo>
                    <a:pt x="460982" y="468405"/>
                    <a:pt x="468676" y="461188"/>
                    <a:pt x="468676" y="451503"/>
                  </a:cubicBezTo>
                  <a:cubicBezTo>
                    <a:pt x="468676" y="441818"/>
                    <a:pt x="460982" y="434696"/>
                    <a:pt x="451768" y="434696"/>
                  </a:cubicBezTo>
                  <a:cubicBezTo>
                    <a:pt x="442554" y="434696"/>
                    <a:pt x="434860" y="442387"/>
                    <a:pt x="434860" y="451503"/>
                  </a:cubicBezTo>
                  <a:moveTo>
                    <a:pt x="579718" y="451503"/>
                  </a:moveTo>
                  <a:cubicBezTo>
                    <a:pt x="579718" y="460618"/>
                    <a:pt x="587507" y="468405"/>
                    <a:pt x="596626" y="468405"/>
                  </a:cubicBezTo>
                  <a:cubicBezTo>
                    <a:pt x="605745" y="468405"/>
                    <a:pt x="613534" y="461188"/>
                    <a:pt x="613534" y="451503"/>
                  </a:cubicBezTo>
                  <a:cubicBezTo>
                    <a:pt x="613534" y="441818"/>
                    <a:pt x="605840" y="434696"/>
                    <a:pt x="596626" y="434696"/>
                  </a:cubicBezTo>
                  <a:cubicBezTo>
                    <a:pt x="587412" y="434696"/>
                    <a:pt x="579718" y="442387"/>
                    <a:pt x="579718" y="451503"/>
                  </a:cubicBezTo>
                  <a:moveTo>
                    <a:pt x="531464" y="451503"/>
                  </a:moveTo>
                  <a:cubicBezTo>
                    <a:pt x="531464" y="460618"/>
                    <a:pt x="539158" y="468405"/>
                    <a:pt x="548372" y="468405"/>
                  </a:cubicBezTo>
                  <a:cubicBezTo>
                    <a:pt x="557586" y="468405"/>
                    <a:pt x="565280" y="461188"/>
                    <a:pt x="565280" y="451503"/>
                  </a:cubicBezTo>
                  <a:cubicBezTo>
                    <a:pt x="565280" y="441818"/>
                    <a:pt x="557586" y="434696"/>
                    <a:pt x="548372" y="434696"/>
                  </a:cubicBezTo>
                  <a:cubicBezTo>
                    <a:pt x="539158" y="434696"/>
                    <a:pt x="531464" y="442387"/>
                    <a:pt x="531464" y="451503"/>
                  </a:cubicBezTo>
                  <a:moveTo>
                    <a:pt x="386510" y="451503"/>
                  </a:moveTo>
                  <a:cubicBezTo>
                    <a:pt x="386510" y="460618"/>
                    <a:pt x="394205" y="468405"/>
                    <a:pt x="403418" y="468405"/>
                  </a:cubicBezTo>
                  <a:cubicBezTo>
                    <a:pt x="412632" y="468405"/>
                    <a:pt x="420327" y="461188"/>
                    <a:pt x="420327" y="451503"/>
                  </a:cubicBezTo>
                  <a:cubicBezTo>
                    <a:pt x="420327" y="441818"/>
                    <a:pt x="412632" y="434696"/>
                    <a:pt x="403418" y="434696"/>
                  </a:cubicBezTo>
                  <a:cubicBezTo>
                    <a:pt x="394205" y="434696"/>
                    <a:pt x="386510" y="442387"/>
                    <a:pt x="386510" y="451503"/>
                  </a:cubicBezTo>
                  <a:moveTo>
                    <a:pt x="869625" y="451503"/>
                  </a:moveTo>
                  <a:cubicBezTo>
                    <a:pt x="869625" y="460713"/>
                    <a:pt x="877319" y="468405"/>
                    <a:pt x="886533" y="468405"/>
                  </a:cubicBezTo>
                  <a:cubicBezTo>
                    <a:pt x="895747" y="468405"/>
                    <a:pt x="903441" y="461188"/>
                    <a:pt x="903441" y="451503"/>
                  </a:cubicBezTo>
                  <a:cubicBezTo>
                    <a:pt x="903441" y="441818"/>
                    <a:pt x="895747" y="434601"/>
                    <a:pt x="886533" y="434601"/>
                  </a:cubicBezTo>
                  <a:cubicBezTo>
                    <a:pt x="877319" y="434601"/>
                    <a:pt x="869625" y="442292"/>
                    <a:pt x="869625" y="451503"/>
                  </a:cubicBezTo>
                  <a:moveTo>
                    <a:pt x="917974" y="451503"/>
                  </a:moveTo>
                  <a:cubicBezTo>
                    <a:pt x="917974" y="460713"/>
                    <a:pt x="925668" y="468405"/>
                    <a:pt x="934882" y="468405"/>
                  </a:cubicBezTo>
                  <a:cubicBezTo>
                    <a:pt x="944096" y="468405"/>
                    <a:pt x="951790" y="461188"/>
                    <a:pt x="951790" y="451503"/>
                  </a:cubicBezTo>
                  <a:cubicBezTo>
                    <a:pt x="951790" y="441818"/>
                    <a:pt x="944001" y="434601"/>
                    <a:pt x="934882" y="434601"/>
                  </a:cubicBezTo>
                  <a:cubicBezTo>
                    <a:pt x="925763" y="434601"/>
                    <a:pt x="917974" y="442292"/>
                    <a:pt x="917974" y="451503"/>
                  </a:cubicBezTo>
                  <a:moveTo>
                    <a:pt x="1256135" y="451503"/>
                  </a:moveTo>
                  <a:cubicBezTo>
                    <a:pt x="1256135" y="442387"/>
                    <a:pt x="1263829" y="434601"/>
                    <a:pt x="1273043" y="434601"/>
                  </a:cubicBezTo>
                  <a:cubicBezTo>
                    <a:pt x="1282257" y="434601"/>
                    <a:pt x="1289951" y="442292"/>
                    <a:pt x="1289951" y="451503"/>
                  </a:cubicBezTo>
                  <a:cubicBezTo>
                    <a:pt x="1289951" y="461188"/>
                    <a:pt x="1282162" y="468405"/>
                    <a:pt x="1273043" y="468405"/>
                  </a:cubicBezTo>
                  <a:cubicBezTo>
                    <a:pt x="1263924" y="468405"/>
                    <a:pt x="1256135" y="460713"/>
                    <a:pt x="1256135" y="451503"/>
                  </a:cubicBezTo>
                  <a:moveTo>
                    <a:pt x="1159531" y="451503"/>
                  </a:moveTo>
                  <a:cubicBezTo>
                    <a:pt x="1159531" y="442387"/>
                    <a:pt x="1166750" y="434696"/>
                    <a:pt x="1176439" y="434696"/>
                  </a:cubicBezTo>
                  <a:cubicBezTo>
                    <a:pt x="1186128" y="434696"/>
                    <a:pt x="1193347" y="442387"/>
                    <a:pt x="1193347" y="451503"/>
                  </a:cubicBezTo>
                  <a:cubicBezTo>
                    <a:pt x="1193347" y="460618"/>
                    <a:pt x="1185653" y="468405"/>
                    <a:pt x="1176439" y="468405"/>
                  </a:cubicBezTo>
                  <a:cubicBezTo>
                    <a:pt x="1167225" y="468405"/>
                    <a:pt x="1159531" y="460713"/>
                    <a:pt x="1159531" y="451503"/>
                  </a:cubicBezTo>
                  <a:moveTo>
                    <a:pt x="1207786" y="451503"/>
                  </a:moveTo>
                  <a:cubicBezTo>
                    <a:pt x="1207786" y="442387"/>
                    <a:pt x="1215480" y="434601"/>
                    <a:pt x="1224694" y="434601"/>
                  </a:cubicBezTo>
                  <a:cubicBezTo>
                    <a:pt x="1233908" y="434601"/>
                    <a:pt x="1241602" y="442292"/>
                    <a:pt x="1241602" y="451503"/>
                  </a:cubicBezTo>
                  <a:cubicBezTo>
                    <a:pt x="1241602" y="461188"/>
                    <a:pt x="1233908" y="468405"/>
                    <a:pt x="1224694" y="468405"/>
                  </a:cubicBezTo>
                  <a:cubicBezTo>
                    <a:pt x="1215480" y="468405"/>
                    <a:pt x="1207786" y="460713"/>
                    <a:pt x="1207786" y="451503"/>
                  </a:cubicBezTo>
                  <a:moveTo>
                    <a:pt x="1062928" y="451503"/>
                  </a:moveTo>
                  <a:cubicBezTo>
                    <a:pt x="1062928" y="442387"/>
                    <a:pt x="1070146" y="434601"/>
                    <a:pt x="1079836" y="434601"/>
                  </a:cubicBezTo>
                  <a:cubicBezTo>
                    <a:pt x="1089524" y="434601"/>
                    <a:pt x="1096744" y="442292"/>
                    <a:pt x="1096744" y="451503"/>
                  </a:cubicBezTo>
                  <a:cubicBezTo>
                    <a:pt x="1096744" y="460713"/>
                    <a:pt x="1089050" y="468405"/>
                    <a:pt x="1079836" y="468405"/>
                  </a:cubicBezTo>
                  <a:cubicBezTo>
                    <a:pt x="1070622" y="468405"/>
                    <a:pt x="1062928" y="460713"/>
                    <a:pt x="1062928" y="451503"/>
                  </a:cubicBezTo>
                  <a:moveTo>
                    <a:pt x="1111182" y="451503"/>
                  </a:moveTo>
                  <a:cubicBezTo>
                    <a:pt x="1111182" y="442387"/>
                    <a:pt x="1118401" y="434696"/>
                    <a:pt x="1128090" y="434696"/>
                  </a:cubicBezTo>
                  <a:cubicBezTo>
                    <a:pt x="1137779" y="434696"/>
                    <a:pt x="1144998" y="442387"/>
                    <a:pt x="1144998" y="451503"/>
                  </a:cubicBezTo>
                  <a:cubicBezTo>
                    <a:pt x="1144998" y="460618"/>
                    <a:pt x="1137304" y="468405"/>
                    <a:pt x="1128090" y="468405"/>
                  </a:cubicBezTo>
                  <a:cubicBezTo>
                    <a:pt x="1118876" y="468405"/>
                    <a:pt x="1111182" y="460713"/>
                    <a:pt x="1111182" y="451503"/>
                  </a:cubicBezTo>
                  <a:moveTo>
                    <a:pt x="966228" y="451503"/>
                  </a:moveTo>
                  <a:cubicBezTo>
                    <a:pt x="966228" y="460618"/>
                    <a:pt x="974018" y="468405"/>
                    <a:pt x="983136" y="468405"/>
                  </a:cubicBezTo>
                  <a:cubicBezTo>
                    <a:pt x="992256" y="468405"/>
                    <a:pt x="1000044" y="460713"/>
                    <a:pt x="1000044" y="451503"/>
                  </a:cubicBezTo>
                  <a:cubicBezTo>
                    <a:pt x="1000044" y="442292"/>
                    <a:pt x="992350" y="434601"/>
                    <a:pt x="983136" y="434601"/>
                  </a:cubicBezTo>
                  <a:cubicBezTo>
                    <a:pt x="973448" y="434601"/>
                    <a:pt x="966228" y="442292"/>
                    <a:pt x="966228" y="451503"/>
                  </a:cubicBezTo>
                  <a:moveTo>
                    <a:pt x="1014578" y="451503"/>
                  </a:moveTo>
                  <a:cubicBezTo>
                    <a:pt x="1014578" y="460618"/>
                    <a:pt x="1022367" y="468405"/>
                    <a:pt x="1031486" y="468405"/>
                  </a:cubicBezTo>
                  <a:cubicBezTo>
                    <a:pt x="1040605" y="468405"/>
                    <a:pt x="1048394" y="460713"/>
                    <a:pt x="1048394" y="451503"/>
                  </a:cubicBezTo>
                  <a:cubicBezTo>
                    <a:pt x="1048394" y="442292"/>
                    <a:pt x="1040700" y="434601"/>
                    <a:pt x="1031486" y="434601"/>
                  </a:cubicBezTo>
                  <a:cubicBezTo>
                    <a:pt x="1021797" y="434601"/>
                    <a:pt x="1014578" y="442292"/>
                    <a:pt x="1014578" y="451503"/>
                  </a:cubicBezTo>
                  <a:moveTo>
                    <a:pt x="676417" y="499834"/>
                  </a:moveTo>
                  <a:cubicBezTo>
                    <a:pt x="676417" y="508950"/>
                    <a:pt x="684111" y="516736"/>
                    <a:pt x="693325" y="516736"/>
                  </a:cubicBezTo>
                  <a:cubicBezTo>
                    <a:pt x="702539" y="516736"/>
                    <a:pt x="710233" y="509519"/>
                    <a:pt x="710233" y="499834"/>
                  </a:cubicBezTo>
                  <a:cubicBezTo>
                    <a:pt x="710233" y="490149"/>
                    <a:pt x="702539" y="482932"/>
                    <a:pt x="693325" y="482932"/>
                  </a:cubicBezTo>
                  <a:cubicBezTo>
                    <a:pt x="684111" y="482932"/>
                    <a:pt x="676417" y="490624"/>
                    <a:pt x="676417" y="499834"/>
                  </a:cubicBezTo>
                  <a:moveTo>
                    <a:pt x="773021" y="499834"/>
                  </a:moveTo>
                  <a:cubicBezTo>
                    <a:pt x="773021" y="508950"/>
                    <a:pt x="780715" y="516736"/>
                    <a:pt x="789929" y="516736"/>
                  </a:cubicBezTo>
                  <a:cubicBezTo>
                    <a:pt x="799143" y="516736"/>
                    <a:pt x="806837" y="509519"/>
                    <a:pt x="806837" y="499834"/>
                  </a:cubicBezTo>
                  <a:cubicBezTo>
                    <a:pt x="806837" y="490149"/>
                    <a:pt x="799143" y="482932"/>
                    <a:pt x="789929" y="482932"/>
                  </a:cubicBezTo>
                  <a:cubicBezTo>
                    <a:pt x="780715" y="482932"/>
                    <a:pt x="773021" y="490624"/>
                    <a:pt x="773021" y="499834"/>
                  </a:cubicBezTo>
                  <a:moveTo>
                    <a:pt x="724671" y="499834"/>
                  </a:moveTo>
                  <a:cubicBezTo>
                    <a:pt x="724671" y="508950"/>
                    <a:pt x="732365" y="516736"/>
                    <a:pt x="741579" y="516736"/>
                  </a:cubicBezTo>
                  <a:cubicBezTo>
                    <a:pt x="750793" y="516736"/>
                    <a:pt x="758487" y="509519"/>
                    <a:pt x="758487" y="499834"/>
                  </a:cubicBezTo>
                  <a:cubicBezTo>
                    <a:pt x="758487" y="490149"/>
                    <a:pt x="750793" y="482932"/>
                    <a:pt x="741579" y="482932"/>
                  </a:cubicBezTo>
                  <a:cubicBezTo>
                    <a:pt x="732365" y="482932"/>
                    <a:pt x="724671" y="490624"/>
                    <a:pt x="724671" y="499834"/>
                  </a:cubicBezTo>
                  <a:moveTo>
                    <a:pt x="821275" y="499834"/>
                  </a:moveTo>
                  <a:cubicBezTo>
                    <a:pt x="821275" y="508950"/>
                    <a:pt x="828969" y="516736"/>
                    <a:pt x="838183" y="516736"/>
                  </a:cubicBezTo>
                  <a:cubicBezTo>
                    <a:pt x="847397" y="516736"/>
                    <a:pt x="855091" y="509519"/>
                    <a:pt x="855091" y="499834"/>
                  </a:cubicBezTo>
                  <a:cubicBezTo>
                    <a:pt x="855091" y="490149"/>
                    <a:pt x="847397" y="482932"/>
                    <a:pt x="838183" y="482932"/>
                  </a:cubicBezTo>
                  <a:cubicBezTo>
                    <a:pt x="828969" y="482932"/>
                    <a:pt x="821275" y="490624"/>
                    <a:pt x="821275" y="499834"/>
                  </a:cubicBezTo>
                  <a:moveTo>
                    <a:pt x="483114" y="499834"/>
                  </a:moveTo>
                  <a:cubicBezTo>
                    <a:pt x="483114" y="508950"/>
                    <a:pt x="490808" y="516736"/>
                    <a:pt x="500022" y="516736"/>
                  </a:cubicBezTo>
                  <a:cubicBezTo>
                    <a:pt x="509236" y="516736"/>
                    <a:pt x="516930" y="509519"/>
                    <a:pt x="516930" y="499834"/>
                  </a:cubicBezTo>
                  <a:cubicBezTo>
                    <a:pt x="516930" y="490149"/>
                    <a:pt x="509236" y="482932"/>
                    <a:pt x="500022" y="482932"/>
                  </a:cubicBezTo>
                  <a:cubicBezTo>
                    <a:pt x="490808" y="482932"/>
                    <a:pt x="483114" y="490624"/>
                    <a:pt x="483114" y="499834"/>
                  </a:cubicBezTo>
                  <a:moveTo>
                    <a:pt x="434860" y="499834"/>
                  </a:moveTo>
                  <a:cubicBezTo>
                    <a:pt x="434860" y="508950"/>
                    <a:pt x="442554" y="516736"/>
                    <a:pt x="451768" y="516736"/>
                  </a:cubicBezTo>
                  <a:cubicBezTo>
                    <a:pt x="460982" y="516736"/>
                    <a:pt x="468676" y="509519"/>
                    <a:pt x="468676" y="499834"/>
                  </a:cubicBezTo>
                  <a:cubicBezTo>
                    <a:pt x="468676" y="490149"/>
                    <a:pt x="460982" y="482932"/>
                    <a:pt x="451768" y="482932"/>
                  </a:cubicBezTo>
                  <a:cubicBezTo>
                    <a:pt x="442554" y="482932"/>
                    <a:pt x="434860" y="490624"/>
                    <a:pt x="434860" y="499834"/>
                  </a:cubicBezTo>
                  <a:moveTo>
                    <a:pt x="579718" y="499834"/>
                  </a:moveTo>
                  <a:cubicBezTo>
                    <a:pt x="579718" y="508950"/>
                    <a:pt x="587507" y="516736"/>
                    <a:pt x="596626" y="516736"/>
                  </a:cubicBezTo>
                  <a:cubicBezTo>
                    <a:pt x="605745" y="516736"/>
                    <a:pt x="613534" y="509519"/>
                    <a:pt x="613534" y="499834"/>
                  </a:cubicBezTo>
                  <a:cubicBezTo>
                    <a:pt x="613534" y="490149"/>
                    <a:pt x="605840" y="482932"/>
                    <a:pt x="596626" y="482932"/>
                  </a:cubicBezTo>
                  <a:cubicBezTo>
                    <a:pt x="587412" y="482932"/>
                    <a:pt x="579718" y="490624"/>
                    <a:pt x="579718" y="499834"/>
                  </a:cubicBezTo>
                  <a:moveTo>
                    <a:pt x="531464" y="499834"/>
                  </a:moveTo>
                  <a:cubicBezTo>
                    <a:pt x="531464" y="508950"/>
                    <a:pt x="539158" y="516736"/>
                    <a:pt x="548372" y="516736"/>
                  </a:cubicBezTo>
                  <a:cubicBezTo>
                    <a:pt x="557586" y="516736"/>
                    <a:pt x="565280" y="509519"/>
                    <a:pt x="565280" y="499834"/>
                  </a:cubicBezTo>
                  <a:cubicBezTo>
                    <a:pt x="565280" y="490149"/>
                    <a:pt x="557586" y="482932"/>
                    <a:pt x="548372" y="482932"/>
                  </a:cubicBezTo>
                  <a:cubicBezTo>
                    <a:pt x="539158" y="482932"/>
                    <a:pt x="531464" y="490624"/>
                    <a:pt x="531464" y="499834"/>
                  </a:cubicBezTo>
                  <a:moveTo>
                    <a:pt x="386510" y="499834"/>
                  </a:moveTo>
                  <a:cubicBezTo>
                    <a:pt x="386510" y="508950"/>
                    <a:pt x="394205" y="516736"/>
                    <a:pt x="403418" y="516736"/>
                  </a:cubicBezTo>
                  <a:cubicBezTo>
                    <a:pt x="412632" y="516736"/>
                    <a:pt x="420327" y="509519"/>
                    <a:pt x="420327" y="499834"/>
                  </a:cubicBezTo>
                  <a:cubicBezTo>
                    <a:pt x="420327" y="490149"/>
                    <a:pt x="412632" y="482932"/>
                    <a:pt x="403418" y="482932"/>
                  </a:cubicBezTo>
                  <a:cubicBezTo>
                    <a:pt x="394205" y="482932"/>
                    <a:pt x="386510" y="490624"/>
                    <a:pt x="386510" y="499834"/>
                  </a:cubicBezTo>
                  <a:moveTo>
                    <a:pt x="869625" y="499834"/>
                  </a:moveTo>
                  <a:cubicBezTo>
                    <a:pt x="869625" y="509045"/>
                    <a:pt x="877319" y="516736"/>
                    <a:pt x="886533" y="516736"/>
                  </a:cubicBezTo>
                  <a:cubicBezTo>
                    <a:pt x="895747" y="516736"/>
                    <a:pt x="903441" y="509519"/>
                    <a:pt x="903441" y="499834"/>
                  </a:cubicBezTo>
                  <a:cubicBezTo>
                    <a:pt x="903441" y="490719"/>
                    <a:pt x="895747" y="482932"/>
                    <a:pt x="886533" y="482932"/>
                  </a:cubicBezTo>
                  <a:cubicBezTo>
                    <a:pt x="877319" y="482932"/>
                    <a:pt x="869625" y="490624"/>
                    <a:pt x="869625" y="499834"/>
                  </a:cubicBezTo>
                  <a:moveTo>
                    <a:pt x="917974" y="499834"/>
                  </a:moveTo>
                  <a:cubicBezTo>
                    <a:pt x="917974" y="509045"/>
                    <a:pt x="925668" y="516736"/>
                    <a:pt x="934882" y="516736"/>
                  </a:cubicBezTo>
                  <a:cubicBezTo>
                    <a:pt x="944096" y="516736"/>
                    <a:pt x="951790" y="509519"/>
                    <a:pt x="951790" y="499834"/>
                  </a:cubicBezTo>
                  <a:cubicBezTo>
                    <a:pt x="951790" y="490719"/>
                    <a:pt x="944001" y="482932"/>
                    <a:pt x="934882" y="482932"/>
                  </a:cubicBezTo>
                  <a:cubicBezTo>
                    <a:pt x="925763" y="482932"/>
                    <a:pt x="917974" y="490624"/>
                    <a:pt x="917974" y="499834"/>
                  </a:cubicBezTo>
                  <a:moveTo>
                    <a:pt x="1256135" y="499834"/>
                  </a:moveTo>
                  <a:cubicBezTo>
                    <a:pt x="1256135" y="490719"/>
                    <a:pt x="1263829" y="482932"/>
                    <a:pt x="1273043" y="482932"/>
                  </a:cubicBezTo>
                  <a:cubicBezTo>
                    <a:pt x="1282257" y="482932"/>
                    <a:pt x="1289951" y="490624"/>
                    <a:pt x="1289951" y="499834"/>
                  </a:cubicBezTo>
                  <a:cubicBezTo>
                    <a:pt x="1289951" y="509519"/>
                    <a:pt x="1282162" y="516736"/>
                    <a:pt x="1273043" y="516736"/>
                  </a:cubicBezTo>
                  <a:cubicBezTo>
                    <a:pt x="1263924" y="516736"/>
                    <a:pt x="1256135" y="509045"/>
                    <a:pt x="1256135" y="499834"/>
                  </a:cubicBezTo>
                  <a:moveTo>
                    <a:pt x="1159531" y="499834"/>
                  </a:moveTo>
                  <a:cubicBezTo>
                    <a:pt x="1159531" y="490719"/>
                    <a:pt x="1166750" y="482932"/>
                    <a:pt x="1176439" y="482932"/>
                  </a:cubicBezTo>
                  <a:cubicBezTo>
                    <a:pt x="1186128" y="482932"/>
                    <a:pt x="1193347" y="490624"/>
                    <a:pt x="1193347" y="499834"/>
                  </a:cubicBezTo>
                  <a:cubicBezTo>
                    <a:pt x="1193347" y="509045"/>
                    <a:pt x="1185653" y="516736"/>
                    <a:pt x="1176439" y="516736"/>
                  </a:cubicBezTo>
                  <a:cubicBezTo>
                    <a:pt x="1167225" y="516736"/>
                    <a:pt x="1159531" y="509045"/>
                    <a:pt x="1159531" y="499834"/>
                  </a:cubicBezTo>
                  <a:moveTo>
                    <a:pt x="1207786" y="499834"/>
                  </a:moveTo>
                  <a:cubicBezTo>
                    <a:pt x="1207786" y="490719"/>
                    <a:pt x="1215480" y="482932"/>
                    <a:pt x="1224694" y="482932"/>
                  </a:cubicBezTo>
                  <a:cubicBezTo>
                    <a:pt x="1233908" y="482932"/>
                    <a:pt x="1241602" y="490624"/>
                    <a:pt x="1241602" y="499834"/>
                  </a:cubicBezTo>
                  <a:cubicBezTo>
                    <a:pt x="1241602" y="509519"/>
                    <a:pt x="1233908" y="516736"/>
                    <a:pt x="1224694" y="516736"/>
                  </a:cubicBezTo>
                  <a:cubicBezTo>
                    <a:pt x="1215480" y="516736"/>
                    <a:pt x="1207786" y="509045"/>
                    <a:pt x="1207786" y="499834"/>
                  </a:cubicBezTo>
                  <a:moveTo>
                    <a:pt x="1062928" y="499834"/>
                  </a:moveTo>
                  <a:cubicBezTo>
                    <a:pt x="1062928" y="490719"/>
                    <a:pt x="1070146" y="482932"/>
                    <a:pt x="1079836" y="482932"/>
                  </a:cubicBezTo>
                  <a:cubicBezTo>
                    <a:pt x="1089524" y="482932"/>
                    <a:pt x="1096744" y="490624"/>
                    <a:pt x="1096744" y="499834"/>
                  </a:cubicBezTo>
                  <a:cubicBezTo>
                    <a:pt x="1096744" y="509045"/>
                    <a:pt x="1089050" y="516736"/>
                    <a:pt x="1079836" y="516736"/>
                  </a:cubicBezTo>
                  <a:cubicBezTo>
                    <a:pt x="1070622" y="516736"/>
                    <a:pt x="1062928" y="509045"/>
                    <a:pt x="1062928" y="499834"/>
                  </a:cubicBezTo>
                  <a:moveTo>
                    <a:pt x="1111182" y="499834"/>
                  </a:moveTo>
                  <a:cubicBezTo>
                    <a:pt x="1111182" y="490719"/>
                    <a:pt x="1118401" y="482932"/>
                    <a:pt x="1128090" y="482932"/>
                  </a:cubicBezTo>
                  <a:cubicBezTo>
                    <a:pt x="1137779" y="482932"/>
                    <a:pt x="1144998" y="490624"/>
                    <a:pt x="1144998" y="499834"/>
                  </a:cubicBezTo>
                  <a:cubicBezTo>
                    <a:pt x="1144998" y="509045"/>
                    <a:pt x="1137304" y="516736"/>
                    <a:pt x="1128090" y="516736"/>
                  </a:cubicBezTo>
                  <a:cubicBezTo>
                    <a:pt x="1118876" y="516736"/>
                    <a:pt x="1111182" y="509045"/>
                    <a:pt x="1111182" y="499834"/>
                  </a:cubicBezTo>
                  <a:moveTo>
                    <a:pt x="966228" y="499834"/>
                  </a:moveTo>
                  <a:cubicBezTo>
                    <a:pt x="966228" y="508950"/>
                    <a:pt x="974018" y="516736"/>
                    <a:pt x="983136" y="516736"/>
                  </a:cubicBezTo>
                  <a:cubicBezTo>
                    <a:pt x="992256" y="516736"/>
                    <a:pt x="1000044" y="509045"/>
                    <a:pt x="1000044" y="499834"/>
                  </a:cubicBezTo>
                  <a:cubicBezTo>
                    <a:pt x="1000044" y="490624"/>
                    <a:pt x="992350" y="482932"/>
                    <a:pt x="983136" y="482932"/>
                  </a:cubicBezTo>
                  <a:cubicBezTo>
                    <a:pt x="973448" y="482932"/>
                    <a:pt x="966228" y="490624"/>
                    <a:pt x="966228" y="499834"/>
                  </a:cubicBezTo>
                  <a:moveTo>
                    <a:pt x="1014578" y="499834"/>
                  </a:moveTo>
                  <a:cubicBezTo>
                    <a:pt x="1014578" y="508950"/>
                    <a:pt x="1022367" y="516736"/>
                    <a:pt x="1031486" y="516736"/>
                  </a:cubicBezTo>
                  <a:cubicBezTo>
                    <a:pt x="1040605" y="516736"/>
                    <a:pt x="1048394" y="509045"/>
                    <a:pt x="1048394" y="499834"/>
                  </a:cubicBezTo>
                  <a:cubicBezTo>
                    <a:pt x="1048394" y="490624"/>
                    <a:pt x="1040700" y="482932"/>
                    <a:pt x="1031486" y="482932"/>
                  </a:cubicBezTo>
                  <a:cubicBezTo>
                    <a:pt x="1021797" y="482932"/>
                    <a:pt x="1014578" y="490624"/>
                    <a:pt x="1014578" y="499834"/>
                  </a:cubicBezTo>
                  <a:moveTo>
                    <a:pt x="676417" y="548070"/>
                  </a:moveTo>
                  <a:cubicBezTo>
                    <a:pt x="676417" y="557186"/>
                    <a:pt x="684111" y="564972"/>
                    <a:pt x="693325" y="564972"/>
                  </a:cubicBezTo>
                  <a:cubicBezTo>
                    <a:pt x="702539" y="564972"/>
                    <a:pt x="710233" y="557756"/>
                    <a:pt x="710233" y="548070"/>
                  </a:cubicBezTo>
                  <a:cubicBezTo>
                    <a:pt x="710233" y="538385"/>
                    <a:pt x="702539" y="531169"/>
                    <a:pt x="693325" y="531169"/>
                  </a:cubicBezTo>
                  <a:cubicBezTo>
                    <a:pt x="684111" y="531169"/>
                    <a:pt x="676417" y="538860"/>
                    <a:pt x="676417" y="548070"/>
                  </a:cubicBezTo>
                  <a:moveTo>
                    <a:pt x="773021" y="548070"/>
                  </a:moveTo>
                  <a:cubicBezTo>
                    <a:pt x="773021" y="557186"/>
                    <a:pt x="780715" y="564972"/>
                    <a:pt x="789929" y="564972"/>
                  </a:cubicBezTo>
                  <a:cubicBezTo>
                    <a:pt x="799143" y="564972"/>
                    <a:pt x="806837" y="557756"/>
                    <a:pt x="806837" y="548070"/>
                  </a:cubicBezTo>
                  <a:cubicBezTo>
                    <a:pt x="806837" y="538385"/>
                    <a:pt x="799143" y="531169"/>
                    <a:pt x="789929" y="531169"/>
                  </a:cubicBezTo>
                  <a:cubicBezTo>
                    <a:pt x="780715" y="531169"/>
                    <a:pt x="773021" y="538860"/>
                    <a:pt x="773021" y="548070"/>
                  </a:cubicBezTo>
                  <a:moveTo>
                    <a:pt x="724671" y="548070"/>
                  </a:moveTo>
                  <a:cubicBezTo>
                    <a:pt x="724671" y="557186"/>
                    <a:pt x="732365" y="564972"/>
                    <a:pt x="741579" y="564972"/>
                  </a:cubicBezTo>
                  <a:cubicBezTo>
                    <a:pt x="750793" y="564972"/>
                    <a:pt x="758487" y="557756"/>
                    <a:pt x="758487" y="548070"/>
                  </a:cubicBezTo>
                  <a:cubicBezTo>
                    <a:pt x="758487" y="538385"/>
                    <a:pt x="750793" y="531169"/>
                    <a:pt x="741579" y="531169"/>
                  </a:cubicBezTo>
                  <a:cubicBezTo>
                    <a:pt x="732365" y="531169"/>
                    <a:pt x="724671" y="538860"/>
                    <a:pt x="724671" y="548070"/>
                  </a:cubicBezTo>
                  <a:moveTo>
                    <a:pt x="821275" y="548070"/>
                  </a:moveTo>
                  <a:cubicBezTo>
                    <a:pt x="821275" y="557186"/>
                    <a:pt x="828969" y="564972"/>
                    <a:pt x="838183" y="564972"/>
                  </a:cubicBezTo>
                  <a:cubicBezTo>
                    <a:pt x="847397" y="564972"/>
                    <a:pt x="855091" y="557756"/>
                    <a:pt x="855091" y="548070"/>
                  </a:cubicBezTo>
                  <a:cubicBezTo>
                    <a:pt x="855091" y="538385"/>
                    <a:pt x="847397" y="531169"/>
                    <a:pt x="838183" y="531169"/>
                  </a:cubicBezTo>
                  <a:cubicBezTo>
                    <a:pt x="828969" y="531169"/>
                    <a:pt x="821275" y="538860"/>
                    <a:pt x="821275" y="548070"/>
                  </a:cubicBezTo>
                  <a:moveTo>
                    <a:pt x="483114" y="548070"/>
                  </a:moveTo>
                  <a:cubicBezTo>
                    <a:pt x="483114" y="557186"/>
                    <a:pt x="490808" y="564972"/>
                    <a:pt x="500022" y="564972"/>
                  </a:cubicBezTo>
                  <a:cubicBezTo>
                    <a:pt x="509236" y="564972"/>
                    <a:pt x="516930" y="557756"/>
                    <a:pt x="516930" y="548070"/>
                  </a:cubicBezTo>
                  <a:cubicBezTo>
                    <a:pt x="516930" y="538385"/>
                    <a:pt x="509236" y="531169"/>
                    <a:pt x="500022" y="531169"/>
                  </a:cubicBezTo>
                  <a:cubicBezTo>
                    <a:pt x="490808" y="531169"/>
                    <a:pt x="483114" y="538860"/>
                    <a:pt x="483114" y="548070"/>
                  </a:cubicBezTo>
                  <a:moveTo>
                    <a:pt x="434860" y="548070"/>
                  </a:moveTo>
                  <a:cubicBezTo>
                    <a:pt x="434860" y="557186"/>
                    <a:pt x="442554" y="564972"/>
                    <a:pt x="451768" y="564972"/>
                  </a:cubicBezTo>
                  <a:cubicBezTo>
                    <a:pt x="460982" y="564972"/>
                    <a:pt x="468676" y="557756"/>
                    <a:pt x="468676" y="548070"/>
                  </a:cubicBezTo>
                  <a:cubicBezTo>
                    <a:pt x="468676" y="538385"/>
                    <a:pt x="460982" y="531169"/>
                    <a:pt x="451768" y="531169"/>
                  </a:cubicBezTo>
                  <a:cubicBezTo>
                    <a:pt x="442554" y="531169"/>
                    <a:pt x="434860" y="538860"/>
                    <a:pt x="434860" y="548070"/>
                  </a:cubicBezTo>
                  <a:moveTo>
                    <a:pt x="579718" y="548070"/>
                  </a:moveTo>
                  <a:cubicBezTo>
                    <a:pt x="579718" y="557186"/>
                    <a:pt x="587507" y="564972"/>
                    <a:pt x="596626" y="564972"/>
                  </a:cubicBezTo>
                  <a:cubicBezTo>
                    <a:pt x="605745" y="564972"/>
                    <a:pt x="613534" y="557756"/>
                    <a:pt x="613534" y="548070"/>
                  </a:cubicBezTo>
                  <a:cubicBezTo>
                    <a:pt x="613534" y="538385"/>
                    <a:pt x="605840" y="531169"/>
                    <a:pt x="596626" y="531169"/>
                  </a:cubicBezTo>
                  <a:cubicBezTo>
                    <a:pt x="587412" y="531169"/>
                    <a:pt x="579718" y="538860"/>
                    <a:pt x="579718" y="548070"/>
                  </a:cubicBezTo>
                  <a:moveTo>
                    <a:pt x="531464" y="548070"/>
                  </a:moveTo>
                  <a:cubicBezTo>
                    <a:pt x="531464" y="557186"/>
                    <a:pt x="539158" y="564972"/>
                    <a:pt x="548372" y="564972"/>
                  </a:cubicBezTo>
                  <a:cubicBezTo>
                    <a:pt x="557586" y="564972"/>
                    <a:pt x="565280" y="557756"/>
                    <a:pt x="565280" y="548070"/>
                  </a:cubicBezTo>
                  <a:cubicBezTo>
                    <a:pt x="565280" y="538385"/>
                    <a:pt x="557586" y="531169"/>
                    <a:pt x="548372" y="531169"/>
                  </a:cubicBezTo>
                  <a:cubicBezTo>
                    <a:pt x="539158" y="531169"/>
                    <a:pt x="531464" y="538860"/>
                    <a:pt x="531464" y="548070"/>
                  </a:cubicBezTo>
                  <a:moveTo>
                    <a:pt x="386510" y="548070"/>
                  </a:moveTo>
                  <a:cubicBezTo>
                    <a:pt x="386510" y="557186"/>
                    <a:pt x="394205" y="564972"/>
                    <a:pt x="403418" y="564972"/>
                  </a:cubicBezTo>
                  <a:cubicBezTo>
                    <a:pt x="412632" y="564972"/>
                    <a:pt x="420327" y="557756"/>
                    <a:pt x="420327" y="548070"/>
                  </a:cubicBezTo>
                  <a:cubicBezTo>
                    <a:pt x="420327" y="538385"/>
                    <a:pt x="412632" y="531169"/>
                    <a:pt x="403418" y="531169"/>
                  </a:cubicBezTo>
                  <a:cubicBezTo>
                    <a:pt x="394205" y="531169"/>
                    <a:pt x="386510" y="538860"/>
                    <a:pt x="386510" y="548070"/>
                  </a:cubicBezTo>
                  <a:moveTo>
                    <a:pt x="869625" y="548165"/>
                  </a:moveTo>
                  <a:cubicBezTo>
                    <a:pt x="869625" y="557281"/>
                    <a:pt x="877319" y="565067"/>
                    <a:pt x="886533" y="565067"/>
                  </a:cubicBezTo>
                  <a:cubicBezTo>
                    <a:pt x="895747" y="565067"/>
                    <a:pt x="903441" y="557850"/>
                    <a:pt x="903441" y="548165"/>
                  </a:cubicBezTo>
                  <a:cubicBezTo>
                    <a:pt x="903441" y="538480"/>
                    <a:pt x="895747" y="531264"/>
                    <a:pt x="886533" y="531264"/>
                  </a:cubicBezTo>
                  <a:cubicBezTo>
                    <a:pt x="877319" y="531264"/>
                    <a:pt x="869625" y="538955"/>
                    <a:pt x="869625" y="548165"/>
                  </a:cubicBezTo>
                  <a:moveTo>
                    <a:pt x="917974" y="548165"/>
                  </a:moveTo>
                  <a:cubicBezTo>
                    <a:pt x="917974" y="557281"/>
                    <a:pt x="925668" y="565067"/>
                    <a:pt x="934882" y="565067"/>
                  </a:cubicBezTo>
                  <a:cubicBezTo>
                    <a:pt x="944096" y="565067"/>
                    <a:pt x="951790" y="557850"/>
                    <a:pt x="951790" y="548165"/>
                  </a:cubicBezTo>
                  <a:cubicBezTo>
                    <a:pt x="951790" y="538480"/>
                    <a:pt x="944001" y="531264"/>
                    <a:pt x="934882" y="531264"/>
                  </a:cubicBezTo>
                  <a:cubicBezTo>
                    <a:pt x="925763" y="531264"/>
                    <a:pt x="917974" y="538955"/>
                    <a:pt x="917974" y="548165"/>
                  </a:cubicBezTo>
                  <a:moveTo>
                    <a:pt x="1256135" y="548165"/>
                  </a:moveTo>
                  <a:cubicBezTo>
                    <a:pt x="1256135" y="539050"/>
                    <a:pt x="1263829" y="531264"/>
                    <a:pt x="1273043" y="531264"/>
                  </a:cubicBezTo>
                  <a:cubicBezTo>
                    <a:pt x="1282257" y="531264"/>
                    <a:pt x="1289951" y="538955"/>
                    <a:pt x="1289951" y="548165"/>
                  </a:cubicBezTo>
                  <a:cubicBezTo>
                    <a:pt x="1289951" y="557756"/>
                    <a:pt x="1282162" y="565067"/>
                    <a:pt x="1273043" y="565067"/>
                  </a:cubicBezTo>
                  <a:cubicBezTo>
                    <a:pt x="1263924" y="565067"/>
                    <a:pt x="1256135" y="557376"/>
                    <a:pt x="1256135" y="548165"/>
                  </a:cubicBezTo>
                  <a:moveTo>
                    <a:pt x="1159531" y="548070"/>
                  </a:moveTo>
                  <a:cubicBezTo>
                    <a:pt x="1159531" y="538955"/>
                    <a:pt x="1166750" y="531169"/>
                    <a:pt x="1176439" y="531169"/>
                  </a:cubicBezTo>
                  <a:cubicBezTo>
                    <a:pt x="1186128" y="531169"/>
                    <a:pt x="1193347" y="538860"/>
                    <a:pt x="1193347" y="548070"/>
                  </a:cubicBezTo>
                  <a:cubicBezTo>
                    <a:pt x="1193347" y="557281"/>
                    <a:pt x="1185653" y="564972"/>
                    <a:pt x="1176439" y="564972"/>
                  </a:cubicBezTo>
                  <a:cubicBezTo>
                    <a:pt x="1167225" y="564972"/>
                    <a:pt x="1159531" y="557281"/>
                    <a:pt x="1159531" y="548070"/>
                  </a:cubicBezTo>
                  <a:moveTo>
                    <a:pt x="1207786" y="548165"/>
                  </a:moveTo>
                  <a:cubicBezTo>
                    <a:pt x="1207786" y="539050"/>
                    <a:pt x="1215480" y="531264"/>
                    <a:pt x="1224694" y="531264"/>
                  </a:cubicBezTo>
                  <a:cubicBezTo>
                    <a:pt x="1233908" y="531264"/>
                    <a:pt x="1241602" y="538955"/>
                    <a:pt x="1241602" y="548165"/>
                  </a:cubicBezTo>
                  <a:cubicBezTo>
                    <a:pt x="1241602" y="557756"/>
                    <a:pt x="1233908" y="565067"/>
                    <a:pt x="1224694" y="565067"/>
                  </a:cubicBezTo>
                  <a:cubicBezTo>
                    <a:pt x="1215480" y="565067"/>
                    <a:pt x="1207786" y="557376"/>
                    <a:pt x="1207786" y="548165"/>
                  </a:cubicBezTo>
                  <a:moveTo>
                    <a:pt x="1062928" y="548165"/>
                  </a:moveTo>
                  <a:cubicBezTo>
                    <a:pt x="1062928" y="538955"/>
                    <a:pt x="1070146" y="531264"/>
                    <a:pt x="1079836" y="531264"/>
                  </a:cubicBezTo>
                  <a:cubicBezTo>
                    <a:pt x="1089524" y="531264"/>
                    <a:pt x="1096744" y="538955"/>
                    <a:pt x="1096744" y="548165"/>
                  </a:cubicBezTo>
                  <a:cubicBezTo>
                    <a:pt x="1096744" y="557376"/>
                    <a:pt x="1089050" y="564972"/>
                    <a:pt x="1079836" y="564972"/>
                  </a:cubicBezTo>
                  <a:cubicBezTo>
                    <a:pt x="1070622" y="564972"/>
                    <a:pt x="1062928" y="557281"/>
                    <a:pt x="1062928" y="548165"/>
                  </a:cubicBezTo>
                  <a:moveTo>
                    <a:pt x="1111182" y="548070"/>
                  </a:moveTo>
                  <a:cubicBezTo>
                    <a:pt x="1111182" y="538955"/>
                    <a:pt x="1118401" y="531169"/>
                    <a:pt x="1128090" y="531169"/>
                  </a:cubicBezTo>
                  <a:cubicBezTo>
                    <a:pt x="1137779" y="531169"/>
                    <a:pt x="1144998" y="538860"/>
                    <a:pt x="1144998" y="548070"/>
                  </a:cubicBezTo>
                  <a:cubicBezTo>
                    <a:pt x="1144998" y="557281"/>
                    <a:pt x="1137304" y="564972"/>
                    <a:pt x="1128090" y="564972"/>
                  </a:cubicBezTo>
                  <a:cubicBezTo>
                    <a:pt x="1118876" y="564972"/>
                    <a:pt x="1111182" y="557281"/>
                    <a:pt x="1111182" y="548070"/>
                  </a:cubicBezTo>
                  <a:moveTo>
                    <a:pt x="966228" y="548165"/>
                  </a:moveTo>
                  <a:cubicBezTo>
                    <a:pt x="966228" y="557281"/>
                    <a:pt x="974018" y="565067"/>
                    <a:pt x="983136" y="565067"/>
                  </a:cubicBezTo>
                  <a:cubicBezTo>
                    <a:pt x="992256" y="565067"/>
                    <a:pt x="1000044" y="557376"/>
                    <a:pt x="1000044" y="548165"/>
                  </a:cubicBezTo>
                  <a:cubicBezTo>
                    <a:pt x="1000044" y="538955"/>
                    <a:pt x="992350" y="531264"/>
                    <a:pt x="983136" y="531264"/>
                  </a:cubicBezTo>
                  <a:cubicBezTo>
                    <a:pt x="973448" y="531264"/>
                    <a:pt x="966228" y="538955"/>
                    <a:pt x="966228" y="548165"/>
                  </a:cubicBezTo>
                  <a:moveTo>
                    <a:pt x="1014578" y="548165"/>
                  </a:moveTo>
                  <a:cubicBezTo>
                    <a:pt x="1014578" y="557281"/>
                    <a:pt x="1022367" y="565067"/>
                    <a:pt x="1031486" y="565067"/>
                  </a:cubicBezTo>
                  <a:cubicBezTo>
                    <a:pt x="1040605" y="565067"/>
                    <a:pt x="1048394" y="557376"/>
                    <a:pt x="1048394" y="548165"/>
                  </a:cubicBezTo>
                  <a:cubicBezTo>
                    <a:pt x="1048394" y="538955"/>
                    <a:pt x="1040700" y="531264"/>
                    <a:pt x="1031486" y="531264"/>
                  </a:cubicBezTo>
                  <a:cubicBezTo>
                    <a:pt x="1021797" y="531264"/>
                    <a:pt x="1014578" y="538955"/>
                    <a:pt x="1014578" y="548165"/>
                  </a:cubicBezTo>
                  <a:moveTo>
                    <a:pt x="1304485" y="596402"/>
                  </a:moveTo>
                  <a:cubicBezTo>
                    <a:pt x="1304485" y="587286"/>
                    <a:pt x="1312179" y="579500"/>
                    <a:pt x="1321393" y="579500"/>
                  </a:cubicBezTo>
                  <a:cubicBezTo>
                    <a:pt x="1330607" y="579500"/>
                    <a:pt x="1338301" y="587191"/>
                    <a:pt x="1338301" y="596402"/>
                  </a:cubicBezTo>
                  <a:cubicBezTo>
                    <a:pt x="1338301" y="605992"/>
                    <a:pt x="1330607" y="613303"/>
                    <a:pt x="1321393" y="613303"/>
                  </a:cubicBezTo>
                  <a:cubicBezTo>
                    <a:pt x="1312179" y="613303"/>
                    <a:pt x="1304485" y="605612"/>
                    <a:pt x="1304485" y="596402"/>
                  </a:cubicBezTo>
                  <a:moveTo>
                    <a:pt x="676417" y="596402"/>
                  </a:moveTo>
                  <a:cubicBezTo>
                    <a:pt x="676417" y="605517"/>
                    <a:pt x="684111" y="613303"/>
                    <a:pt x="693325" y="613303"/>
                  </a:cubicBezTo>
                  <a:cubicBezTo>
                    <a:pt x="702539" y="613303"/>
                    <a:pt x="710233" y="606087"/>
                    <a:pt x="710233" y="596402"/>
                  </a:cubicBezTo>
                  <a:cubicBezTo>
                    <a:pt x="710233" y="586716"/>
                    <a:pt x="702539" y="579500"/>
                    <a:pt x="693325" y="579500"/>
                  </a:cubicBezTo>
                  <a:cubicBezTo>
                    <a:pt x="684111" y="579500"/>
                    <a:pt x="676417" y="587191"/>
                    <a:pt x="676417" y="596402"/>
                  </a:cubicBezTo>
                  <a:moveTo>
                    <a:pt x="773021" y="596402"/>
                  </a:moveTo>
                  <a:cubicBezTo>
                    <a:pt x="773021" y="605517"/>
                    <a:pt x="780715" y="613303"/>
                    <a:pt x="789929" y="613303"/>
                  </a:cubicBezTo>
                  <a:cubicBezTo>
                    <a:pt x="799143" y="613303"/>
                    <a:pt x="806837" y="606087"/>
                    <a:pt x="806837" y="596402"/>
                  </a:cubicBezTo>
                  <a:cubicBezTo>
                    <a:pt x="806837" y="586716"/>
                    <a:pt x="799143" y="579500"/>
                    <a:pt x="789929" y="579500"/>
                  </a:cubicBezTo>
                  <a:cubicBezTo>
                    <a:pt x="780715" y="579500"/>
                    <a:pt x="773021" y="587191"/>
                    <a:pt x="773021" y="596402"/>
                  </a:cubicBezTo>
                  <a:moveTo>
                    <a:pt x="724671" y="596402"/>
                  </a:moveTo>
                  <a:cubicBezTo>
                    <a:pt x="724671" y="605517"/>
                    <a:pt x="732365" y="613303"/>
                    <a:pt x="741579" y="613303"/>
                  </a:cubicBezTo>
                  <a:cubicBezTo>
                    <a:pt x="750793" y="613303"/>
                    <a:pt x="758487" y="606087"/>
                    <a:pt x="758487" y="596402"/>
                  </a:cubicBezTo>
                  <a:cubicBezTo>
                    <a:pt x="758487" y="586716"/>
                    <a:pt x="750793" y="579500"/>
                    <a:pt x="741579" y="579500"/>
                  </a:cubicBezTo>
                  <a:cubicBezTo>
                    <a:pt x="732365" y="579500"/>
                    <a:pt x="724671" y="587191"/>
                    <a:pt x="724671" y="596402"/>
                  </a:cubicBezTo>
                  <a:moveTo>
                    <a:pt x="821275" y="596402"/>
                  </a:moveTo>
                  <a:cubicBezTo>
                    <a:pt x="821275" y="605517"/>
                    <a:pt x="828969" y="613303"/>
                    <a:pt x="838183" y="613303"/>
                  </a:cubicBezTo>
                  <a:cubicBezTo>
                    <a:pt x="847397" y="613303"/>
                    <a:pt x="855091" y="606087"/>
                    <a:pt x="855091" y="596402"/>
                  </a:cubicBezTo>
                  <a:cubicBezTo>
                    <a:pt x="855091" y="586716"/>
                    <a:pt x="847397" y="579500"/>
                    <a:pt x="838183" y="579500"/>
                  </a:cubicBezTo>
                  <a:cubicBezTo>
                    <a:pt x="828969" y="579500"/>
                    <a:pt x="821275" y="587191"/>
                    <a:pt x="821275" y="596402"/>
                  </a:cubicBezTo>
                  <a:moveTo>
                    <a:pt x="0" y="596402"/>
                  </a:moveTo>
                  <a:cubicBezTo>
                    <a:pt x="0" y="605517"/>
                    <a:pt x="7789" y="613303"/>
                    <a:pt x="16908" y="613303"/>
                  </a:cubicBezTo>
                  <a:cubicBezTo>
                    <a:pt x="26027" y="613303"/>
                    <a:pt x="33816" y="606087"/>
                    <a:pt x="33816" y="596402"/>
                  </a:cubicBezTo>
                  <a:cubicBezTo>
                    <a:pt x="33816" y="586716"/>
                    <a:pt x="26027" y="579500"/>
                    <a:pt x="16908" y="579500"/>
                  </a:cubicBezTo>
                  <a:cubicBezTo>
                    <a:pt x="7789" y="579500"/>
                    <a:pt x="0" y="587191"/>
                    <a:pt x="0" y="596402"/>
                  </a:cubicBezTo>
                  <a:moveTo>
                    <a:pt x="48349" y="596402"/>
                  </a:moveTo>
                  <a:cubicBezTo>
                    <a:pt x="48349" y="605517"/>
                    <a:pt x="56043" y="613303"/>
                    <a:pt x="65257" y="613303"/>
                  </a:cubicBezTo>
                  <a:cubicBezTo>
                    <a:pt x="74471" y="613303"/>
                    <a:pt x="82165" y="606087"/>
                    <a:pt x="82165" y="596402"/>
                  </a:cubicBezTo>
                  <a:cubicBezTo>
                    <a:pt x="82165" y="586716"/>
                    <a:pt x="74471" y="579500"/>
                    <a:pt x="65257" y="579500"/>
                  </a:cubicBezTo>
                  <a:cubicBezTo>
                    <a:pt x="56043" y="579500"/>
                    <a:pt x="48349" y="587191"/>
                    <a:pt x="48349" y="596402"/>
                  </a:cubicBezTo>
                  <a:moveTo>
                    <a:pt x="96604" y="596402"/>
                  </a:moveTo>
                  <a:cubicBezTo>
                    <a:pt x="96604" y="605517"/>
                    <a:pt x="104393" y="613303"/>
                    <a:pt x="113512" y="613303"/>
                  </a:cubicBezTo>
                  <a:cubicBezTo>
                    <a:pt x="122631" y="613303"/>
                    <a:pt x="130420" y="606087"/>
                    <a:pt x="130420" y="596402"/>
                  </a:cubicBezTo>
                  <a:cubicBezTo>
                    <a:pt x="130420" y="586716"/>
                    <a:pt x="122726" y="579500"/>
                    <a:pt x="113512" y="579500"/>
                  </a:cubicBezTo>
                  <a:cubicBezTo>
                    <a:pt x="104298" y="579500"/>
                    <a:pt x="96604" y="587191"/>
                    <a:pt x="96604" y="596402"/>
                  </a:cubicBezTo>
                  <a:moveTo>
                    <a:pt x="483114" y="596402"/>
                  </a:moveTo>
                  <a:cubicBezTo>
                    <a:pt x="483114" y="605517"/>
                    <a:pt x="490808" y="613303"/>
                    <a:pt x="500022" y="613303"/>
                  </a:cubicBezTo>
                  <a:cubicBezTo>
                    <a:pt x="509236" y="613303"/>
                    <a:pt x="516930" y="606087"/>
                    <a:pt x="516930" y="596402"/>
                  </a:cubicBezTo>
                  <a:cubicBezTo>
                    <a:pt x="516930" y="586716"/>
                    <a:pt x="509236" y="579500"/>
                    <a:pt x="500022" y="579500"/>
                  </a:cubicBezTo>
                  <a:cubicBezTo>
                    <a:pt x="490808" y="579500"/>
                    <a:pt x="483114" y="587191"/>
                    <a:pt x="483114" y="596402"/>
                  </a:cubicBezTo>
                  <a:moveTo>
                    <a:pt x="434860" y="596402"/>
                  </a:moveTo>
                  <a:cubicBezTo>
                    <a:pt x="434860" y="605517"/>
                    <a:pt x="442554" y="613303"/>
                    <a:pt x="451768" y="613303"/>
                  </a:cubicBezTo>
                  <a:cubicBezTo>
                    <a:pt x="460982" y="613303"/>
                    <a:pt x="468676" y="606087"/>
                    <a:pt x="468676" y="596402"/>
                  </a:cubicBezTo>
                  <a:cubicBezTo>
                    <a:pt x="468676" y="586716"/>
                    <a:pt x="460982" y="579500"/>
                    <a:pt x="451768" y="579500"/>
                  </a:cubicBezTo>
                  <a:cubicBezTo>
                    <a:pt x="442554" y="579500"/>
                    <a:pt x="434860" y="587191"/>
                    <a:pt x="434860" y="596402"/>
                  </a:cubicBezTo>
                  <a:moveTo>
                    <a:pt x="579718" y="596402"/>
                  </a:moveTo>
                  <a:cubicBezTo>
                    <a:pt x="579718" y="605517"/>
                    <a:pt x="587507" y="613303"/>
                    <a:pt x="596626" y="613303"/>
                  </a:cubicBezTo>
                  <a:cubicBezTo>
                    <a:pt x="605745" y="613303"/>
                    <a:pt x="613534" y="606087"/>
                    <a:pt x="613534" y="596402"/>
                  </a:cubicBezTo>
                  <a:cubicBezTo>
                    <a:pt x="613534" y="586716"/>
                    <a:pt x="605840" y="579500"/>
                    <a:pt x="596626" y="579500"/>
                  </a:cubicBezTo>
                  <a:cubicBezTo>
                    <a:pt x="587412" y="579500"/>
                    <a:pt x="579718" y="587191"/>
                    <a:pt x="579718" y="596402"/>
                  </a:cubicBezTo>
                  <a:moveTo>
                    <a:pt x="531464" y="596402"/>
                  </a:moveTo>
                  <a:cubicBezTo>
                    <a:pt x="531464" y="605517"/>
                    <a:pt x="539158" y="613303"/>
                    <a:pt x="548372" y="613303"/>
                  </a:cubicBezTo>
                  <a:cubicBezTo>
                    <a:pt x="557586" y="613303"/>
                    <a:pt x="565280" y="606087"/>
                    <a:pt x="565280" y="596402"/>
                  </a:cubicBezTo>
                  <a:cubicBezTo>
                    <a:pt x="565280" y="586716"/>
                    <a:pt x="557586" y="579500"/>
                    <a:pt x="548372" y="579500"/>
                  </a:cubicBezTo>
                  <a:cubicBezTo>
                    <a:pt x="539158" y="579500"/>
                    <a:pt x="531464" y="587191"/>
                    <a:pt x="531464" y="596402"/>
                  </a:cubicBezTo>
                  <a:moveTo>
                    <a:pt x="386510" y="596402"/>
                  </a:moveTo>
                  <a:cubicBezTo>
                    <a:pt x="386510" y="605517"/>
                    <a:pt x="394205" y="613303"/>
                    <a:pt x="403418" y="613303"/>
                  </a:cubicBezTo>
                  <a:cubicBezTo>
                    <a:pt x="412632" y="613303"/>
                    <a:pt x="420327" y="606087"/>
                    <a:pt x="420327" y="596402"/>
                  </a:cubicBezTo>
                  <a:cubicBezTo>
                    <a:pt x="420327" y="586716"/>
                    <a:pt x="412632" y="579500"/>
                    <a:pt x="403418" y="579500"/>
                  </a:cubicBezTo>
                  <a:cubicBezTo>
                    <a:pt x="394205" y="579500"/>
                    <a:pt x="386510" y="587191"/>
                    <a:pt x="386510" y="596402"/>
                  </a:cubicBezTo>
                  <a:moveTo>
                    <a:pt x="289907" y="596402"/>
                  </a:moveTo>
                  <a:cubicBezTo>
                    <a:pt x="289907" y="605517"/>
                    <a:pt x="297601" y="613303"/>
                    <a:pt x="306815" y="613303"/>
                  </a:cubicBezTo>
                  <a:cubicBezTo>
                    <a:pt x="316029" y="613303"/>
                    <a:pt x="323723" y="606087"/>
                    <a:pt x="323723" y="596402"/>
                  </a:cubicBezTo>
                  <a:cubicBezTo>
                    <a:pt x="323723" y="586716"/>
                    <a:pt x="316029" y="579500"/>
                    <a:pt x="306815" y="579500"/>
                  </a:cubicBezTo>
                  <a:cubicBezTo>
                    <a:pt x="297601" y="579500"/>
                    <a:pt x="289907" y="587191"/>
                    <a:pt x="289907" y="596402"/>
                  </a:cubicBezTo>
                  <a:moveTo>
                    <a:pt x="193208" y="596402"/>
                  </a:moveTo>
                  <a:cubicBezTo>
                    <a:pt x="193208" y="605517"/>
                    <a:pt x="200902" y="613303"/>
                    <a:pt x="210116" y="613303"/>
                  </a:cubicBezTo>
                  <a:cubicBezTo>
                    <a:pt x="219330" y="613303"/>
                    <a:pt x="227024" y="606087"/>
                    <a:pt x="227024" y="596402"/>
                  </a:cubicBezTo>
                  <a:cubicBezTo>
                    <a:pt x="227024" y="586716"/>
                    <a:pt x="219235" y="579500"/>
                    <a:pt x="210116" y="579500"/>
                  </a:cubicBezTo>
                  <a:cubicBezTo>
                    <a:pt x="200997" y="579500"/>
                    <a:pt x="193208" y="587191"/>
                    <a:pt x="193208" y="596402"/>
                  </a:cubicBezTo>
                  <a:moveTo>
                    <a:pt x="144953" y="596402"/>
                  </a:moveTo>
                  <a:cubicBezTo>
                    <a:pt x="144953" y="605517"/>
                    <a:pt x="152647" y="613303"/>
                    <a:pt x="161861" y="613303"/>
                  </a:cubicBezTo>
                  <a:cubicBezTo>
                    <a:pt x="171075" y="613303"/>
                    <a:pt x="178769" y="606087"/>
                    <a:pt x="178769" y="596402"/>
                  </a:cubicBezTo>
                  <a:cubicBezTo>
                    <a:pt x="178769" y="586716"/>
                    <a:pt x="170980" y="579500"/>
                    <a:pt x="161861" y="579500"/>
                  </a:cubicBezTo>
                  <a:cubicBezTo>
                    <a:pt x="152742" y="579500"/>
                    <a:pt x="144953" y="587191"/>
                    <a:pt x="144953" y="596402"/>
                  </a:cubicBezTo>
                  <a:moveTo>
                    <a:pt x="338161" y="596402"/>
                  </a:moveTo>
                  <a:cubicBezTo>
                    <a:pt x="338161" y="605517"/>
                    <a:pt x="345855" y="613303"/>
                    <a:pt x="355069" y="613303"/>
                  </a:cubicBezTo>
                  <a:cubicBezTo>
                    <a:pt x="364283" y="613303"/>
                    <a:pt x="371977" y="606087"/>
                    <a:pt x="371977" y="596402"/>
                  </a:cubicBezTo>
                  <a:cubicBezTo>
                    <a:pt x="371977" y="586716"/>
                    <a:pt x="364283" y="579500"/>
                    <a:pt x="355069" y="579500"/>
                  </a:cubicBezTo>
                  <a:cubicBezTo>
                    <a:pt x="345855" y="579500"/>
                    <a:pt x="338161" y="587191"/>
                    <a:pt x="338161" y="596402"/>
                  </a:cubicBezTo>
                  <a:moveTo>
                    <a:pt x="241557" y="596402"/>
                  </a:moveTo>
                  <a:cubicBezTo>
                    <a:pt x="241557" y="605517"/>
                    <a:pt x="249251" y="613303"/>
                    <a:pt x="258465" y="613303"/>
                  </a:cubicBezTo>
                  <a:cubicBezTo>
                    <a:pt x="267679" y="613303"/>
                    <a:pt x="275373" y="606087"/>
                    <a:pt x="275373" y="596402"/>
                  </a:cubicBezTo>
                  <a:cubicBezTo>
                    <a:pt x="275373" y="586716"/>
                    <a:pt x="267679" y="579500"/>
                    <a:pt x="258465" y="579500"/>
                  </a:cubicBezTo>
                  <a:cubicBezTo>
                    <a:pt x="249251" y="579500"/>
                    <a:pt x="241557" y="587191"/>
                    <a:pt x="241557" y="596402"/>
                  </a:cubicBezTo>
                  <a:moveTo>
                    <a:pt x="869625" y="596402"/>
                  </a:moveTo>
                  <a:cubicBezTo>
                    <a:pt x="869625" y="605517"/>
                    <a:pt x="877319" y="613303"/>
                    <a:pt x="886533" y="613303"/>
                  </a:cubicBezTo>
                  <a:cubicBezTo>
                    <a:pt x="895747" y="613303"/>
                    <a:pt x="903441" y="606087"/>
                    <a:pt x="903441" y="596402"/>
                  </a:cubicBezTo>
                  <a:cubicBezTo>
                    <a:pt x="903441" y="586716"/>
                    <a:pt x="895747" y="579500"/>
                    <a:pt x="886533" y="579500"/>
                  </a:cubicBezTo>
                  <a:cubicBezTo>
                    <a:pt x="877319" y="579500"/>
                    <a:pt x="869625" y="587191"/>
                    <a:pt x="869625" y="596402"/>
                  </a:cubicBezTo>
                  <a:moveTo>
                    <a:pt x="917974" y="596402"/>
                  </a:moveTo>
                  <a:cubicBezTo>
                    <a:pt x="917974" y="605517"/>
                    <a:pt x="925668" y="613303"/>
                    <a:pt x="934882" y="613303"/>
                  </a:cubicBezTo>
                  <a:cubicBezTo>
                    <a:pt x="944096" y="613303"/>
                    <a:pt x="951790" y="606087"/>
                    <a:pt x="951790" y="596402"/>
                  </a:cubicBezTo>
                  <a:cubicBezTo>
                    <a:pt x="951790" y="586716"/>
                    <a:pt x="944001" y="579500"/>
                    <a:pt x="934882" y="579500"/>
                  </a:cubicBezTo>
                  <a:cubicBezTo>
                    <a:pt x="925763" y="579500"/>
                    <a:pt x="917974" y="587191"/>
                    <a:pt x="917974" y="596402"/>
                  </a:cubicBezTo>
                  <a:moveTo>
                    <a:pt x="1256135" y="596402"/>
                  </a:moveTo>
                  <a:cubicBezTo>
                    <a:pt x="1256135" y="587286"/>
                    <a:pt x="1263829" y="579500"/>
                    <a:pt x="1273043" y="579500"/>
                  </a:cubicBezTo>
                  <a:cubicBezTo>
                    <a:pt x="1282257" y="579500"/>
                    <a:pt x="1289951" y="587191"/>
                    <a:pt x="1289951" y="596402"/>
                  </a:cubicBezTo>
                  <a:cubicBezTo>
                    <a:pt x="1289951" y="605992"/>
                    <a:pt x="1282162" y="613303"/>
                    <a:pt x="1273043" y="613303"/>
                  </a:cubicBezTo>
                  <a:cubicBezTo>
                    <a:pt x="1263924" y="613303"/>
                    <a:pt x="1256135" y="605612"/>
                    <a:pt x="1256135" y="596402"/>
                  </a:cubicBezTo>
                  <a:moveTo>
                    <a:pt x="1159531" y="596402"/>
                  </a:moveTo>
                  <a:cubicBezTo>
                    <a:pt x="1159531" y="587286"/>
                    <a:pt x="1166750" y="579500"/>
                    <a:pt x="1176439" y="579500"/>
                  </a:cubicBezTo>
                  <a:cubicBezTo>
                    <a:pt x="1186128" y="579500"/>
                    <a:pt x="1193347" y="587191"/>
                    <a:pt x="1193347" y="596402"/>
                  </a:cubicBezTo>
                  <a:cubicBezTo>
                    <a:pt x="1193347" y="605612"/>
                    <a:pt x="1185653" y="613303"/>
                    <a:pt x="1176439" y="613303"/>
                  </a:cubicBezTo>
                  <a:cubicBezTo>
                    <a:pt x="1167225" y="613303"/>
                    <a:pt x="1159531" y="605612"/>
                    <a:pt x="1159531" y="596402"/>
                  </a:cubicBezTo>
                  <a:moveTo>
                    <a:pt x="1207786" y="596402"/>
                  </a:moveTo>
                  <a:cubicBezTo>
                    <a:pt x="1207786" y="587286"/>
                    <a:pt x="1215480" y="579500"/>
                    <a:pt x="1224694" y="579500"/>
                  </a:cubicBezTo>
                  <a:cubicBezTo>
                    <a:pt x="1233908" y="579500"/>
                    <a:pt x="1241602" y="587191"/>
                    <a:pt x="1241602" y="596402"/>
                  </a:cubicBezTo>
                  <a:cubicBezTo>
                    <a:pt x="1241602" y="605992"/>
                    <a:pt x="1233908" y="613303"/>
                    <a:pt x="1224694" y="613303"/>
                  </a:cubicBezTo>
                  <a:cubicBezTo>
                    <a:pt x="1215480" y="613303"/>
                    <a:pt x="1207786" y="605612"/>
                    <a:pt x="1207786" y="596402"/>
                  </a:cubicBezTo>
                  <a:moveTo>
                    <a:pt x="1062928" y="596402"/>
                  </a:moveTo>
                  <a:cubicBezTo>
                    <a:pt x="1062928" y="587286"/>
                    <a:pt x="1070146" y="579500"/>
                    <a:pt x="1079836" y="579500"/>
                  </a:cubicBezTo>
                  <a:cubicBezTo>
                    <a:pt x="1089524" y="579500"/>
                    <a:pt x="1096744" y="587191"/>
                    <a:pt x="1096744" y="596402"/>
                  </a:cubicBezTo>
                  <a:cubicBezTo>
                    <a:pt x="1096744" y="605612"/>
                    <a:pt x="1089050" y="613303"/>
                    <a:pt x="1079836" y="613303"/>
                  </a:cubicBezTo>
                  <a:cubicBezTo>
                    <a:pt x="1070622" y="613303"/>
                    <a:pt x="1062928" y="605612"/>
                    <a:pt x="1062928" y="596402"/>
                  </a:cubicBezTo>
                  <a:moveTo>
                    <a:pt x="1111182" y="596402"/>
                  </a:moveTo>
                  <a:cubicBezTo>
                    <a:pt x="1111182" y="587191"/>
                    <a:pt x="1118401" y="579500"/>
                    <a:pt x="1128090" y="579500"/>
                  </a:cubicBezTo>
                  <a:cubicBezTo>
                    <a:pt x="1137779" y="579500"/>
                    <a:pt x="1144998" y="587191"/>
                    <a:pt x="1144998" y="596402"/>
                  </a:cubicBezTo>
                  <a:cubicBezTo>
                    <a:pt x="1144998" y="605612"/>
                    <a:pt x="1137304" y="613303"/>
                    <a:pt x="1128090" y="613303"/>
                  </a:cubicBezTo>
                  <a:cubicBezTo>
                    <a:pt x="1118876" y="613303"/>
                    <a:pt x="1111182" y="605612"/>
                    <a:pt x="1111182" y="596402"/>
                  </a:cubicBezTo>
                  <a:moveTo>
                    <a:pt x="966228" y="596402"/>
                  </a:moveTo>
                  <a:cubicBezTo>
                    <a:pt x="966228" y="605517"/>
                    <a:pt x="974018" y="613303"/>
                    <a:pt x="983136" y="613303"/>
                  </a:cubicBezTo>
                  <a:cubicBezTo>
                    <a:pt x="992256" y="613303"/>
                    <a:pt x="1000044" y="605612"/>
                    <a:pt x="1000044" y="596402"/>
                  </a:cubicBezTo>
                  <a:cubicBezTo>
                    <a:pt x="1000044" y="587191"/>
                    <a:pt x="992350" y="579500"/>
                    <a:pt x="983136" y="579500"/>
                  </a:cubicBezTo>
                  <a:cubicBezTo>
                    <a:pt x="973448" y="579500"/>
                    <a:pt x="966228" y="587191"/>
                    <a:pt x="966228" y="596402"/>
                  </a:cubicBezTo>
                  <a:moveTo>
                    <a:pt x="1014578" y="596402"/>
                  </a:moveTo>
                  <a:cubicBezTo>
                    <a:pt x="1014578" y="605517"/>
                    <a:pt x="1022367" y="613303"/>
                    <a:pt x="1031486" y="613303"/>
                  </a:cubicBezTo>
                  <a:cubicBezTo>
                    <a:pt x="1040605" y="613303"/>
                    <a:pt x="1048394" y="605612"/>
                    <a:pt x="1048394" y="596402"/>
                  </a:cubicBezTo>
                  <a:cubicBezTo>
                    <a:pt x="1048394" y="587191"/>
                    <a:pt x="1040700" y="579500"/>
                    <a:pt x="1031486" y="579500"/>
                  </a:cubicBezTo>
                  <a:cubicBezTo>
                    <a:pt x="1021797" y="579500"/>
                    <a:pt x="1014578" y="587191"/>
                    <a:pt x="1014578" y="596402"/>
                  </a:cubicBezTo>
                  <a:moveTo>
                    <a:pt x="1304485" y="644733"/>
                  </a:moveTo>
                  <a:cubicBezTo>
                    <a:pt x="1304485" y="635617"/>
                    <a:pt x="1312179" y="627831"/>
                    <a:pt x="1321393" y="627831"/>
                  </a:cubicBezTo>
                  <a:cubicBezTo>
                    <a:pt x="1330607" y="627831"/>
                    <a:pt x="1338301" y="635522"/>
                    <a:pt x="1338301" y="644733"/>
                  </a:cubicBezTo>
                  <a:cubicBezTo>
                    <a:pt x="1338301" y="654323"/>
                    <a:pt x="1330607" y="661634"/>
                    <a:pt x="1321393" y="661634"/>
                  </a:cubicBezTo>
                  <a:cubicBezTo>
                    <a:pt x="1312179" y="661634"/>
                    <a:pt x="1304485" y="653943"/>
                    <a:pt x="1304485" y="644733"/>
                  </a:cubicBezTo>
                  <a:moveTo>
                    <a:pt x="676417" y="644733"/>
                  </a:moveTo>
                  <a:cubicBezTo>
                    <a:pt x="676417" y="653848"/>
                    <a:pt x="684111" y="661634"/>
                    <a:pt x="693325" y="661634"/>
                  </a:cubicBezTo>
                  <a:cubicBezTo>
                    <a:pt x="702539" y="661634"/>
                    <a:pt x="710233" y="654418"/>
                    <a:pt x="710233" y="644733"/>
                  </a:cubicBezTo>
                  <a:cubicBezTo>
                    <a:pt x="710233" y="635048"/>
                    <a:pt x="702539" y="627831"/>
                    <a:pt x="693325" y="627831"/>
                  </a:cubicBezTo>
                  <a:cubicBezTo>
                    <a:pt x="684111" y="627831"/>
                    <a:pt x="676417" y="635522"/>
                    <a:pt x="676417" y="644733"/>
                  </a:cubicBezTo>
                  <a:moveTo>
                    <a:pt x="773021" y="644733"/>
                  </a:moveTo>
                  <a:cubicBezTo>
                    <a:pt x="773021" y="653848"/>
                    <a:pt x="780715" y="661634"/>
                    <a:pt x="789929" y="661634"/>
                  </a:cubicBezTo>
                  <a:cubicBezTo>
                    <a:pt x="799143" y="661634"/>
                    <a:pt x="806837" y="654418"/>
                    <a:pt x="806837" y="644733"/>
                  </a:cubicBezTo>
                  <a:cubicBezTo>
                    <a:pt x="806837" y="635048"/>
                    <a:pt x="799143" y="627831"/>
                    <a:pt x="789929" y="627831"/>
                  </a:cubicBezTo>
                  <a:cubicBezTo>
                    <a:pt x="780715" y="627831"/>
                    <a:pt x="773021" y="635522"/>
                    <a:pt x="773021" y="644733"/>
                  </a:cubicBezTo>
                  <a:moveTo>
                    <a:pt x="724671" y="644733"/>
                  </a:moveTo>
                  <a:cubicBezTo>
                    <a:pt x="724671" y="653848"/>
                    <a:pt x="732365" y="661634"/>
                    <a:pt x="741579" y="661634"/>
                  </a:cubicBezTo>
                  <a:cubicBezTo>
                    <a:pt x="750793" y="661634"/>
                    <a:pt x="758487" y="654418"/>
                    <a:pt x="758487" y="644733"/>
                  </a:cubicBezTo>
                  <a:cubicBezTo>
                    <a:pt x="758487" y="635048"/>
                    <a:pt x="750793" y="627831"/>
                    <a:pt x="741579" y="627831"/>
                  </a:cubicBezTo>
                  <a:cubicBezTo>
                    <a:pt x="732365" y="627831"/>
                    <a:pt x="724671" y="635522"/>
                    <a:pt x="724671" y="644733"/>
                  </a:cubicBezTo>
                  <a:moveTo>
                    <a:pt x="821275" y="644733"/>
                  </a:moveTo>
                  <a:cubicBezTo>
                    <a:pt x="821275" y="653848"/>
                    <a:pt x="828969" y="661634"/>
                    <a:pt x="838183" y="661634"/>
                  </a:cubicBezTo>
                  <a:cubicBezTo>
                    <a:pt x="847397" y="661634"/>
                    <a:pt x="855091" y="654418"/>
                    <a:pt x="855091" y="644733"/>
                  </a:cubicBezTo>
                  <a:cubicBezTo>
                    <a:pt x="855091" y="635048"/>
                    <a:pt x="847397" y="627831"/>
                    <a:pt x="838183" y="627831"/>
                  </a:cubicBezTo>
                  <a:cubicBezTo>
                    <a:pt x="828969" y="627831"/>
                    <a:pt x="821275" y="635522"/>
                    <a:pt x="821275" y="644733"/>
                  </a:cubicBezTo>
                  <a:moveTo>
                    <a:pt x="48349" y="644733"/>
                  </a:moveTo>
                  <a:cubicBezTo>
                    <a:pt x="48349" y="653848"/>
                    <a:pt x="56043" y="661634"/>
                    <a:pt x="65257" y="661634"/>
                  </a:cubicBezTo>
                  <a:cubicBezTo>
                    <a:pt x="74471" y="661634"/>
                    <a:pt x="82165" y="654418"/>
                    <a:pt x="82165" y="644733"/>
                  </a:cubicBezTo>
                  <a:cubicBezTo>
                    <a:pt x="82165" y="635048"/>
                    <a:pt x="74471" y="627831"/>
                    <a:pt x="65257" y="627831"/>
                  </a:cubicBezTo>
                  <a:cubicBezTo>
                    <a:pt x="56043" y="627831"/>
                    <a:pt x="48349" y="635522"/>
                    <a:pt x="48349" y="644733"/>
                  </a:cubicBezTo>
                  <a:moveTo>
                    <a:pt x="96604" y="644733"/>
                  </a:moveTo>
                  <a:cubicBezTo>
                    <a:pt x="96604" y="653848"/>
                    <a:pt x="104393" y="661634"/>
                    <a:pt x="113512" y="661634"/>
                  </a:cubicBezTo>
                  <a:cubicBezTo>
                    <a:pt x="122631" y="661634"/>
                    <a:pt x="130420" y="654418"/>
                    <a:pt x="130420" y="644733"/>
                  </a:cubicBezTo>
                  <a:cubicBezTo>
                    <a:pt x="130420" y="635048"/>
                    <a:pt x="122726" y="627831"/>
                    <a:pt x="113512" y="627831"/>
                  </a:cubicBezTo>
                  <a:cubicBezTo>
                    <a:pt x="104298" y="627831"/>
                    <a:pt x="96604" y="635522"/>
                    <a:pt x="96604" y="644733"/>
                  </a:cubicBezTo>
                  <a:moveTo>
                    <a:pt x="483114" y="644733"/>
                  </a:moveTo>
                  <a:cubicBezTo>
                    <a:pt x="483114" y="653848"/>
                    <a:pt x="490808" y="661634"/>
                    <a:pt x="500022" y="661634"/>
                  </a:cubicBezTo>
                  <a:cubicBezTo>
                    <a:pt x="509236" y="661634"/>
                    <a:pt x="516930" y="654418"/>
                    <a:pt x="516930" y="644733"/>
                  </a:cubicBezTo>
                  <a:cubicBezTo>
                    <a:pt x="516930" y="635048"/>
                    <a:pt x="509236" y="627831"/>
                    <a:pt x="500022" y="627831"/>
                  </a:cubicBezTo>
                  <a:cubicBezTo>
                    <a:pt x="490808" y="627831"/>
                    <a:pt x="483114" y="635522"/>
                    <a:pt x="483114" y="644733"/>
                  </a:cubicBezTo>
                  <a:moveTo>
                    <a:pt x="434860" y="644733"/>
                  </a:moveTo>
                  <a:cubicBezTo>
                    <a:pt x="434860" y="653848"/>
                    <a:pt x="442554" y="661634"/>
                    <a:pt x="451768" y="661634"/>
                  </a:cubicBezTo>
                  <a:cubicBezTo>
                    <a:pt x="460982" y="661634"/>
                    <a:pt x="468676" y="654418"/>
                    <a:pt x="468676" y="644733"/>
                  </a:cubicBezTo>
                  <a:cubicBezTo>
                    <a:pt x="468676" y="635048"/>
                    <a:pt x="460982" y="627831"/>
                    <a:pt x="451768" y="627831"/>
                  </a:cubicBezTo>
                  <a:cubicBezTo>
                    <a:pt x="442554" y="627831"/>
                    <a:pt x="434860" y="635522"/>
                    <a:pt x="434860" y="644733"/>
                  </a:cubicBezTo>
                  <a:moveTo>
                    <a:pt x="579718" y="644733"/>
                  </a:moveTo>
                  <a:cubicBezTo>
                    <a:pt x="579718" y="653848"/>
                    <a:pt x="587507" y="661634"/>
                    <a:pt x="596626" y="661634"/>
                  </a:cubicBezTo>
                  <a:cubicBezTo>
                    <a:pt x="605745" y="661634"/>
                    <a:pt x="613534" y="654418"/>
                    <a:pt x="613534" y="644733"/>
                  </a:cubicBezTo>
                  <a:cubicBezTo>
                    <a:pt x="613534" y="635048"/>
                    <a:pt x="605840" y="627831"/>
                    <a:pt x="596626" y="627831"/>
                  </a:cubicBezTo>
                  <a:cubicBezTo>
                    <a:pt x="587412" y="627831"/>
                    <a:pt x="579718" y="635522"/>
                    <a:pt x="579718" y="644733"/>
                  </a:cubicBezTo>
                  <a:moveTo>
                    <a:pt x="531464" y="644733"/>
                  </a:moveTo>
                  <a:cubicBezTo>
                    <a:pt x="531464" y="653848"/>
                    <a:pt x="539158" y="661634"/>
                    <a:pt x="548372" y="661634"/>
                  </a:cubicBezTo>
                  <a:cubicBezTo>
                    <a:pt x="557586" y="661634"/>
                    <a:pt x="565280" y="654418"/>
                    <a:pt x="565280" y="644733"/>
                  </a:cubicBezTo>
                  <a:cubicBezTo>
                    <a:pt x="565280" y="635048"/>
                    <a:pt x="557586" y="627831"/>
                    <a:pt x="548372" y="627831"/>
                  </a:cubicBezTo>
                  <a:cubicBezTo>
                    <a:pt x="539158" y="627831"/>
                    <a:pt x="531464" y="635522"/>
                    <a:pt x="531464" y="644733"/>
                  </a:cubicBezTo>
                  <a:moveTo>
                    <a:pt x="386510" y="644733"/>
                  </a:moveTo>
                  <a:cubicBezTo>
                    <a:pt x="386510" y="653848"/>
                    <a:pt x="394205" y="661634"/>
                    <a:pt x="403418" y="661634"/>
                  </a:cubicBezTo>
                  <a:cubicBezTo>
                    <a:pt x="412632" y="661634"/>
                    <a:pt x="420327" y="654418"/>
                    <a:pt x="420327" y="644733"/>
                  </a:cubicBezTo>
                  <a:cubicBezTo>
                    <a:pt x="420327" y="635048"/>
                    <a:pt x="412632" y="627831"/>
                    <a:pt x="403418" y="627831"/>
                  </a:cubicBezTo>
                  <a:cubicBezTo>
                    <a:pt x="394205" y="627831"/>
                    <a:pt x="386510" y="635522"/>
                    <a:pt x="386510" y="644733"/>
                  </a:cubicBezTo>
                  <a:moveTo>
                    <a:pt x="289907" y="644733"/>
                  </a:moveTo>
                  <a:cubicBezTo>
                    <a:pt x="289907" y="653848"/>
                    <a:pt x="297601" y="661634"/>
                    <a:pt x="306815" y="661634"/>
                  </a:cubicBezTo>
                  <a:cubicBezTo>
                    <a:pt x="316029" y="661634"/>
                    <a:pt x="323723" y="654418"/>
                    <a:pt x="323723" y="644733"/>
                  </a:cubicBezTo>
                  <a:cubicBezTo>
                    <a:pt x="323723" y="635048"/>
                    <a:pt x="316029" y="627831"/>
                    <a:pt x="306815" y="627831"/>
                  </a:cubicBezTo>
                  <a:cubicBezTo>
                    <a:pt x="297601" y="627831"/>
                    <a:pt x="289907" y="635522"/>
                    <a:pt x="289907" y="644733"/>
                  </a:cubicBezTo>
                  <a:moveTo>
                    <a:pt x="193208" y="644733"/>
                  </a:moveTo>
                  <a:cubicBezTo>
                    <a:pt x="193208" y="653848"/>
                    <a:pt x="200902" y="661634"/>
                    <a:pt x="210116" y="661634"/>
                  </a:cubicBezTo>
                  <a:cubicBezTo>
                    <a:pt x="219330" y="661634"/>
                    <a:pt x="227024" y="654418"/>
                    <a:pt x="227024" y="644733"/>
                  </a:cubicBezTo>
                  <a:cubicBezTo>
                    <a:pt x="227024" y="635048"/>
                    <a:pt x="219235" y="627831"/>
                    <a:pt x="210116" y="627831"/>
                  </a:cubicBezTo>
                  <a:cubicBezTo>
                    <a:pt x="200997" y="627831"/>
                    <a:pt x="193208" y="635522"/>
                    <a:pt x="193208" y="644733"/>
                  </a:cubicBezTo>
                  <a:moveTo>
                    <a:pt x="144953" y="644733"/>
                  </a:moveTo>
                  <a:cubicBezTo>
                    <a:pt x="144953" y="653848"/>
                    <a:pt x="152647" y="661634"/>
                    <a:pt x="161861" y="661634"/>
                  </a:cubicBezTo>
                  <a:cubicBezTo>
                    <a:pt x="171075" y="661634"/>
                    <a:pt x="178769" y="654418"/>
                    <a:pt x="178769" y="644733"/>
                  </a:cubicBezTo>
                  <a:cubicBezTo>
                    <a:pt x="178769" y="635048"/>
                    <a:pt x="170980" y="627831"/>
                    <a:pt x="161861" y="627831"/>
                  </a:cubicBezTo>
                  <a:cubicBezTo>
                    <a:pt x="152742" y="627831"/>
                    <a:pt x="144953" y="635522"/>
                    <a:pt x="144953" y="644733"/>
                  </a:cubicBezTo>
                  <a:moveTo>
                    <a:pt x="338161" y="644733"/>
                  </a:moveTo>
                  <a:cubicBezTo>
                    <a:pt x="338161" y="653848"/>
                    <a:pt x="345855" y="661634"/>
                    <a:pt x="355069" y="661634"/>
                  </a:cubicBezTo>
                  <a:cubicBezTo>
                    <a:pt x="364283" y="661634"/>
                    <a:pt x="371977" y="654418"/>
                    <a:pt x="371977" y="644733"/>
                  </a:cubicBezTo>
                  <a:cubicBezTo>
                    <a:pt x="371977" y="635048"/>
                    <a:pt x="364283" y="627831"/>
                    <a:pt x="355069" y="627831"/>
                  </a:cubicBezTo>
                  <a:cubicBezTo>
                    <a:pt x="345855" y="627831"/>
                    <a:pt x="338161" y="635522"/>
                    <a:pt x="338161" y="644733"/>
                  </a:cubicBezTo>
                  <a:moveTo>
                    <a:pt x="241557" y="644733"/>
                  </a:moveTo>
                  <a:cubicBezTo>
                    <a:pt x="241557" y="653848"/>
                    <a:pt x="249251" y="661634"/>
                    <a:pt x="258465" y="661634"/>
                  </a:cubicBezTo>
                  <a:cubicBezTo>
                    <a:pt x="267679" y="661634"/>
                    <a:pt x="275373" y="654418"/>
                    <a:pt x="275373" y="644733"/>
                  </a:cubicBezTo>
                  <a:cubicBezTo>
                    <a:pt x="275373" y="635048"/>
                    <a:pt x="267679" y="627831"/>
                    <a:pt x="258465" y="627831"/>
                  </a:cubicBezTo>
                  <a:cubicBezTo>
                    <a:pt x="249251" y="627831"/>
                    <a:pt x="241557" y="635522"/>
                    <a:pt x="241557" y="644733"/>
                  </a:cubicBezTo>
                  <a:moveTo>
                    <a:pt x="869625" y="644733"/>
                  </a:moveTo>
                  <a:cubicBezTo>
                    <a:pt x="869625" y="653848"/>
                    <a:pt x="877319" y="661634"/>
                    <a:pt x="886533" y="661634"/>
                  </a:cubicBezTo>
                  <a:cubicBezTo>
                    <a:pt x="895747" y="661634"/>
                    <a:pt x="903441" y="654418"/>
                    <a:pt x="903441" y="644733"/>
                  </a:cubicBezTo>
                  <a:cubicBezTo>
                    <a:pt x="903441" y="635048"/>
                    <a:pt x="895747" y="627831"/>
                    <a:pt x="886533" y="627831"/>
                  </a:cubicBezTo>
                  <a:cubicBezTo>
                    <a:pt x="877319" y="627831"/>
                    <a:pt x="869625" y="635522"/>
                    <a:pt x="869625" y="644733"/>
                  </a:cubicBezTo>
                  <a:moveTo>
                    <a:pt x="917974" y="644733"/>
                  </a:moveTo>
                  <a:cubicBezTo>
                    <a:pt x="917974" y="653848"/>
                    <a:pt x="925668" y="661634"/>
                    <a:pt x="934882" y="661634"/>
                  </a:cubicBezTo>
                  <a:cubicBezTo>
                    <a:pt x="944096" y="661634"/>
                    <a:pt x="951790" y="654418"/>
                    <a:pt x="951790" y="644733"/>
                  </a:cubicBezTo>
                  <a:cubicBezTo>
                    <a:pt x="951790" y="635048"/>
                    <a:pt x="944001" y="627831"/>
                    <a:pt x="934882" y="627831"/>
                  </a:cubicBezTo>
                  <a:cubicBezTo>
                    <a:pt x="925763" y="627831"/>
                    <a:pt x="917974" y="635522"/>
                    <a:pt x="917974" y="644733"/>
                  </a:cubicBezTo>
                  <a:moveTo>
                    <a:pt x="1256135" y="644733"/>
                  </a:moveTo>
                  <a:cubicBezTo>
                    <a:pt x="1256135" y="635617"/>
                    <a:pt x="1263829" y="627831"/>
                    <a:pt x="1273043" y="627831"/>
                  </a:cubicBezTo>
                  <a:cubicBezTo>
                    <a:pt x="1282257" y="627831"/>
                    <a:pt x="1289951" y="635522"/>
                    <a:pt x="1289951" y="644733"/>
                  </a:cubicBezTo>
                  <a:cubicBezTo>
                    <a:pt x="1289951" y="654323"/>
                    <a:pt x="1282162" y="661634"/>
                    <a:pt x="1273043" y="661634"/>
                  </a:cubicBezTo>
                  <a:cubicBezTo>
                    <a:pt x="1263924" y="661634"/>
                    <a:pt x="1256135" y="653943"/>
                    <a:pt x="1256135" y="644733"/>
                  </a:cubicBezTo>
                  <a:moveTo>
                    <a:pt x="1159531" y="644733"/>
                  </a:moveTo>
                  <a:cubicBezTo>
                    <a:pt x="1159531" y="635617"/>
                    <a:pt x="1166750" y="627926"/>
                    <a:pt x="1176439" y="627926"/>
                  </a:cubicBezTo>
                  <a:cubicBezTo>
                    <a:pt x="1186128" y="627926"/>
                    <a:pt x="1193347" y="635617"/>
                    <a:pt x="1193347" y="644733"/>
                  </a:cubicBezTo>
                  <a:cubicBezTo>
                    <a:pt x="1193347" y="653848"/>
                    <a:pt x="1185653" y="661634"/>
                    <a:pt x="1176439" y="661634"/>
                  </a:cubicBezTo>
                  <a:cubicBezTo>
                    <a:pt x="1167225" y="661634"/>
                    <a:pt x="1159531" y="653943"/>
                    <a:pt x="1159531" y="644733"/>
                  </a:cubicBezTo>
                  <a:moveTo>
                    <a:pt x="1207786" y="644733"/>
                  </a:moveTo>
                  <a:cubicBezTo>
                    <a:pt x="1207786" y="635617"/>
                    <a:pt x="1215480" y="627831"/>
                    <a:pt x="1224694" y="627831"/>
                  </a:cubicBezTo>
                  <a:cubicBezTo>
                    <a:pt x="1233908" y="627831"/>
                    <a:pt x="1241602" y="635522"/>
                    <a:pt x="1241602" y="644733"/>
                  </a:cubicBezTo>
                  <a:cubicBezTo>
                    <a:pt x="1241602" y="654323"/>
                    <a:pt x="1233908" y="661634"/>
                    <a:pt x="1224694" y="661634"/>
                  </a:cubicBezTo>
                  <a:cubicBezTo>
                    <a:pt x="1215480" y="661634"/>
                    <a:pt x="1207786" y="653943"/>
                    <a:pt x="1207786" y="644733"/>
                  </a:cubicBezTo>
                  <a:moveTo>
                    <a:pt x="1062928" y="644733"/>
                  </a:moveTo>
                  <a:cubicBezTo>
                    <a:pt x="1062928" y="635617"/>
                    <a:pt x="1070146" y="627831"/>
                    <a:pt x="1079836" y="627831"/>
                  </a:cubicBezTo>
                  <a:cubicBezTo>
                    <a:pt x="1089524" y="627831"/>
                    <a:pt x="1096744" y="635522"/>
                    <a:pt x="1096744" y="644733"/>
                  </a:cubicBezTo>
                  <a:cubicBezTo>
                    <a:pt x="1096744" y="653943"/>
                    <a:pt x="1089050" y="661539"/>
                    <a:pt x="1079836" y="661539"/>
                  </a:cubicBezTo>
                  <a:cubicBezTo>
                    <a:pt x="1070622" y="661539"/>
                    <a:pt x="1062928" y="653848"/>
                    <a:pt x="1062928" y="644733"/>
                  </a:cubicBezTo>
                  <a:moveTo>
                    <a:pt x="1111182" y="644733"/>
                  </a:moveTo>
                  <a:cubicBezTo>
                    <a:pt x="1111182" y="635617"/>
                    <a:pt x="1118401" y="627831"/>
                    <a:pt x="1128090" y="627831"/>
                  </a:cubicBezTo>
                  <a:cubicBezTo>
                    <a:pt x="1137779" y="627831"/>
                    <a:pt x="1144998" y="635522"/>
                    <a:pt x="1144998" y="644733"/>
                  </a:cubicBezTo>
                  <a:cubicBezTo>
                    <a:pt x="1144998" y="653943"/>
                    <a:pt x="1137304" y="661634"/>
                    <a:pt x="1128090" y="661634"/>
                  </a:cubicBezTo>
                  <a:cubicBezTo>
                    <a:pt x="1118876" y="661634"/>
                    <a:pt x="1111182" y="653943"/>
                    <a:pt x="1111182" y="644733"/>
                  </a:cubicBezTo>
                  <a:moveTo>
                    <a:pt x="966228" y="644733"/>
                  </a:moveTo>
                  <a:cubicBezTo>
                    <a:pt x="966228" y="653848"/>
                    <a:pt x="974018" y="661634"/>
                    <a:pt x="983136" y="661634"/>
                  </a:cubicBezTo>
                  <a:cubicBezTo>
                    <a:pt x="992256" y="661634"/>
                    <a:pt x="1000044" y="653943"/>
                    <a:pt x="1000044" y="644733"/>
                  </a:cubicBezTo>
                  <a:cubicBezTo>
                    <a:pt x="1000044" y="635522"/>
                    <a:pt x="992350" y="627831"/>
                    <a:pt x="983136" y="627831"/>
                  </a:cubicBezTo>
                  <a:cubicBezTo>
                    <a:pt x="973448" y="627831"/>
                    <a:pt x="966228" y="635522"/>
                    <a:pt x="966228" y="644733"/>
                  </a:cubicBezTo>
                  <a:moveTo>
                    <a:pt x="1014578" y="644733"/>
                  </a:moveTo>
                  <a:cubicBezTo>
                    <a:pt x="1014578" y="653848"/>
                    <a:pt x="1022367" y="661634"/>
                    <a:pt x="1031486" y="661634"/>
                  </a:cubicBezTo>
                  <a:cubicBezTo>
                    <a:pt x="1040605" y="661634"/>
                    <a:pt x="1048394" y="653943"/>
                    <a:pt x="1048394" y="644733"/>
                  </a:cubicBezTo>
                  <a:cubicBezTo>
                    <a:pt x="1048394" y="635522"/>
                    <a:pt x="1040700" y="627831"/>
                    <a:pt x="1031486" y="627831"/>
                  </a:cubicBezTo>
                  <a:cubicBezTo>
                    <a:pt x="1021797" y="627831"/>
                    <a:pt x="1014578" y="635522"/>
                    <a:pt x="1014578" y="644733"/>
                  </a:cubicBezTo>
                  <a:moveTo>
                    <a:pt x="644976" y="676162"/>
                  </a:moveTo>
                  <a:cubicBezTo>
                    <a:pt x="635857" y="676162"/>
                    <a:pt x="628068" y="683854"/>
                    <a:pt x="628068" y="693064"/>
                  </a:cubicBezTo>
                  <a:cubicBezTo>
                    <a:pt x="628068" y="702274"/>
                    <a:pt x="635287" y="709966"/>
                    <a:pt x="644976" y="709966"/>
                  </a:cubicBezTo>
                  <a:cubicBezTo>
                    <a:pt x="654664" y="709966"/>
                    <a:pt x="661789" y="702274"/>
                    <a:pt x="661789" y="693064"/>
                  </a:cubicBezTo>
                  <a:cubicBezTo>
                    <a:pt x="661789" y="683854"/>
                    <a:pt x="654095" y="676162"/>
                    <a:pt x="644976" y="676162"/>
                  </a:cubicBezTo>
                  <a:moveTo>
                    <a:pt x="644976" y="772730"/>
                  </a:moveTo>
                  <a:cubicBezTo>
                    <a:pt x="635857" y="772730"/>
                    <a:pt x="628068" y="780421"/>
                    <a:pt x="628068" y="789632"/>
                  </a:cubicBezTo>
                  <a:cubicBezTo>
                    <a:pt x="628068" y="798842"/>
                    <a:pt x="635287" y="806533"/>
                    <a:pt x="644976" y="806533"/>
                  </a:cubicBezTo>
                  <a:cubicBezTo>
                    <a:pt x="654664" y="806533"/>
                    <a:pt x="661789" y="798842"/>
                    <a:pt x="661789" y="789632"/>
                  </a:cubicBezTo>
                  <a:cubicBezTo>
                    <a:pt x="661789" y="780421"/>
                    <a:pt x="654095" y="772730"/>
                    <a:pt x="644976" y="772730"/>
                  </a:cubicBezTo>
                  <a:moveTo>
                    <a:pt x="644976" y="724398"/>
                  </a:moveTo>
                  <a:cubicBezTo>
                    <a:pt x="635857" y="724398"/>
                    <a:pt x="628068" y="732090"/>
                    <a:pt x="628068" y="741300"/>
                  </a:cubicBezTo>
                  <a:cubicBezTo>
                    <a:pt x="628068" y="750511"/>
                    <a:pt x="635287" y="758202"/>
                    <a:pt x="644976" y="758202"/>
                  </a:cubicBezTo>
                  <a:cubicBezTo>
                    <a:pt x="654664" y="758202"/>
                    <a:pt x="661789" y="750511"/>
                    <a:pt x="661789" y="741300"/>
                  </a:cubicBezTo>
                  <a:cubicBezTo>
                    <a:pt x="661789" y="732090"/>
                    <a:pt x="654095" y="724398"/>
                    <a:pt x="644976" y="724398"/>
                  </a:cubicBezTo>
                  <a:moveTo>
                    <a:pt x="644976" y="821061"/>
                  </a:moveTo>
                  <a:cubicBezTo>
                    <a:pt x="635857" y="821061"/>
                    <a:pt x="628068" y="828752"/>
                    <a:pt x="628068" y="837963"/>
                  </a:cubicBezTo>
                  <a:cubicBezTo>
                    <a:pt x="628068" y="847173"/>
                    <a:pt x="635287" y="854864"/>
                    <a:pt x="644976" y="854864"/>
                  </a:cubicBezTo>
                  <a:cubicBezTo>
                    <a:pt x="654664" y="854864"/>
                    <a:pt x="661789" y="847173"/>
                    <a:pt x="661789" y="837963"/>
                  </a:cubicBezTo>
                  <a:cubicBezTo>
                    <a:pt x="661789" y="828752"/>
                    <a:pt x="654095" y="821061"/>
                    <a:pt x="644976" y="821061"/>
                  </a:cubicBezTo>
                  <a:moveTo>
                    <a:pt x="644976" y="0"/>
                  </a:moveTo>
                  <a:cubicBezTo>
                    <a:pt x="635857" y="0"/>
                    <a:pt x="628068" y="7691"/>
                    <a:pt x="628068" y="16902"/>
                  </a:cubicBezTo>
                  <a:cubicBezTo>
                    <a:pt x="628068" y="26112"/>
                    <a:pt x="635287" y="33803"/>
                    <a:pt x="644976" y="33803"/>
                  </a:cubicBezTo>
                  <a:cubicBezTo>
                    <a:pt x="654664" y="33803"/>
                    <a:pt x="661789" y="26112"/>
                    <a:pt x="661789" y="16902"/>
                  </a:cubicBezTo>
                  <a:cubicBezTo>
                    <a:pt x="661789" y="7691"/>
                    <a:pt x="654095" y="0"/>
                    <a:pt x="644976" y="0"/>
                  </a:cubicBezTo>
                  <a:moveTo>
                    <a:pt x="644976" y="48331"/>
                  </a:moveTo>
                  <a:cubicBezTo>
                    <a:pt x="635857" y="48331"/>
                    <a:pt x="628068" y="56023"/>
                    <a:pt x="628068" y="65233"/>
                  </a:cubicBezTo>
                  <a:cubicBezTo>
                    <a:pt x="628068" y="74443"/>
                    <a:pt x="635287" y="82135"/>
                    <a:pt x="644976" y="82135"/>
                  </a:cubicBezTo>
                  <a:cubicBezTo>
                    <a:pt x="654664" y="82135"/>
                    <a:pt x="661789" y="74443"/>
                    <a:pt x="661789" y="65233"/>
                  </a:cubicBezTo>
                  <a:cubicBezTo>
                    <a:pt x="661789" y="56023"/>
                    <a:pt x="654095" y="48331"/>
                    <a:pt x="644976" y="48331"/>
                  </a:cubicBezTo>
                  <a:moveTo>
                    <a:pt x="644976" y="96567"/>
                  </a:moveTo>
                  <a:cubicBezTo>
                    <a:pt x="635857" y="96567"/>
                    <a:pt x="628068" y="104259"/>
                    <a:pt x="628068" y="113469"/>
                  </a:cubicBezTo>
                  <a:cubicBezTo>
                    <a:pt x="628068" y="122680"/>
                    <a:pt x="635287" y="130371"/>
                    <a:pt x="644976" y="130371"/>
                  </a:cubicBezTo>
                  <a:cubicBezTo>
                    <a:pt x="654664" y="130371"/>
                    <a:pt x="661789" y="122680"/>
                    <a:pt x="661789" y="113469"/>
                  </a:cubicBezTo>
                  <a:cubicBezTo>
                    <a:pt x="661789" y="104259"/>
                    <a:pt x="654095" y="96567"/>
                    <a:pt x="644976" y="96567"/>
                  </a:cubicBezTo>
                  <a:moveTo>
                    <a:pt x="644976" y="482932"/>
                  </a:moveTo>
                  <a:cubicBezTo>
                    <a:pt x="635857" y="482932"/>
                    <a:pt x="628068" y="490624"/>
                    <a:pt x="628068" y="499834"/>
                  </a:cubicBezTo>
                  <a:cubicBezTo>
                    <a:pt x="628068" y="509045"/>
                    <a:pt x="635287" y="516736"/>
                    <a:pt x="644976" y="516736"/>
                  </a:cubicBezTo>
                  <a:cubicBezTo>
                    <a:pt x="654664" y="516736"/>
                    <a:pt x="661789" y="509045"/>
                    <a:pt x="661789" y="499834"/>
                  </a:cubicBezTo>
                  <a:cubicBezTo>
                    <a:pt x="661789" y="490624"/>
                    <a:pt x="654095" y="482932"/>
                    <a:pt x="644976" y="482932"/>
                  </a:cubicBezTo>
                  <a:moveTo>
                    <a:pt x="644976" y="434696"/>
                  </a:moveTo>
                  <a:cubicBezTo>
                    <a:pt x="635857" y="434696"/>
                    <a:pt x="628068" y="442387"/>
                    <a:pt x="628068" y="451598"/>
                  </a:cubicBezTo>
                  <a:cubicBezTo>
                    <a:pt x="628068" y="460808"/>
                    <a:pt x="635287" y="468500"/>
                    <a:pt x="644976" y="468500"/>
                  </a:cubicBezTo>
                  <a:cubicBezTo>
                    <a:pt x="654664" y="468500"/>
                    <a:pt x="661789" y="460808"/>
                    <a:pt x="661789" y="451598"/>
                  </a:cubicBezTo>
                  <a:cubicBezTo>
                    <a:pt x="661789" y="442387"/>
                    <a:pt x="654095" y="434696"/>
                    <a:pt x="644976" y="434696"/>
                  </a:cubicBezTo>
                  <a:moveTo>
                    <a:pt x="644976" y="579595"/>
                  </a:moveTo>
                  <a:cubicBezTo>
                    <a:pt x="635857" y="579595"/>
                    <a:pt x="628068" y="587381"/>
                    <a:pt x="628068" y="596497"/>
                  </a:cubicBezTo>
                  <a:cubicBezTo>
                    <a:pt x="628068" y="605612"/>
                    <a:pt x="635287" y="613398"/>
                    <a:pt x="644976" y="613398"/>
                  </a:cubicBezTo>
                  <a:cubicBezTo>
                    <a:pt x="654664" y="613398"/>
                    <a:pt x="661789" y="605612"/>
                    <a:pt x="661789" y="596497"/>
                  </a:cubicBezTo>
                  <a:cubicBezTo>
                    <a:pt x="661789" y="587381"/>
                    <a:pt x="654095" y="579595"/>
                    <a:pt x="644976" y="579595"/>
                  </a:cubicBezTo>
                  <a:moveTo>
                    <a:pt x="644976" y="531264"/>
                  </a:moveTo>
                  <a:cubicBezTo>
                    <a:pt x="635857" y="531264"/>
                    <a:pt x="628068" y="538955"/>
                    <a:pt x="628068" y="548165"/>
                  </a:cubicBezTo>
                  <a:cubicBezTo>
                    <a:pt x="628068" y="557376"/>
                    <a:pt x="635287" y="565067"/>
                    <a:pt x="644976" y="565067"/>
                  </a:cubicBezTo>
                  <a:cubicBezTo>
                    <a:pt x="654664" y="565067"/>
                    <a:pt x="661789" y="557281"/>
                    <a:pt x="661789" y="548165"/>
                  </a:cubicBezTo>
                  <a:cubicBezTo>
                    <a:pt x="661789" y="539050"/>
                    <a:pt x="654095" y="531264"/>
                    <a:pt x="644976" y="531264"/>
                  </a:cubicBezTo>
                  <a:moveTo>
                    <a:pt x="644976" y="386365"/>
                  </a:moveTo>
                  <a:cubicBezTo>
                    <a:pt x="635857" y="386365"/>
                    <a:pt x="628068" y="394151"/>
                    <a:pt x="628068" y="403267"/>
                  </a:cubicBezTo>
                  <a:cubicBezTo>
                    <a:pt x="628068" y="412382"/>
                    <a:pt x="635287" y="420168"/>
                    <a:pt x="644976" y="420168"/>
                  </a:cubicBezTo>
                  <a:cubicBezTo>
                    <a:pt x="654664" y="420168"/>
                    <a:pt x="661789" y="412382"/>
                    <a:pt x="661789" y="403267"/>
                  </a:cubicBezTo>
                  <a:cubicBezTo>
                    <a:pt x="661789" y="394151"/>
                    <a:pt x="654095" y="386365"/>
                    <a:pt x="644976" y="386365"/>
                  </a:cubicBezTo>
                  <a:moveTo>
                    <a:pt x="644976" y="289797"/>
                  </a:moveTo>
                  <a:cubicBezTo>
                    <a:pt x="635857" y="289797"/>
                    <a:pt x="628068" y="297489"/>
                    <a:pt x="628068" y="306699"/>
                  </a:cubicBezTo>
                  <a:cubicBezTo>
                    <a:pt x="628068" y="315910"/>
                    <a:pt x="635287" y="323601"/>
                    <a:pt x="644976" y="323601"/>
                  </a:cubicBezTo>
                  <a:cubicBezTo>
                    <a:pt x="654664" y="323601"/>
                    <a:pt x="661789" y="315910"/>
                    <a:pt x="661789" y="306699"/>
                  </a:cubicBezTo>
                  <a:cubicBezTo>
                    <a:pt x="661789" y="297489"/>
                    <a:pt x="654095" y="289797"/>
                    <a:pt x="644976" y="289797"/>
                  </a:cubicBezTo>
                  <a:moveTo>
                    <a:pt x="644976" y="193230"/>
                  </a:moveTo>
                  <a:cubicBezTo>
                    <a:pt x="635857" y="193230"/>
                    <a:pt x="628068" y="200921"/>
                    <a:pt x="628068" y="210132"/>
                  </a:cubicBezTo>
                  <a:cubicBezTo>
                    <a:pt x="628068" y="219342"/>
                    <a:pt x="635287" y="227033"/>
                    <a:pt x="644976" y="227033"/>
                  </a:cubicBezTo>
                  <a:cubicBezTo>
                    <a:pt x="654664" y="227033"/>
                    <a:pt x="661789" y="219342"/>
                    <a:pt x="661789" y="210132"/>
                  </a:cubicBezTo>
                  <a:cubicBezTo>
                    <a:pt x="661789" y="200921"/>
                    <a:pt x="654095" y="193230"/>
                    <a:pt x="644976" y="193230"/>
                  </a:cubicBezTo>
                  <a:moveTo>
                    <a:pt x="644976" y="144899"/>
                  </a:moveTo>
                  <a:cubicBezTo>
                    <a:pt x="635857" y="144899"/>
                    <a:pt x="628068" y="152590"/>
                    <a:pt x="628068" y="161800"/>
                  </a:cubicBezTo>
                  <a:cubicBezTo>
                    <a:pt x="628068" y="171011"/>
                    <a:pt x="635287" y="178702"/>
                    <a:pt x="644976" y="178702"/>
                  </a:cubicBezTo>
                  <a:cubicBezTo>
                    <a:pt x="654664" y="178702"/>
                    <a:pt x="661789" y="170916"/>
                    <a:pt x="661789" y="161800"/>
                  </a:cubicBezTo>
                  <a:cubicBezTo>
                    <a:pt x="661789" y="152685"/>
                    <a:pt x="654095" y="144899"/>
                    <a:pt x="644976" y="144899"/>
                  </a:cubicBezTo>
                  <a:moveTo>
                    <a:pt x="644976" y="338034"/>
                  </a:moveTo>
                  <a:cubicBezTo>
                    <a:pt x="635857" y="338034"/>
                    <a:pt x="628068" y="345725"/>
                    <a:pt x="628068" y="354935"/>
                  </a:cubicBezTo>
                  <a:cubicBezTo>
                    <a:pt x="628068" y="364146"/>
                    <a:pt x="635287" y="371837"/>
                    <a:pt x="644976" y="371837"/>
                  </a:cubicBezTo>
                  <a:cubicBezTo>
                    <a:pt x="654664" y="371837"/>
                    <a:pt x="661789" y="364146"/>
                    <a:pt x="661789" y="354935"/>
                  </a:cubicBezTo>
                  <a:cubicBezTo>
                    <a:pt x="661789" y="345725"/>
                    <a:pt x="654095" y="338034"/>
                    <a:pt x="644976" y="338034"/>
                  </a:cubicBezTo>
                  <a:moveTo>
                    <a:pt x="644976" y="627831"/>
                  </a:moveTo>
                  <a:cubicBezTo>
                    <a:pt x="635857" y="627831"/>
                    <a:pt x="628068" y="635522"/>
                    <a:pt x="628068" y="644733"/>
                  </a:cubicBezTo>
                  <a:cubicBezTo>
                    <a:pt x="628068" y="653943"/>
                    <a:pt x="635287" y="661634"/>
                    <a:pt x="644976" y="661634"/>
                  </a:cubicBezTo>
                  <a:cubicBezTo>
                    <a:pt x="654664" y="661634"/>
                    <a:pt x="661789" y="653943"/>
                    <a:pt x="661789" y="644733"/>
                  </a:cubicBezTo>
                  <a:cubicBezTo>
                    <a:pt x="661789" y="635522"/>
                    <a:pt x="654095" y="627831"/>
                    <a:pt x="644976" y="627831"/>
                  </a:cubicBezTo>
                  <a:moveTo>
                    <a:pt x="644976" y="241466"/>
                  </a:moveTo>
                  <a:cubicBezTo>
                    <a:pt x="635857" y="241466"/>
                    <a:pt x="628068" y="249157"/>
                    <a:pt x="628068" y="258368"/>
                  </a:cubicBezTo>
                  <a:cubicBezTo>
                    <a:pt x="628068" y="267578"/>
                    <a:pt x="635287" y="275270"/>
                    <a:pt x="644976" y="275270"/>
                  </a:cubicBezTo>
                  <a:cubicBezTo>
                    <a:pt x="654664" y="275270"/>
                    <a:pt x="661789" y="267578"/>
                    <a:pt x="661789" y="258368"/>
                  </a:cubicBezTo>
                  <a:cubicBezTo>
                    <a:pt x="661789" y="249157"/>
                    <a:pt x="654095" y="241466"/>
                    <a:pt x="644976" y="241466"/>
                  </a:cubicBezTo>
                  <a:moveTo>
                    <a:pt x="644976" y="869297"/>
                  </a:moveTo>
                  <a:cubicBezTo>
                    <a:pt x="635762" y="869297"/>
                    <a:pt x="628068" y="876988"/>
                    <a:pt x="628068" y="886199"/>
                  </a:cubicBezTo>
                  <a:cubicBezTo>
                    <a:pt x="628068" y="895409"/>
                    <a:pt x="635287" y="903101"/>
                    <a:pt x="644976" y="903101"/>
                  </a:cubicBezTo>
                  <a:cubicBezTo>
                    <a:pt x="654664" y="903101"/>
                    <a:pt x="661884" y="895409"/>
                    <a:pt x="661884" y="886199"/>
                  </a:cubicBezTo>
                  <a:cubicBezTo>
                    <a:pt x="661884" y="876988"/>
                    <a:pt x="654190" y="869297"/>
                    <a:pt x="644976" y="869297"/>
                  </a:cubicBezTo>
                  <a:moveTo>
                    <a:pt x="644976" y="917628"/>
                  </a:moveTo>
                  <a:cubicBezTo>
                    <a:pt x="635762" y="917628"/>
                    <a:pt x="628068" y="925320"/>
                    <a:pt x="628068" y="934530"/>
                  </a:cubicBezTo>
                  <a:cubicBezTo>
                    <a:pt x="628068" y="943741"/>
                    <a:pt x="635287" y="951432"/>
                    <a:pt x="644976" y="951432"/>
                  </a:cubicBezTo>
                  <a:cubicBezTo>
                    <a:pt x="654664" y="951432"/>
                    <a:pt x="661884" y="943741"/>
                    <a:pt x="661884" y="934530"/>
                  </a:cubicBezTo>
                  <a:cubicBezTo>
                    <a:pt x="661884" y="925320"/>
                    <a:pt x="654190" y="917628"/>
                    <a:pt x="644976" y="917628"/>
                  </a:cubicBezTo>
                  <a:moveTo>
                    <a:pt x="644976" y="965865"/>
                  </a:moveTo>
                  <a:cubicBezTo>
                    <a:pt x="654095" y="965865"/>
                    <a:pt x="661884" y="973081"/>
                    <a:pt x="661884" y="982767"/>
                  </a:cubicBezTo>
                  <a:cubicBezTo>
                    <a:pt x="661884" y="992452"/>
                    <a:pt x="654190" y="999668"/>
                    <a:pt x="644976" y="999668"/>
                  </a:cubicBezTo>
                  <a:cubicBezTo>
                    <a:pt x="635762" y="999668"/>
                    <a:pt x="628068" y="991977"/>
                    <a:pt x="628068" y="982767"/>
                  </a:cubicBezTo>
                  <a:cubicBezTo>
                    <a:pt x="628068" y="973556"/>
                    <a:pt x="635762" y="965865"/>
                    <a:pt x="644976" y="965865"/>
                  </a:cubicBezTo>
                </a:path>
              </a:pathLst>
            </a:custGeom>
            <a:solidFill>
              <a:srgbClr val="C5EBF5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endParaRPr>
            </a:p>
          </p:txBody>
        </p:sp>
        <p:sp>
          <p:nvSpPr>
            <p:cNvPr id="534" name="Google Shape;534;p82"/>
            <p:cNvSpPr/>
            <p:nvPr/>
          </p:nvSpPr>
          <p:spPr>
            <a:xfrm>
              <a:off x="9267147" y="-2344249"/>
              <a:ext cx="1419914" cy="640869"/>
            </a:xfrm>
            <a:custGeom>
              <a:rect b="b" l="l" r="r" t="t"/>
              <a:pathLst>
                <a:path extrusionOk="0" h="516830" w="1145092">
                  <a:moveTo>
                    <a:pt x="1111277" y="16997"/>
                  </a:moveTo>
                  <a:cubicBezTo>
                    <a:pt x="1111277" y="7881"/>
                    <a:pt x="1118971" y="95"/>
                    <a:pt x="1128185" y="95"/>
                  </a:cubicBezTo>
                  <a:cubicBezTo>
                    <a:pt x="1137399" y="95"/>
                    <a:pt x="1145093" y="7786"/>
                    <a:pt x="1145093" y="16997"/>
                  </a:cubicBezTo>
                  <a:cubicBezTo>
                    <a:pt x="1145093" y="26587"/>
                    <a:pt x="1137399" y="33898"/>
                    <a:pt x="1128185" y="33898"/>
                  </a:cubicBezTo>
                  <a:cubicBezTo>
                    <a:pt x="1118971" y="33898"/>
                    <a:pt x="1111277" y="26207"/>
                    <a:pt x="1111277" y="16997"/>
                  </a:cubicBezTo>
                  <a:moveTo>
                    <a:pt x="531464" y="16902"/>
                  </a:moveTo>
                  <a:cubicBezTo>
                    <a:pt x="531464" y="26017"/>
                    <a:pt x="539158" y="33804"/>
                    <a:pt x="548372" y="33804"/>
                  </a:cubicBezTo>
                  <a:cubicBezTo>
                    <a:pt x="557586" y="33804"/>
                    <a:pt x="565280" y="26587"/>
                    <a:pt x="565280" y="16902"/>
                  </a:cubicBezTo>
                  <a:cubicBezTo>
                    <a:pt x="565280" y="7217"/>
                    <a:pt x="557586" y="0"/>
                    <a:pt x="548372" y="0"/>
                  </a:cubicBezTo>
                  <a:cubicBezTo>
                    <a:pt x="539158" y="0"/>
                    <a:pt x="531464" y="7691"/>
                    <a:pt x="531464" y="16902"/>
                  </a:cubicBezTo>
                  <a:moveTo>
                    <a:pt x="628068" y="16902"/>
                  </a:moveTo>
                  <a:cubicBezTo>
                    <a:pt x="628068" y="26017"/>
                    <a:pt x="635762" y="33804"/>
                    <a:pt x="644976" y="33804"/>
                  </a:cubicBezTo>
                  <a:cubicBezTo>
                    <a:pt x="654190" y="33804"/>
                    <a:pt x="661884" y="26587"/>
                    <a:pt x="661884" y="16902"/>
                  </a:cubicBezTo>
                  <a:cubicBezTo>
                    <a:pt x="661884" y="7217"/>
                    <a:pt x="654190" y="0"/>
                    <a:pt x="644976" y="0"/>
                  </a:cubicBezTo>
                  <a:cubicBezTo>
                    <a:pt x="635762" y="0"/>
                    <a:pt x="628068" y="7691"/>
                    <a:pt x="628068" y="16902"/>
                  </a:cubicBezTo>
                  <a:moveTo>
                    <a:pt x="241652" y="16902"/>
                  </a:moveTo>
                  <a:cubicBezTo>
                    <a:pt x="241652" y="26017"/>
                    <a:pt x="249346" y="33804"/>
                    <a:pt x="258560" y="33804"/>
                  </a:cubicBezTo>
                  <a:cubicBezTo>
                    <a:pt x="267774" y="33804"/>
                    <a:pt x="275468" y="26587"/>
                    <a:pt x="275468" y="16902"/>
                  </a:cubicBezTo>
                  <a:cubicBezTo>
                    <a:pt x="275468" y="7217"/>
                    <a:pt x="267774" y="0"/>
                    <a:pt x="258560" y="0"/>
                  </a:cubicBezTo>
                  <a:cubicBezTo>
                    <a:pt x="249346" y="0"/>
                    <a:pt x="241652" y="7691"/>
                    <a:pt x="241652" y="16902"/>
                  </a:cubicBezTo>
                  <a:moveTo>
                    <a:pt x="338256" y="16902"/>
                  </a:moveTo>
                  <a:cubicBezTo>
                    <a:pt x="338256" y="26017"/>
                    <a:pt x="345950" y="33804"/>
                    <a:pt x="355164" y="33804"/>
                  </a:cubicBezTo>
                  <a:cubicBezTo>
                    <a:pt x="364378" y="33804"/>
                    <a:pt x="372072" y="26587"/>
                    <a:pt x="372072" y="16902"/>
                  </a:cubicBezTo>
                  <a:cubicBezTo>
                    <a:pt x="372072" y="7217"/>
                    <a:pt x="364378" y="0"/>
                    <a:pt x="355164" y="0"/>
                  </a:cubicBezTo>
                  <a:cubicBezTo>
                    <a:pt x="345950" y="0"/>
                    <a:pt x="338256" y="7691"/>
                    <a:pt x="338256" y="16902"/>
                  </a:cubicBezTo>
                  <a:moveTo>
                    <a:pt x="144953" y="16902"/>
                  </a:moveTo>
                  <a:cubicBezTo>
                    <a:pt x="144953" y="26017"/>
                    <a:pt x="152647" y="33804"/>
                    <a:pt x="161861" y="33804"/>
                  </a:cubicBezTo>
                  <a:cubicBezTo>
                    <a:pt x="171075" y="33804"/>
                    <a:pt x="178769" y="26587"/>
                    <a:pt x="178769" y="16902"/>
                  </a:cubicBezTo>
                  <a:cubicBezTo>
                    <a:pt x="178769" y="7217"/>
                    <a:pt x="171075" y="0"/>
                    <a:pt x="161861" y="0"/>
                  </a:cubicBezTo>
                  <a:cubicBezTo>
                    <a:pt x="152647" y="0"/>
                    <a:pt x="144953" y="7691"/>
                    <a:pt x="144953" y="16902"/>
                  </a:cubicBezTo>
                  <a:moveTo>
                    <a:pt x="48349" y="16902"/>
                  </a:moveTo>
                  <a:cubicBezTo>
                    <a:pt x="48349" y="26017"/>
                    <a:pt x="56043" y="33804"/>
                    <a:pt x="65257" y="33804"/>
                  </a:cubicBezTo>
                  <a:cubicBezTo>
                    <a:pt x="74471" y="33804"/>
                    <a:pt x="82165" y="26587"/>
                    <a:pt x="82165" y="16902"/>
                  </a:cubicBezTo>
                  <a:cubicBezTo>
                    <a:pt x="82165" y="7217"/>
                    <a:pt x="74471" y="0"/>
                    <a:pt x="65257" y="0"/>
                  </a:cubicBezTo>
                  <a:cubicBezTo>
                    <a:pt x="56043" y="0"/>
                    <a:pt x="48349" y="7691"/>
                    <a:pt x="48349" y="16902"/>
                  </a:cubicBezTo>
                  <a:moveTo>
                    <a:pt x="724766" y="16997"/>
                  </a:moveTo>
                  <a:cubicBezTo>
                    <a:pt x="724766" y="26207"/>
                    <a:pt x="732461" y="33898"/>
                    <a:pt x="741674" y="33898"/>
                  </a:cubicBezTo>
                  <a:cubicBezTo>
                    <a:pt x="750888" y="33898"/>
                    <a:pt x="758583" y="26682"/>
                    <a:pt x="758583" y="16997"/>
                  </a:cubicBezTo>
                  <a:cubicBezTo>
                    <a:pt x="758583" y="7312"/>
                    <a:pt x="750793" y="95"/>
                    <a:pt x="741674" y="95"/>
                  </a:cubicBezTo>
                  <a:cubicBezTo>
                    <a:pt x="732556" y="95"/>
                    <a:pt x="724766" y="7786"/>
                    <a:pt x="724766" y="16997"/>
                  </a:cubicBezTo>
                  <a:moveTo>
                    <a:pt x="1014578" y="16997"/>
                  </a:moveTo>
                  <a:cubicBezTo>
                    <a:pt x="1014578" y="7881"/>
                    <a:pt x="1022272" y="95"/>
                    <a:pt x="1031486" y="95"/>
                  </a:cubicBezTo>
                  <a:cubicBezTo>
                    <a:pt x="1040700" y="95"/>
                    <a:pt x="1048394" y="7786"/>
                    <a:pt x="1048394" y="16997"/>
                  </a:cubicBezTo>
                  <a:cubicBezTo>
                    <a:pt x="1048394" y="26587"/>
                    <a:pt x="1040700" y="33898"/>
                    <a:pt x="1031486" y="33898"/>
                  </a:cubicBezTo>
                  <a:cubicBezTo>
                    <a:pt x="1022272" y="33898"/>
                    <a:pt x="1014578" y="26207"/>
                    <a:pt x="1014578" y="16997"/>
                  </a:cubicBezTo>
                  <a:moveTo>
                    <a:pt x="917974" y="16902"/>
                  </a:moveTo>
                  <a:cubicBezTo>
                    <a:pt x="917974" y="7786"/>
                    <a:pt x="925193" y="0"/>
                    <a:pt x="934882" y="0"/>
                  </a:cubicBezTo>
                  <a:cubicBezTo>
                    <a:pt x="944571" y="0"/>
                    <a:pt x="951790" y="7691"/>
                    <a:pt x="951790" y="16902"/>
                  </a:cubicBezTo>
                  <a:cubicBezTo>
                    <a:pt x="951790" y="26112"/>
                    <a:pt x="944096" y="33804"/>
                    <a:pt x="934882" y="33804"/>
                  </a:cubicBezTo>
                  <a:cubicBezTo>
                    <a:pt x="925668" y="33804"/>
                    <a:pt x="917974" y="26112"/>
                    <a:pt x="917974" y="16902"/>
                  </a:cubicBezTo>
                  <a:moveTo>
                    <a:pt x="821370" y="16997"/>
                  </a:moveTo>
                  <a:cubicBezTo>
                    <a:pt x="821370" y="26112"/>
                    <a:pt x="829159" y="33898"/>
                    <a:pt x="838278" y="33898"/>
                  </a:cubicBezTo>
                  <a:cubicBezTo>
                    <a:pt x="847397" y="33898"/>
                    <a:pt x="855187" y="26207"/>
                    <a:pt x="855187" y="16997"/>
                  </a:cubicBezTo>
                  <a:cubicBezTo>
                    <a:pt x="855187" y="7786"/>
                    <a:pt x="847492" y="95"/>
                    <a:pt x="838278" y="95"/>
                  </a:cubicBezTo>
                  <a:cubicBezTo>
                    <a:pt x="828589" y="95"/>
                    <a:pt x="821370" y="7786"/>
                    <a:pt x="821370" y="16997"/>
                  </a:cubicBezTo>
                  <a:moveTo>
                    <a:pt x="483209" y="65233"/>
                  </a:moveTo>
                  <a:cubicBezTo>
                    <a:pt x="483209" y="74349"/>
                    <a:pt x="490903" y="82135"/>
                    <a:pt x="500117" y="82135"/>
                  </a:cubicBezTo>
                  <a:cubicBezTo>
                    <a:pt x="509331" y="82135"/>
                    <a:pt x="517025" y="74918"/>
                    <a:pt x="517025" y="65233"/>
                  </a:cubicBezTo>
                  <a:cubicBezTo>
                    <a:pt x="517025" y="55548"/>
                    <a:pt x="509331" y="48426"/>
                    <a:pt x="500117" y="48426"/>
                  </a:cubicBezTo>
                  <a:cubicBezTo>
                    <a:pt x="490903" y="48426"/>
                    <a:pt x="483209" y="56117"/>
                    <a:pt x="483209" y="65233"/>
                  </a:cubicBezTo>
                  <a:moveTo>
                    <a:pt x="579813" y="65233"/>
                  </a:moveTo>
                  <a:cubicBezTo>
                    <a:pt x="579813" y="74349"/>
                    <a:pt x="587507" y="82135"/>
                    <a:pt x="596721" y="82135"/>
                  </a:cubicBezTo>
                  <a:cubicBezTo>
                    <a:pt x="605935" y="82135"/>
                    <a:pt x="613629" y="74918"/>
                    <a:pt x="613629" y="65233"/>
                  </a:cubicBezTo>
                  <a:cubicBezTo>
                    <a:pt x="613629" y="55548"/>
                    <a:pt x="605935" y="48426"/>
                    <a:pt x="596721" y="48426"/>
                  </a:cubicBezTo>
                  <a:cubicBezTo>
                    <a:pt x="587507" y="48426"/>
                    <a:pt x="579813" y="56117"/>
                    <a:pt x="579813" y="65233"/>
                  </a:cubicBezTo>
                  <a:moveTo>
                    <a:pt x="289907" y="65233"/>
                  </a:moveTo>
                  <a:cubicBezTo>
                    <a:pt x="289907" y="74349"/>
                    <a:pt x="297601" y="82135"/>
                    <a:pt x="306815" y="82135"/>
                  </a:cubicBezTo>
                  <a:cubicBezTo>
                    <a:pt x="316029" y="82135"/>
                    <a:pt x="323723" y="74918"/>
                    <a:pt x="323723" y="65233"/>
                  </a:cubicBezTo>
                  <a:cubicBezTo>
                    <a:pt x="323723" y="55548"/>
                    <a:pt x="316029" y="48426"/>
                    <a:pt x="306815" y="48426"/>
                  </a:cubicBezTo>
                  <a:cubicBezTo>
                    <a:pt x="297601" y="48426"/>
                    <a:pt x="289907" y="56117"/>
                    <a:pt x="289907" y="65233"/>
                  </a:cubicBezTo>
                  <a:moveTo>
                    <a:pt x="241652" y="65233"/>
                  </a:moveTo>
                  <a:cubicBezTo>
                    <a:pt x="241652" y="74349"/>
                    <a:pt x="249346" y="82135"/>
                    <a:pt x="258560" y="82135"/>
                  </a:cubicBezTo>
                  <a:cubicBezTo>
                    <a:pt x="267774" y="82135"/>
                    <a:pt x="275468" y="74918"/>
                    <a:pt x="275468" y="65233"/>
                  </a:cubicBezTo>
                  <a:cubicBezTo>
                    <a:pt x="275468" y="55548"/>
                    <a:pt x="267774" y="48426"/>
                    <a:pt x="258560" y="48426"/>
                  </a:cubicBezTo>
                  <a:cubicBezTo>
                    <a:pt x="249346" y="48426"/>
                    <a:pt x="241652" y="56117"/>
                    <a:pt x="241652" y="65233"/>
                  </a:cubicBezTo>
                  <a:moveTo>
                    <a:pt x="386510" y="65233"/>
                  </a:moveTo>
                  <a:cubicBezTo>
                    <a:pt x="386510" y="74349"/>
                    <a:pt x="394299" y="82135"/>
                    <a:pt x="403418" y="82135"/>
                  </a:cubicBezTo>
                  <a:cubicBezTo>
                    <a:pt x="412537" y="82135"/>
                    <a:pt x="420327" y="74918"/>
                    <a:pt x="420327" y="65233"/>
                  </a:cubicBezTo>
                  <a:cubicBezTo>
                    <a:pt x="420327" y="55548"/>
                    <a:pt x="412632" y="48426"/>
                    <a:pt x="403418" y="48426"/>
                  </a:cubicBezTo>
                  <a:cubicBezTo>
                    <a:pt x="394205" y="48426"/>
                    <a:pt x="386510" y="56117"/>
                    <a:pt x="386510" y="65233"/>
                  </a:cubicBezTo>
                  <a:moveTo>
                    <a:pt x="338256" y="65233"/>
                  </a:moveTo>
                  <a:cubicBezTo>
                    <a:pt x="338256" y="74349"/>
                    <a:pt x="345950" y="82135"/>
                    <a:pt x="355164" y="82135"/>
                  </a:cubicBezTo>
                  <a:cubicBezTo>
                    <a:pt x="364378" y="82135"/>
                    <a:pt x="372072" y="74918"/>
                    <a:pt x="372072" y="65233"/>
                  </a:cubicBezTo>
                  <a:cubicBezTo>
                    <a:pt x="372072" y="55548"/>
                    <a:pt x="364378" y="48426"/>
                    <a:pt x="355164" y="48426"/>
                  </a:cubicBezTo>
                  <a:cubicBezTo>
                    <a:pt x="345950" y="48426"/>
                    <a:pt x="338256" y="56117"/>
                    <a:pt x="338256" y="65233"/>
                  </a:cubicBezTo>
                  <a:moveTo>
                    <a:pt x="193303" y="65233"/>
                  </a:moveTo>
                  <a:cubicBezTo>
                    <a:pt x="193303" y="74349"/>
                    <a:pt x="200997" y="82135"/>
                    <a:pt x="210211" y="82135"/>
                  </a:cubicBezTo>
                  <a:cubicBezTo>
                    <a:pt x="219425" y="82135"/>
                    <a:pt x="227119" y="74918"/>
                    <a:pt x="227119" y="65233"/>
                  </a:cubicBezTo>
                  <a:cubicBezTo>
                    <a:pt x="227119" y="55548"/>
                    <a:pt x="219425" y="48426"/>
                    <a:pt x="210211" y="48426"/>
                  </a:cubicBezTo>
                  <a:cubicBezTo>
                    <a:pt x="200997" y="48426"/>
                    <a:pt x="193303" y="56117"/>
                    <a:pt x="193303" y="65233"/>
                  </a:cubicBezTo>
                  <a:moveTo>
                    <a:pt x="96699" y="65233"/>
                  </a:moveTo>
                  <a:cubicBezTo>
                    <a:pt x="96699" y="74349"/>
                    <a:pt x="104393" y="82135"/>
                    <a:pt x="113607" y="82135"/>
                  </a:cubicBezTo>
                  <a:cubicBezTo>
                    <a:pt x="122821" y="82135"/>
                    <a:pt x="130515" y="74918"/>
                    <a:pt x="130515" y="65233"/>
                  </a:cubicBezTo>
                  <a:cubicBezTo>
                    <a:pt x="130515" y="55548"/>
                    <a:pt x="122821" y="48426"/>
                    <a:pt x="113607" y="48426"/>
                  </a:cubicBezTo>
                  <a:cubicBezTo>
                    <a:pt x="104393" y="48426"/>
                    <a:pt x="96699" y="56117"/>
                    <a:pt x="96699" y="65233"/>
                  </a:cubicBezTo>
                  <a:moveTo>
                    <a:pt x="0" y="65233"/>
                  </a:moveTo>
                  <a:cubicBezTo>
                    <a:pt x="0" y="74349"/>
                    <a:pt x="7694" y="82135"/>
                    <a:pt x="16908" y="82135"/>
                  </a:cubicBezTo>
                  <a:cubicBezTo>
                    <a:pt x="26122" y="82135"/>
                    <a:pt x="33816" y="74918"/>
                    <a:pt x="33816" y="65233"/>
                  </a:cubicBezTo>
                  <a:cubicBezTo>
                    <a:pt x="33816" y="55548"/>
                    <a:pt x="26027" y="48426"/>
                    <a:pt x="16908" y="48426"/>
                  </a:cubicBezTo>
                  <a:cubicBezTo>
                    <a:pt x="7789" y="48426"/>
                    <a:pt x="0" y="56117"/>
                    <a:pt x="0" y="65233"/>
                  </a:cubicBezTo>
                  <a:moveTo>
                    <a:pt x="144953" y="65233"/>
                  </a:moveTo>
                  <a:cubicBezTo>
                    <a:pt x="144953" y="74349"/>
                    <a:pt x="152647" y="82135"/>
                    <a:pt x="161861" y="82135"/>
                  </a:cubicBezTo>
                  <a:cubicBezTo>
                    <a:pt x="171075" y="82135"/>
                    <a:pt x="178769" y="74918"/>
                    <a:pt x="178769" y="65233"/>
                  </a:cubicBezTo>
                  <a:cubicBezTo>
                    <a:pt x="178769" y="55548"/>
                    <a:pt x="171075" y="48426"/>
                    <a:pt x="161861" y="48426"/>
                  </a:cubicBezTo>
                  <a:cubicBezTo>
                    <a:pt x="152647" y="48426"/>
                    <a:pt x="144953" y="56117"/>
                    <a:pt x="144953" y="65233"/>
                  </a:cubicBezTo>
                  <a:moveTo>
                    <a:pt x="48349" y="65233"/>
                  </a:moveTo>
                  <a:cubicBezTo>
                    <a:pt x="48349" y="74349"/>
                    <a:pt x="56043" y="82135"/>
                    <a:pt x="65257" y="82135"/>
                  </a:cubicBezTo>
                  <a:cubicBezTo>
                    <a:pt x="74471" y="82135"/>
                    <a:pt x="82165" y="74918"/>
                    <a:pt x="82165" y="65233"/>
                  </a:cubicBezTo>
                  <a:cubicBezTo>
                    <a:pt x="82165" y="55548"/>
                    <a:pt x="74471" y="48426"/>
                    <a:pt x="65257" y="48426"/>
                  </a:cubicBezTo>
                  <a:cubicBezTo>
                    <a:pt x="56043" y="48426"/>
                    <a:pt x="48349" y="56117"/>
                    <a:pt x="48349" y="65233"/>
                  </a:cubicBezTo>
                  <a:moveTo>
                    <a:pt x="676417" y="65233"/>
                  </a:moveTo>
                  <a:cubicBezTo>
                    <a:pt x="676417" y="74444"/>
                    <a:pt x="684111" y="82135"/>
                    <a:pt x="693325" y="82135"/>
                  </a:cubicBezTo>
                  <a:cubicBezTo>
                    <a:pt x="702539" y="82135"/>
                    <a:pt x="710233" y="74918"/>
                    <a:pt x="710233" y="65233"/>
                  </a:cubicBezTo>
                  <a:cubicBezTo>
                    <a:pt x="710233" y="55548"/>
                    <a:pt x="702539" y="48331"/>
                    <a:pt x="693325" y="48331"/>
                  </a:cubicBezTo>
                  <a:cubicBezTo>
                    <a:pt x="684111" y="48331"/>
                    <a:pt x="676417" y="56023"/>
                    <a:pt x="676417" y="65233"/>
                  </a:cubicBezTo>
                  <a:moveTo>
                    <a:pt x="1062928" y="65233"/>
                  </a:moveTo>
                  <a:cubicBezTo>
                    <a:pt x="1062928" y="56117"/>
                    <a:pt x="1070622" y="48331"/>
                    <a:pt x="1079836" y="48331"/>
                  </a:cubicBezTo>
                  <a:cubicBezTo>
                    <a:pt x="1089050" y="48331"/>
                    <a:pt x="1096744" y="56023"/>
                    <a:pt x="1096744" y="65233"/>
                  </a:cubicBezTo>
                  <a:cubicBezTo>
                    <a:pt x="1096744" y="74823"/>
                    <a:pt x="1088954" y="82135"/>
                    <a:pt x="1079836" y="82135"/>
                  </a:cubicBezTo>
                  <a:cubicBezTo>
                    <a:pt x="1070716" y="82135"/>
                    <a:pt x="1062928" y="74444"/>
                    <a:pt x="1062928" y="65233"/>
                  </a:cubicBezTo>
                  <a:moveTo>
                    <a:pt x="966324" y="65233"/>
                  </a:moveTo>
                  <a:cubicBezTo>
                    <a:pt x="966324" y="56117"/>
                    <a:pt x="973543" y="48426"/>
                    <a:pt x="983232" y="48426"/>
                  </a:cubicBezTo>
                  <a:cubicBezTo>
                    <a:pt x="992921" y="48426"/>
                    <a:pt x="1000140" y="56117"/>
                    <a:pt x="1000140" y="65233"/>
                  </a:cubicBezTo>
                  <a:cubicBezTo>
                    <a:pt x="1000140" y="74349"/>
                    <a:pt x="992445" y="82135"/>
                    <a:pt x="983232" y="82135"/>
                  </a:cubicBezTo>
                  <a:cubicBezTo>
                    <a:pt x="974018" y="82135"/>
                    <a:pt x="966324" y="74444"/>
                    <a:pt x="966324" y="65233"/>
                  </a:cubicBezTo>
                  <a:moveTo>
                    <a:pt x="869720" y="65233"/>
                  </a:moveTo>
                  <a:cubicBezTo>
                    <a:pt x="869720" y="56117"/>
                    <a:pt x="876939" y="48331"/>
                    <a:pt x="886628" y="48331"/>
                  </a:cubicBezTo>
                  <a:cubicBezTo>
                    <a:pt x="896317" y="48331"/>
                    <a:pt x="903536" y="56023"/>
                    <a:pt x="903536" y="65233"/>
                  </a:cubicBezTo>
                  <a:cubicBezTo>
                    <a:pt x="903536" y="74444"/>
                    <a:pt x="895842" y="82135"/>
                    <a:pt x="886628" y="82135"/>
                  </a:cubicBezTo>
                  <a:cubicBezTo>
                    <a:pt x="877414" y="82135"/>
                    <a:pt x="869720" y="74444"/>
                    <a:pt x="869720" y="65233"/>
                  </a:cubicBezTo>
                  <a:moveTo>
                    <a:pt x="773021" y="65233"/>
                  </a:moveTo>
                  <a:cubicBezTo>
                    <a:pt x="773021" y="74349"/>
                    <a:pt x="780810" y="82135"/>
                    <a:pt x="789929" y="82135"/>
                  </a:cubicBezTo>
                  <a:cubicBezTo>
                    <a:pt x="799048" y="82135"/>
                    <a:pt x="806837" y="74444"/>
                    <a:pt x="806837" y="65233"/>
                  </a:cubicBezTo>
                  <a:cubicBezTo>
                    <a:pt x="806837" y="56023"/>
                    <a:pt x="799143" y="48331"/>
                    <a:pt x="789929" y="48331"/>
                  </a:cubicBezTo>
                  <a:cubicBezTo>
                    <a:pt x="780240" y="48331"/>
                    <a:pt x="773021" y="56023"/>
                    <a:pt x="773021" y="65233"/>
                  </a:cubicBezTo>
                  <a:moveTo>
                    <a:pt x="483209" y="113564"/>
                  </a:moveTo>
                  <a:cubicBezTo>
                    <a:pt x="483209" y="122680"/>
                    <a:pt x="490903" y="130466"/>
                    <a:pt x="500117" y="130466"/>
                  </a:cubicBezTo>
                  <a:cubicBezTo>
                    <a:pt x="509331" y="130466"/>
                    <a:pt x="517025" y="123249"/>
                    <a:pt x="517025" y="113564"/>
                  </a:cubicBezTo>
                  <a:cubicBezTo>
                    <a:pt x="517025" y="103879"/>
                    <a:pt x="509331" y="96663"/>
                    <a:pt x="500117" y="96663"/>
                  </a:cubicBezTo>
                  <a:cubicBezTo>
                    <a:pt x="490903" y="96663"/>
                    <a:pt x="483209" y="104354"/>
                    <a:pt x="483209" y="113564"/>
                  </a:cubicBezTo>
                  <a:moveTo>
                    <a:pt x="579813" y="113564"/>
                  </a:moveTo>
                  <a:cubicBezTo>
                    <a:pt x="579813" y="122680"/>
                    <a:pt x="587507" y="130466"/>
                    <a:pt x="596721" y="130466"/>
                  </a:cubicBezTo>
                  <a:cubicBezTo>
                    <a:pt x="605935" y="130466"/>
                    <a:pt x="613629" y="123249"/>
                    <a:pt x="613629" y="113564"/>
                  </a:cubicBezTo>
                  <a:cubicBezTo>
                    <a:pt x="613629" y="103879"/>
                    <a:pt x="605935" y="96663"/>
                    <a:pt x="596721" y="96663"/>
                  </a:cubicBezTo>
                  <a:cubicBezTo>
                    <a:pt x="587507" y="96663"/>
                    <a:pt x="579813" y="104354"/>
                    <a:pt x="579813" y="113564"/>
                  </a:cubicBezTo>
                  <a:moveTo>
                    <a:pt x="531464" y="113564"/>
                  </a:moveTo>
                  <a:cubicBezTo>
                    <a:pt x="531464" y="122680"/>
                    <a:pt x="539158" y="130466"/>
                    <a:pt x="548372" y="130466"/>
                  </a:cubicBezTo>
                  <a:cubicBezTo>
                    <a:pt x="557586" y="130466"/>
                    <a:pt x="565280" y="123249"/>
                    <a:pt x="565280" y="113564"/>
                  </a:cubicBezTo>
                  <a:cubicBezTo>
                    <a:pt x="565280" y="103879"/>
                    <a:pt x="557586" y="96663"/>
                    <a:pt x="548372" y="96663"/>
                  </a:cubicBezTo>
                  <a:cubicBezTo>
                    <a:pt x="539158" y="96663"/>
                    <a:pt x="531464" y="104354"/>
                    <a:pt x="531464" y="113564"/>
                  </a:cubicBezTo>
                  <a:moveTo>
                    <a:pt x="628068" y="113564"/>
                  </a:moveTo>
                  <a:cubicBezTo>
                    <a:pt x="628068" y="122680"/>
                    <a:pt x="635762" y="130466"/>
                    <a:pt x="644976" y="130466"/>
                  </a:cubicBezTo>
                  <a:cubicBezTo>
                    <a:pt x="654190" y="130466"/>
                    <a:pt x="661884" y="123249"/>
                    <a:pt x="661884" y="113564"/>
                  </a:cubicBezTo>
                  <a:cubicBezTo>
                    <a:pt x="661884" y="103879"/>
                    <a:pt x="654190" y="96663"/>
                    <a:pt x="644976" y="96663"/>
                  </a:cubicBezTo>
                  <a:cubicBezTo>
                    <a:pt x="635762" y="96663"/>
                    <a:pt x="628068" y="104354"/>
                    <a:pt x="628068" y="113564"/>
                  </a:cubicBezTo>
                  <a:moveTo>
                    <a:pt x="386510" y="113564"/>
                  </a:moveTo>
                  <a:cubicBezTo>
                    <a:pt x="386510" y="122680"/>
                    <a:pt x="394299" y="130466"/>
                    <a:pt x="403418" y="130466"/>
                  </a:cubicBezTo>
                  <a:cubicBezTo>
                    <a:pt x="412537" y="130466"/>
                    <a:pt x="420327" y="123249"/>
                    <a:pt x="420327" y="113564"/>
                  </a:cubicBezTo>
                  <a:cubicBezTo>
                    <a:pt x="420327" y="103879"/>
                    <a:pt x="412632" y="96663"/>
                    <a:pt x="403418" y="96663"/>
                  </a:cubicBezTo>
                  <a:cubicBezTo>
                    <a:pt x="394205" y="96663"/>
                    <a:pt x="386510" y="104354"/>
                    <a:pt x="386510" y="113564"/>
                  </a:cubicBezTo>
                  <a:moveTo>
                    <a:pt x="338256" y="113564"/>
                  </a:moveTo>
                  <a:cubicBezTo>
                    <a:pt x="338256" y="122680"/>
                    <a:pt x="345950" y="130466"/>
                    <a:pt x="355164" y="130466"/>
                  </a:cubicBezTo>
                  <a:cubicBezTo>
                    <a:pt x="364378" y="130466"/>
                    <a:pt x="372072" y="123249"/>
                    <a:pt x="372072" y="113564"/>
                  </a:cubicBezTo>
                  <a:cubicBezTo>
                    <a:pt x="372072" y="103879"/>
                    <a:pt x="364378" y="96663"/>
                    <a:pt x="355164" y="96663"/>
                  </a:cubicBezTo>
                  <a:cubicBezTo>
                    <a:pt x="345950" y="96663"/>
                    <a:pt x="338256" y="104354"/>
                    <a:pt x="338256" y="113564"/>
                  </a:cubicBezTo>
                  <a:moveTo>
                    <a:pt x="96699" y="113564"/>
                  </a:moveTo>
                  <a:cubicBezTo>
                    <a:pt x="96699" y="122680"/>
                    <a:pt x="104393" y="130466"/>
                    <a:pt x="113607" y="130466"/>
                  </a:cubicBezTo>
                  <a:cubicBezTo>
                    <a:pt x="122821" y="130466"/>
                    <a:pt x="130515" y="123249"/>
                    <a:pt x="130515" y="113564"/>
                  </a:cubicBezTo>
                  <a:cubicBezTo>
                    <a:pt x="130515" y="103879"/>
                    <a:pt x="122821" y="96663"/>
                    <a:pt x="113607" y="96663"/>
                  </a:cubicBezTo>
                  <a:cubicBezTo>
                    <a:pt x="104393" y="96663"/>
                    <a:pt x="96699" y="104354"/>
                    <a:pt x="96699" y="113564"/>
                  </a:cubicBezTo>
                  <a:moveTo>
                    <a:pt x="144953" y="113564"/>
                  </a:moveTo>
                  <a:cubicBezTo>
                    <a:pt x="144953" y="122680"/>
                    <a:pt x="152647" y="130466"/>
                    <a:pt x="161861" y="130466"/>
                  </a:cubicBezTo>
                  <a:cubicBezTo>
                    <a:pt x="171075" y="130466"/>
                    <a:pt x="178769" y="123249"/>
                    <a:pt x="178769" y="113564"/>
                  </a:cubicBezTo>
                  <a:cubicBezTo>
                    <a:pt x="178769" y="103879"/>
                    <a:pt x="171075" y="96663"/>
                    <a:pt x="161861" y="96663"/>
                  </a:cubicBezTo>
                  <a:cubicBezTo>
                    <a:pt x="152647" y="96663"/>
                    <a:pt x="144953" y="104354"/>
                    <a:pt x="144953" y="113564"/>
                  </a:cubicBezTo>
                  <a:moveTo>
                    <a:pt x="48349" y="113564"/>
                  </a:moveTo>
                  <a:cubicBezTo>
                    <a:pt x="48349" y="122680"/>
                    <a:pt x="56043" y="130466"/>
                    <a:pt x="65257" y="130466"/>
                  </a:cubicBezTo>
                  <a:cubicBezTo>
                    <a:pt x="74471" y="130466"/>
                    <a:pt x="82165" y="123249"/>
                    <a:pt x="82165" y="113564"/>
                  </a:cubicBezTo>
                  <a:cubicBezTo>
                    <a:pt x="82165" y="103879"/>
                    <a:pt x="74471" y="96663"/>
                    <a:pt x="65257" y="96663"/>
                  </a:cubicBezTo>
                  <a:cubicBezTo>
                    <a:pt x="56043" y="96663"/>
                    <a:pt x="48349" y="104354"/>
                    <a:pt x="48349" y="113564"/>
                  </a:cubicBezTo>
                  <a:moveTo>
                    <a:pt x="676417" y="113564"/>
                  </a:moveTo>
                  <a:cubicBezTo>
                    <a:pt x="676417" y="122775"/>
                    <a:pt x="684111" y="130466"/>
                    <a:pt x="693325" y="130466"/>
                  </a:cubicBezTo>
                  <a:cubicBezTo>
                    <a:pt x="702539" y="130466"/>
                    <a:pt x="710233" y="123249"/>
                    <a:pt x="710233" y="113564"/>
                  </a:cubicBezTo>
                  <a:cubicBezTo>
                    <a:pt x="710233" y="103879"/>
                    <a:pt x="702539" y="96663"/>
                    <a:pt x="693325" y="96663"/>
                  </a:cubicBezTo>
                  <a:cubicBezTo>
                    <a:pt x="684111" y="96663"/>
                    <a:pt x="676417" y="104354"/>
                    <a:pt x="676417" y="113564"/>
                  </a:cubicBezTo>
                  <a:moveTo>
                    <a:pt x="724766" y="113564"/>
                  </a:moveTo>
                  <a:cubicBezTo>
                    <a:pt x="724766" y="122775"/>
                    <a:pt x="732461" y="130466"/>
                    <a:pt x="741674" y="130466"/>
                  </a:cubicBezTo>
                  <a:cubicBezTo>
                    <a:pt x="750888" y="130466"/>
                    <a:pt x="758583" y="123249"/>
                    <a:pt x="758583" y="113564"/>
                  </a:cubicBezTo>
                  <a:cubicBezTo>
                    <a:pt x="758583" y="103879"/>
                    <a:pt x="750793" y="96663"/>
                    <a:pt x="741674" y="96663"/>
                  </a:cubicBezTo>
                  <a:cubicBezTo>
                    <a:pt x="732556" y="96663"/>
                    <a:pt x="724766" y="104354"/>
                    <a:pt x="724766" y="113564"/>
                  </a:cubicBezTo>
                  <a:moveTo>
                    <a:pt x="966324" y="113564"/>
                  </a:moveTo>
                  <a:cubicBezTo>
                    <a:pt x="966324" y="104449"/>
                    <a:pt x="973543" y="96663"/>
                    <a:pt x="983232" y="96663"/>
                  </a:cubicBezTo>
                  <a:cubicBezTo>
                    <a:pt x="992921" y="96663"/>
                    <a:pt x="1000140" y="104354"/>
                    <a:pt x="1000140" y="113564"/>
                  </a:cubicBezTo>
                  <a:cubicBezTo>
                    <a:pt x="1000140" y="122775"/>
                    <a:pt x="992445" y="130466"/>
                    <a:pt x="983232" y="130466"/>
                  </a:cubicBezTo>
                  <a:cubicBezTo>
                    <a:pt x="974018" y="130466"/>
                    <a:pt x="966324" y="122775"/>
                    <a:pt x="966324" y="113564"/>
                  </a:cubicBezTo>
                  <a:moveTo>
                    <a:pt x="869720" y="113564"/>
                  </a:moveTo>
                  <a:cubicBezTo>
                    <a:pt x="869720" y="104449"/>
                    <a:pt x="876939" y="96663"/>
                    <a:pt x="886628" y="96663"/>
                  </a:cubicBezTo>
                  <a:cubicBezTo>
                    <a:pt x="896317" y="96663"/>
                    <a:pt x="903536" y="104354"/>
                    <a:pt x="903536" y="113564"/>
                  </a:cubicBezTo>
                  <a:cubicBezTo>
                    <a:pt x="903536" y="122775"/>
                    <a:pt x="895842" y="130371"/>
                    <a:pt x="886628" y="130371"/>
                  </a:cubicBezTo>
                  <a:cubicBezTo>
                    <a:pt x="877414" y="130371"/>
                    <a:pt x="869720" y="122680"/>
                    <a:pt x="869720" y="113564"/>
                  </a:cubicBezTo>
                  <a:moveTo>
                    <a:pt x="917974" y="113564"/>
                  </a:moveTo>
                  <a:cubicBezTo>
                    <a:pt x="917974" y="104449"/>
                    <a:pt x="925193" y="96663"/>
                    <a:pt x="934882" y="96663"/>
                  </a:cubicBezTo>
                  <a:cubicBezTo>
                    <a:pt x="944571" y="96663"/>
                    <a:pt x="951790" y="104354"/>
                    <a:pt x="951790" y="113564"/>
                  </a:cubicBezTo>
                  <a:cubicBezTo>
                    <a:pt x="951790" y="122775"/>
                    <a:pt x="944096" y="130466"/>
                    <a:pt x="934882" y="130466"/>
                  </a:cubicBezTo>
                  <a:cubicBezTo>
                    <a:pt x="925668" y="130466"/>
                    <a:pt x="917974" y="122775"/>
                    <a:pt x="917974" y="113564"/>
                  </a:cubicBezTo>
                  <a:moveTo>
                    <a:pt x="773021" y="113564"/>
                  </a:moveTo>
                  <a:cubicBezTo>
                    <a:pt x="773021" y="122680"/>
                    <a:pt x="780810" y="130466"/>
                    <a:pt x="789929" y="130466"/>
                  </a:cubicBezTo>
                  <a:cubicBezTo>
                    <a:pt x="799048" y="130466"/>
                    <a:pt x="806837" y="122775"/>
                    <a:pt x="806837" y="113564"/>
                  </a:cubicBezTo>
                  <a:cubicBezTo>
                    <a:pt x="806837" y="104354"/>
                    <a:pt x="799143" y="96663"/>
                    <a:pt x="789929" y="96663"/>
                  </a:cubicBezTo>
                  <a:cubicBezTo>
                    <a:pt x="780240" y="96663"/>
                    <a:pt x="773021" y="104354"/>
                    <a:pt x="773021" y="113564"/>
                  </a:cubicBezTo>
                  <a:moveTo>
                    <a:pt x="821370" y="113564"/>
                  </a:moveTo>
                  <a:cubicBezTo>
                    <a:pt x="821370" y="122680"/>
                    <a:pt x="829159" y="130466"/>
                    <a:pt x="838278" y="130466"/>
                  </a:cubicBezTo>
                  <a:cubicBezTo>
                    <a:pt x="847397" y="130466"/>
                    <a:pt x="855187" y="122775"/>
                    <a:pt x="855187" y="113564"/>
                  </a:cubicBezTo>
                  <a:cubicBezTo>
                    <a:pt x="855187" y="104354"/>
                    <a:pt x="847492" y="96663"/>
                    <a:pt x="838278" y="96663"/>
                  </a:cubicBezTo>
                  <a:cubicBezTo>
                    <a:pt x="828589" y="96663"/>
                    <a:pt x="821370" y="104354"/>
                    <a:pt x="821370" y="113564"/>
                  </a:cubicBezTo>
                  <a:moveTo>
                    <a:pt x="483209" y="161800"/>
                  </a:moveTo>
                  <a:cubicBezTo>
                    <a:pt x="483209" y="170916"/>
                    <a:pt x="490903" y="178702"/>
                    <a:pt x="500117" y="178702"/>
                  </a:cubicBezTo>
                  <a:cubicBezTo>
                    <a:pt x="509331" y="178702"/>
                    <a:pt x="517025" y="171486"/>
                    <a:pt x="517025" y="161800"/>
                  </a:cubicBezTo>
                  <a:cubicBezTo>
                    <a:pt x="517025" y="152115"/>
                    <a:pt x="509331" y="144899"/>
                    <a:pt x="500117" y="144899"/>
                  </a:cubicBezTo>
                  <a:cubicBezTo>
                    <a:pt x="490903" y="144899"/>
                    <a:pt x="483209" y="152590"/>
                    <a:pt x="483209" y="161800"/>
                  </a:cubicBezTo>
                  <a:moveTo>
                    <a:pt x="579813" y="161800"/>
                  </a:moveTo>
                  <a:cubicBezTo>
                    <a:pt x="579813" y="170916"/>
                    <a:pt x="587507" y="178702"/>
                    <a:pt x="596721" y="178702"/>
                  </a:cubicBezTo>
                  <a:cubicBezTo>
                    <a:pt x="605935" y="178702"/>
                    <a:pt x="613629" y="171486"/>
                    <a:pt x="613629" y="161800"/>
                  </a:cubicBezTo>
                  <a:cubicBezTo>
                    <a:pt x="613629" y="152115"/>
                    <a:pt x="605935" y="144899"/>
                    <a:pt x="596721" y="144899"/>
                  </a:cubicBezTo>
                  <a:cubicBezTo>
                    <a:pt x="587507" y="144899"/>
                    <a:pt x="579813" y="152590"/>
                    <a:pt x="579813" y="161800"/>
                  </a:cubicBezTo>
                  <a:moveTo>
                    <a:pt x="531464" y="161800"/>
                  </a:moveTo>
                  <a:cubicBezTo>
                    <a:pt x="531464" y="170916"/>
                    <a:pt x="539158" y="178702"/>
                    <a:pt x="548372" y="178702"/>
                  </a:cubicBezTo>
                  <a:cubicBezTo>
                    <a:pt x="557586" y="178702"/>
                    <a:pt x="565280" y="171486"/>
                    <a:pt x="565280" y="161800"/>
                  </a:cubicBezTo>
                  <a:cubicBezTo>
                    <a:pt x="565280" y="152115"/>
                    <a:pt x="557586" y="144899"/>
                    <a:pt x="548372" y="144899"/>
                  </a:cubicBezTo>
                  <a:cubicBezTo>
                    <a:pt x="539158" y="144899"/>
                    <a:pt x="531464" y="152590"/>
                    <a:pt x="531464" y="161800"/>
                  </a:cubicBezTo>
                  <a:moveTo>
                    <a:pt x="628068" y="161800"/>
                  </a:moveTo>
                  <a:cubicBezTo>
                    <a:pt x="628068" y="170916"/>
                    <a:pt x="635762" y="178702"/>
                    <a:pt x="644976" y="178702"/>
                  </a:cubicBezTo>
                  <a:cubicBezTo>
                    <a:pt x="654190" y="178702"/>
                    <a:pt x="661884" y="171486"/>
                    <a:pt x="661884" y="161800"/>
                  </a:cubicBezTo>
                  <a:cubicBezTo>
                    <a:pt x="661884" y="152115"/>
                    <a:pt x="654190" y="144899"/>
                    <a:pt x="644976" y="144899"/>
                  </a:cubicBezTo>
                  <a:cubicBezTo>
                    <a:pt x="635762" y="144899"/>
                    <a:pt x="628068" y="152590"/>
                    <a:pt x="628068" y="161800"/>
                  </a:cubicBezTo>
                  <a:moveTo>
                    <a:pt x="386510" y="161800"/>
                  </a:moveTo>
                  <a:cubicBezTo>
                    <a:pt x="386510" y="170916"/>
                    <a:pt x="394299" y="178702"/>
                    <a:pt x="403418" y="178702"/>
                  </a:cubicBezTo>
                  <a:cubicBezTo>
                    <a:pt x="412537" y="178702"/>
                    <a:pt x="420327" y="171486"/>
                    <a:pt x="420327" y="161800"/>
                  </a:cubicBezTo>
                  <a:cubicBezTo>
                    <a:pt x="420327" y="152115"/>
                    <a:pt x="412632" y="144899"/>
                    <a:pt x="403418" y="144899"/>
                  </a:cubicBezTo>
                  <a:cubicBezTo>
                    <a:pt x="394205" y="144899"/>
                    <a:pt x="386510" y="152590"/>
                    <a:pt x="386510" y="161800"/>
                  </a:cubicBezTo>
                  <a:moveTo>
                    <a:pt x="144953" y="161800"/>
                  </a:moveTo>
                  <a:cubicBezTo>
                    <a:pt x="144953" y="170916"/>
                    <a:pt x="152647" y="178702"/>
                    <a:pt x="161861" y="178702"/>
                  </a:cubicBezTo>
                  <a:cubicBezTo>
                    <a:pt x="171075" y="178702"/>
                    <a:pt x="178769" y="171486"/>
                    <a:pt x="178769" y="161800"/>
                  </a:cubicBezTo>
                  <a:cubicBezTo>
                    <a:pt x="178769" y="152115"/>
                    <a:pt x="171075" y="144899"/>
                    <a:pt x="161861" y="144899"/>
                  </a:cubicBezTo>
                  <a:cubicBezTo>
                    <a:pt x="152647" y="144899"/>
                    <a:pt x="144953" y="152590"/>
                    <a:pt x="144953" y="161800"/>
                  </a:cubicBezTo>
                  <a:moveTo>
                    <a:pt x="676417" y="161800"/>
                  </a:moveTo>
                  <a:cubicBezTo>
                    <a:pt x="676417" y="171011"/>
                    <a:pt x="684111" y="178702"/>
                    <a:pt x="693325" y="178702"/>
                  </a:cubicBezTo>
                  <a:cubicBezTo>
                    <a:pt x="702539" y="178702"/>
                    <a:pt x="710233" y="171486"/>
                    <a:pt x="710233" y="161800"/>
                  </a:cubicBezTo>
                  <a:cubicBezTo>
                    <a:pt x="710233" y="152115"/>
                    <a:pt x="702539" y="144899"/>
                    <a:pt x="693325" y="144899"/>
                  </a:cubicBezTo>
                  <a:cubicBezTo>
                    <a:pt x="684111" y="144899"/>
                    <a:pt x="676417" y="152590"/>
                    <a:pt x="676417" y="161800"/>
                  </a:cubicBezTo>
                  <a:moveTo>
                    <a:pt x="724766" y="161800"/>
                  </a:moveTo>
                  <a:cubicBezTo>
                    <a:pt x="724766" y="171011"/>
                    <a:pt x="732461" y="178702"/>
                    <a:pt x="741674" y="178702"/>
                  </a:cubicBezTo>
                  <a:cubicBezTo>
                    <a:pt x="750888" y="178702"/>
                    <a:pt x="758583" y="171486"/>
                    <a:pt x="758583" y="161800"/>
                  </a:cubicBezTo>
                  <a:cubicBezTo>
                    <a:pt x="758583" y="152115"/>
                    <a:pt x="750793" y="144899"/>
                    <a:pt x="741674" y="144899"/>
                  </a:cubicBezTo>
                  <a:cubicBezTo>
                    <a:pt x="732556" y="144899"/>
                    <a:pt x="724766" y="152590"/>
                    <a:pt x="724766" y="161800"/>
                  </a:cubicBezTo>
                  <a:moveTo>
                    <a:pt x="869720" y="161800"/>
                  </a:moveTo>
                  <a:cubicBezTo>
                    <a:pt x="869720" y="152685"/>
                    <a:pt x="876939" y="144899"/>
                    <a:pt x="886628" y="144899"/>
                  </a:cubicBezTo>
                  <a:cubicBezTo>
                    <a:pt x="896317" y="144899"/>
                    <a:pt x="903536" y="152590"/>
                    <a:pt x="903536" y="161800"/>
                  </a:cubicBezTo>
                  <a:cubicBezTo>
                    <a:pt x="903536" y="171011"/>
                    <a:pt x="895842" y="178702"/>
                    <a:pt x="886628" y="178702"/>
                  </a:cubicBezTo>
                  <a:cubicBezTo>
                    <a:pt x="877414" y="178702"/>
                    <a:pt x="869720" y="171011"/>
                    <a:pt x="869720" y="161800"/>
                  </a:cubicBezTo>
                  <a:moveTo>
                    <a:pt x="917974" y="161800"/>
                  </a:moveTo>
                  <a:cubicBezTo>
                    <a:pt x="917974" y="152685"/>
                    <a:pt x="925193" y="144899"/>
                    <a:pt x="934882" y="144899"/>
                  </a:cubicBezTo>
                  <a:cubicBezTo>
                    <a:pt x="944571" y="144899"/>
                    <a:pt x="951790" y="152590"/>
                    <a:pt x="951790" y="161800"/>
                  </a:cubicBezTo>
                  <a:cubicBezTo>
                    <a:pt x="951790" y="171011"/>
                    <a:pt x="944096" y="178702"/>
                    <a:pt x="934882" y="178702"/>
                  </a:cubicBezTo>
                  <a:cubicBezTo>
                    <a:pt x="925668" y="178702"/>
                    <a:pt x="917974" y="171011"/>
                    <a:pt x="917974" y="161800"/>
                  </a:cubicBezTo>
                  <a:moveTo>
                    <a:pt x="773021" y="161800"/>
                  </a:moveTo>
                  <a:cubicBezTo>
                    <a:pt x="773021" y="170916"/>
                    <a:pt x="780810" y="178702"/>
                    <a:pt x="789929" y="178702"/>
                  </a:cubicBezTo>
                  <a:cubicBezTo>
                    <a:pt x="799048" y="178702"/>
                    <a:pt x="806837" y="171011"/>
                    <a:pt x="806837" y="161800"/>
                  </a:cubicBezTo>
                  <a:cubicBezTo>
                    <a:pt x="806837" y="152590"/>
                    <a:pt x="799143" y="144899"/>
                    <a:pt x="789929" y="144899"/>
                  </a:cubicBezTo>
                  <a:cubicBezTo>
                    <a:pt x="780240" y="144899"/>
                    <a:pt x="773021" y="152590"/>
                    <a:pt x="773021" y="161800"/>
                  </a:cubicBezTo>
                  <a:moveTo>
                    <a:pt x="821370" y="161800"/>
                  </a:moveTo>
                  <a:cubicBezTo>
                    <a:pt x="821370" y="170916"/>
                    <a:pt x="829159" y="178702"/>
                    <a:pt x="838278" y="178702"/>
                  </a:cubicBezTo>
                  <a:cubicBezTo>
                    <a:pt x="847397" y="178702"/>
                    <a:pt x="855187" y="171011"/>
                    <a:pt x="855187" y="161800"/>
                  </a:cubicBezTo>
                  <a:cubicBezTo>
                    <a:pt x="855187" y="152590"/>
                    <a:pt x="847492" y="144899"/>
                    <a:pt x="838278" y="144899"/>
                  </a:cubicBezTo>
                  <a:cubicBezTo>
                    <a:pt x="828589" y="144899"/>
                    <a:pt x="821370" y="152590"/>
                    <a:pt x="821370" y="161800"/>
                  </a:cubicBezTo>
                  <a:moveTo>
                    <a:pt x="483209" y="210132"/>
                  </a:moveTo>
                  <a:cubicBezTo>
                    <a:pt x="483209" y="219247"/>
                    <a:pt x="490903" y="227033"/>
                    <a:pt x="500117" y="227033"/>
                  </a:cubicBezTo>
                  <a:cubicBezTo>
                    <a:pt x="509331" y="227033"/>
                    <a:pt x="517025" y="219817"/>
                    <a:pt x="517025" y="210132"/>
                  </a:cubicBezTo>
                  <a:cubicBezTo>
                    <a:pt x="517025" y="200447"/>
                    <a:pt x="509331" y="193230"/>
                    <a:pt x="500117" y="193230"/>
                  </a:cubicBezTo>
                  <a:cubicBezTo>
                    <a:pt x="490903" y="193230"/>
                    <a:pt x="483209" y="200921"/>
                    <a:pt x="483209" y="210132"/>
                  </a:cubicBezTo>
                  <a:moveTo>
                    <a:pt x="579813" y="210132"/>
                  </a:moveTo>
                  <a:cubicBezTo>
                    <a:pt x="579813" y="219247"/>
                    <a:pt x="587507" y="227033"/>
                    <a:pt x="596721" y="227033"/>
                  </a:cubicBezTo>
                  <a:cubicBezTo>
                    <a:pt x="605935" y="227033"/>
                    <a:pt x="613629" y="219817"/>
                    <a:pt x="613629" y="210132"/>
                  </a:cubicBezTo>
                  <a:cubicBezTo>
                    <a:pt x="613629" y="200447"/>
                    <a:pt x="605935" y="193230"/>
                    <a:pt x="596721" y="193230"/>
                  </a:cubicBezTo>
                  <a:cubicBezTo>
                    <a:pt x="587507" y="193230"/>
                    <a:pt x="579813" y="200921"/>
                    <a:pt x="579813" y="210132"/>
                  </a:cubicBezTo>
                  <a:moveTo>
                    <a:pt x="531464" y="210132"/>
                  </a:moveTo>
                  <a:cubicBezTo>
                    <a:pt x="531464" y="219247"/>
                    <a:pt x="539158" y="227033"/>
                    <a:pt x="548372" y="227033"/>
                  </a:cubicBezTo>
                  <a:cubicBezTo>
                    <a:pt x="557586" y="227033"/>
                    <a:pt x="565280" y="219817"/>
                    <a:pt x="565280" y="210132"/>
                  </a:cubicBezTo>
                  <a:cubicBezTo>
                    <a:pt x="565280" y="200447"/>
                    <a:pt x="557586" y="193230"/>
                    <a:pt x="548372" y="193230"/>
                  </a:cubicBezTo>
                  <a:cubicBezTo>
                    <a:pt x="539158" y="193230"/>
                    <a:pt x="531464" y="200921"/>
                    <a:pt x="531464" y="210132"/>
                  </a:cubicBezTo>
                  <a:moveTo>
                    <a:pt x="628068" y="210132"/>
                  </a:moveTo>
                  <a:cubicBezTo>
                    <a:pt x="628068" y="219247"/>
                    <a:pt x="635762" y="227033"/>
                    <a:pt x="644976" y="227033"/>
                  </a:cubicBezTo>
                  <a:cubicBezTo>
                    <a:pt x="654190" y="227033"/>
                    <a:pt x="661884" y="219817"/>
                    <a:pt x="661884" y="210132"/>
                  </a:cubicBezTo>
                  <a:cubicBezTo>
                    <a:pt x="661884" y="200447"/>
                    <a:pt x="654190" y="193230"/>
                    <a:pt x="644976" y="193230"/>
                  </a:cubicBezTo>
                  <a:cubicBezTo>
                    <a:pt x="635762" y="193230"/>
                    <a:pt x="628068" y="200921"/>
                    <a:pt x="628068" y="210132"/>
                  </a:cubicBezTo>
                  <a:moveTo>
                    <a:pt x="676417" y="210132"/>
                  </a:moveTo>
                  <a:cubicBezTo>
                    <a:pt x="676417" y="219247"/>
                    <a:pt x="684111" y="227033"/>
                    <a:pt x="693325" y="227033"/>
                  </a:cubicBezTo>
                  <a:cubicBezTo>
                    <a:pt x="702539" y="227033"/>
                    <a:pt x="710233" y="219817"/>
                    <a:pt x="710233" y="210132"/>
                  </a:cubicBezTo>
                  <a:cubicBezTo>
                    <a:pt x="710233" y="200447"/>
                    <a:pt x="702539" y="193230"/>
                    <a:pt x="693325" y="193230"/>
                  </a:cubicBezTo>
                  <a:cubicBezTo>
                    <a:pt x="684111" y="193230"/>
                    <a:pt x="676417" y="200921"/>
                    <a:pt x="676417" y="210132"/>
                  </a:cubicBezTo>
                  <a:moveTo>
                    <a:pt x="724766" y="210132"/>
                  </a:moveTo>
                  <a:cubicBezTo>
                    <a:pt x="724766" y="219247"/>
                    <a:pt x="732461" y="227033"/>
                    <a:pt x="741674" y="227033"/>
                  </a:cubicBezTo>
                  <a:cubicBezTo>
                    <a:pt x="750888" y="227033"/>
                    <a:pt x="758583" y="219817"/>
                    <a:pt x="758583" y="210132"/>
                  </a:cubicBezTo>
                  <a:cubicBezTo>
                    <a:pt x="758583" y="200447"/>
                    <a:pt x="750793" y="193230"/>
                    <a:pt x="741674" y="193230"/>
                  </a:cubicBezTo>
                  <a:cubicBezTo>
                    <a:pt x="732556" y="193230"/>
                    <a:pt x="724766" y="200921"/>
                    <a:pt x="724766" y="210132"/>
                  </a:cubicBezTo>
                  <a:moveTo>
                    <a:pt x="773021" y="210132"/>
                  </a:moveTo>
                  <a:cubicBezTo>
                    <a:pt x="773021" y="219247"/>
                    <a:pt x="780810" y="227033"/>
                    <a:pt x="789929" y="227033"/>
                  </a:cubicBezTo>
                  <a:cubicBezTo>
                    <a:pt x="799048" y="227033"/>
                    <a:pt x="806837" y="219342"/>
                    <a:pt x="806837" y="210132"/>
                  </a:cubicBezTo>
                  <a:cubicBezTo>
                    <a:pt x="806837" y="200921"/>
                    <a:pt x="799143" y="193230"/>
                    <a:pt x="789929" y="193230"/>
                  </a:cubicBezTo>
                  <a:cubicBezTo>
                    <a:pt x="780240" y="193230"/>
                    <a:pt x="773021" y="200921"/>
                    <a:pt x="773021" y="210132"/>
                  </a:cubicBezTo>
                  <a:moveTo>
                    <a:pt x="821370" y="210132"/>
                  </a:moveTo>
                  <a:cubicBezTo>
                    <a:pt x="821370" y="219247"/>
                    <a:pt x="829159" y="227033"/>
                    <a:pt x="838278" y="227033"/>
                  </a:cubicBezTo>
                  <a:cubicBezTo>
                    <a:pt x="847397" y="227033"/>
                    <a:pt x="855187" y="219342"/>
                    <a:pt x="855187" y="210132"/>
                  </a:cubicBezTo>
                  <a:cubicBezTo>
                    <a:pt x="855187" y="200921"/>
                    <a:pt x="847492" y="193230"/>
                    <a:pt x="838278" y="193230"/>
                  </a:cubicBezTo>
                  <a:cubicBezTo>
                    <a:pt x="828589" y="193230"/>
                    <a:pt x="821370" y="200921"/>
                    <a:pt x="821370" y="210132"/>
                  </a:cubicBezTo>
                  <a:moveTo>
                    <a:pt x="483209" y="258463"/>
                  </a:moveTo>
                  <a:cubicBezTo>
                    <a:pt x="483209" y="267579"/>
                    <a:pt x="490903" y="275365"/>
                    <a:pt x="500117" y="275365"/>
                  </a:cubicBezTo>
                  <a:cubicBezTo>
                    <a:pt x="509331" y="275365"/>
                    <a:pt x="517025" y="268148"/>
                    <a:pt x="517025" y="258463"/>
                  </a:cubicBezTo>
                  <a:cubicBezTo>
                    <a:pt x="517025" y="248778"/>
                    <a:pt x="509331" y="241656"/>
                    <a:pt x="500117" y="241656"/>
                  </a:cubicBezTo>
                  <a:cubicBezTo>
                    <a:pt x="490903" y="241656"/>
                    <a:pt x="483209" y="249347"/>
                    <a:pt x="483209" y="258463"/>
                  </a:cubicBezTo>
                  <a:moveTo>
                    <a:pt x="579813" y="258463"/>
                  </a:moveTo>
                  <a:cubicBezTo>
                    <a:pt x="579813" y="267579"/>
                    <a:pt x="587507" y="275365"/>
                    <a:pt x="596721" y="275365"/>
                  </a:cubicBezTo>
                  <a:cubicBezTo>
                    <a:pt x="605935" y="275365"/>
                    <a:pt x="613629" y="268148"/>
                    <a:pt x="613629" y="258463"/>
                  </a:cubicBezTo>
                  <a:cubicBezTo>
                    <a:pt x="613629" y="248778"/>
                    <a:pt x="605935" y="241656"/>
                    <a:pt x="596721" y="241656"/>
                  </a:cubicBezTo>
                  <a:cubicBezTo>
                    <a:pt x="587507" y="241656"/>
                    <a:pt x="579813" y="249347"/>
                    <a:pt x="579813" y="258463"/>
                  </a:cubicBezTo>
                  <a:moveTo>
                    <a:pt x="531464" y="258463"/>
                  </a:moveTo>
                  <a:cubicBezTo>
                    <a:pt x="531464" y="267579"/>
                    <a:pt x="539158" y="275365"/>
                    <a:pt x="548372" y="275365"/>
                  </a:cubicBezTo>
                  <a:cubicBezTo>
                    <a:pt x="557586" y="275365"/>
                    <a:pt x="565280" y="268148"/>
                    <a:pt x="565280" y="258463"/>
                  </a:cubicBezTo>
                  <a:cubicBezTo>
                    <a:pt x="565280" y="248778"/>
                    <a:pt x="557586" y="241656"/>
                    <a:pt x="548372" y="241656"/>
                  </a:cubicBezTo>
                  <a:cubicBezTo>
                    <a:pt x="539158" y="241656"/>
                    <a:pt x="531464" y="249347"/>
                    <a:pt x="531464" y="258463"/>
                  </a:cubicBezTo>
                  <a:moveTo>
                    <a:pt x="628068" y="258463"/>
                  </a:moveTo>
                  <a:cubicBezTo>
                    <a:pt x="628068" y="267579"/>
                    <a:pt x="635762" y="275365"/>
                    <a:pt x="644976" y="275365"/>
                  </a:cubicBezTo>
                  <a:cubicBezTo>
                    <a:pt x="654190" y="275365"/>
                    <a:pt x="661884" y="268148"/>
                    <a:pt x="661884" y="258463"/>
                  </a:cubicBezTo>
                  <a:cubicBezTo>
                    <a:pt x="661884" y="248778"/>
                    <a:pt x="654190" y="241656"/>
                    <a:pt x="644976" y="241656"/>
                  </a:cubicBezTo>
                  <a:cubicBezTo>
                    <a:pt x="635762" y="241656"/>
                    <a:pt x="628068" y="249347"/>
                    <a:pt x="628068" y="258463"/>
                  </a:cubicBezTo>
                  <a:moveTo>
                    <a:pt x="676417" y="258463"/>
                  </a:moveTo>
                  <a:cubicBezTo>
                    <a:pt x="676417" y="267579"/>
                    <a:pt x="684111" y="275365"/>
                    <a:pt x="693325" y="275365"/>
                  </a:cubicBezTo>
                  <a:cubicBezTo>
                    <a:pt x="702539" y="275365"/>
                    <a:pt x="710233" y="268148"/>
                    <a:pt x="710233" y="258463"/>
                  </a:cubicBezTo>
                  <a:cubicBezTo>
                    <a:pt x="710233" y="248778"/>
                    <a:pt x="702539" y="241561"/>
                    <a:pt x="693325" y="241561"/>
                  </a:cubicBezTo>
                  <a:cubicBezTo>
                    <a:pt x="684111" y="241561"/>
                    <a:pt x="676417" y="249252"/>
                    <a:pt x="676417" y="258463"/>
                  </a:cubicBezTo>
                  <a:moveTo>
                    <a:pt x="724766" y="258463"/>
                  </a:moveTo>
                  <a:cubicBezTo>
                    <a:pt x="724766" y="267579"/>
                    <a:pt x="732461" y="275365"/>
                    <a:pt x="741674" y="275365"/>
                  </a:cubicBezTo>
                  <a:cubicBezTo>
                    <a:pt x="750888" y="275365"/>
                    <a:pt x="758583" y="268148"/>
                    <a:pt x="758583" y="258463"/>
                  </a:cubicBezTo>
                  <a:cubicBezTo>
                    <a:pt x="758583" y="248778"/>
                    <a:pt x="750793" y="241561"/>
                    <a:pt x="741674" y="241561"/>
                  </a:cubicBezTo>
                  <a:cubicBezTo>
                    <a:pt x="732556" y="241561"/>
                    <a:pt x="724766" y="249252"/>
                    <a:pt x="724766" y="258463"/>
                  </a:cubicBezTo>
                  <a:moveTo>
                    <a:pt x="773021" y="258463"/>
                  </a:moveTo>
                  <a:cubicBezTo>
                    <a:pt x="773021" y="267579"/>
                    <a:pt x="780810" y="275365"/>
                    <a:pt x="789929" y="275365"/>
                  </a:cubicBezTo>
                  <a:cubicBezTo>
                    <a:pt x="799048" y="275365"/>
                    <a:pt x="806837" y="267673"/>
                    <a:pt x="806837" y="258463"/>
                  </a:cubicBezTo>
                  <a:cubicBezTo>
                    <a:pt x="806837" y="249252"/>
                    <a:pt x="799143" y="241561"/>
                    <a:pt x="789929" y="241561"/>
                  </a:cubicBezTo>
                  <a:cubicBezTo>
                    <a:pt x="780240" y="241561"/>
                    <a:pt x="773021" y="249252"/>
                    <a:pt x="773021" y="258463"/>
                  </a:cubicBezTo>
                  <a:moveTo>
                    <a:pt x="579813" y="306699"/>
                  </a:moveTo>
                  <a:cubicBezTo>
                    <a:pt x="579813" y="315815"/>
                    <a:pt x="587507" y="323601"/>
                    <a:pt x="596721" y="323601"/>
                  </a:cubicBezTo>
                  <a:cubicBezTo>
                    <a:pt x="605935" y="323601"/>
                    <a:pt x="613629" y="316384"/>
                    <a:pt x="613629" y="306699"/>
                  </a:cubicBezTo>
                  <a:cubicBezTo>
                    <a:pt x="613629" y="297014"/>
                    <a:pt x="605935" y="289893"/>
                    <a:pt x="596721" y="289893"/>
                  </a:cubicBezTo>
                  <a:cubicBezTo>
                    <a:pt x="587507" y="289893"/>
                    <a:pt x="579813" y="297584"/>
                    <a:pt x="579813" y="306699"/>
                  </a:cubicBezTo>
                  <a:moveTo>
                    <a:pt x="531464" y="306699"/>
                  </a:moveTo>
                  <a:cubicBezTo>
                    <a:pt x="531464" y="315815"/>
                    <a:pt x="539158" y="323601"/>
                    <a:pt x="548372" y="323601"/>
                  </a:cubicBezTo>
                  <a:cubicBezTo>
                    <a:pt x="557586" y="323601"/>
                    <a:pt x="565280" y="316384"/>
                    <a:pt x="565280" y="306699"/>
                  </a:cubicBezTo>
                  <a:cubicBezTo>
                    <a:pt x="565280" y="297014"/>
                    <a:pt x="557586" y="289893"/>
                    <a:pt x="548372" y="289893"/>
                  </a:cubicBezTo>
                  <a:cubicBezTo>
                    <a:pt x="539158" y="289893"/>
                    <a:pt x="531464" y="297584"/>
                    <a:pt x="531464" y="306699"/>
                  </a:cubicBezTo>
                  <a:moveTo>
                    <a:pt x="628068" y="306699"/>
                  </a:moveTo>
                  <a:cubicBezTo>
                    <a:pt x="628068" y="315815"/>
                    <a:pt x="635762" y="323601"/>
                    <a:pt x="644976" y="323601"/>
                  </a:cubicBezTo>
                  <a:cubicBezTo>
                    <a:pt x="654190" y="323601"/>
                    <a:pt x="661884" y="316384"/>
                    <a:pt x="661884" y="306699"/>
                  </a:cubicBezTo>
                  <a:cubicBezTo>
                    <a:pt x="661884" y="297014"/>
                    <a:pt x="654190" y="289893"/>
                    <a:pt x="644976" y="289893"/>
                  </a:cubicBezTo>
                  <a:cubicBezTo>
                    <a:pt x="635762" y="289893"/>
                    <a:pt x="628068" y="297584"/>
                    <a:pt x="628068" y="306699"/>
                  </a:cubicBezTo>
                  <a:moveTo>
                    <a:pt x="676417" y="306699"/>
                  </a:moveTo>
                  <a:cubicBezTo>
                    <a:pt x="676417" y="315910"/>
                    <a:pt x="684111" y="323601"/>
                    <a:pt x="693325" y="323601"/>
                  </a:cubicBezTo>
                  <a:cubicBezTo>
                    <a:pt x="702539" y="323601"/>
                    <a:pt x="710233" y="316384"/>
                    <a:pt x="710233" y="306699"/>
                  </a:cubicBezTo>
                  <a:cubicBezTo>
                    <a:pt x="710233" y="297014"/>
                    <a:pt x="702539" y="289798"/>
                    <a:pt x="693325" y="289798"/>
                  </a:cubicBezTo>
                  <a:cubicBezTo>
                    <a:pt x="684111" y="289798"/>
                    <a:pt x="676417" y="297489"/>
                    <a:pt x="676417" y="306699"/>
                  </a:cubicBezTo>
                  <a:moveTo>
                    <a:pt x="724766" y="306699"/>
                  </a:moveTo>
                  <a:cubicBezTo>
                    <a:pt x="724766" y="315910"/>
                    <a:pt x="732461" y="323601"/>
                    <a:pt x="741674" y="323601"/>
                  </a:cubicBezTo>
                  <a:cubicBezTo>
                    <a:pt x="750888" y="323601"/>
                    <a:pt x="758583" y="316384"/>
                    <a:pt x="758583" y="306699"/>
                  </a:cubicBezTo>
                  <a:cubicBezTo>
                    <a:pt x="758583" y="297014"/>
                    <a:pt x="750793" y="289798"/>
                    <a:pt x="741674" y="289798"/>
                  </a:cubicBezTo>
                  <a:cubicBezTo>
                    <a:pt x="732556" y="289798"/>
                    <a:pt x="724766" y="297489"/>
                    <a:pt x="724766" y="306699"/>
                  </a:cubicBezTo>
                  <a:moveTo>
                    <a:pt x="579813" y="355030"/>
                  </a:moveTo>
                  <a:cubicBezTo>
                    <a:pt x="579813" y="364146"/>
                    <a:pt x="587507" y="371932"/>
                    <a:pt x="596721" y="371932"/>
                  </a:cubicBezTo>
                  <a:cubicBezTo>
                    <a:pt x="605935" y="371932"/>
                    <a:pt x="613629" y="364716"/>
                    <a:pt x="613629" y="355030"/>
                  </a:cubicBezTo>
                  <a:cubicBezTo>
                    <a:pt x="613629" y="345345"/>
                    <a:pt x="605935" y="338224"/>
                    <a:pt x="596721" y="338224"/>
                  </a:cubicBezTo>
                  <a:cubicBezTo>
                    <a:pt x="587507" y="338224"/>
                    <a:pt x="579813" y="345915"/>
                    <a:pt x="579813" y="355030"/>
                  </a:cubicBezTo>
                  <a:moveTo>
                    <a:pt x="531464" y="355030"/>
                  </a:moveTo>
                  <a:cubicBezTo>
                    <a:pt x="531464" y="364146"/>
                    <a:pt x="539158" y="371932"/>
                    <a:pt x="548372" y="371932"/>
                  </a:cubicBezTo>
                  <a:cubicBezTo>
                    <a:pt x="557586" y="371932"/>
                    <a:pt x="565280" y="364716"/>
                    <a:pt x="565280" y="355030"/>
                  </a:cubicBezTo>
                  <a:cubicBezTo>
                    <a:pt x="565280" y="345345"/>
                    <a:pt x="557586" y="338224"/>
                    <a:pt x="548372" y="338224"/>
                  </a:cubicBezTo>
                  <a:cubicBezTo>
                    <a:pt x="539158" y="338224"/>
                    <a:pt x="531464" y="345915"/>
                    <a:pt x="531464" y="355030"/>
                  </a:cubicBezTo>
                  <a:moveTo>
                    <a:pt x="628068" y="355030"/>
                  </a:moveTo>
                  <a:cubicBezTo>
                    <a:pt x="628068" y="364146"/>
                    <a:pt x="635762" y="371932"/>
                    <a:pt x="644976" y="371932"/>
                  </a:cubicBezTo>
                  <a:cubicBezTo>
                    <a:pt x="654190" y="371932"/>
                    <a:pt x="661884" y="364716"/>
                    <a:pt x="661884" y="355030"/>
                  </a:cubicBezTo>
                  <a:cubicBezTo>
                    <a:pt x="661884" y="345345"/>
                    <a:pt x="654190" y="338224"/>
                    <a:pt x="644976" y="338224"/>
                  </a:cubicBezTo>
                  <a:cubicBezTo>
                    <a:pt x="635762" y="338224"/>
                    <a:pt x="628068" y="345915"/>
                    <a:pt x="628068" y="355030"/>
                  </a:cubicBezTo>
                  <a:moveTo>
                    <a:pt x="676417" y="355030"/>
                  </a:moveTo>
                  <a:cubicBezTo>
                    <a:pt x="676417" y="364241"/>
                    <a:pt x="684111" y="371932"/>
                    <a:pt x="693325" y="371932"/>
                  </a:cubicBezTo>
                  <a:cubicBezTo>
                    <a:pt x="702539" y="371932"/>
                    <a:pt x="710233" y="364716"/>
                    <a:pt x="710233" y="355030"/>
                  </a:cubicBezTo>
                  <a:cubicBezTo>
                    <a:pt x="710233" y="345345"/>
                    <a:pt x="702539" y="338129"/>
                    <a:pt x="693325" y="338129"/>
                  </a:cubicBezTo>
                  <a:cubicBezTo>
                    <a:pt x="684111" y="338129"/>
                    <a:pt x="676417" y="345820"/>
                    <a:pt x="676417" y="355030"/>
                  </a:cubicBezTo>
                  <a:moveTo>
                    <a:pt x="724766" y="355030"/>
                  </a:moveTo>
                  <a:cubicBezTo>
                    <a:pt x="724766" y="364241"/>
                    <a:pt x="732461" y="371932"/>
                    <a:pt x="741674" y="371932"/>
                  </a:cubicBezTo>
                  <a:cubicBezTo>
                    <a:pt x="750888" y="371932"/>
                    <a:pt x="758583" y="364716"/>
                    <a:pt x="758583" y="355030"/>
                  </a:cubicBezTo>
                  <a:cubicBezTo>
                    <a:pt x="758583" y="345345"/>
                    <a:pt x="750793" y="338129"/>
                    <a:pt x="741674" y="338129"/>
                  </a:cubicBezTo>
                  <a:cubicBezTo>
                    <a:pt x="732556" y="338129"/>
                    <a:pt x="724766" y="345820"/>
                    <a:pt x="724766" y="355030"/>
                  </a:cubicBezTo>
                  <a:moveTo>
                    <a:pt x="579813" y="403267"/>
                  </a:moveTo>
                  <a:cubicBezTo>
                    <a:pt x="579813" y="412382"/>
                    <a:pt x="587507" y="420168"/>
                    <a:pt x="596721" y="420168"/>
                  </a:cubicBezTo>
                  <a:cubicBezTo>
                    <a:pt x="605935" y="420168"/>
                    <a:pt x="613629" y="412952"/>
                    <a:pt x="613629" y="403267"/>
                  </a:cubicBezTo>
                  <a:cubicBezTo>
                    <a:pt x="613629" y="393581"/>
                    <a:pt x="605935" y="386460"/>
                    <a:pt x="596721" y="386460"/>
                  </a:cubicBezTo>
                  <a:cubicBezTo>
                    <a:pt x="587507" y="386460"/>
                    <a:pt x="579813" y="394151"/>
                    <a:pt x="579813" y="403267"/>
                  </a:cubicBezTo>
                  <a:moveTo>
                    <a:pt x="628068" y="403267"/>
                  </a:moveTo>
                  <a:cubicBezTo>
                    <a:pt x="628068" y="412382"/>
                    <a:pt x="635762" y="420168"/>
                    <a:pt x="644976" y="420168"/>
                  </a:cubicBezTo>
                  <a:cubicBezTo>
                    <a:pt x="654190" y="420168"/>
                    <a:pt x="661884" y="412952"/>
                    <a:pt x="661884" y="403267"/>
                  </a:cubicBezTo>
                  <a:cubicBezTo>
                    <a:pt x="661884" y="393581"/>
                    <a:pt x="654190" y="386460"/>
                    <a:pt x="644976" y="386460"/>
                  </a:cubicBezTo>
                  <a:cubicBezTo>
                    <a:pt x="635762" y="386460"/>
                    <a:pt x="628068" y="394151"/>
                    <a:pt x="628068" y="403267"/>
                  </a:cubicBezTo>
                  <a:moveTo>
                    <a:pt x="676417" y="403267"/>
                  </a:moveTo>
                  <a:cubicBezTo>
                    <a:pt x="676417" y="412477"/>
                    <a:pt x="684111" y="420168"/>
                    <a:pt x="693325" y="420168"/>
                  </a:cubicBezTo>
                  <a:cubicBezTo>
                    <a:pt x="702539" y="420168"/>
                    <a:pt x="710233" y="412952"/>
                    <a:pt x="710233" y="403267"/>
                  </a:cubicBezTo>
                  <a:cubicBezTo>
                    <a:pt x="710233" y="393581"/>
                    <a:pt x="702539" y="386365"/>
                    <a:pt x="693325" y="386365"/>
                  </a:cubicBezTo>
                  <a:cubicBezTo>
                    <a:pt x="684111" y="386365"/>
                    <a:pt x="676417" y="394056"/>
                    <a:pt x="676417" y="403267"/>
                  </a:cubicBezTo>
                  <a:moveTo>
                    <a:pt x="724766" y="403267"/>
                  </a:moveTo>
                  <a:cubicBezTo>
                    <a:pt x="724766" y="412477"/>
                    <a:pt x="732461" y="420168"/>
                    <a:pt x="741674" y="420168"/>
                  </a:cubicBezTo>
                  <a:cubicBezTo>
                    <a:pt x="750888" y="420168"/>
                    <a:pt x="758583" y="412952"/>
                    <a:pt x="758583" y="403267"/>
                  </a:cubicBezTo>
                  <a:cubicBezTo>
                    <a:pt x="758583" y="393581"/>
                    <a:pt x="750793" y="386365"/>
                    <a:pt x="741674" y="386365"/>
                  </a:cubicBezTo>
                  <a:cubicBezTo>
                    <a:pt x="732556" y="386365"/>
                    <a:pt x="724766" y="394056"/>
                    <a:pt x="724766" y="403267"/>
                  </a:cubicBezTo>
                  <a:moveTo>
                    <a:pt x="579813" y="451598"/>
                  </a:moveTo>
                  <a:cubicBezTo>
                    <a:pt x="579813" y="460713"/>
                    <a:pt x="587507" y="468500"/>
                    <a:pt x="596721" y="468500"/>
                  </a:cubicBezTo>
                  <a:cubicBezTo>
                    <a:pt x="605935" y="468500"/>
                    <a:pt x="613629" y="461283"/>
                    <a:pt x="613629" y="451598"/>
                  </a:cubicBezTo>
                  <a:cubicBezTo>
                    <a:pt x="613629" y="441913"/>
                    <a:pt x="605935" y="434791"/>
                    <a:pt x="596721" y="434791"/>
                  </a:cubicBezTo>
                  <a:cubicBezTo>
                    <a:pt x="587507" y="434791"/>
                    <a:pt x="579813" y="442482"/>
                    <a:pt x="579813" y="451598"/>
                  </a:cubicBezTo>
                  <a:moveTo>
                    <a:pt x="628068" y="451598"/>
                  </a:moveTo>
                  <a:cubicBezTo>
                    <a:pt x="628068" y="460713"/>
                    <a:pt x="635762" y="468500"/>
                    <a:pt x="644976" y="468500"/>
                  </a:cubicBezTo>
                  <a:cubicBezTo>
                    <a:pt x="654190" y="468500"/>
                    <a:pt x="661884" y="461283"/>
                    <a:pt x="661884" y="451598"/>
                  </a:cubicBezTo>
                  <a:cubicBezTo>
                    <a:pt x="661884" y="441913"/>
                    <a:pt x="654190" y="434791"/>
                    <a:pt x="644976" y="434791"/>
                  </a:cubicBezTo>
                  <a:cubicBezTo>
                    <a:pt x="635762" y="434791"/>
                    <a:pt x="628068" y="442482"/>
                    <a:pt x="628068" y="451598"/>
                  </a:cubicBezTo>
                  <a:moveTo>
                    <a:pt x="676417" y="451598"/>
                  </a:moveTo>
                  <a:cubicBezTo>
                    <a:pt x="676417" y="460809"/>
                    <a:pt x="684111" y="468500"/>
                    <a:pt x="693325" y="468500"/>
                  </a:cubicBezTo>
                  <a:cubicBezTo>
                    <a:pt x="702539" y="468500"/>
                    <a:pt x="710233" y="461283"/>
                    <a:pt x="710233" y="451598"/>
                  </a:cubicBezTo>
                  <a:cubicBezTo>
                    <a:pt x="710233" y="441913"/>
                    <a:pt x="702539" y="434696"/>
                    <a:pt x="693325" y="434696"/>
                  </a:cubicBezTo>
                  <a:cubicBezTo>
                    <a:pt x="684111" y="434696"/>
                    <a:pt x="676417" y="442388"/>
                    <a:pt x="676417" y="451598"/>
                  </a:cubicBezTo>
                  <a:moveTo>
                    <a:pt x="724766" y="451598"/>
                  </a:moveTo>
                  <a:cubicBezTo>
                    <a:pt x="724766" y="460809"/>
                    <a:pt x="732461" y="468500"/>
                    <a:pt x="741674" y="468500"/>
                  </a:cubicBezTo>
                  <a:cubicBezTo>
                    <a:pt x="750888" y="468500"/>
                    <a:pt x="758583" y="461283"/>
                    <a:pt x="758583" y="451598"/>
                  </a:cubicBezTo>
                  <a:cubicBezTo>
                    <a:pt x="758583" y="441913"/>
                    <a:pt x="750793" y="434696"/>
                    <a:pt x="741674" y="434696"/>
                  </a:cubicBezTo>
                  <a:cubicBezTo>
                    <a:pt x="732556" y="434696"/>
                    <a:pt x="724766" y="442388"/>
                    <a:pt x="724766" y="451598"/>
                  </a:cubicBezTo>
                  <a:moveTo>
                    <a:pt x="724766" y="499929"/>
                  </a:moveTo>
                  <a:cubicBezTo>
                    <a:pt x="724766" y="509140"/>
                    <a:pt x="732461" y="516831"/>
                    <a:pt x="741674" y="516831"/>
                  </a:cubicBezTo>
                  <a:cubicBezTo>
                    <a:pt x="750888" y="516831"/>
                    <a:pt x="758583" y="509614"/>
                    <a:pt x="758583" y="499929"/>
                  </a:cubicBezTo>
                  <a:cubicBezTo>
                    <a:pt x="758583" y="490244"/>
                    <a:pt x="750793" y="483028"/>
                    <a:pt x="741674" y="483028"/>
                  </a:cubicBezTo>
                  <a:cubicBezTo>
                    <a:pt x="732556" y="483028"/>
                    <a:pt x="724766" y="490719"/>
                    <a:pt x="724766" y="499929"/>
                  </a:cubicBezTo>
                  <a:moveTo>
                    <a:pt x="451768" y="0"/>
                  </a:moveTo>
                  <a:cubicBezTo>
                    <a:pt x="442649" y="0"/>
                    <a:pt x="434860" y="7691"/>
                    <a:pt x="434860" y="16902"/>
                  </a:cubicBezTo>
                  <a:cubicBezTo>
                    <a:pt x="434860" y="26112"/>
                    <a:pt x="442079" y="33804"/>
                    <a:pt x="451768" y="33804"/>
                  </a:cubicBezTo>
                  <a:cubicBezTo>
                    <a:pt x="461457" y="33804"/>
                    <a:pt x="468581" y="26112"/>
                    <a:pt x="468581" y="16902"/>
                  </a:cubicBezTo>
                  <a:cubicBezTo>
                    <a:pt x="468581" y="7691"/>
                    <a:pt x="460887" y="0"/>
                    <a:pt x="451768" y="0"/>
                  </a:cubicBezTo>
                  <a:moveTo>
                    <a:pt x="451768" y="96568"/>
                  </a:moveTo>
                  <a:cubicBezTo>
                    <a:pt x="442554" y="96568"/>
                    <a:pt x="434860" y="104259"/>
                    <a:pt x="434860" y="113469"/>
                  </a:cubicBezTo>
                  <a:cubicBezTo>
                    <a:pt x="434860" y="122680"/>
                    <a:pt x="442079" y="130371"/>
                    <a:pt x="451768" y="130371"/>
                  </a:cubicBezTo>
                  <a:cubicBezTo>
                    <a:pt x="461457" y="130371"/>
                    <a:pt x="468676" y="122680"/>
                    <a:pt x="468676" y="113469"/>
                  </a:cubicBezTo>
                  <a:cubicBezTo>
                    <a:pt x="468676" y="104259"/>
                    <a:pt x="460982" y="96568"/>
                    <a:pt x="451768" y="96568"/>
                  </a:cubicBezTo>
                  <a:moveTo>
                    <a:pt x="451768" y="144899"/>
                  </a:moveTo>
                  <a:cubicBezTo>
                    <a:pt x="442554" y="144899"/>
                    <a:pt x="434860" y="152590"/>
                    <a:pt x="434860" y="161800"/>
                  </a:cubicBezTo>
                  <a:cubicBezTo>
                    <a:pt x="434860" y="171011"/>
                    <a:pt x="442079" y="178702"/>
                    <a:pt x="451768" y="178702"/>
                  </a:cubicBezTo>
                  <a:cubicBezTo>
                    <a:pt x="461457" y="178702"/>
                    <a:pt x="468676" y="171011"/>
                    <a:pt x="468676" y="161800"/>
                  </a:cubicBezTo>
                  <a:cubicBezTo>
                    <a:pt x="468676" y="152590"/>
                    <a:pt x="460982" y="144899"/>
                    <a:pt x="451768" y="144899"/>
                  </a:cubicBezTo>
                  <a:moveTo>
                    <a:pt x="451768" y="193135"/>
                  </a:moveTo>
                  <a:cubicBezTo>
                    <a:pt x="460887" y="193135"/>
                    <a:pt x="468676" y="200351"/>
                    <a:pt x="468676" y="210037"/>
                  </a:cubicBezTo>
                  <a:cubicBezTo>
                    <a:pt x="468676" y="219722"/>
                    <a:pt x="460982" y="226939"/>
                    <a:pt x="451768" y="226939"/>
                  </a:cubicBezTo>
                  <a:cubicBezTo>
                    <a:pt x="442554" y="226939"/>
                    <a:pt x="434860" y="219247"/>
                    <a:pt x="434860" y="210037"/>
                  </a:cubicBezTo>
                  <a:cubicBezTo>
                    <a:pt x="434860" y="200826"/>
                    <a:pt x="442554" y="193135"/>
                    <a:pt x="451768" y="193135"/>
                  </a:cubicBezTo>
                </a:path>
              </a:pathLst>
            </a:custGeom>
            <a:solidFill>
              <a:srgbClr val="DEAD32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endParaRPr>
            </a:p>
          </p:txBody>
        </p:sp>
      </p:grpSp>
      <p:grpSp>
        <p:nvGrpSpPr>
          <p:cNvPr id="535" name="Google Shape;535;p82"/>
          <p:cNvGrpSpPr/>
          <p:nvPr/>
        </p:nvGrpSpPr>
        <p:grpSpPr>
          <a:xfrm>
            <a:off x="6040607" y="463483"/>
            <a:ext cx="1755123" cy="915982"/>
            <a:chOff x="7577093" y="617977"/>
            <a:chExt cx="2340164" cy="1221309"/>
          </a:xfrm>
        </p:grpSpPr>
        <p:sp>
          <p:nvSpPr>
            <p:cNvPr id="536" name="Google Shape;536;p82"/>
            <p:cNvSpPr/>
            <p:nvPr/>
          </p:nvSpPr>
          <p:spPr>
            <a:xfrm>
              <a:off x="7577093" y="617977"/>
              <a:ext cx="2340164" cy="1221309"/>
            </a:xfrm>
            <a:custGeom>
              <a:rect b="b" l="l" r="r" t="t"/>
              <a:pathLst>
                <a:path extrusionOk="0" h="1221309" w="2340164">
                  <a:moveTo>
                    <a:pt x="0" y="427596"/>
                  </a:moveTo>
                  <a:cubicBezTo>
                    <a:pt x="0" y="436247"/>
                    <a:pt x="7408" y="443588"/>
                    <a:pt x="16138" y="443588"/>
                  </a:cubicBezTo>
                  <a:cubicBezTo>
                    <a:pt x="24869" y="443588"/>
                    <a:pt x="32276" y="436772"/>
                    <a:pt x="32276" y="427596"/>
                  </a:cubicBezTo>
                  <a:cubicBezTo>
                    <a:pt x="32276" y="418944"/>
                    <a:pt x="24869" y="411604"/>
                    <a:pt x="16138" y="411604"/>
                  </a:cubicBezTo>
                  <a:cubicBezTo>
                    <a:pt x="7408" y="411604"/>
                    <a:pt x="0" y="418944"/>
                    <a:pt x="0" y="427596"/>
                  </a:cubicBezTo>
                  <a:moveTo>
                    <a:pt x="2307889" y="244734"/>
                  </a:moveTo>
                  <a:cubicBezTo>
                    <a:pt x="2307889" y="253385"/>
                    <a:pt x="2315296" y="260726"/>
                    <a:pt x="2324026" y="260726"/>
                  </a:cubicBezTo>
                  <a:cubicBezTo>
                    <a:pt x="2332757" y="260726"/>
                    <a:pt x="2340165" y="253910"/>
                    <a:pt x="2340165" y="244734"/>
                  </a:cubicBezTo>
                  <a:cubicBezTo>
                    <a:pt x="2340165" y="236082"/>
                    <a:pt x="2332757" y="228742"/>
                    <a:pt x="2324026" y="228742"/>
                  </a:cubicBezTo>
                  <a:cubicBezTo>
                    <a:pt x="2315296" y="228742"/>
                    <a:pt x="2307889" y="236082"/>
                    <a:pt x="2307889" y="244734"/>
                  </a:cubicBezTo>
                  <a:moveTo>
                    <a:pt x="2307889" y="198985"/>
                  </a:moveTo>
                  <a:cubicBezTo>
                    <a:pt x="2307889" y="207637"/>
                    <a:pt x="2315296" y="214978"/>
                    <a:pt x="2324026" y="214978"/>
                  </a:cubicBezTo>
                  <a:cubicBezTo>
                    <a:pt x="2332757" y="214978"/>
                    <a:pt x="2340165" y="208161"/>
                    <a:pt x="2340165" y="198985"/>
                  </a:cubicBezTo>
                  <a:cubicBezTo>
                    <a:pt x="2340165" y="189810"/>
                    <a:pt x="2332757" y="182993"/>
                    <a:pt x="2324026" y="182993"/>
                  </a:cubicBezTo>
                  <a:cubicBezTo>
                    <a:pt x="2315296" y="182993"/>
                    <a:pt x="2307889" y="190334"/>
                    <a:pt x="2307889" y="198985"/>
                  </a:cubicBezTo>
                  <a:moveTo>
                    <a:pt x="2307889" y="153237"/>
                  </a:moveTo>
                  <a:cubicBezTo>
                    <a:pt x="2307889" y="161889"/>
                    <a:pt x="2315296" y="169229"/>
                    <a:pt x="2324026" y="169229"/>
                  </a:cubicBezTo>
                  <a:cubicBezTo>
                    <a:pt x="2332757" y="169229"/>
                    <a:pt x="2340165" y="162413"/>
                    <a:pt x="2340165" y="153237"/>
                  </a:cubicBezTo>
                  <a:cubicBezTo>
                    <a:pt x="2340165" y="144061"/>
                    <a:pt x="2332757" y="137245"/>
                    <a:pt x="2324026" y="137245"/>
                  </a:cubicBezTo>
                  <a:cubicBezTo>
                    <a:pt x="2315296" y="137245"/>
                    <a:pt x="2307889" y="144586"/>
                    <a:pt x="2307889" y="153237"/>
                  </a:cubicBezTo>
                  <a:moveTo>
                    <a:pt x="2261723" y="244734"/>
                  </a:moveTo>
                  <a:cubicBezTo>
                    <a:pt x="2261723" y="253385"/>
                    <a:pt x="2269130" y="260726"/>
                    <a:pt x="2277861" y="260726"/>
                  </a:cubicBezTo>
                  <a:cubicBezTo>
                    <a:pt x="2286591" y="260726"/>
                    <a:pt x="2293999" y="253910"/>
                    <a:pt x="2293999" y="244734"/>
                  </a:cubicBezTo>
                  <a:cubicBezTo>
                    <a:pt x="2293999" y="236082"/>
                    <a:pt x="2286591" y="228742"/>
                    <a:pt x="2277861" y="228742"/>
                  </a:cubicBezTo>
                  <a:cubicBezTo>
                    <a:pt x="2269130" y="228742"/>
                    <a:pt x="2261723" y="236082"/>
                    <a:pt x="2261723" y="244734"/>
                  </a:cubicBezTo>
                  <a:moveTo>
                    <a:pt x="2261723" y="198985"/>
                  </a:moveTo>
                  <a:cubicBezTo>
                    <a:pt x="2261723" y="207637"/>
                    <a:pt x="2269130" y="214978"/>
                    <a:pt x="2277861" y="214978"/>
                  </a:cubicBezTo>
                  <a:cubicBezTo>
                    <a:pt x="2286591" y="214978"/>
                    <a:pt x="2293999" y="208161"/>
                    <a:pt x="2293999" y="198985"/>
                  </a:cubicBezTo>
                  <a:cubicBezTo>
                    <a:pt x="2293999" y="189810"/>
                    <a:pt x="2286591" y="182993"/>
                    <a:pt x="2277861" y="182993"/>
                  </a:cubicBezTo>
                  <a:cubicBezTo>
                    <a:pt x="2269130" y="182993"/>
                    <a:pt x="2261723" y="190334"/>
                    <a:pt x="2261723" y="198985"/>
                  </a:cubicBezTo>
                  <a:moveTo>
                    <a:pt x="2261723" y="153237"/>
                  </a:moveTo>
                  <a:cubicBezTo>
                    <a:pt x="2261723" y="161889"/>
                    <a:pt x="2269130" y="169229"/>
                    <a:pt x="2277861" y="169229"/>
                  </a:cubicBezTo>
                  <a:cubicBezTo>
                    <a:pt x="2286591" y="169229"/>
                    <a:pt x="2293999" y="162413"/>
                    <a:pt x="2293999" y="153237"/>
                  </a:cubicBezTo>
                  <a:cubicBezTo>
                    <a:pt x="2293999" y="144061"/>
                    <a:pt x="2286591" y="137245"/>
                    <a:pt x="2277861" y="137245"/>
                  </a:cubicBezTo>
                  <a:cubicBezTo>
                    <a:pt x="2269130" y="137245"/>
                    <a:pt x="2261723" y="144586"/>
                    <a:pt x="2261723" y="153237"/>
                  </a:cubicBezTo>
                  <a:moveTo>
                    <a:pt x="2261723" y="107489"/>
                  </a:moveTo>
                  <a:cubicBezTo>
                    <a:pt x="2261723" y="116140"/>
                    <a:pt x="2269130" y="123481"/>
                    <a:pt x="2277861" y="123481"/>
                  </a:cubicBezTo>
                  <a:cubicBezTo>
                    <a:pt x="2286591" y="123481"/>
                    <a:pt x="2293999" y="116665"/>
                    <a:pt x="2293999" y="107489"/>
                  </a:cubicBezTo>
                  <a:cubicBezTo>
                    <a:pt x="2293999" y="98837"/>
                    <a:pt x="2286591" y="91497"/>
                    <a:pt x="2277861" y="91497"/>
                  </a:cubicBezTo>
                  <a:cubicBezTo>
                    <a:pt x="2269130" y="91497"/>
                    <a:pt x="2261723" y="98837"/>
                    <a:pt x="2261723" y="107489"/>
                  </a:cubicBezTo>
                  <a:moveTo>
                    <a:pt x="2215557" y="427596"/>
                  </a:moveTo>
                  <a:cubicBezTo>
                    <a:pt x="2215557" y="436247"/>
                    <a:pt x="2222965" y="443588"/>
                    <a:pt x="2231695" y="443588"/>
                  </a:cubicBezTo>
                  <a:cubicBezTo>
                    <a:pt x="2240426" y="443588"/>
                    <a:pt x="2247833" y="436772"/>
                    <a:pt x="2247833" y="427596"/>
                  </a:cubicBezTo>
                  <a:cubicBezTo>
                    <a:pt x="2247833" y="418944"/>
                    <a:pt x="2240426" y="411604"/>
                    <a:pt x="2231695" y="411604"/>
                  </a:cubicBezTo>
                  <a:cubicBezTo>
                    <a:pt x="2222965" y="411604"/>
                    <a:pt x="2215557" y="418944"/>
                    <a:pt x="2215557" y="427596"/>
                  </a:cubicBezTo>
                  <a:moveTo>
                    <a:pt x="2215557" y="290351"/>
                  </a:moveTo>
                  <a:cubicBezTo>
                    <a:pt x="2215557" y="299003"/>
                    <a:pt x="2222965" y="306343"/>
                    <a:pt x="2231695" y="306343"/>
                  </a:cubicBezTo>
                  <a:cubicBezTo>
                    <a:pt x="2240426" y="306343"/>
                    <a:pt x="2247833" y="299527"/>
                    <a:pt x="2247833" y="290351"/>
                  </a:cubicBezTo>
                  <a:cubicBezTo>
                    <a:pt x="2247833" y="281699"/>
                    <a:pt x="2240426" y="274359"/>
                    <a:pt x="2231695" y="274359"/>
                  </a:cubicBezTo>
                  <a:cubicBezTo>
                    <a:pt x="2222965" y="274359"/>
                    <a:pt x="2215557" y="281699"/>
                    <a:pt x="2215557" y="290351"/>
                  </a:cubicBezTo>
                  <a:moveTo>
                    <a:pt x="2215557" y="244734"/>
                  </a:moveTo>
                  <a:cubicBezTo>
                    <a:pt x="2215557" y="253385"/>
                    <a:pt x="2222965" y="260726"/>
                    <a:pt x="2231695" y="260726"/>
                  </a:cubicBezTo>
                  <a:cubicBezTo>
                    <a:pt x="2240426" y="260726"/>
                    <a:pt x="2247833" y="253910"/>
                    <a:pt x="2247833" y="244734"/>
                  </a:cubicBezTo>
                  <a:cubicBezTo>
                    <a:pt x="2247833" y="236082"/>
                    <a:pt x="2240426" y="228742"/>
                    <a:pt x="2231695" y="228742"/>
                  </a:cubicBezTo>
                  <a:cubicBezTo>
                    <a:pt x="2222965" y="228742"/>
                    <a:pt x="2215557" y="236082"/>
                    <a:pt x="2215557" y="244734"/>
                  </a:cubicBezTo>
                  <a:moveTo>
                    <a:pt x="2215557" y="198985"/>
                  </a:moveTo>
                  <a:cubicBezTo>
                    <a:pt x="2215557" y="207637"/>
                    <a:pt x="2222965" y="214978"/>
                    <a:pt x="2231695" y="214978"/>
                  </a:cubicBezTo>
                  <a:cubicBezTo>
                    <a:pt x="2240426" y="214978"/>
                    <a:pt x="2247833" y="208161"/>
                    <a:pt x="2247833" y="198985"/>
                  </a:cubicBezTo>
                  <a:cubicBezTo>
                    <a:pt x="2247833" y="189810"/>
                    <a:pt x="2240426" y="182993"/>
                    <a:pt x="2231695" y="182993"/>
                  </a:cubicBezTo>
                  <a:cubicBezTo>
                    <a:pt x="2222965" y="182993"/>
                    <a:pt x="2215557" y="190334"/>
                    <a:pt x="2215557" y="198985"/>
                  </a:cubicBezTo>
                  <a:moveTo>
                    <a:pt x="2215557" y="153237"/>
                  </a:moveTo>
                  <a:cubicBezTo>
                    <a:pt x="2215557" y="161889"/>
                    <a:pt x="2222965" y="169229"/>
                    <a:pt x="2231695" y="169229"/>
                  </a:cubicBezTo>
                  <a:cubicBezTo>
                    <a:pt x="2240426" y="169229"/>
                    <a:pt x="2247833" y="162413"/>
                    <a:pt x="2247833" y="153237"/>
                  </a:cubicBezTo>
                  <a:cubicBezTo>
                    <a:pt x="2247833" y="144061"/>
                    <a:pt x="2240426" y="137245"/>
                    <a:pt x="2231695" y="137245"/>
                  </a:cubicBezTo>
                  <a:cubicBezTo>
                    <a:pt x="2222965" y="137245"/>
                    <a:pt x="2215557" y="144586"/>
                    <a:pt x="2215557" y="153237"/>
                  </a:cubicBezTo>
                  <a:moveTo>
                    <a:pt x="2169391" y="427596"/>
                  </a:moveTo>
                  <a:cubicBezTo>
                    <a:pt x="2169391" y="436247"/>
                    <a:pt x="2176799" y="443588"/>
                    <a:pt x="2185530" y="443588"/>
                  </a:cubicBezTo>
                  <a:cubicBezTo>
                    <a:pt x="2194260" y="443588"/>
                    <a:pt x="2201667" y="436772"/>
                    <a:pt x="2201667" y="427596"/>
                  </a:cubicBezTo>
                  <a:cubicBezTo>
                    <a:pt x="2201667" y="418944"/>
                    <a:pt x="2194260" y="411604"/>
                    <a:pt x="2185530" y="411604"/>
                  </a:cubicBezTo>
                  <a:cubicBezTo>
                    <a:pt x="2176799" y="411604"/>
                    <a:pt x="2169391" y="418944"/>
                    <a:pt x="2169391" y="427596"/>
                  </a:cubicBezTo>
                  <a:moveTo>
                    <a:pt x="2169391" y="381848"/>
                  </a:moveTo>
                  <a:cubicBezTo>
                    <a:pt x="2169391" y="390499"/>
                    <a:pt x="2176799" y="397840"/>
                    <a:pt x="2185530" y="397840"/>
                  </a:cubicBezTo>
                  <a:cubicBezTo>
                    <a:pt x="2194260" y="397840"/>
                    <a:pt x="2201667" y="391024"/>
                    <a:pt x="2201667" y="381848"/>
                  </a:cubicBezTo>
                  <a:cubicBezTo>
                    <a:pt x="2201667" y="372672"/>
                    <a:pt x="2194260" y="365855"/>
                    <a:pt x="2185530" y="365855"/>
                  </a:cubicBezTo>
                  <a:cubicBezTo>
                    <a:pt x="2176799" y="365855"/>
                    <a:pt x="2169391" y="373196"/>
                    <a:pt x="2169391" y="381848"/>
                  </a:cubicBezTo>
                  <a:moveTo>
                    <a:pt x="2169391" y="336099"/>
                  </a:moveTo>
                  <a:cubicBezTo>
                    <a:pt x="2169391" y="344751"/>
                    <a:pt x="2176799" y="352092"/>
                    <a:pt x="2185530" y="352092"/>
                  </a:cubicBezTo>
                  <a:cubicBezTo>
                    <a:pt x="2194260" y="352092"/>
                    <a:pt x="2201667" y="345275"/>
                    <a:pt x="2201667" y="336099"/>
                  </a:cubicBezTo>
                  <a:cubicBezTo>
                    <a:pt x="2201667" y="327448"/>
                    <a:pt x="2194260" y="320107"/>
                    <a:pt x="2185530" y="320107"/>
                  </a:cubicBezTo>
                  <a:cubicBezTo>
                    <a:pt x="2176799" y="320107"/>
                    <a:pt x="2169391" y="327448"/>
                    <a:pt x="2169391" y="336099"/>
                  </a:cubicBezTo>
                  <a:moveTo>
                    <a:pt x="2169391" y="290351"/>
                  </a:moveTo>
                  <a:cubicBezTo>
                    <a:pt x="2169391" y="299003"/>
                    <a:pt x="2176799" y="306343"/>
                    <a:pt x="2185530" y="306343"/>
                  </a:cubicBezTo>
                  <a:cubicBezTo>
                    <a:pt x="2194260" y="306343"/>
                    <a:pt x="2201667" y="299527"/>
                    <a:pt x="2201667" y="290351"/>
                  </a:cubicBezTo>
                  <a:cubicBezTo>
                    <a:pt x="2201667" y="281699"/>
                    <a:pt x="2194260" y="274359"/>
                    <a:pt x="2185530" y="274359"/>
                  </a:cubicBezTo>
                  <a:cubicBezTo>
                    <a:pt x="2176799" y="274359"/>
                    <a:pt x="2169391" y="281699"/>
                    <a:pt x="2169391" y="290351"/>
                  </a:cubicBezTo>
                  <a:moveTo>
                    <a:pt x="2169391" y="244734"/>
                  </a:moveTo>
                  <a:cubicBezTo>
                    <a:pt x="2169391" y="253385"/>
                    <a:pt x="2176799" y="260726"/>
                    <a:pt x="2185530" y="260726"/>
                  </a:cubicBezTo>
                  <a:cubicBezTo>
                    <a:pt x="2194260" y="260726"/>
                    <a:pt x="2201667" y="253910"/>
                    <a:pt x="2201667" y="244734"/>
                  </a:cubicBezTo>
                  <a:cubicBezTo>
                    <a:pt x="2201667" y="236082"/>
                    <a:pt x="2194260" y="228742"/>
                    <a:pt x="2185530" y="228742"/>
                  </a:cubicBezTo>
                  <a:cubicBezTo>
                    <a:pt x="2176799" y="228742"/>
                    <a:pt x="2169391" y="236082"/>
                    <a:pt x="2169391" y="244734"/>
                  </a:cubicBezTo>
                  <a:moveTo>
                    <a:pt x="2123358" y="427596"/>
                  </a:moveTo>
                  <a:cubicBezTo>
                    <a:pt x="2123358" y="436247"/>
                    <a:pt x="2130766" y="443588"/>
                    <a:pt x="2139496" y="443588"/>
                  </a:cubicBezTo>
                  <a:cubicBezTo>
                    <a:pt x="2148227" y="443588"/>
                    <a:pt x="2155634" y="436772"/>
                    <a:pt x="2155634" y="427596"/>
                  </a:cubicBezTo>
                  <a:cubicBezTo>
                    <a:pt x="2155634" y="418944"/>
                    <a:pt x="2148227" y="411604"/>
                    <a:pt x="2139496" y="411604"/>
                  </a:cubicBezTo>
                  <a:cubicBezTo>
                    <a:pt x="2130766" y="411604"/>
                    <a:pt x="2123358" y="418944"/>
                    <a:pt x="2123358" y="427596"/>
                  </a:cubicBezTo>
                  <a:moveTo>
                    <a:pt x="2123358" y="381848"/>
                  </a:moveTo>
                  <a:cubicBezTo>
                    <a:pt x="2123358" y="390499"/>
                    <a:pt x="2130766" y="397840"/>
                    <a:pt x="2139496" y="397840"/>
                  </a:cubicBezTo>
                  <a:cubicBezTo>
                    <a:pt x="2148227" y="397840"/>
                    <a:pt x="2155634" y="391024"/>
                    <a:pt x="2155634" y="381848"/>
                  </a:cubicBezTo>
                  <a:cubicBezTo>
                    <a:pt x="2155634" y="372672"/>
                    <a:pt x="2148227" y="365855"/>
                    <a:pt x="2139496" y="365855"/>
                  </a:cubicBezTo>
                  <a:cubicBezTo>
                    <a:pt x="2130766" y="365855"/>
                    <a:pt x="2123358" y="373196"/>
                    <a:pt x="2123358" y="381848"/>
                  </a:cubicBezTo>
                  <a:moveTo>
                    <a:pt x="2123358" y="336099"/>
                  </a:moveTo>
                  <a:cubicBezTo>
                    <a:pt x="2123358" y="344751"/>
                    <a:pt x="2130766" y="352092"/>
                    <a:pt x="2139496" y="352092"/>
                  </a:cubicBezTo>
                  <a:cubicBezTo>
                    <a:pt x="2148227" y="352092"/>
                    <a:pt x="2155634" y="345275"/>
                    <a:pt x="2155634" y="336099"/>
                  </a:cubicBezTo>
                  <a:cubicBezTo>
                    <a:pt x="2155634" y="327448"/>
                    <a:pt x="2148227" y="320107"/>
                    <a:pt x="2139496" y="320107"/>
                  </a:cubicBezTo>
                  <a:cubicBezTo>
                    <a:pt x="2130766" y="320107"/>
                    <a:pt x="2123358" y="327448"/>
                    <a:pt x="2123358" y="336099"/>
                  </a:cubicBezTo>
                  <a:moveTo>
                    <a:pt x="2123358" y="290351"/>
                  </a:moveTo>
                  <a:cubicBezTo>
                    <a:pt x="2123358" y="299003"/>
                    <a:pt x="2130766" y="306343"/>
                    <a:pt x="2139496" y="306343"/>
                  </a:cubicBezTo>
                  <a:cubicBezTo>
                    <a:pt x="2148227" y="306343"/>
                    <a:pt x="2155634" y="299527"/>
                    <a:pt x="2155634" y="290351"/>
                  </a:cubicBezTo>
                  <a:cubicBezTo>
                    <a:pt x="2155634" y="281699"/>
                    <a:pt x="2148227" y="274359"/>
                    <a:pt x="2139496" y="274359"/>
                  </a:cubicBezTo>
                  <a:cubicBezTo>
                    <a:pt x="2130766" y="274359"/>
                    <a:pt x="2123358" y="281699"/>
                    <a:pt x="2123358" y="290351"/>
                  </a:cubicBezTo>
                  <a:moveTo>
                    <a:pt x="2123358" y="244734"/>
                  </a:moveTo>
                  <a:cubicBezTo>
                    <a:pt x="2123358" y="253385"/>
                    <a:pt x="2130766" y="260726"/>
                    <a:pt x="2139496" y="260726"/>
                  </a:cubicBezTo>
                  <a:cubicBezTo>
                    <a:pt x="2148227" y="260726"/>
                    <a:pt x="2155634" y="253910"/>
                    <a:pt x="2155634" y="244734"/>
                  </a:cubicBezTo>
                  <a:cubicBezTo>
                    <a:pt x="2155634" y="236082"/>
                    <a:pt x="2148227" y="228742"/>
                    <a:pt x="2139496" y="228742"/>
                  </a:cubicBezTo>
                  <a:cubicBezTo>
                    <a:pt x="2130766" y="228742"/>
                    <a:pt x="2123358" y="236082"/>
                    <a:pt x="2123358" y="244734"/>
                  </a:cubicBezTo>
                  <a:moveTo>
                    <a:pt x="2077192" y="473344"/>
                  </a:moveTo>
                  <a:cubicBezTo>
                    <a:pt x="2077192" y="481996"/>
                    <a:pt x="2084600" y="489337"/>
                    <a:pt x="2093330" y="489337"/>
                  </a:cubicBezTo>
                  <a:cubicBezTo>
                    <a:pt x="2102061" y="489337"/>
                    <a:pt x="2109469" y="482520"/>
                    <a:pt x="2109469" y="473344"/>
                  </a:cubicBezTo>
                  <a:cubicBezTo>
                    <a:pt x="2109469" y="464168"/>
                    <a:pt x="2102061" y="457352"/>
                    <a:pt x="2093330" y="457352"/>
                  </a:cubicBezTo>
                  <a:cubicBezTo>
                    <a:pt x="2084600" y="457352"/>
                    <a:pt x="2077192" y="464693"/>
                    <a:pt x="2077192" y="473344"/>
                  </a:cubicBezTo>
                  <a:moveTo>
                    <a:pt x="2077192" y="427596"/>
                  </a:moveTo>
                  <a:cubicBezTo>
                    <a:pt x="2077192" y="436247"/>
                    <a:pt x="2084600" y="443588"/>
                    <a:pt x="2093330" y="443588"/>
                  </a:cubicBezTo>
                  <a:cubicBezTo>
                    <a:pt x="2102061" y="443588"/>
                    <a:pt x="2109469" y="436772"/>
                    <a:pt x="2109469" y="427596"/>
                  </a:cubicBezTo>
                  <a:cubicBezTo>
                    <a:pt x="2109469" y="418944"/>
                    <a:pt x="2102061" y="411604"/>
                    <a:pt x="2093330" y="411604"/>
                  </a:cubicBezTo>
                  <a:cubicBezTo>
                    <a:pt x="2084600" y="411604"/>
                    <a:pt x="2077192" y="418944"/>
                    <a:pt x="2077192" y="427596"/>
                  </a:cubicBezTo>
                  <a:moveTo>
                    <a:pt x="2077192" y="381848"/>
                  </a:moveTo>
                  <a:cubicBezTo>
                    <a:pt x="2077192" y="390499"/>
                    <a:pt x="2084600" y="397840"/>
                    <a:pt x="2093330" y="397840"/>
                  </a:cubicBezTo>
                  <a:cubicBezTo>
                    <a:pt x="2102061" y="397840"/>
                    <a:pt x="2109469" y="391024"/>
                    <a:pt x="2109469" y="381848"/>
                  </a:cubicBezTo>
                  <a:cubicBezTo>
                    <a:pt x="2109469" y="372672"/>
                    <a:pt x="2102061" y="365855"/>
                    <a:pt x="2093330" y="365855"/>
                  </a:cubicBezTo>
                  <a:cubicBezTo>
                    <a:pt x="2084600" y="365855"/>
                    <a:pt x="2077192" y="373196"/>
                    <a:pt x="2077192" y="381848"/>
                  </a:cubicBezTo>
                  <a:moveTo>
                    <a:pt x="2077192" y="336099"/>
                  </a:moveTo>
                  <a:cubicBezTo>
                    <a:pt x="2077192" y="344751"/>
                    <a:pt x="2084600" y="352092"/>
                    <a:pt x="2093330" y="352092"/>
                  </a:cubicBezTo>
                  <a:cubicBezTo>
                    <a:pt x="2102061" y="352092"/>
                    <a:pt x="2109469" y="345275"/>
                    <a:pt x="2109469" y="336099"/>
                  </a:cubicBezTo>
                  <a:cubicBezTo>
                    <a:pt x="2109469" y="327448"/>
                    <a:pt x="2102061" y="320107"/>
                    <a:pt x="2093330" y="320107"/>
                  </a:cubicBezTo>
                  <a:cubicBezTo>
                    <a:pt x="2084600" y="320107"/>
                    <a:pt x="2077192" y="327448"/>
                    <a:pt x="2077192" y="336099"/>
                  </a:cubicBezTo>
                  <a:moveTo>
                    <a:pt x="2077192" y="290351"/>
                  </a:moveTo>
                  <a:cubicBezTo>
                    <a:pt x="2077192" y="299003"/>
                    <a:pt x="2084600" y="306343"/>
                    <a:pt x="2093330" y="306343"/>
                  </a:cubicBezTo>
                  <a:cubicBezTo>
                    <a:pt x="2102061" y="306343"/>
                    <a:pt x="2109469" y="299527"/>
                    <a:pt x="2109469" y="290351"/>
                  </a:cubicBezTo>
                  <a:cubicBezTo>
                    <a:pt x="2109469" y="281699"/>
                    <a:pt x="2102061" y="274359"/>
                    <a:pt x="2093330" y="274359"/>
                  </a:cubicBezTo>
                  <a:cubicBezTo>
                    <a:pt x="2084600" y="274359"/>
                    <a:pt x="2077192" y="281699"/>
                    <a:pt x="2077192" y="290351"/>
                  </a:cubicBezTo>
                  <a:moveTo>
                    <a:pt x="2077192" y="244734"/>
                  </a:moveTo>
                  <a:cubicBezTo>
                    <a:pt x="2077192" y="253385"/>
                    <a:pt x="2084600" y="260726"/>
                    <a:pt x="2093330" y="260726"/>
                  </a:cubicBezTo>
                  <a:cubicBezTo>
                    <a:pt x="2102061" y="260726"/>
                    <a:pt x="2109469" y="253910"/>
                    <a:pt x="2109469" y="244734"/>
                  </a:cubicBezTo>
                  <a:cubicBezTo>
                    <a:pt x="2109469" y="236082"/>
                    <a:pt x="2102061" y="228742"/>
                    <a:pt x="2093330" y="228742"/>
                  </a:cubicBezTo>
                  <a:cubicBezTo>
                    <a:pt x="2084600" y="228742"/>
                    <a:pt x="2077192" y="236082"/>
                    <a:pt x="2077192" y="244734"/>
                  </a:cubicBezTo>
                  <a:moveTo>
                    <a:pt x="2031026" y="519093"/>
                  </a:moveTo>
                  <a:cubicBezTo>
                    <a:pt x="2031026" y="527744"/>
                    <a:pt x="2038434" y="535085"/>
                    <a:pt x="2047164" y="535085"/>
                  </a:cubicBezTo>
                  <a:cubicBezTo>
                    <a:pt x="2055895" y="535085"/>
                    <a:pt x="2063303" y="528268"/>
                    <a:pt x="2063303" y="519093"/>
                  </a:cubicBezTo>
                  <a:cubicBezTo>
                    <a:pt x="2063303" y="509917"/>
                    <a:pt x="2055895" y="503100"/>
                    <a:pt x="2047164" y="503100"/>
                  </a:cubicBezTo>
                  <a:cubicBezTo>
                    <a:pt x="2038434" y="503100"/>
                    <a:pt x="2031026" y="510441"/>
                    <a:pt x="2031026" y="519093"/>
                  </a:cubicBezTo>
                  <a:moveTo>
                    <a:pt x="2031026" y="473344"/>
                  </a:moveTo>
                  <a:cubicBezTo>
                    <a:pt x="2031026" y="481996"/>
                    <a:pt x="2038434" y="489337"/>
                    <a:pt x="2047164" y="489337"/>
                  </a:cubicBezTo>
                  <a:cubicBezTo>
                    <a:pt x="2055895" y="489337"/>
                    <a:pt x="2063303" y="482520"/>
                    <a:pt x="2063303" y="473344"/>
                  </a:cubicBezTo>
                  <a:cubicBezTo>
                    <a:pt x="2063303" y="464168"/>
                    <a:pt x="2055895" y="457352"/>
                    <a:pt x="2047164" y="457352"/>
                  </a:cubicBezTo>
                  <a:cubicBezTo>
                    <a:pt x="2038434" y="457352"/>
                    <a:pt x="2031026" y="464693"/>
                    <a:pt x="2031026" y="473344"/>
                  </a:cubicBezTo>
                  <a:moveTo>
                    <a:pt x="2031026" y="427596"/>
                  </a:moveTo>
                  <a:cubicBezTo>
                    <a:pt x="2031026" y="436247"/>
                    <a:pt x="2038434" y="443588"/>
                    <a:pt x="2047164" y="443588"/>
                  </a:cubicBezTo>
                  <a:cubicBezTo>
                    <a:pt x="2055895" y="443588"/>
                    <a:pt x="2063303" y="436772"/>
                    <a:pt x="2063303" y="427596"/>
                  </a:cubicBezTo>
                  <a:cubicBezTo>
                    <a:pt x="2063303" y="418944"/>
                    <a:pt x="2055895" y="411604"/>
                    <a:pt x="2047164" y="411604"/>
                  </a:cubicBezTo>
                  <a:cubicBezTo>
                    <a:pt x="2038434" y="411604"/>
                    <a:pt x="2031026" y="418944"/>
                    <a:pt x="2031026" y="427596"/>
                  </a:cubicBezTo>
                  <a:moveTo>
                    <a:pt x="2031026" y="381848"/>
                  </a:moveTo>
                  <a:cubicBezTo>
                    <a:pt x="2031026" y="390499"/>
                    <a:pt x="2038434" y="397840"/>
                    <a:pt x="2047164" y="397840"/>
                  </a:cubicBezTo>
                  <a:cubicBezTo>
                    <a:pt x="2055895" y="397840"/>
                    <a:pt x="2063303" y="391024"/>
                    <a:pt x="2063303" y="381848"/>
                  </a:cubicBezTo>
                  <a:cubicBezTo>
                    <a:pt x="2063303" y="372672"/>
                    <a:pt x="2055895" y="365855"/>
                    <a:pt x="2047164" y="365855"/>
                  </a:cubicBezTo>
                  <a:cubicBezTo>
                    <a:pt x="2038434" y="365855"/>
                    <a:pt x="2031026" y="373196"/>
                    <a:pt x="2031026" y="381848"/>
                  </a:cubicBezTo>
                  <a:moveTo>
                    <a:pt x="2031026" y="336099"/>
                  </a:moveTo>
                  <a:cubicBezTo>
                    <a:pt x="2031026" y="344751"/>
                    <a:pt x="2038434" y="352092"/>
                    <a:pt x="2047164" y="352092"/>
                  </a:cubicBezTo>
                  <a:cubicBezTo>
                    <a:pt x="2055895" y="352092"/>
                    <a:pt x="2063303" y="345275"/>
                    <a:pt x="2063303" y="336099"/>
                  </a:cubicBezTo>
                  <a:cubicBezTo>
                    <a:pt x="2063303" y="327448"/>
                    <a:pt x="2055895" y="320107"/>
                    <a:pt x="2047164" y="320107"/>
                  </a:cubicBezTo>
                  <a:cubicBezTo>
                    <a:pt x="2038434" y="320107"/>
                    <a:pt x="2031026" y="327448"/>
                    <a:pt x="2031026" y="336099"/>
                  </a:cubicBezTo>
                  <a:moveTo>
                    <a:pt x="2031026" y="290351"/>
                  </a:moveTo>
                  <a:cubicBezTo>
                    <a:pt x="2031026" y="299003"/>
                    <a:pt x="2038434" y="306343"/>
                    <a:pt x="2047164" y="306343"/>
                  </a:cubicBezTo>
                  <a:cubicBezTo>
                    <a:pt x="2055895" y="306343"/>
                    <a:pt x="2063303" y="299527"/>
                    <a:pt x="2063303" y="290351"/>
                  </a:cubicBezTo>
                  <a:cubicBezTo>
                    <a:pt x="2063303" y="281699"/>
                    <a:pt x="2055895" y="274359"/>
                    <a:pt x="2047164" y="274359"/>
                  </a:cubicBezTo>
                  <a:cubicBezTo>
                    <a:pt x="2038434" y="274359"/>
                    <a:pt x="2031026" y="281699"/>
                    <a:pt x="2031026" y="290351"/>
                  </a:cubicBezTo>
                  <a:moveTo>
                    <a:pt x="2031026" y="244734"/>
                  </a:moveTo>
                  <a:cubicBezTo>
                    <a:pt x="2031026" y="253385"/>
                    <a:pt x="2038434" y="260726"/>
                    <a:pt x="2047164" y="260726"/>
                  </a:cubicBezTo>
                  <a:cubicBezTo>
                    <a:pt x="2055895" y="260726"/>
                    <a:pt x="2063303" y="253910"/>
                    <a:pt x="2063303" y="244734"/>
                  </a:cubicBezTo>
                  <a:cubicBezTo>
                    <a:pt x="2063303" y="236082"/>
                    <a:pt x="2055895" y="228742"/>
                    <a:pt x="2047164" y="228742"/>
                  </a:cubicBezTo>
                  <a:cubicBezTo>
                    <a:pt x="2038434" y="228742"/>
                    <a:pt x="2031026" y="236082"/>
                    <a:pt x="2031026" y="244734"/>
                  </a:cubicBezTo>
                  <a:moveTo>
                    <a:pt x="1984861" y="610589"/>
                  </a:moveTo>
                  <a:cubicBezTo>
                    <a:pt x="1984861" y="619241"/>
                    <a:pt x="1992268" y="626581"/>
                    <a:pt x="2000999" y="626581"/>
                  </a:cubicBezTo>
                  <a:cubicBezTo>
                    <a:pt x="2009729" y="626581"/>
                    <a:pt x="2017137" y="619765"/>
                    <a:pt x="2017137" y="610589"/>
                  </a:cubicBezTo>
                  <a:cubicBezTo>
                    <a:pt x="2017137" y="601413"/>
                    <a:pt x="2009729" y="594597"/>
                    <a:pt x="2000999" y="594597"/>
                  </a:cubicBezTo>
                  <a:cubicBezTo>
                    <a:pt x="1992268" y="594597"/>
                    <a:pt x="1984861" y="601938"/>
                    <a:pt x="1984861" y="610589"/>
                  </a:cubicBezTo>
                  <a:moveTo>
                    <a:pt x="1984861" y="564841"/>
                  </a:moveTo>
                  <a:cubicBezTo>
                    <a:pt x="1984861" y="573492"/>
                    <a:pt x="1992268" y="580833"/>
                    <a:pt x="2000999" y="580833"/>
                  </a:cubicBezTo>
                  <a:cubicBezTo>
                    <a:pt x="2009729" y="580833"/>
                    <a:pt x="2017137" y="574017"/>
                    <a:pt x="2017137" y="564841"/>
                  </a:cubicBezTo>
                  <a:cubicBezTo>
                    <a:pt x="2017137" y="556189"/>
                    <a:pt x="2009729" y="548849"/>
                    <a:pt x="2000999" y="548849"/>
                  </a:cubicBezTo>
                  <a:cubicBezTo>
                    <a:pt x="1992268" y="548849"/>
                    <a:pt x="1984861" y="556189"/>
                    <a:pt x="1984861" y="564841"/>
                  </a:cubicBezTo>
                  <a:moveTo>
                    <a:pt x="1984861" y="519093"/>
                  </a:moveTo>
                  <a:cubicBezTo>
                    <a:pt x="1984861" y="527744"/>
                    <a:pt x="1992268" y="535085"/>
                    <a:pt x="2000999" y="535085"/>
                  </a:cubicBezTo>
                  <a:cubicBezTo>
                    <a:pt x="2009729" y="535085"/>
                    <a:pt x="2017137" y="528268"/>
                    <a:pt x="2017137" y="519093"/>
                  </a:cubicBezTo>
                  <a:cubicBezTo>
                    <a:pt x="2017137" y="509917"/>
                    <a:pt x="2009729" y="503100"/>
                    <a:pt x="2000999" y="503100"/>
                  </a:cubicBezTo>
                  <a:cubicBezTo>
                    <a:pt x="1992268" y="503100"/>
                    <a:pt x="1984861" y="510441"/>
                    <a:pt x="1984861" y="519093"/>
                  </a:cubicBezTo>
                  <a:moveTo>
                    <a:pt x="1984861" y="473344"/>
                  </a:moveTo>
                  <a:cubicBezTo>
                    <a:pt x="1984861" y="481996"/>
                    <a:pt x="1992268" y="489337"/>
                    <a:pt x="2000999" y="489337"/>
                  </a:cubicBezTo>
                  <a:cubicBezTo>
                    <a:pt x="2009729" y="489337"/>
                    <a:pt x="2017137" y="482520"/>
                    <a:pt x="2017137" y="473344"/>
                  </a:cubicBezTo>
                  <a:cubicBezTo>
                    <a:pt x="2017137" y="464168"/>
                    <a:pt x="2009729" y="457352"/>
                    <a:pt x="2000999" y="457352"/>
                  </a:cubicBezTo>
                  <a:cubicBezTo>
                    <a:pt x="1992268" y="457352"/>
                    <a:pt x="1984861" y="464693"/>
                    <a:pt x="1984861" y="473344"/>
                  </a:cubicBezTo>
                  <a:moveTo>
                    <a:pt x="1984861" y="427596"/>
                  </a:moveTo>
                  <a:cubicBezTo>
                    <a:pt x="1984861" y="436247"/>
                    <a:pt x="1992268" y="443588"/>
                    <a:pt x="2000999" y="443588"/>
                  </a:cubicBezTo>
                  <a:cubicBezTo>
                    <a:pt x="2009729" y="443588"/>
                    <a:pt x="2017137" y="436772"/>
                    <a:pt x="2017137" y="427596"/>
                  </a:cubicBezTo>
                  <a:cubicBezTo>
                    <a:pt x="2017137" y="418944"/>
                    <a:pt x="2009729" y="411604"/>
                    <a:pt x="2000999" y="411604"/>
                  </a:cubicBezTo>
                  <a:cubicBezTo>
                    <a:pt x="1992268" y="411604"/>
                    <a:pt x="1984861" y="418944"/>
                    <a:pt x="1984861" y="427596"/>
                  </a:cubicBezTo>
                  <a:moveTo>
                    <a:pt x="1984861" y="381848"/>
                  </a:moveTo>
                  <a:cubicBezTo>
                    <a:pt x="1984861" y="390499"/>
                    <a:pt x="1992268" y="397840"/>
                    <a:pt x="2000999" y="397840"/>
                  </a:cubicBezTo>
                  <a:cubicBezTo>
                    <a:pt x="2009729" y="397840"/>
                    <a:pt x="2017137" y="391024"/>
                    <a:pt x="2017137" y="381848"/>
                  </a:cubicBezTo>
                  <a:cubicBezTo>
                    <a:pt x="2017137" y="372672"/>
                    <a:pt x="2009729" y="365855"/>
                    <a:pt x="2000999" y="365855"/>
                  </a:cubicBezTo>
                  <a:cubicBezTo>
                    <a:pt x="1992268" y="365855"/>
                    <a:pt x="1984861" y="373196"/>
                    <a:pt x="1984861" y="381848"/>
                  </a:cubicBezTo>
                  <a:moveTo>
                    <a:pt x="1984861" y="336099"/>
                  </a:moveTo>
                  <a:cubicBezTo>
                    <a:pt x="1984861" y="344751"/>
                    <a:pt x="1992268" y="352092"/>
                    <a:pt x="2000999" y="352092"/>
                  </a:cubicBezTo>
                  <a:cubicBezTo>
                    <a:pt x="2009729" y="352092"/>
                    <a:pt x="2017137" y="345275"/>
                    <a:pt x="2017137" y="336099"/>
                  </a:cubicBezTo>
                  <a:cubicBezTo>
                    <a:pt x="2017137" y="327448"/>
                    <a:pt x="2009729" y="320107"/>
                    <a:pt x="2000999" y="320107"/>
                  </a:cubicBezTo>
                  <a:cubicBezTo>
                    <a:pt x="1992268" y="320107"/>
                    <a:pt x="1984861" y="327448"/>
                    <a:pt x="1984861" y="336099"/>
                  </a:cubicBezTo>
                  <a:moveTo>
                    <a:pt x="1984861" y="290351"/>
                  </a:moveTo>
                  <a:cubicBezTo>
                    <a:pt x="1984861" y="299003"/>
                    <a:pt x="1992268" y="306343"/>
                    <a:pt x="2000999" y="306343"/>
                  </a:cubicBezTo>
                  <a:cubicBezTo>
                    <a:pt x="2009729" y="306343"/>
                    <a:pt x="2017137" y="299527"/>
                    <a:pt x="2017137" y="290351"/>
                  </a:cubicBezTo>
                  <a:cubicBezTo>
                    <a:pt x="2017137" y="281699"/>
                    <a:pt x="2009729" y="274359"/>
                    <a:pt x="2000999" y="274359"/>
                  </a:cubicBezTo>
                  <a:cubicBezTo>
                    <a:pt x="1992268" y="274359"/>
                    <a:pt x="1984861" y="281699"/>
                    <a:pt x="1984861" y="290351"/>
                  </a:cubicBezTo>
                  <a:moveTo>
                    <a:pt x="1938695" y="610589"/>
                  </a:moveTo>
                  <a:cubicBezTo>
                    <a:pt x="1938695" y="619241"/>
                    <a:pt x="1946103" y="626581"/>
                    <a:pt x="1954833" y="626581"/>
                  </a:cubicBezTo>
                  <a:cubicBezTo>
                    <a:pt x="1963563" y="626581"/>
                    <a:pt x="1970971" y="619765"/>
                    <a:pt x="1970971" y="610589"/>
                  </a:cubicBezTo>
                  <a:cubicBezTo>
                    <a:pt x="1970971" y="601413"/>
                    <a:pt x="1963563" y="594597"/>
                    <a:pt x="1954833" y="594597"/>
                  </a:cubicBezTo>
                  <a:cubicBezTo>
                    <a:pt x="1946103" y="594597"/>
                    <a:pt x="1938695" y="601938"/>
                    <a:pt x="1938695" y="610589"/>
                  </a:cubicBezTo>
                  <a:moveTo>
                    <a:pt x="1938695" y="564841"/>
                  </a:moveTo>
                  <a:cubicBezTo>
                    <a:pt x="1938695" y="573492"/>
                    <a:pt x="1946103" y="580833"/>
                    <a:pt x="1954833" y="580833"/>
                  </a:cubicBezTo>
                  <a:cubicBezTo>
                    <a:pt x="1963563" y="580833"/>
                    <a:pt x="1970971" y="574017"/>
                    <a:pt x="1970971" y="564841"/>
                  </a:cubicBezTo>
                  <a:cubicBezTo>
                    <a:pt x="1970971" y="556189"/>
                    <a:pt x="1963563" y="548849"/>
                    <a:pt x="1954833" y="548849"/>
                  </a:cubicBezTo>
                  <a:cubicBezTo>
                    <a:pt x="1946103" y="548849"/>
                    <a:pt x="1938695" y="556189"/>
                    <a:pt x="1938695" y="564841"/>
                  </a:cubicBezTo>
                  <a:moveTo>
                    <a:pt x="1938695" y="519093"/>
                  </a:moveTo>
                  <a:cubicBezTo>
                    <a:pt x="1938695" y="527744"/>
                    <a:pt x="1946103" y="535085"/>
                    <a:pt x="1954833" y="535085"/>
                  </a:cubicBezTo>
                  <a:cubicBezTo>
                    <a:pt x="1963563" y="535085"/>
                    <a:pt x="1970971" y="528268"/>
                    <a:pt x="1970971" y="519093"/>
                  </a:cubicBezTo>
                  <a:cubicBezTo>
                    <a:pt x="1970971" y="509917"/>
                    <a:pt x="1963563" y="503100"/>
                    <a:pt x="1954833" y="503100"/>
                  </a:cubicBezTo>
                  <a:cubicBezTo>
                    <a:pt x="1946103" y="503100"/>
                    <a:pt x="1938695" y="510441"/>
                    <a:pt x="1938695" y="519093"/>
                  </a:cubicBezTo>
                  <a:moveTo>
                    <a:pt x="1938695" y="473344"/>
                  </a:moveTo>
                  <a:cubicBezTo>
                    <a:pt x="1938695" y="481996"/>
                    <a:pt x="1946103" y="489337"/>
                    <a:pt x="1954833" y="489337"/>
                  </a:cubicBezTo>
                  <a:cubicBezTo>
                    <a:pt x="1963563" y="489337"/>
                    <a:pt x="1970971" y="482520"/>
                    <a:pt x="1970971" y="473344"/>
                  </a:cubicBezTo>
                  <a:cubicBezTo>
                    <a:pt x="1970971" y="464168"/>
                    <a:pt x="1963563" y="457352"/>
                    <a:pt x="1954833" y="457352"/>
                  </a:cubicBezTo>
                  <a:cubicBezTo>
                    <a:pt x="1946103" y="457352"/>
                    <a:pt x="1938695" y="464693"/>
                    <a:pt x="1938695" y="473344"/>
                  </a:cubicBezTo>
                  <a:moveTo>
                    <a:pt x="1938695" y="427596"/>
                  </a:moveTo>
                  <a:cubicBezTo>
                    <a:pt x="1938695" y="436247"/>
                    <a:pt x="1946103" y="443588"/>
                    <a:pt x="1954833" y="443588"/>
                  </a:cubicBezTo>
                  <a:cubicBezTo>
                    <a:pt x="1963563" y="443588"/>
                    <a:pt x="1970971" y="436772"/>
                    <a:pt x="1970971" y="427596"/>
                  </a:cubicBezTo>
                  <a:cubicBezTo>
                    <a:pt x="1970971" y="418944"/>
                    <a:pt x="1963563" y="411604"/>
                    <a:pt x="1954833" y="411604"/>
                  </a:cubicBezTo>
                  <a:cubicBezTo>
                    <a:pt x="1946103" y="411604"/>
                    <a:pt x="1938695" y="418944"/>
                    <a:pt x="1938695" y="427596"/>
                  </a:cubicBezTo>
                  <a:moveTo>
                    <a:pt x="1938695" y="381848"/>
                  </a:moveTo>
                  <a:cubicBezTo>
                    <a:pt x="1938695" y="390499"/>
                    <a:pt x="1946103" y="397840"/>
                    <a:pt x="1954833" y="397840"/>
                  </a:cubicBezTo>
                  <a:cubicBezTo>
                    <a:pt x="1963563" y="397840"/>
                    <a:pt x="1970971" y="391024"/>
                    <a:pt x="1970971" y="381848"/>
                  </a:cubicBezTo>
                  <a:cubicBezTo>
                    <a:pt x="1970971" y="372672"/>
                    <a:pt x="1963563" y="365855"/>
                    <a:pt x="1954833" y="365855"/>
                  </a:cubicBezTo>
                  <a:cubicBezTo>
                    <a:pt x="1946103" y="365855"/>
                    <a:pt x="1938695" y="373196"/>
                    <a:pt x="1938695" y="381848"/>
                  </a:cubicBezTo>
                  <a:moveTo>
                    <a:pt x="1938695" y="336099"/>
                  </a:moveTo>
                  <a:cubicBezTo>
                    <a:pt x="1938695" y="344751"/>
                    <a:pt x="1946103" y="352092"/>
                    <a:pt x="1954833" y="352092"/>
                  </a:cubicBezTo>
                  <a:cubicBezTo>
                    <a:pt x="1963563" y="352092"/>
                    <a:pt x="1970971" y="345275"/>
                    <a:pt x="1970971" y="336099"/>
                  </a:cubicBezTo>
                  <a:cubicBezTo>
                    <a:pt x="1970971" y="327448"/>
                    <a:pt x="1963563" y="320107"/>
                    <a:pt x="1954833" y="320107"/>
                  </a:cubicBezTo>
                  <a:cubicBezTo>
                    <a:pt x="1946103" y="320107"/>
                    <a:pt x="1938695" y="327448"/>
                    <a:pt x="1938695" y="336099"/>
                  </a:cubicBezTo>
                  <a:moveTo>
                    <a:pt x="1938695" y="747834"/>
                  </a:moveTo>
                  <a:cubicBezTo>
                    <a:pt x="1938695" y="756486"/>
                    <a:pt x="1946103" y="763826"/>
                    <a:pt x="1954833" y="763826"/>
                  </a:cubicBezTo>
                  <a:cubicBezTo>
                    <a:pt x="1963563" y="763826"/>
                    <a:pt x="1970971" y="757010"/>
                    <a:pt x="1970971" y="747834"/>
                  </a:cubicBezTo>
                  <a:cubicBezTo>
                    <a:pt x="1970971" y="739183"/>
                    <a:pt x="1963563" y="731842"/>
                    <a:pt x="1954833" y="731842"/>
                  </a:cubicBezTo>
                  <a:cubicBezTo>
                    <a:pt x="1946103" y="731842"/>
                    <a:pt x="1938695" y="739183"/>
                    <a:pt x="1938695" y="747834"/>
                  </a:cubicBezTo>
                  <a:moveTo>
                    <a:pt x="1938695" y="702217"/>
                  </a:moveTo>
                  <a:cubicBezTo>
                    <a:pt x="1938695" y="710868"/>
                    <a:pt x="1946103" y="718209"/>
                    <a:pt x="1954833" y="718209"/>
                  </a:cubicBezTo>
                  <a:cubicBezTo>
                    <a:pt x="1963563" y="718209"/>
                    <a:pt x="1970971" y="711393"/>
                    <a:pt x="1970971" y="702217"/>
                  </a:cubicBezTo>
                  <a:cubicBezTo>
                    <a:pt x="1970971" y="693041"/>
                    <a:pt x="1963563" y="686225"/>
                    <a:pt x="1954833" y="686225"/>
                  </a:cubicBezTo>
                  <a:cubicBezTo>
                    <a:pt x="1946103" y="686225"/>
                    <a:pt x="1938695" y="693565"/>
                    <a:pt x="1938695" y="702217"/>
                  </a:cubicBezTo>
                  <a:moveTo>
                    <a:pt x="1938695" y="656469"/>
                  </a:moveTo>
                  <a:cubicBezTo>
                    <a:pt x="1938695" y="665120"/>
                    <a:pt x="1946103" y="672461"/>
                    <a:pt x="1954833" y="672461"/>
                  </a:cubicBezTo>
                  <a:cubicBezTo>
                    <a:pt x="1963563" y="672461"/>
                    <a:pt x="1970971" y="665644"/>
                    <a:pt x="1970971" y="656469"/>
                  </a:cubicBezTo>
                  <a:cubicBezTo>
                    <a:pt x="1970971" y="647817"/>
                    <a:pt x="1963563" y="640476"/>
                    <a:pt x="1954833" y="640476"/>
                  </a:cubicBezTo>
                  <a:cubicBezTo>
                    <a:pt x="1946103" y="640476"/>
                    <a:pt x="1938695" y="647817"/>
                    <a:pt x="1938695" y="656469"/>
                  </a:cubicBezTo>
                  <a:moveTo>
                    <a:pt x="1892529" y="610589"/>
                  </a:moveTo>
                  <a:cubicBezTo>
                    <a:pt x="1892529" y="619241"/>
                    <a:pt x="1899937" y="626581"/>
                    <a:pt x="1908667" y="626581"/>
                  </a:cubicBezTo>
                  <a:cubicBezTo>
                    <a:pt x="1917398" y="626581"/>
                    <a:pt x="1924806" y="619765"/>
                    <a:pt x="1924806" y="610589"/>
                  </a:cubicBezTo>
                  <a:cubicBezTo>
                    <a:pt x="1924806" y="601413"/>
                    <a:pt x="1917398" y="594597"/>
                    <a:pt x="1908667" y="594597"/>
                  </a:cubicBezTo>
                  <a:cubicBezTo>
                    <a:pt x="1899937" y="594597"/>
                    <a:pt x="1892529" y="601938"/>
                    <a:pt x="1892529" y="610589"/>
                  </a:cubicBezTo>
                  <a:moveTo>
                    <a:pt x="1892529" y="564841"/>
                  </a:moveTo>
                  <a:cubicBezTo>
                    <a:pt x="1892529" y="573492"/>
                    <a:pt x="1899937" y="580833"/>
                    <a:pt x="1908667" y="580833"/>
                  </a:cubicBezTo>
                  <a:cubicBezTo>
                    <a:pt x="1917398" y="580833"/>
                    <a:pt x="1924806" y="574017"/>
                    <a:pt x="1924806" y="564841"/>
                  </a:cubicBezTo>
                  <a:cubicBezTo>
                    <a:pt x="1924806" y="556189"/>
                    <a:pt x="1917398" y="548849"/>
                    <a:pt x="1908667" y="548849"/>
                  </a:cubicBezTo>
                  <a:cubicBezTo>
                    <a:pt x="1899937" y="548849"/>
                    <a:pt x="1892529" y="556189"/>
                    <a:pt x="1892529" y="564841"/>
                  </a:cubicBezTo>
                  <a:moveTo>
                    <a:pt x="1892529" y="519093"/>
                  </a:moveTo>
                  <a:cubicBezTo>
                    <a:pt x="1892529" y="527744"/>
                    <a:pt x="1899937" y="535085"/>
                    <a:pt x="1908667" y="535085"/>
                  </a:cubicBezTo>
                  <a:cubicBezTo>
                    <a:pt x="1917398" y="535085"/>
                    <a:pt x="1924806" y="528268"/>
                    <a:pt x="1924806" y="519093"/>
                  </a:cubicBezTo>
                  <a:cubicBezTo>
                    <a:pt x="1924806" y="509917"/>
                    <a:pt x="1917398" y="503100"/>
                    <a:pt x="1908667" y="503100"/>
                  </a:cubicBezTo>
                  <a:cubicBezTo>
                    <a:pt x="1899937" y="503100"/>
                    <a:pt x="1892529" y="510441"/>
                    <a:pt x="1892529" y="519093"/>
                  </a:cubicBezTo>
                  <a:moveTo>
                    <a:pt x="1892529" y="473344"/>
                  </a:moveTo>
                  <a:cubicBezTo>
                    <a:pt x="1892529" y="481996"/>
                    <a:pt x="1899937" y="489337"/>
                    <a:pt x="1908667" y="489337"/>
                  </a:cubicBezTo>
                  <a:cubicBezTo>
                    <a:pt x="1917398" y="489337"/>
                    <a:pt x="1924806" y="482520"/>
                    <a:pt x="1924806" y="473344"/>
                  </a:cubicBezTo>
                  <a:cubicBezTo>
                    <a:pt x="1924806" y="464168"/>
                    <a:pt x="1917398" y="457352"/>
                    <a:pt x="1908667" y="457352"/>
                  </a:cubicBezTo>
                  <a:cubicBezTo>
                    <a:pt x="1899937" y="457352"/>
                    <a:pt x="1892529" y="464693"/>
                    <a:pt x="1892529" y="473344"/>
                  </a:cubicBezTo>
                  <a:moveTo>
                    <a:pt x="1892529" y="427596"/>
                  </a:moveTo>
                  <a:cubicBezTo>
                    <a:pt x="1892529" y="436247"/>
                    <a:pt x="1899937" y="443588"/>
                    <a:pt x="1908667" y="443588"/>
                  </a:cubicBezTo>
                  <a:cubicBezTo>
                    <a:pt x="1917398" y="443588"/>
                    <a:pt x="1924806" y="436772"/>
                    <a:pt x="1924806" y="427596"/>
                  </a:cubicBezTo>
                  <a:cubicBezTo>
                    <a:pt x="1924806" y="418944"/>
                    <a:pt x="1917398" y="411604"/>
                    <a:pt x="1908667" y="411604"/>
                  </a:cubicBezTo>
                  <a:cubicBezTo>
                    <a:pt x="1899937" y="411604"/>
                    <a:pt x="1892529" y="418944"/>
                    <a:pt x="1892529" y="427596"/>
                  </a:cubicBezTo>
                  <a:moveTo>
                    <a:pt x="1892529" y="381848"/>
                  </a:moveTo>
                  <a:cubicBezTo>
                    <a:pt x="1892529" y="390499"/>
                    <a:pt x="1899937" y="397840"/>
                    <a:pt x="1908667" y="397840"/>
                  </a:cubicBezTo>
                  <a:cubicBezTo>
                    <a:pt x="1917398" y="397840"/>
                    <a:pt x="1924806" y="391024"/>
                    <a:pt x="1924806" y="381848"/>
                  </a:cubicBezTo>
                  <a:cubicBezTo>
                    <a:pt x="1924806" y="372672"/>
                    <a:pt x="1917398" y="365855"/>
                    <a:pt x="1908667" y="365855"/>
                  </a:cubicBezTo>
                  <a:cubicBezTo>
                    <a:pt x="1899937" y="365855"/>
                    <a:pt x="1892529" y="373196"/>
                    <a:pt x="1892529" y="381848"/>
                  </a:cubicBezTo>
                  <a:moveTo>
                    <a:pt x="1892529" y="336099"/>
                  </a:moveTo>
                  <a:cubicBezTo>
                    <a:pt x="1892529" y="344751"/>
                    <a:pt x="1899937" y="352092"/>
                    <a:pt x="1908667" y="352092"/>
                  </a:cubicBezTo>
                  <a:cubicBezTo>
                    <a:pt x="1917398" y="352092"/>
                    <a:pt x="1924806" y="345275"/>
                    <a:pt x="1924806" y="336099"/>
                  </a:cubicBezTo>
                  <a:cubicBezTo>
                    <a:pt x="1924806" y="327448"/>
                    <a:pt x="1917398" y="320107"/>
                    <a:pt x="1908667" y="320107"/>
                  </a:cubicBezTo>
                  <a:cubicBezTo>
                    <a:pt x="1899937" y="320107"/>
                    <a:pt x="1892529" y="327448"/>
                    <a:pt x="1892529" y="336099"/>
                  </a:cubicBezTo>
                  <a:moveTo>
                    <a:pt x="1892529" y="793582"/>
                  </a:moveTo>
                  <a:cubicBezTo>
                    <a:pt x="1892529" y="802234"/>
                    <a:pt x="1899937" y="809575"/>
                    <a:pt x="1908667" y="809575"/>
                  </a:cubicBezTo>
                  <a:cubicBezTo>
                    <a:pt x="1917398" y="809575"/>
                    <a:pt x="1924806" y="802758"/>
                    <a:pt x="1924806" y="793582"/>
                  </a:cubicBezTo>
                  <a:cubicBezTo>
                    <a:pt x="1924806" y="784931"/>
                    <a:pt x="1917398" y="777590"/>
                    <a:pt x="1908667" y="777590"/>
                  </a:cubicBezTo>
                  <a:cubicBezTo>
                    <a:pt x="1899937" y="777590"/>
                    <a:pt x="1892529" y="784931"/>
                    <a:pt x="1892529" y="793582"/>
                  </a:cubicBezTo>
                  <a:moveTo>
                    <a:pt x="1892529" y="747834"/>
                  </a:moveTo>
                  <a:cubicBezTo>
                    <a:pt x="1892529" y="756486"/>
                    <a:pt x="1899937" y="763826"/>
                    <a:pt x="1908667" y="763826"/>
                  </a:cubicBezTo>
                  <a:cubicBezTo>
                    <a:pt x="1917398" y="763826"/>
                    <a:pt x="1924806" y="757010"/>
                    <a:pt x="1924806" y="747834"/>
                  </a:cubicBezTo>
                  <a:cubicBezTo>
                    <a:pt x="1924806" y="739183"/>
                    <a:pt x="1917398" y="731842"/>
                    <a:pt x="1908667" y="731842"/>
                  </a:cubicBezTo>
                  <a:cubicBezTo>
                    <a:pt x="1899937" y="731842"/>
                    <a:pt x="1892529" y="739183"/>
                    <a:pt x="1892529" y="747834"/>
                  </a:cubicBezTo>
                  <a:moveTo>
                    <a:pt x="1892529" y="702217"/>
                  </a:moveTo>
                  <a:cubicBezTo>
                    <a:pt x="1892529" y="710868"/>
                    <a:pt x="1899937" y="718209"/>
                    <a:pt x="1908667" y="718209"/>
                  </a:cubicBezTo>
                  <a:cubicBezTo>
                    <a:pt x="1917398" y="718209"/>
                    <a:pt x="1924806" y="711393"/>
                    <a:pt x="1924806" y="702217"/>
                  </a:cubicBezTo>
                  <a:cubicBezTo>
                    <a:pt x="1924806" y="693041"/>
                    <a:pt x="1917398" y="686225"/>
                    <a:pt x="1908667" y="686225"/>
                  </a:cubicBezTo>
                  <a:cubicBezTo>
                    <a:pt x="1899937" y="686225"/>
                    <a:pt x="1892529" y="693565"/>
                    <a:pt x="1892529" y="702217"/>
                  </a:cubicBezTo>
                  <a:moveTo>
                    <a:pt x="1892529" y="656469"/>
                  </a:moveTo>
                  <a:cubicBezTo>
                    <a:pt x="1892529" y="665120"/>
                    <a:pt x="1899937" y="672461"/>
                    <a:pt x="1908667" y="672461"/>
                  </a:cubicBezTo>
                  <a:cubicBezTo>
                    <a:pt x="1917398" y="672461"/>
                    <a:pt x="1924806" y="665644"/>
                    <a:pt x="1924806" y="656469"/>
                  </a:cubicBezTo>
                  <a:cubicBezTo>
                    <a:pt x="1924806" y="647817"/>
                    <a:pt x="1917398" y="640476"/>
                    <a:pt x="1908667" y="640476"/>
                  </a:cubicBezTo>
                  <a:cubicBezTo>
                    <a:pt x="1899937" y="640476"/>
                    <a:pt x="1892529" y="647817"/>
                    <a:pt x="1892529" y="656469"/>
                  </a:cubicBezTo>
                  <a:moveTo>
                    <a:pt x="1846364" y="610589"/>
                  </a:moveTo>
                  <a:cubicBezTo>
                    <a:pt x="1846364" y="619241"/>
                    <a:pt x="1853771" y="626581"/>
                    <a:pt x="1862502" y="626581"/>
                  </a:cubicBezTo>
                  <a:cubicBezTo>
                    <a:pt x="1871232" y="626581"/>
                    <a:pt x="1878640" y="619765"/>
                    <a:pt x="1878640" y="610589"/>
                  </a:cubicBezTo>
                  <a:cubicBezTo>
                    <a:pt x="1878640" y="601413"/>
                    <a:pt x="1871232" y="594597"/>
                    <a:pt x="1862502" y="594597"/>
                  </a:cubicBezTo>
                  <a:cubicBezTo>
                    <a:pt x="1853771" y="594597"/>
                    <a:pt x="1846364" y="601938"/>
                    <a:pt x="1846364" y="610589"/>
                  </a:cubicBezTo>
                  <a:moveTo>
                    <a:pt x="1846364" y="564841"/>
                  </a:moveTo>
                  <a:cubicBezTo>
                    <a:pt x="1846364" y="573492"/>
                    <a:pt x="1853771" y="580833"/>
                    <a:pt x="1862502" y="580833"/>
                  </a:cubicBezTo>
                  <a:cubicBezTo>
                    <a:pt x="1871232" y="580833"/>
                    <a:pt x="1878640" y="574017"/>
                    <a:pt x="1878640" y="564841"/>
                  </a:cubicBezTo>
                  <a:cubicBezTo>
                    <a:pt x="1878640" y="556189"/>
                    <a:pt x="1871232" y="548849"/>
                    <a:pt x="1862502" y="548849"/>
                  </a:cubicBezTo>
                  <a:cubicBezTo>
                    <a:pt x="1853771" y="548849"/>
                    <a:pt x="1846364" y="556189"/>
                    <a:pt x="1846364" y="564841"/>
                  </a:cubicBezTo>
                  <a:moveTo>
                    <a:pt x="1846364" y="519093"/>
                  </a:moveTo>
                  <a:cubicBezTo>
                    <a:pt x="1846364" y="527744"/>
                    <a:pt x="1853771" y="535085"/>
                    <a:pt x="1862502" y="535085"/>
                  </a:cubicBezTo>
                  <a:cubicBezTo>
                    <a:pt x="1871232" y="535085"/>
                    <a:pt x="1878640" y="528268"/>
                    <a:pt x="1878640" y="519093"/>
                  </a:cubicBezTo>
                  <a:cubicBezTo>
                    <a:pt x="1878640" y="509917"/>
                    <a:pt x="1871232" y="503100"/>
                    <a:pt x="1862502" y="503100"/>
                  </a:cubicBezTo>
                  <a:cubicBezTo>
                    <a:pt x="1853771" y="503100"/>
                    <a:pt x="1846364" y="510441"/>
                    <a:pt x="1846364" y="519093"/>
                  </a:cubicBezTo>
                  <a:moveTo>
                    <a:pt x="1846364" y="473344"/>
                  </a:moveTo>
                  <a:cubicBezTo>
                    <a:pt x="1846364" y="481996"/>
                    <a:pt x="1853771" y="489337"/>
                    <a:pt x="1862502" y="489337"/>
                  </a:cubicBezTo>
                  <a:cubicBezTo>
                    <a:pt x="1871232" y="489337"/>
                    <a:pt x="1878640" y="482520"/>
                    <a:pt x="1878640" y="473344"/>
                  </a:cubicBezTo>
                  <a:cubicBezTo>
                    <a:pt x="1878640" y="464168"/>
                    <a:pt x="1871232" y="457352"/>
                    <a:pt x="1862502" y="457352"/>
                  </a:cubicBezTo>
                  <a:cubicBezTo>
                    <a:pt x="1853771" y="457352"/>
                    <a:pt x="1846364" y="464693"/>
                    <a:pt x="1846364" y="473344"/>
                  </a:cubicBezTo>
                  <a:moveTo>
                    <a:pt x="1846364" y="427596"/>
                  </a:moveTo>
                  <a:cubicBezTo>
                    <a:pt x="1846364" y="436247"/>
                    <a:pt x="1853771" y="443588"/>
                    <a:pt x="1862502" y="443588"/>
                  </a:cubicBezTo>
                  <a:cubicBezTo>
                    <a:pt x="1871232" y="443588"/>
                    <a:pt x="1878640" y="436772"/>
                    <a:pt x="1878640" y="427596"/>
                  </a:cubicBezTo>
                  <a:cubicBezTo>
                    <a:pt x="1878640" y="418944"/>
                    <a:pt x="1871232" y="411604"/>
                    <a:pt x="1862502" y="411604"/>
                  </a:cubicBezTo>
                  <a:cubicBezTo>
                    <a:pt x="1853771" y="411604"/>
                    <a:pt x="1846364" y="418944"/>
                    <a:pt x="1846364" y="427596"/>
                  </a:cubicBezTo>
                  <a:moveTo>
                    <a:pt x="1846364" y="381848"/>
                  </a:moveTo>
                  <a:cubicBezTo>
                    <a:pt x="1846364" y="390499"/>
                    <a:pt x="1853771" y="397840"/>
                    <a:pt x="1862502" y="397840"/>
                  </a:cubicBezTo>
                  <a:cubicBezTo>
                    <a:pt x="1871232" y="397840"/>
                    <a:pt x="1878640" y="391024"/>
                    <a:pt x="1878640" y="381848"/>
                  </a:cubicBezTo>
                  <a:cubicBezTo>
                    <a:pt x="1878640" y="372672"/>
                    <a:pt x="1871232" y="365855"/>
                    <a:pt x="1862502" y="365855"/>
                  </a:cubicBezTo>
                  <a:cubicBezTo>
                    <a:pt x="1853771" y="365855"/>
                    <a:pt x="1846364" y="373196"/>
                    <a:pt x="1846364" y="381848"/>
                  </a:cubicBezTo>
                  <a:moveTo>
                    <a:pt x="1846364" y="336099"/>
                  </a:moveTo>
                  <a:cubicBezTo>
                    <a:pt x="1846364" y="344751"/>
                    <a:pt x="1853771" y="352092"/>
                    <a:pt x="1862502" y="352092"/>
                  </a:cubicBezTo>
                  <a:cubicBezTo>
                    <a:pt x="1871232" y="352092"/>
                    <a:pt x="1878640" y="345275"/>
                    <a:pt x="1878640" y="336099"/>
                  </a:cubicBezTo>
                  <a:cubicBezTo>
                    <a:pt x="1878640" y="327448"/>
                    <a:pt x="1871232" y="320107"/>
                    <a:pt x="1862502" y="320107"/>
                  </a:cubicBezTo>
                  <a:cubicBezTo>
                    <a:pt x="1853771" y="320107"/>
                    <a:pt x="1846364" y="327448"/>
                    <a:pt x="1846364" y="336099"/>
                  </a:cubicBezTo>
                  <a:moveTo>
                    <a:pt x="1846364" y="839331"/>
                  </a:moveTo>
                  <a:cubicBezTo>
                    <a:pt x="1846364" y="847982"/>
                    <a:pt x="1853771" y="855323"/>
                    <a:pt x="1862502" y="855323"/>
                  </a:cubicBezTo>
                  <a:cubicBezTo>
                    <a:pt x="1871232" y="855323"/>
                    <a:pt x="1878640" y="848507"/>
                    <a:pt x="1878640" y="839331"/>
                  </a:cubicBezTo>
                  <a:cubicBezTo>
                    <a:pt x="1878640" y="830155"/>
                    <a:pt x="1871232" y="823339"/>
                    <a:pt x="1862502" y="823339"/>
                  </a:cubicBezTo>
                  <a:cubicBezTo>
                    <a:pt x="1853771" y="823339"/>
                    <a:pt x="1846364" y="830679"/>
                    <a:pt x="1846364" y="839331"/>
                  </a:cubicBezTo>
                  <a:moveTo>
                    <a:pt x="1846364" y="793582"/>
                  </a:moveTo>
                  <a:cubicBezTo>
                    <a:pt x="1846364" y="802234"/>
                    <a:pt x="1853771" y="809575"/>
                    <a:pt x="1862502" y="809575"/>
                  </a:cubicBezTo>
                  <a:cubicBezTo>
                    <a:pt x="1871232" y="809575"/>
                    <a:pt x="1878640" y="802758"/>
                    <a:pt x="1878640" y="793582"/>
                  </a:cubicBezTo>
                  <a:cubicBezTo>
                    <a:pt x="1878640" y="784931"/>
                    <a:pt x="1871232" y="777590"/>
                    <a:pt x="1862502" y="777590"/>
                  </a:cubicBezTo>
                  <a:cubicBezTo>
                    <a:pt x="1853771" y="777590"/>
                    <a:pt x="1846364" y="784931"/>
                    <a:pt x="1846364" y="793582"/>
                  </a:cubicBezTo>
                  <a:moveTo>
                    <a:pt x="1846364" y="747834"/>
                  </a:moveTo>
                  <a:cubicBezTo>
                    <a:pt x="1846364" y="756486"/>
                    <a:pt x="1853771" y="763826"/>
                    <a:pt x="1862502" y="763826"/>
                  </a:cubicBezTo>
                  <a:cubicBezTo>
                    <a:pt x="1871232" y="763826"/>
                    <a:pt x="1878640" y="757010"/>
                    <a:pt x="1878640" y="747834"/>
                  </a:cubicBezTo>
                  <a:cubicBezTo>
                    <a:pt x="1878640" y="739183"/>
                    <a:pt x="1871232" y="731842"/>
                    <a:pt x="1862502" y="731842"/>
                  </a:cubicBezTo>
                  <a:cubicBezTo>
                    <a:pt x="1853771" y="731842"/>
                    <a:pt x="1846364" y="739183"/>
                    <a:pt x="1846364" y="747834"/>
                  </a:cubicBezTo>
                  <a:moveTo>
                    <a:pt x="1846364" y="702217"/>
                  </a:moveTo>
                  <a:cubicBezTo>
                    <a:pt x="1846364" y="710868"/>
                    <a:pt x="1853771" y="718209"/>
                    <a:pt x="1862502" y="718209"/>
                  </a:cubicBezTo>
                  <a:cubicBezTo>
                    <a:pt x="1871232" y="718209"/>
                    <a:pt x="1878640" y="711393"/>
                    <a:pt x="1878640" y="702217"/>
                  </a:cubicBezTo>
                  <a:cubicBezTo>
                    <a:pt x="1878640" y="693041"/>
                    <a:pt x="1871232" y="686225"/>
                    <a:pt x="1862502" y="686225"/>
                  </a:cubicBezTo>
                  <a:cubicBezTo>
                    <a:pt x="1853771" y="686225"/>
                    <a:pt x="1846364" y="693565"/>
                    <a:pt x="1846364" y="702217"/>
                  </a:cubicBezTo>
                  <a:moveTo>
                    <a:pt x="1846364" y="656469"/>
                  </a:moveTo>
                  <a:cubicBezTo>
                    <a:pt x="1846364" y="665120"/>
                    <a:pt x="1853771" y="672461"/>
                    <a:pt x="1862502" y="672461"/>
                  </a:cubicBezTo>
                  <a:cubicBezTo>
                    <a:pt x="1871232" y="672461"/>
                    <a:pt x="1878640" y="665644"/>
                    <a:pt x="1878640" y="656469"/>
                  </a:cubicBezTo>
                  <a:cubicBezTo>
                    <a:pt x="1878640" y="647817"/>
                    <a:pt x="1871232" y="640476"/>
                    <a:pt x="1862502" y="640476"/>
                  </a:cubicBezTo>
                  <a:cubicBezTo>
                    <a:pt x="1853771" y="640476"/>
                    <a:pt x="1846364" y="647817"/>
                    <a:pt x="1846364" y="656469"/>
                  </a:cubicBezTo>
                  <a:moveTo>
                    <a:pt x="1800198" y="610589"/>
                  </a:moveTo>
                  <a:cubicBezTo>
                    <a:pt x="1800198" y="619241"/>
                    <a:pt x="1807606" y="626581"/>
                    <a:pt x="1816336" y="626581"/>
                  </a:cubicBezTo>
                  <a:cubicBezTo>
                    <a:pt x="1825067" y="626581"/>
                    <a:pt x="1832474" y="619765"/>
                    <a:pt x="1832474" y="610589"/>
                  </a:cubicBezTo>
                  <a:cubicBezTo>
                    <a:pt x="1832474" y="601413"/>
                    <a:pt x="1825067" y="594597"/>
                    <a:pt x="1816336" y="594597"/>
                  </a:cubicBezTo>
                  <a:cubicBezTo>
                    <a:pt x="1807606" y="594597"/>
                    <a:pt x="1800198" y="601938"/>
                    <a:pt x="1800198" y="610589"/>
                  </a:cubicBezTo>
                  <a:moveTo>
                    <a:pt x="1800198" y="564841"/>
                  </a:moveTo>
                  <a:cubicBezTo>
                    <a:pt x="1800198" y="573492"/>
                    <a:pt x="1807606" y="580833"/>
                    <a:pt x="1816336" y="580833"/>
                  </a:cubicBezTo>
                  <a:cubicBezTo>
                    <a:pt x="1825067" y="580833"/>
                    <a:pt x="1832474" y="574017"/>
                    <a:pt x="1832474" y="564841"/>
                  </a:cubicBezTo>
                  <a:cubicBezTo>
                    <a:pt x="1832474" y="556189"/>
                    <a:pt x="1825067" y="548849"/>
                    <a:pt x="1816336" y="548849"/>
                  </a:cubicBezTo>
                  <a:cubicBezTo>
                    <a:pt x="1807606" y="548849"/>
                    <a:pt x="1800198" y="556189"/>
                    <a:pt x="1800198" y="564841"/>
                  </a:cubicBezTo>
                  <a:moveTo>
                    <a:pt x="1800198" y="519093"/>
                  </a:moveTo>
                  <a:cubicBezTo>
                    <a:pt x="1800198" y="527744"/>
                    <a:pt x="1807606" y="535085"/>
                    <a:pt x="1816336" y="535085"/>
                  </a:cubicBezTo>
                  <a:cubicBezTo>
                    <a:pt x="1825067" y="535085"/>
                    <a:pt x="1832474" y="528268"/>
                    <a:pt x="1832474" y="519093"/>
                  </a:cubicBezTo>
                  <a:cubicBezTo>
                    <a:pt x="1832474" y="509917"/>
                    <a:pt x="1825067" y="503100"/>
                    <a:pt x="1816336" y="503100"/>
                  </a:cubicBezTo>
                  <a:cubicBezTo>
                    <a:pt x="1807606" y="503100"/>
                    <a:pt x="1800198" y="510441"/>
                    <a:pt x="1800198" y="519093"/>
                  </a:cubicBezTo>
                  <a:moveTo>
                    <a:pt x="1800198" y="473344"/>
                  </a:moveTo>
                  <a:cubicBezTo>
                    <a:pt x="1800198" y="481996"/>
                    <a:pt x="1807606" y="489337"/>
                    <a:pt x="1816336" y="489337"/>
                  </a:cubicBezTo>
                  <a:cubicBezTo>
                    <a:pt x="1825067" y="489337"/>
                    <a:pt x="1832474" y="482520"/>
                    <a:pt x="1832474" y="473344"/>
                  </a:cubicBezTo>
                  <a:cubicBezTo>
                    <a:pt x="1832474" y="464168"/>
                    <a:pt x="1825067" y="457352"/>
                    <a:pt x="1816336" y="457352"/>
                  </a:cubicBezTo>
                  <a:cubicBezTo>
                    <a:pt x="1807606" y="457352"/>
                    <a:pt x="1800198" y="464693"/>
                    <a:pt x="1800198" y="473344"/>
                  </a:cubicBezTo>
                  <a:moveTo>
                    <a:pt x="1800198" y="427596"/>
                  </a:moveTo>
                  <a:cubicBezTo>
                    <a:pt x="1800198" y="436247"/>
                    <a:pt x="1807606" y="443588"/>
                    <a:pt x="1816336" y="443588"/>
                  </a:cubicBezTo>
                  <a:cubicBezTo>
                    <a:pt x="1825067" y="443588"/>
                    <a:pt x="1832474" y="436772"/>
                    <a:pt x="1832474" y="427596"/>
                  </a:cubicBezTo>
                  <a:cubicBezTo>
                    <a:pt x="1832474" y="418944"/>
                    <a:pt x="1825067" y="411604"/>
                    <a:pt x="1816336" y="411604"/>
                  </a:cubicBezTo>
                  <a:cubicBezTo>
                    <a:pt x="1807606" y="411604"/>
                    <a:pt x="1800198" y="418944"/>
                    <a:pt x="1800198" y="427596"/>
                  </a:cubicBezTo>
                  <a:moveTo>
                    <a:pt x="1800198" y="381848"/>
                  </a:moveTo>
                  <a:cubicBezTo>
                    <a:pt x="1800198" y="390499"/>
                    <a:pt x="1807606" y="397840"/>
                    <a:pt x="1816336" y="397840"/>
                  </a:cubicBezTo>
                  <a:cubicBezTo>
                    <a:pt x="1825067" y="397840"/>
                    <a:pt x="1832474" y="391024"/>
                    <a:pt x="1832474" y="381848"/>
                  </a:cubicBezTo>
                  <a:cubicBezTo>
                    <a:pt x="1832474" y="372672"/>
                    <a:pt x="1825067" y="365855"/>
                    <a:pt x="1816336" y="365855"/>
                  </a:cubicBezTo>
                  <a:cubicBezTo>
                    <a:pt x="1807606" y="365855"/>
                    <a:pt x="1800198" y="373196"/>
                    <a:pt x="1800198" y="381848"/>
                  </a:cubicBezTo>
                  <a:moveTo>
                    <a:pt x="1800198" y="1205317"/>
                  </a:moveTo>
                  <a:cubicBezTo>
                    <a:pt x="1800198" y="1213969"/>
                    <a:pt x="1807606" y="1221309"/>
                    <a:pt x="1816336" y="1221309"/>
                  </a:cubicBezTo>
                  <a:cubicBezTo>
                    <a:pt x="1825067" y="1221309"/>
                    <a:pt x="1832474" y="1213969"/>
                    <a:pt x="1832474" y="1205317"/>
                  </a:cubicBezTo>
                  <a:cubicBezTo>
                    <a:pt x="1832474" y="1196666"/>
                    <a:pt x="1825067" y="1189325"/>
                    <a:pt x="1816336" y="1189325"/>
                  </a:cubicBezTo>
                  <a:cubicBezTo>
                    <a:pt x="1807076" y="1189325"/>
                    <a:pt x="1800198" y="1196666"/>
                    <a:pt x="1800198" y="1205317"/>
                  </a:cubicBezTo>
                  <a:moveTo>
                    <a:pt x="1800198" y="1159569"/>
                  </a:moveTo>
                  <a:cubicBezTo>
                    <a:pt x="1800198" y="1168221"/>
                    <a:pt x="1807606" y="1175561"/>
                    <a:pt x="1816336" y="1175561"/>
                  </a:cubicBezTo>
                  <a:cubicBezTo>
                    <a:pt x="1825067" y="1175561"/>
                    <a:pt x="1832474" y="1168221"/>
                    <a:pt x="1832474" y="1159569"/>
                  </a:cubicBezTo>
                  <a:cubicBezTo>
                    <a:pt x="1832474" y="1150917"/>
                    <a:pt x="1825067" y="1143577"/>
                    <a:pt x="1816336" y="1143577"/>
                  </a:cubicBezTo>
                  <a:cubicBezTo>
                    <a:pt x="1807076" y="1143577"/>
                    <a:pt x="1800198" y="1150917"/>
                    <a:pt x="1800198" y="1159569"/>
                  </a:cubicBezTo>
                  <a:moveTo>
                    <a:pt x="1800198" y="1113821"/>
                  </a:moveTo>
                  <a:cubicBezTo>
                    <a:pt x="1800198" y="1122472"/>
                    <a:pt x="1807606" y="1129813"/>
                    <a:pt x="1816336" y="1129813"/>
                  </a:cubicBezTo>
                  <a:cubicBezTo>
                    <a:pt x="1825067" y="1129813"/>
                    <a:pt x="1832474" y="1122472"/>
                    <a:pt x="1832474" y="1113821"/>
                  </a:cubicBezTo>
                  <a:cubicBezTo>
                    <a:pt x="1832474" y="1105169"/>
                    <a:pt x="1825067" y="1097828"/>
                    <a:pt x="1816336" y="1097828"/>
                  </a:cubicBezTo>
                  <a:cubicBezTo>
                    <a:pt x="1807076" y="1097828"/>
                    <a:pt x="1800198" y="1105169"/>
                    <a:pt x="1800198" y="1113821"/>
                  </a:cubicBezTo>
                  <a:moveTo>
                    <a:pt x="1800198" y="885079"/>
                  </a:moveTo>
                  <a:cubicBezTo>
                    <a:pt x="1800198" y="893731"/>
                    <a:pt x="1807606" y="901071"/>
                    <a:pt x="1816336" y="901071"/>
                  </a:cubicBezTo>
                  <a:cubicBezTo>
                    <a:pt x="1825067" y="901071"/>
                    <a:pt x="1832474" y="894255"/>
                    <a:pt x="1832474" y="885079"/>
                  </a:cubicBezTo>
                  <a:cubicBezTo>
                    <a:pt x="1832474" y="876428"/>
                    <a:pt x="1825067" y="869087"/>
                    <a:pt x="1816336" y="869087"/>
                  </a:cubicBezTo>
                  <a:cubicBezTo>
                    <a:pt x="1807606" y="869087"/>
                    <a:pt x="1800198" y="876428"/>
                    <a:pt x="1800198" y="885079"/>
                  </a:cubicBezTo>
                  <a:moveTo>
                    <a:pt x="1800198" y="839331"/>
                  </a:moveTo>
                  <a:cubicBezTo>
                    <a:pt x="1800198" y="847982"/>
                    <a:pt x="1807606" y="855323"/>
                    <a:pt x="1816336" y="855323"/>
                  </a:cubicBezTo>
                  <a:cubicBezTo>
                    <a:pt x="1825067" y="855323"/>
                    <a:pt x="1832474" y="848507"/>
                    <a:pt x="1832474" y="839331"/>
                  </a:cubicBezTo>
                  <a:cubicBezTo>
                    <a:pt x="1832474" y="830155"/>
                    <a:pt x="1825067" y="823339"/>
                    <a:pt x="1816336" y="823339"/>
                  </a:cubicBezTo>
                  <a:cubicBezTo>
                    <a:pt x="1807606" y="823339"/>
                    <a:pt x="1800198" y="830679"/>
                    <a:pt x="1800198" y="839331"/>
                  </a:cubicBezTo>
                  <a:moveTo>
                    <a:pt x="1800198" y="793582"/>
                  </a:moveTo>
                  <a:cubicBezTo>
                    <a:pt x="1800198" y="802234"/>
                    <a:pt x="1807606" y="809575"/>
                    <a:pt x="1816336" y="809575"/>
                  </a:cubicBezTo>
                  <a:cubicBezTo>
                    <a:pt x="1825067" y="809575"/>
                    <a:pt x="1832474" y="802758"/>
                    <a:pt x="1832474" y="793582"/>
                  </a:cubicBezTo>
                  <a:cubicBezTo>
                    <a:pt x="1832474" y="784931"/>
                    <a:pt x="1825067" y="777590"/>
                    <a:pt x="1816336" y="777590"/>
                  </a:cubicBezTo>
                  <a:cubicBezTo>
                    <a:pt x="1807606" y="777590"/>
                    <a:pt x="1800198" y="784931"/>
                    <a:pt x="1800198" y="793582"/>
                  </a:cubicBezTo>
                  <a:moveTo>
                    <a:pt x="1800198" y="747834"/>
                  </a:moveTo>
                  <a:cubicBezTo>
                    <a:pt x="1800198" y="756486"/>
                    <a:pt x="1807606" y="763826"/>
                    <a:pt x="1816336" y="763826"/>
                  </a:cubicBezTo>
                  <a:cubicBezTo>
                    <a:pt x="1825067" y="763826"/>
                    <a:pt x="1832474" y="757010"/>
                    <a:pt x="1832474" y="747834"/>
                  </a:cubicBezTo>
                  <a:cubicBezTo>
                    <a:pt x="1832474" y="739183"/>
                    <a:pt x="1825067" y="731842"/>
                    <a:pt x="1816336" y="731842"/>
                  </a:cubicBezTo>
                  <a:cubicBezTo>
                    <a:pt x="1807606" y="731842"/>
                    <a:pt x="1800198" y="739183"/>
                    <a:pt x="1800198" y="747834"/>
                  </a:cubicBezTo>
                  <a:moveTo>
                    <a:pt x="1800198" y="702217"/>
                  </a:moveTo>
                  <a:cubicBezTo>
                    <a:pt x="1800198" y="710868"/>
                    <a:pt x="1807606" y="718209"/>
                    <a:pt x="1816336" y="718209"/>
                  </a:cubicBezTo>
                  <a:cubicBezTo>
                    <a:pt x="1825067" y="718209"/>
                    <a:pt x="1832474" y="711393"/>
                    <a:pt x="1832474" y="702217"/>
                  </a:cubicBezTo>
                  <a:cubicBezTo>
                    <a:pt x="1832474" y="693041"/>
                    <a:pt x="1825067" y="686225"/>
                    <a:pt x="1816336" y="686225"/>
                  </a:cubicBezTo>
                  <a:cubicBezTo>
                    <a:pt x="1807606" y="686225"/>
                    <a:pt x="1800198" y="693565"/>
                    <a:pt x="1800198" y="702217"/>
                  </a:cubicBezTo>
                  <a:moveTo>
                    <a:pt x="1800198" y="656469"/>
                  </a:moveTo>
                  <a:cubicBezTo>
                    <a:pt x="1800198" y="665120"/>
                    <a:pt x="1807606" y="672461"/>
                    <a:pt x="1816336" y="672461"/>
                  </a:cubicBezTo>
                  <a:cubicBezTo>
                    <a:pt x="1825067" y="672461"/>
                    <a:pt x="1832474" y="665644"/>
                    <a:pt x="1832474" y="656469"/>
                  </a:cubicBezTo>
                  <a:cubicBezTo>
                    <a:pt x="1832474" y="647817"/>
                    <a:pt x="1825067" y="640476"/>
                    <a:pt x="1816336" y="640476"/>
                  </a:cubicBezTo>
                  <a:cubicBezTo>
                    <a:pt x="1807606" y="640476"/>
                    <a:pt x="1800198" y="647817"/>
                    <a:pt x="1800198" y="656469"/>
                  </a:cubicBezTo>
                  <a:moveTo>
                    <a:pt x="1754032" y="610589"/>
                  </a:moveTo>
                  <a:cubicBezTo>
                    <a:pt x="1754032" y="619241"/>
                    <a:pt x="1761440" y="626581"/>
                    <a:pt x="1770170" y="626581"/>
                  </a:cubicBezTo>
                  <a:cubicBezTo>
                    <a:pt x="1778901" y="626581"/>
                    <a:pt x="1786308" y="619765"/>
                    <a:pt x="1786308" y="610589"/>
                  </a:cubicBezTo>
                  <a:cubicBezTo>
                    <a:pt x="1786308" y="601413"/>
                    <a:pt x="1778901" y="594597"/>
                    <a:pt x="1770170" y="594597"/>
                  </a:cubicBezTo>
                  <a:cubicBezTo>
                    <a:pt x="1761440" y="594597"/>
                    <a:pt x="1754032" y="601938"/>
                    <a:pt x="1754032" y="610589"/>
                  </a:cubicBezTo>
                  <a:moveTo>
                    <a:pt x="1754032" y="564841"/>
                  </a:moveTo>
                  <a:cubicBezTo>
                    <a:pt x="1754032" y="573492"/>
                    <a:pt x="1761440" y="580833"/>
                    <a:pt x="1770170" y="580833"/>
                  </a:cubicBezTo>
                  <a:cubicBezTo>
                    <a:pt x="1778901" y="580833"/>
                    <a:pt x="1786308" y="574017"/>
                    <a:pt x="1786308" y="564841"/>
                  </a:cubicBezTo>
                  <a:cubicBezTo>
                    <a:pt x="1786308" y="556189"/>
                    <a:pt x="1778901" y="548849"/>
                    <a:pt x="1770170" y="548849"/>
                  </a:cubicBezTo>
                  <a:cubicBezTo>
                    <a:pt x="1761440" y="548849"/>
                    <a:pt x="1754032" y="556189"/>
                    <a:pt x="1754032" y="564841"/>
                  </a:cubicBezTo>
                  <a:moveTo>
                    <a:pt x="1754032" y="519093"/>
                  </a:moveTo>
                  <a:cubicBezTo>
                    <a:pt x="1754032" y="527744"/>
                    <a:pt x="1761440" y="535085"/>
                    <a:pt x="1770170" y="535085"/>
                  </a:cubicBezTo>
                  <a:cubicBezTo>
                    <a:pt x="1778901" y="535085"/>
                    <a:pt x="1786308" y="528268"/>
                    <a:pt x="1786308" y="519093"/>
                  </a:cubicBezTo>
                  <a:cubicBezTo>
                    <a:pt x="1786308" y="509917"/>
                    <a:pt x="1778901" y="503100"/>
                    <a:pt x="1770170" y="503100"/>
                  </a:cubicBezTo>
                  <a:cubicBezTo>
                    <a:pt x="1761440" y="503100"/>
                    <a:pt x="1754032" y="510441"/>
                    <a:pt x="1754032" y="519093"/>
                  </a:cubicBezTo>
                  <a:moveTo>
                    <a:pt x="1754032" y="473344"/>
                  </a:moveTo>
                  <a:cubicBezTo>
                    <a:pt x="1754032" y="481996"/>
                    <a:pt x="1761440" y="489337"/>
                    <a:pt x="1770170" y="489337"/>
                  </a:cubicBezTo>
                  <a:cubicBezTo>
                    <a:pt x="1778901" y="489337"/>
                    <a:pt x="1786308" y="482520"/>
                    <a:pt x="1786308" y="473344"/>
                  </a:cubicBezTo>
                  <a:cubicBezTo>
                    <a:pt x="1786308" y="464168"/>
                    <a:pt x="1778901" y="457352"/>
                    <a:pt x="1770170" y="457352"/>
                  </a:cubicBezTo>
                  <a:cubicBezTo>
                    <a:pt x="1761440" y="457352"/>
                    <a:pt x="1754032" y="464693"/>
                    <a:pt x="1754032" y="473344"/>
                  </a:cubicBezTo>
                  <a:moveTo>
                    <a:pt x="1754032" y="427596"/>
                  </a:moveTo>
                  <a:cubicBezTo>
                    <a:pt x="1754032" y="436247"/>
                    <a:pt x="1761440" y="443588"/>
                    <a:pt x="1770170" y="443588"/>
                  </a:cubicBezTo>
                  <a:cubicBezTo>
                    <a:pt x="1778901" y="443588"/>
                    <a:pt x="1786308" y="436772"/>
                    <a:pt x="1786308" y="427596"/>
                  </a:cubicBezTo>
                  <a:cubicBezTo>
                    <a:pt x="1786308" y="418944"/>
                    <a:pt x="1778901" y="411604"/>
                    <a:pt x="1770170" y="411604"/>
                  </a:cubicBezTo>
                  <a:cubicBezTo>
                    <a:pt x="1761440" y="411604"/>
                    <a:pt x="1754032" y="418944"/>
                    <a:pt x="1754032" y="427596"/>
                  </a:cubicBezTo>
                  <a:moveTo>
                    <a:pt x="1754032" y="1159569"/>
                  </a:moveTo>
                  <a:cubicBezTo>
                    <a:pt x="1754032" y="1168221"/>
                    <a:pt x="1761440" y="1175561"/>
                    <a:pt x="1770170" y="1175561"/>
                  </a:cubicBezTo>
                  <a:cubicBezTo>
                    <a:pt x="1778901" y="1175561"/>
                    <a:pt x="1786308" y="1168221"/>
                    <a:pt x="1786308" y="1159569"/>
                  </a:cubicBezTo>
                  <a:cubicBezTo>
                    <a:pt x="1786308" y="1150917"/>
                    <a:pt x="1778901" y="1143577"/>
                    <a:pt x="1770170" y="1143577"/>
                  </a:cubicBezTo>
                  <a:cubicBezTo>
                    <a:pt x="1760911" y="1143577"/>
                    <a:pt x="1754032" y="1150917"/>
                    <a:pt x="1754032" y="1159569"/>
                  </a:cubicBezTo>
                  <a:moveTo>
                    <a:pt x="1754032" y="1113821"/>
                  </a:moveTo>
                  <a:cubicBezTo>
                    <a:pt x="1754032" y="1122472"/>
                    <a:pt x="1761440" y="1129813"/>
                    <a:pt x="1770170" y="1129813"/>
                  </a:cubicBezTo>
                  <a:cubicBezTo>
                    <a:pt x="1778901" y="1129813"/>
                    <a:pt x="1786308" y="1122472"/>
                    <a:pt x="1786308" y="1113821"/>
                  </a:cubicBezTo>
                  <a:cubicBezTo>
                    <a:pt x="1786308" y="1105169"/>
                    <a:pt x="1778901" y="1097828"/>
                    <a:pt x="1770170" y="1097828"/>
                  </a:cubicBezTo>
                  <a:cubicBezTo>
                    <a:pt x="1760911" y="1097828"/>
                    <a:pt x="1754032" y="1105169"/>
                    <a:pt x="1754032" y="1113821"/>
                  </a:cubicBezTo>
                  <a:moveTo>
                    <a:pt x="1754032" y="1068072"/>
                  </a:moveTo>
                  <a:cubicBezTo>
                    <a:pt x="1754032" y="1076724"/>
                    <a:pt x="1761440" y="1084065"/>
                    <a:pt x="1770170" y="1084065"/>
                  </a:cubicBezTo>
                  <a:cubicBezTo>
                    <a:pt x="1778901" y="1084065"/>
                    <a:pt x="1786308" y="1077248"/>
                    <a:pt x="1786308" y="1068072"/>
                  </a:cubicBezTo>
                  <a:cubicBezTo>
                    <a:pt x="1786308" y="1059421"/>
                    <a:pt x="1778901" y="1052080"/>
                    <a:pt x="1770170" y="1052080"/>
                  </a:cubicBezTo>
                  <a:cubicBezTo>
                    <a:pt x="1761440" y="1052080"/>
                    <a:pt x="1754032" y="1059421"/>
                    <a:pt x="1754032" y="1068072"/>
                  </a:cubicBezTo>
                  <a:moveTo>
                    <a:pt x="1754032" y="1022324"/>
                  </a:moveTo>
                  <a:cubicBezTo>
                    <a:pt x="1754032" y="1030976"/>
                    <a:pt x="1761440" y="1038316"/>
                    <a:pt x="1770170" y="1038316"/>
                  </a:cubicBezTo>
                  <a:cubicBezTo>
                    <a:pt x="1778901" y="1038316"/>
                    <a:pt x="1786308" y="1031500"/>
                    <a:pt x="1786308" y="1022324"/>
                  </a:cubicBezTo>
                  <a:cubicBezTo>
                    <a:pt x="1786308" y="1013148"/>
                    <a:pt x="1778901" y="1006332"/>
                    <a:pt x="1770170" y="1006332"/>
                  </a:cubicBezTo>
                  <a:cubicBezTo>
                    <a:pt x="1761440" y="1006332"/>
                    <a:pt x="1754032" y="1013672"/>
                    <a:pt x="1754032" y="1022324"/>
                  </a:cubicBezTo>
                  <a:moveTo>
                    <a:pt x="1754032" y="976576"/>
                  </a:moveTo>
                  <a:cubicBezTo>
                    <a:pt x="1754032" y="985227"/>
                    <a:pt x="1761440" y="992568"/>
                    <a:pt x="1770170" y="992568"/>
                  </a:cubicBezTo>
                  <a:cubicBezTo>
                    <a:pt x="1778901" y="992568"/>
                    <a:pt x="1786308" y="985752"/>
                    <a:pt x="1786308" y="976576"/>
                  </a:cubicBezTo>
                  <a:cubicBezTo>
                    <a:pt x="1786308" y="967924"/>
                    <a:pt x="1778901" y="960583"/>
                    <a:pt x="1770170" y="960583"/>
                  </a:cubicBezTo>
                  <a:cubicBezTo>
                    <a:pt x="1761440" y="960583"/>
                    <a:pt x="1754032" y="967924"/>
                    <a:pt x="1754032" y="976576"/>
                  </a:cubicBezTo>
                  <a:moveTo>
                    <a:pt x="1754032" y="930827"/>
                  </a:moveTo>
                  <a:cubicBezTo>
                    <a:pt x="1754032" y="939479"/>
                    <a:pt x="1761440" y="946820"/>
                    <a:pt x="1770170" y="946820"/>
                  </a:cubicBezTo>
                  <a:cubicBezTo>
                    <a:pt x="1778901" y="946820"/>
                    <a:pt x="1786308" y="940003"/>
                    <a:pt x="1786308" y="930827"/>
                  </a:cubicBezTo>
                  <a:cubicBezTo>
                    <a:pt x="1786308" y="921651"/>
                    <a:pt x="1778901" y="914835"/>
                    <a:pt x="1770170" y="914835"/>
                  </a:cubicBezTo>
                  <a:cubicBezTo>
                    <a:pt x="1761440" y="914835"/>
                    <a:pt x="1754032" y="922176"/>
                    <a:pt x="1754032" y="930827"/>
                  </a:cubicBezTo>
                  <a:moveTo>
                    <a:pt x="1754032" y="885079"/>
                  </a:moveTo>
                  <a:cubicBezTo>
                    <a:pt x="1754032" y="893731"/>
                    <a:pt x="1761440" y="901071"/>
                    <a:pt x="1770170" y="901071"/>
                  </a:cubicBezTo>
                  <a:cubicBezTo>
                    <a:pt x="1778901" y="901071"/>
                    <a:pt x="1786308" y="894255"/>
                    <a:pt x="1786308" y="885079"/>
                  </a:cubicBezTo>
                  <a:cubicBezTo>
                    <a:pt x="1786308" y="876428"/>
                    <a:pt x="1778901" y="869087"/>
                    <a:pt x="1770170" y="869087"/>
                  </a:cubicBezTo>
                  <a:cubicBezTo>
                    <a:pt x="1761440" y="869087"/>
                    <a:pt x="1754032" y="876428"/>
                    <a:pt x="1754032" y="885079"/>
                  </a:cubicBezTo>
                  <a:moveTo>
                    <a:pt x="1754032" y="839331"/>
                  </a:moveTo>
                  <a:cubicBezTo>
                    <a:pt x="1754032" y="847982"/>
                    <a:pt x="1761440" y="855323"/>
                    <a:pt x="1770170" y="855323"/>
                  </a:cubicBezTo>
                  <a:cubicBezTo>
                    <a:pt x="1778901" y="855323"/>
                    <a:pt x="1786308" y="848507"/>
                    <a:pt x="1786308" y="839331"/>
                  </a:cubicBezTo>
                  <a:cubicBezTo>
                    <a:pt x="1786308" y="830155"/>
                    <a:pt x="1778901" y="823339"/>
                    <a:pt x="1770170" y="823339"/>
                  </a:cubicBezTo>
                  <a:cubicBezTo>
                    <a:pt x="1761440" y="823339"/>
                    <a:pt x="1754032" y="830679"/>
                    <a:pt x="1754032" y="839331"/>
                  </a:cubicBezTo>
                  <a:moveTo>
                    <a:pt x="1754032" y="793582"/>
                  </a:moveTo>
                  <a:cubicBezTo>
                    <a:pt x="1754032" y="802234"/>
                    <a:pt x="1761440" y="809575"/>
                    <a:pt x="1770170" y="809575"/>
                  </a:cubicBezTo>
                  <a:cubicBezTo>
                    <a:pt x="1778901" y="809575"/>
                    <a:pt x="1786308" y="802758"/>
                    <a:pt x="1786308" y="793582"/>
                  </a:cubicBezTo>
                  <a:cubicBezTo>
                    <a:pt x="1786308" y="784931"/>
                    <a:pt x="1778901" y="777590"/>
                    <a:pt x="1770170" y="777590"/>
                  </a:cubicBezTo>
                  <a:cubicBezTo>
                    <a:pt x="1761440" y="777590"/>
                    <a:pt x="1754032" y="784931"/>
                    <a:pt x="1754032" y="793582"/>
                  </a:cubicBezTo>
                  <a:moveTo>
                    <a:pt x="1754032" y="747834"/>
                  </a:moveTo>
                  <a:cubicBezTo>
                    <a:pt x="1754032" y="756486"/>
                    <a:pt x="1761440" y="763826"/>
                    <a:pt x="1770170" y="763826"/>
                  </a:cubicBezTo>
                  <a:cubicBezTo>
                    <a:pt x="1778901" y="763826"/>
                    <a:pt x="1786308" y="757010"/>
                    <a:pt x="1786308" y="747834"/>
                  </a:cubicBezTo>
                  <a:cubicBezTo>
                    <a:pt x="1786308" y="739183"/>
                    <a:pt x="1778901" y="731842"/>
                    <a:pt x="1770170" y="731842"/>
                  </a:cubicBezTo>
                  <a:cubicBezTo>
                    <a:pt x="1761440" y="731842"/>
                    <a:pt x="1754032" y="739183"/>
                    <a:pt x="1754032" y="747834"/>
                  </a:cubicBezTo>
                  <a:moveTo>
                    <a:pt x="1754032" y="702217"/>
                  </a:moveTo>
                  <a:cubicBezTo>
                    <a:pt x="1754032" y="710868"/>
                    <a:pt x="1761440" y="718209"/>
                    <a:pt x="1770170" y="718209"/>
                  </a:cubicBezTo>
                  <a:cubicBezTo>
                    <a:pt x="1778901" y="718209"/>
                    <a:pt x="1786308" y="711393"/>
                    <a:pt x="1786308" y="702217"/>
                  </a:cubicBezTo>
                  <a:cubicBezTo>
                    <a:pt x="1786308" y="693041"/>
                    <a:pt x="1778901" y="686225"/>
                    <a:pt x="1770170" y="686225"/>
                  </a:cubicBezTo>
                  <a:cubicBezTo>
                    <a:pt x="1761440" y="686225"/>
                    <a:pt x="1754032" y="693565"/>
                    <a:pt x="1754032" y="702217"/>
                  </a:cubicBezTo>
                  <a:moveTo>
                    <a:pt x="1754032" y="656469"/>
                  </a:moveTo>
                  <a:cubicBezTo>
                    <a:pt x="1754032" y="665120"/>
                    <a:pt x="1761440" y="672461"/>
                    <a:pt x="1770170" y="672461"/>
                  </a:cubicBezTo>
                  <a:cubicBezTo>
                    <a:pt x="1778901" y="672461"/>
                    <a:pt x="1786308" y="665644"/>
                    <a:pt x="1786308" y="656469"/>
                  </a:cubicBezTo>
                  <a:cubicBezTo>
                    <a:pt x="1786308" y="647817"/>
                    <a:pt x="1778901" y="640476"/>
                    <a:pt x="1770170" y="640476"/>
                  </a:cubicBezTo>
                  <a:cubicBezTo>
                    <a:pt x="1761440" y="640476"/>
                    <a:pt x="1754032" y="647817"/>
                    <a:pt x="1754032" y="656469"/>
                  </a:cubicBezTo>
                  <a:moveTo>
                    <a:pt x="1707866" y="610589"/>
                  </a:moveTo>
                  <a:cubicBezTo>
                    <a:pt x="1707866" y="619241"/>
                    <a:pt x="1715274" y="626581"/>
                    <a:pt x="1724005" y="626581"/>
                  </a:cubicBezTo>
                  <a:cubicBezTo>
                    <a:pt x="1732735" y="626581"/>
                    <a:pt x="1740143" y="619765"/>
                    <a:pt x="1740143" y="610589"/>
                  </a:cubicBezTo>
                  <a:cubicBezTo>
                    <a:pt x="1740143" y="601413"/>
                    <a:pt x="1732735" y="594597"/>
                    <a:pt x="1724005" y="594597"/>
                  </a:cubicBezTo>
                  <a:cubicBezTo>
                    <a:pt x="1715274" y="594597"/>
                    <a:pt x="1707866" y="601938"/>
                    <a:pt x="1707866" y="610589"/>
                  </a:cubicBezTo>
                  <a:moveTo>
                    <a:pt x="1707866" y="564841"/>
                  </a:moveTo>
                  <a:cubicBezTo>
                    <a:pt x="1707866" y="573492"/>
                    <a:pt x="1715274" y="580833"/>
                    <a:pt x="1724005" y="580833"/>
                  </a:cubicBezTo>
                  <a:cubicBezTo>
                    <a:pt x="1732735" y="580833"/>
                    <a:pt x="1740143" y="574017"/>
                    <a:pt x="1740143" y="564841"/>
                  </a:cubicBezTo>
                  <a:cubicBezTo>
                    <a:pt x="1740143" y="556189"/>
                    <a:pt x="1732735" y="548849"/>
                    <a:pt x="1724005" y="548849"/>
                  </a:cubicBezTo>
                  <a:cubicBezTo>
                    <a:pt x="1715274" y="548849"/>
                    <a:pt x="1707866" y="556189"/>
                    <a:pt x="1707866" y="564841"/>
                  </a:cubicBezTo>
                  <a:moveTo>
                    <a:pt x="1707866" y="519093"/>
                  </a:moveTo>
                  <a:cubicBezTo>
                    <a:pt x="1707866" y="527744"/>
                    <a:pt x="1715274" y="535085"/>
                    <a:pt x="1724005" y="535085"/>
                  </a:cubicBezTo>
                  <a:cubicBezTo>
                    <a:pt x="1732735" y="535085"/>
                    <a:pt x="1740143" y="528268"/>
                    <a:pt x="1740143" y="519093"/>
                  </a:cubicBezTo>
                  <a:cubicBezTo>
                    <a:pt x="1740143" y="509917"/>
                    <a:pt x="1732735" y="503100"/>
                    <a:pt x="1724005" y="503100"/>
                  </a:cubicBezTo>
                  <a:cubicBezTo>
                    <a:pt x="1715274" y="503100"/>
                    <a:pt x="1707866" y="510441"/>
                    <a:pt x="1707866" y="519093"/>
                  </a:cubicBezTo>
                  <a:moveTo>
                    <a:pt x="1707866" y="473344"/>
                  </a:moveTo>
                  <a:cubicBezTo>
                    <a:pt x="1707866" y="481996"/>
                    <a:pt x="1715274" y="489337"/>
                    <a:pt x="1724005" y="489337"/>
                  </a:cubicBezTo>
                  <a:cubicBezTo>
                    <a:pt x="1732735" y="489337"/>
                    <a:pt x="1740143" y="482520"/>
                    <a:pt x="1740143" y="473344"/>
                  </a:cubicBezTo>
                  <a:cubicBezTo>
                    <a:pt x="1740143" y="464168"/>
                    <a:pt x="1732735" y="457352"/>
                    <a:pt x="1724005" y="457352"/>
                  </a:cubicBezTo>
                  <a:cubicBezTo>
                    <a:pt x="1715274" y="457352"/>
                    <a:pt x="1707866" y="464693"/>
                    <a:pt x="1707866" y="473344"/>
                  </a:cubicBezTo>
                  <a:moveTo>
                    <a:pt x="1707866" y="427596"/>
                  </a:moveTo>
                  <a:cubicBezTo>
                    <a:pt x="1707866" y="436247"/>
                    <a:pt x="1715274" y="443588"/>
                    <a:pt x="1724005" y="443588"/>
                  </a:cubicBezTo>
                  <a:cubicBezTo>
                    <a:pt x="1732735" y="443588"/>
                    <a:pt x="1740143" y="436772"/>
                    <a:pt x="1740143" y="427596"/>
                  </a:cubicBezTo>
                  <a:cubicBezTo>
                    <a:pt x="1740143" y="418944"/>
                    <a:pt x="1732735" y="411604"/>
                    <a:pt x="1724005" y="411604"/>
                  </a:cubicBezTo>
                  <a:cubicBezTo>
                    <a:pt x="1715274" y="411604"/>
                    <a:pt x="1707866" y="418944"/>
                    <a:pt x="1707866" y="427596"/>
                  </a:cubicBezTo>
                  <a:moveTo>
                    <a:pt x="1707866" y="336099"/>
                  </a:moveTo>
                  <a:cubicBezTo>
                    <a:pt x="1707866" y="344751"/>
                    <a:pt x="1715274" y="352092"/>
                    <a:pt x="1724005" y="352092"/>
                  </a:cubicBezTo>
                  <a:cubicBezTo>
                    <a:pt x="1732735" y="352092"/>
                    <a:pt x="1740143" y="345275"/>
                    <a:pt x="1740143" y="336099"/>
                  </a:cubicBezTo>
                  <a:cubicBezTo>
                    <a:pt x="1740143" y="327448"/>
                    <a:pt x="1732735" y="320107"/>
                    <a:pt x="1724005" y="320107"/>
                  </a:cubicBezTo>
                  <a:cubicBezTo>
                    <a:pt x="1715274" y="320107"/>
                    <a:pt x="1707866" y="327448"/>
                    <a:pt x="1707866" y="336099"/>
                  </a:cubicBezTo>
                  <a:moveTo>
                    <a:pt x="1707866" y="290351"/>
                  </a:moveTo>
                  <a:cubicBezTo>
                    <a:pt x="1707866" y="299003"/>
                    <a:pt x="1715274" y="306343"/>
                    <a:pt x="1724005" y="306343"/>
                  </a:cubicBezTo>
                  <a:cubicBezTo>
                    <a:pt x="1732735" y="306343"/>
                    <a:pt x="1740143" y="299527"/>
                    <a:pt x="1740143" y="290351"/>
                  </a:cubicBezTo>
                  <a:cubicBezTo>
                    <a:pt x="1740143" y="281699"/>
                    <a:pt x="1732735" y="274359"/>
                    <a:pt x="1724005" y="274359"/>
                  </a:cubicBezTo>
                  <a:cubicBezTo>
                    <a:pt x="1715274" y="274359"/>
                    <a:pt x="1707866" y="281699"/>
                    <a:pt x="1707866" y="290351"/>
                  </a:cubicBezTo>
                  <a:moveTo>
                    <a:pt x="1707866" y="1113821"/>
                  </a:moveTo>
                  <a:cubicBezTo>
                    <a:pt x="1707866" y="1122472"/>
                    <a:pt x="1715274" y="1129813"/>
                    <a:pt x="1724005" y="1129813"/>
                  </a:cubicBezTo>
                  <a:cubicBezTo>
                    <a:pt x="1732735" y="1129813"/>
                    <a:pt x="1740143" y="1122472"/>
                    <a:pt x="1740143" y="1113821"/>
                  </a:cubicBezTo>
                  <a:cubicBezTo>
                    <a:pt x="1740143" y="1105169"/>
                    <a:pt x="1732735" y="1097828"/>
                    <a:pt x="1724005" y="1097828"/>
                  </a:cubicBezTo>
                  <a:cubicBezTo>
                    <a:pt x="1714745" y="1097828"/>
                    <a:pt x="1707866" y="1105169"/>
                    <a:pt x="1707866" y="1113821"/>
                  </a:cubicBezTo>
                  <a:moveTo>
                    <a:pt x="1707866" y="1068072"/>
                  </a:moveTo>
                  <a:cubicBezTo>
                    <a:pt x="1707866" y="1076724"/>
                    <a:pt x="1715274" y="1084065"/>
                    <a:pt x="1724005" y="1084065"/>
                  </a:cubicBezTo>
                  <a:cubicBezTo>
                    <a:pt x="1732735" y="1084065"/>
                    <a:pt x="1740143" y="1077248"/>
                    <a:pt x="1740143" y="1068072"/>
                  </a:cubicBezTo>
                  <a:cubicBezTo>
                    <a:pt x="1740143" y="1059421"/>
                    <a:pt x="1732735" y="1052080"/>
                    <a:pt x="1724005" y="1052080"/>
                  </a:cubicBezTo>
                  <a:cubicBezTo>
                    <a:pt x="1715274" y="1052080"/>
                    <a:pt x="1707866" y="1059421"/>
                    <a:pt x="1707866" y="1068072"/>
                  </a:cubicBezTo>
                  <a:moveTo>
                    <a:pt x="1707866" y="1022324"/>
                  </a:moveTo>
                  <a:cubicBezTo>
                    <a:pt x="1707866" y="1030976"/>
                    <a:pt x="1715274" y="1038316"/>
                    <a:pt x="1724005" y="1038316"/>
                  </a:cubicBezTo>
                  <a:cubicBezTo>
                    <a:pt x="1732735" y="1038316"/>
                    <a:pt x="1740143" y="1031500"/>
                    <a:pt x="1740143" y="1022324"/>
                  </a:cubicBezTo>
                  <a:cubicBezTo>
                    <a:pt x="1740143" y="1013148"/>
                    <a:pt x="1732735" y="1006332"/>
                    <a:pt x="1724005" y="1006332"/>
                  </a:cubicBezTo>
                  <a:cubicBezTo>
                    <a:pt x="1715274" y="1006332"/>
                    <a:pt x="1707866" y="1013672"/>
                    <a:pt x="1707866" y="1022324"/>
                  </a:cubicBezTo>
                  <a:moveTo>
                    <a:pt x="1707866" y="976576"/>
                  </a:moveTo>
                  <a:cubicBezTo>
                    <a:pt x="1707866" y="985227"/>
                    <a:pt x="1715274" y="992568"/>
                    <a:pt x="1724005" y="992568"/>
                  </a:cubicBezTo>
                  <a:cubicBezTo>
                    <a:pt x="1732735" y="992568"/>
                    <a:pt x="1740143" y="985752"/>
                    <a:pt x="1740143" y="976576"/>
                  </a:cubicBezTo>
                  <a:cubicBezTo>
                    <a:pt x="1740143" y="967924"/>
                    <a:pt x="1732735" y="960583"/>
                    <a:pt x="1724005" y="960583"/>
                  </a:cubicBezTo>
                  <a:cubicBezTo>
                    <a:pt x="1715274" y="960583"/>
                    <a:pt x="1707866" y="967924"/>
                    <a:pt x="1707866" y="976576"/>
                  </a:cubicBezTo>
                  <a:moveTo>
                    <a:pt x="1707866" y="930827"/>
                  </a:moveTo>
                  <a:cubicBezTo>
                    <a:pt x="1707866" y="939479"/>
                    <a:pt x="1715274" y="946820"/>
                    <a:pt x="1724005" y="946820"/>
                  </a:cubicBezTo>
                  <a:cubicBezTo>
                    <a:pt x="1732735" y="946820"/>
                    <a:pt x="1740143" y="940003"/>
                    <a:pt x="1740143" y="930827"/>
                  </a:cubicBezTo>
                  <a:cubicBezTo>
                    <a:pt x="1740143" y="921651"/>
                    <a:pt x="1732735" y="914835"/>
                    <a:pt x="1724005" y="914835"/>
                  </a:cubicBezTo>
                  <a:cubicBezTo>
                    <a:pt x="1715274" y="914835"/>
                    <a:pt x="1707866" y="922176"/>
                    <a:pt x="1707866" y="930827"/>
                  </a:cubicBezTo>
                  <a:moveTo>
                    <a:pt x="1707866" y="885079"/>
                  </a:moveTo>
                  <a:cubicBezTo>
                    <a:pt x="1707866" y="893731"/>
                    <a:pt x="1715274" y="901071"/>
                    <a:pt x="1724005" y="901071"/>
                  </a:cubicBezTo>
                  <a:cubicBezTo>
                    <a:pt x="1732735" y="901071"/>
                    <a:pt x="1740143" y="894255"/>
                    <a:pt x="1740143" y="885079"/>
                  </a:cubicBezTo>
                  <a:cubicBezTo>
                    <a:pt x="1740143" y="876428"/>
                    <a:pt x="1732735" y="869087"/>
                    <a:pt x="1724005" y="869087"/>
                  </a:cubicBezTo>
                  <a:cubicBezTo>
                    <a:pt x="1715274" y="869087"/>
                    <a:pt x="1707866" y="876428"/>
                    <a:pt x="1707866" y="885079"/>
                  </a:cubicBezTo>
                  <a:moveTo>
                    <a:pt x="1707866" y="839331"/>
                  </a:moveTo>
                  <a:cubicBezTo>
                    <a:pt x="1707866" y="847982"/>
                    <a:pt x="1715274" y="855323"/>
                    <a:pt x="1724005" y="855323"/>
                  </a:cubicBezTo>
                  <a:cubicBezTo>
                    <a:pt x="1732735" y="855323"/>
                    <a:pt x="1740143" y="848507"/>
                    <a:pt x="1740143" y="839331"/>
                  </a:cubicBezTo>
                  <a:cubicBezTo>
                    <a:pt x="1740143" y="830155"/>
                    <a:pt x="1732735" y="823339"/>
                    <a:pt x="1724005" y="823339"/>
                  </a:cubicBezTo>
                  <a:cubicBezTo>
                    <a:pt x="1715274" y="823339"/>
                    <a:pt x="1707866" y="830679"/>
                    <a:pt x="1707866" y="839331"/>
                  </a:cubicBezTo>
                  <a:moveTo>
                    <a:pt x="1707866" y="793582"/>
                  </a:moveTo>
                  <a:cubicBezTo>
                    <a:pt x="1707866" y="802234"/>
                    <a:pt x="1715274" y="809575"/>
                    <a:pt x="1724005" y="809575"/>
                  </a:cubicBezTo>
                  <a:cubicBezTo>
                    <a:pt x="1732735" y="809575"/>
                    <a:pt x="1740143" y="802758"/>
                    <a:pt x="1740143" y="793582"/>
                  </a:cubicBezTo>
                  <a:cubicBezTo>
                    <a:pt x="1740143" y="784931"/>
                    <a:pt x="1732735" y="777590"/>
                    <a:pt x="1724005" y="777590"/>
                  </a:cubicBezTo>
                  <a:cubicBezTo>
                    <a:pt x="1715274" y="777590"/>
                    <a:pt x="1707866" y="784931"/>
                    <a:pt x="1707866" y="793582"/>
                  </a:cubicBezTo>
                  <a:moveTo>
                    <a:pt x="1707866" y="747834"/>
                  </a:moveTo>
                  <a:cubicBezTo>
                    <a:pt x="1707866" y="756486"/>
                    <a:pt x="1715274" y="763826"/>
                    <a:pt x="1724005" y="763826"/>
                  </a:cubicBezTo>
                  <a:cubicBezTo>
                    <a:pt x="1732735" y="763826"/>
                    <a:pt x="1740143" y="757010"/>
                    <a:pt x="1740143" y="747834"/>
                  </a:cubicBezTo>
                  <a:cubicBezTo>
                    <a:pt x="1740143" y="739183"/>
                    <a:pt x="1732735" y="731842"/>
                    <a:pt x="1724005" y="731842"/>
                  </a:cubicBezTo>
                  <a:cubicBezTo>
                    <a:pt x="1715274" y="731842"/>
                    <a:pt x="1707866" y="739183"/>
                    <a:pt x="1707866" y="747834"/>
                  </a:cubicBezTo>
                  <a:moveTo>
                    <a:pt x="1707866" y="702217"/>
                  </a:moveTo>
                  <a:cubicBezTo>
                    <a:pt x="1707866" y="710868"/>
                    <a:pt x="1715274" y="718209"/>
                    <a:pt x="1724005" y="718209"/>
                  </a:cubicBezTo>
                  <a:cubicBezTo>
                    <a:pt x="1732735" y="718209"/>
                    <a:pt x="1740143" y="711393"/>
                    <a:pt x="1740143" y="702217"/>
                  </a:cubicBezTo>
                  <a:cubicBezTo>
                    <a:pt x="1740143" y="693041"/>
                    <a:pt x="1732735" y="686225"/>
                    <a:pt x="1724005" y="686225"/>
                  </a:cubicBezTo>
                  <a:cubicBezTo>
                    <a:pt x="1715274" y="686225"/>
                    <a:pt x="1707866" y="693565"/>
                    <a:pt x="1707866" y="702217"/>
                  </a:cubicBezTo>
                  <a:moveTo>
                    <a:pt x="1707866" y="656469"/>
                  </a:moveTo>
                  <a:cubicBezTo>
                    <a:pt x="1707866" y="665120"/>
                    <a:pt x="1715274" y="672461"/>
                    <a:pt x="1724005" y="672461"/>
                  </a:cubicBezTo>
                  <a:cubicBezTo>
                    <a:pt x="1732735" y="672461"/>
                    <a:pt x="1740143" y="665644"/>
                    <a:pt x="1740143" y="656469"/>
                  </a:cubicBezTo>
                  <a:cubicBezTo>
                    <a:pt x="1740143" y="647817"/>
                    <a:pt x="1732735" y="640476"/>
                    <a:pt x="1724005" y="640476"/>
                  </a:cubicBezTo>
                  <a:cubicBezTo>
                    <a:pt x="1715274" y="640476"/>
                    <a:pt x="1707866" y="647817"/>
                    <a:pt x="1707866" y="656469"/>
                  </a:cubicBezTo>
                  <a:moveTo>
                    <a:pt x="1661701" y="610589"/>
                  </a:moveTo>
                  <a:cubicBezTo>
                    <a:pt x="1661701" y="619241"/>
                    <a:pt x="1669109" y="626581"/>
                    <a:pt x="1677839" y="626581"/>
                  </a:cubicBezTo>
                  <a:cubicBezTo>
                    <a:pt x="1686570" y="626581"/>
                    <a:pt x="1693977" y="619765"/>
                    <a:pt x="1693977" y="610589"/>
                  </a:cubicBezTo>
                  <a:cubicBezTo>
                    <a:pt x="1693977" y="601413"/>
                    <a:pt x="1686570" y="594597"/>
                    <a:pt x="1677839" y="594597"/>
                  </a:cubicBezTo>
                  <a:cubicBezTo>
                    <a:pt x="1669109" y="594597"/>
                    <a:pt x="1661701" y="601938"/>
                    <a:pt x="1661701" y="610589"/>
                  </a:cubicBezTo>
                  <a:moveTo>
                    <a:pt x="1661701" y="564841"/>
                  </a:moveTo>
                  <a:cubicBezTo>
                    <a:pt x="1661701" y="573492"/>
                    <a:pt x="1669109" y="580833"/>
                    <a:pt x="1677839" y="580833"/>
                  </a:cubicBezTo>
                  <a:cubicBezTo>
                    <a:pt x="1686570" y="580833"/>
                    <a:pt x="1693977" y="574017"/>
                    <a:pt x="1693977" y="564841"/>
                  </a:cubicBezTo>
                  <a:cubicBezTo>
                    <a:pt x="1693977" y="556189"/>
                    <a:pt x="1686570" y="548849"/>
                    <a:pt x="1677839" y="548849"/>
                  </a:cubicBezTo>
                  <a:cubicBezTo>
                    <a:pt x="1669109" y="548849"/>
                    <a:pt x="1661701" y="556189"/>
                    <a:pt x="1661701" y="564841"/>
                  </a:cubicBezTo>
                  <a:moveTo>
                    <a:pt x="1661701" y="519093"/>
                  </a:moveTo>
                  <a:cubicBezTo>
                    <a:pt x="1661701" y="527744"/>
                    <a:pt x="1669109" y="535085"/>
                    <a:pt x="1677839" y="535085"/>
                  </a:cubicBezTo>
                  <a:cubicBezTo>
                    <a:pt x="1686570" y="535085"/>
                    <a:pt x="1693977" y="528268"/>
                    <a:pt x="1693977" y="519093"/>
                  </a:cubicBezTo>
                  <a:cubicBezTo>
                    <a:pt x="1693977" y="509917"/>
                    <a:pt x="1686570" y="503100"/>
                    <a:pt x="1677839" y="503100"/>
                  </a:cubicBezTo>
                  <a:cubicBezTo>
                    <a:pt x="1669109" y="503100"/>
                    <a:pt x="1661701" y="510441"/>
                    <a:pt x="1661701" y="519093"/>
                  </a:cubicBezTo>
                  <a:moveTo>
                    <a:pt x="1661701" y="473344"/>
                  </a:moveTo>
                  <a:cubicBezTo>
                    <a:pt x="1661701" y="481996"/>
                    <a:pt x="1669109" y="489337"/>
                    <a:pt x="1677839" y="489337"/>
                  </a:cubicBezTo>
                  <a:cubicBezTo>
                    <a:pt x="1686570" y="489337"/>
                    <a:pt x="1693977" y="482520"/>
                    <a:pt x="1693977" y="473344"/>
                  </a:cubicBezTo>
                  <a:cubicBezTo>
                    <a:pt x="1693977" y="464168"/>
                    <a:pt x="1686570" y="457352"/>
                    <a:pt x="1677839" y="457352"/>
                  </a:cubicBezTo>
                  <a:cubicBezTo>
                    <a:pt x="1669109" y="457352"/>
                    <a:pt x="1661701" y="464693"/>
                    <a:pt x="1661701" y="473344"/>
                  </a:cubicBezTo>
                  <a:moveTo>
                    <a:pt x="1661701" y="427596"/>
                  </a:moveTo>
                  <a:cubicBezTo>
                    <a:pt x="1661701" y="436247"/>
                    <a:pt x="1669109" y="443588"/>
                    <a:pt x="1677839" y="443588"/>
                  </a:cubicBezTo>
                  <a:cubicBezTo>
                    <a:pt x="1686570" y="443588"/>
                    <a:pt x="1693977" y="436772"/>
                    <a:pt x="1693977" y="427596"/>
                  </a:cubicBezTo>
                  <a:cubicBezTo>
                    <a:pt x="1693977" y="418944"/>
                    <a:pt x="1686570" y="411604"/>
                    <a:pt x="1677839" y="411604"/>
                  </a:cubicBezTo>
                  <a:cubicBezTo>
                    <a:pt x="1669109" y="411604"/>
                    <a:pt x="1661701" y="418944"/>
                    <a:pt x="1661701" y="427596"/>
                  </a:cubicBezTo>
                  <a:moveTo>
                    <a:pt x="1661701" y="381848"/>
                  </a:moveTo>
                  <a:cubicBezTo>
                    <a:pt x="1661701" y="390499"/>
                    <a:pt x="1669109" y="397840"/>
                    <a:pt x="1677839" y="397840"/>
                  </a:cubicBezTo>
                  <a:cubicBezTo>
                    <a:pt x="1686570" y="397840"/>
                    <a:pt x="1693977" y="391024"/>
                    <a:pt x="1693977" y="381848"/>
                  </a:cubicBezTo>
                  <a:cubicBezTo>
                    <a:pt x="1693977" y="372672"/>
                    <a:pt x="1686570" y="365855"/>
                    <a:pt x="1677839" y="365855"/>
                  </a:cubicBezTo>
                  <a:cubicBezTo>
                    <a:pt x="1669109" y="365855"/>
                    <a:pt x="1661701" y="373196"/>
                    <a:pt x="1661701" y="381848"/>
                  </a:cubicBezTo>
                  <a:moveTo>
                    <a:pt x="1661701" y="336099"/>
                  </a:moveTo>
                  <a:cubicBezTo>
                    <a:pt x="1661701" y="344751"/>
                    <a:pt x="1669109" y="352092"/>
                    <a:pt x="1677839" y="352092"/>
                  </a:cubicBezTo>
                  <a:cubicBezTo>
                    <a:pt x="1686570" y="352092"/>
                    <a:pt x="1693977" y="345275"/>
                    <a:pt x="1693977" y="336099"/>
                  </a:cubicBezTo>
                  <a:cubicBezTo>
                    <a:pt x="1693977" y="327448"/>
                    <a:pt x="1686570" y="320107"/>
                    <a:pt x="1677839" y="320107"/>
                  </a:cubicBezTo>
                  <a:cubicBezTo>
                    <a:pt x="1669109" y="320107"/>
                    <a:pt x="1661701" y="327448"/>
                    <a:pt x="1661701" y="336099"/>
                  </a:cubicBezTo>
                  <a:moveTo>
                    <a:pt x="1661701" y="290351"/>
                  </a:moveTo>
                  <a:cubicBezTo>
                    <a:pt x="1661701" y="299003"/>
                    <a:pt x="1669109" y="306343"/>
                    <a:pt x="1677839" y="306343"/>
                  </a:cubicBezTo>
                  <a:cubicBezTo>
                    <a:pt x="1686570" y="306343"/>
                    <a:pt x="1693977" y="299527"/>
                    <a:pt x="1693977" y="290351"/>
                  </a:cubicBezTo>
                  <a:cubicBezTo>
                    <a:pt x="1693977" y="281699"/>
                    <a:pt x="1686570" y="274359"/>
                    <a:pt x="1677839" y="274359"/>
                  </a:cubicBezTo>
                  <a:cubicBezTo>
                    <a:pt x="1669109" y="274359"/>
                    <a:pt x="1661701" y="281699"/>
                    <a:pt x="1661701" y="290351"/>
                  </a:cubicBezTo>
                  <a:moveTo>
                    <a:pt x="1661701" y="244734"/>
                  </a:moveTo>
                  <a:cubicBezTo>
                    <a:pt x="1661701" y="253385"/>
                    <a:pt x="1669109" y="260726"/>
                    <a:pt x="1677839" y="260726"/>
                  </a:cubicBezTo>
                  <a:cubicBezTo>
                    <a:pt x="1686570" y="260726"/>
                    <a:pt x="1693977" y="253910"/>
                    <a:pt x="1693977" y="244734"/>
                  </a:cubicBezTo>
                  <a:cubicBezTo>
                    <a:pt x="1693977" y="236082"/>
                    <a:pt x="1686570" y="228742"/>
                    <a:pt x="1677839" y="228742"/>
                  </a:cubicBezTo>
                  <a:cubicBezTo>
                    <a:pt x="1669109" y="228742"/>
                    <a:pt x="1661701" y="236082"/>
                    <a:pt x="1661701" y="244734"/>
                  </a:cubicBezTo>
                  <a:moveTo>
                    <a:pt x="1661701" y="976576"/>
                  </a:moveTo>
                  <a:cubicBezTo>
                    <a:pt x="1661701" y="985227"/>
                    <a:pt x="1669109" y="992568"/>
                    <a:pt x="1677839" y="992568"/>
                  </a:cubicBezTo>
                  <a:cubicBezTo>
                    <a:pt x="1686570" y="992568"/>
                    <a:pt x="1693977" y="985752"/>
                    <a:pt x="1693977" y="976576"/>
                  </a:cubicBezTo>
                  <a:cubicBezTo>
                    <a:pt x="1693977" y="967924"/>
                    <a:pt x="1686570" y="960583"/>
                    <a:pt x="1677839" y="960583"/>
                  </a:cubicBezTo>
                  <a:cubicBezTo>
                    <a:pt x="1669109" y="960583"/>
                    <a:pt x="1661701" y="967924"/>
                    <a:pt x="1661701" y="976576"/>
                  </a:cubicBezTo>
                  <a:moveTo>
                    <a:pt x="1661701" y="930827"/>
                  </a:moveTo>
                  <a:cubicBezTo>
                    <a:pt x="1661701" y="939479"/>
                    <a:pt x="1669109" y="946820"/>
                    <a:pt x="1677839" y="946820"/>
                  </a:cubicBezTo>
                  <a:cubicBezTo>
                    <a:pt x="1686570" y="946820"/>
                    <a:pt x="1693977" y="940003"/>
                    <a:pt x="1693977" y="930827"/>
                  </a:cubicBezTo>
                  <a:cubicBezTo>
                    <a:pt x="1693977" y="921651"/>
                    <a:pt x="1686570" y="914835"/>
                    <a:pt x="1677839" y="914835"/>
                  </a:cubicBezTo>
                  <a:cubicBezTo>
                    <a:pt x="1669109" y="914835"/>
                    <a:pt x="1661701" y="922176"/>
                    <a:pt x="1661701" y="930827"/>
                  </a:cubicBezTo>
                  <a:moveTo>
                    <a:pt x="1661701" y="885079"/>
                  </a:moveTo>
                  <a:cubicBezTo>
                    <a:pt x="1661701" y="893731"/>
                    <a:pt x="1669109" y="901071"/>
                    <a:pt x="1677839" y="901071"/>
                  </a:cubicBezTo>
                  <a:cubicBezTo>
                    <a:pt x="1686570" y="901071"/>
                    <a:pt x="1693977" y="894255"/>
                    <a:pt x="1693977" y="885079"/>
                  </a:cubicBezTo>
                  <a:cubicBezTo>
                    <a:pt x="1693977" y="876428"/>
                    <a:pt x="1686570" y="869087"/>
                    <a:pt x="1677839" y="869087"/>
                  </a:cubicBezTo>
                  <a:cubicBezTo>
                    <a:pt x="1669109" y="869087"/>
                    <a:pt x="1661701" y="876428"/>
                    <a:pt x="1661701" y="885079"/>
                  </a:cubicBezTo>
                  <a:moveTo>
                    <a:pt x="1661701" y="839331"/>
                  </a:moveTo>
                  <a:cubicBezTo>
                    <a:pt x="1661701" y="847982"/>
                    <a:pt x="1669109" y="855323"/>
                    <a:pt x="1677839" y="855323"/>
                  </a:cubicBezTo>
                  <a:cubicBezTo>
                    <a:pt x="1686570" y="855323"/>
                    <a:pt x="1693977" y="848507"/>
                    <a:pt x="1693977" y="839331"/>
                  </a:cubicBezTo>
                  <a:cubicBezTo>
                    <a:pt x="1693977" y="830155"/>
                    <a:pt x="1686570" y="823339"/>
                    <a:pt x="1677839" y="823339"/>
                  </a:cubicBezTo>
                  <a:cubicBezTo>
                    <a:pt x="1669109" y="823339"/>
                    <a:pt x="1661701" y="830679"/>
                    <a:pt x="1661701" y="839331"/>
                  </a:cubicBezTo>
                  <a:moveTo>
                    <a:pt x="1661701" y="793582"/>
                  </a:moveTo>
                  <a:cubicBezTo>
                    <a:pt x="1661701" y="802234"/>
                    <a:pt x="1669109" y="809575"/>
                    <a:pt x="1677839" y="809575"/>
                  </a:cubicBezTo>
                  <a:cubicBezTo>
                    <a:pt x="1686570" y="809575"/>
                    <a:pt x="1693977" y="802758"/>
                    <a:pt x="1693977" y="793582"/>
                  </a:cubicBezTo>
                  <a:cubicBezTo>
                    <a:pt x="1693977" y="784931"/>
                    <a:pt x="1686570" y="777590"/>
                    <a:pt x="1677839" y="777590"/>
                  </a:cubicBezTo>
                  <a:cubicBezTo>
                    <a:pt x="1669109" y="777590"/>
                    <a:pt x="1661701" y="784931"/>
                    <a:pt x="1661701" y="793582"/>
                  </a:cubicBezTo>
                  <a:moveTo>
                    <a:pt x="1661701" y="747834"/>
                  </a:moveTo>
                  <a:cubicBezTo>
                    <a:pt x="1661701" y="756486"/>
                    <a:pt x="1669109" y="763826"/>
                    <a:pt x="1677839" y="763826"/>
                  </a:cubicBezTo>
                  <a:cubicBezTo>
                    <a:pt x="1686570" y="763826"/>
                    <a:pt x="1693977" y="757010"/>
                    <a:pt x="1693977" y="747834"/>
                  </a:cubicBezTo>
                  <a:cubicBezTo>
                    <a:pt x="1693977" y="739183"/>
                    <a:pt x="1686570" y="731842"/>
                    <a:pt x="1677839" y="731842"/>
                  </a:cubicBezTo>
                  <a:cubicBezTo>
                    <a:pt x="1669109" y="731842"/>
                    <a:pt x="1661701" y="739183"/>
                    <a:pt x="1661701" y="747834"/>
                  </a:cubicBezTo>
                  <a:moveTo>
                    <a:pt x="1661701" y="702217"/>
                  </a:moveTo>
                  <a:cubicBezTo>
                    <a:pt x="1661701" y="710868"/>
                    <a:pt x="1669109" y="718209"/>
                    <a:pt x="1677839" y="718209"/>
                  </a:cubicBezTo>
                  <a:cubicBezTo>
                    <a:pt x="1686570" y="718209"/>
                    <a:pt x="1693977" y="711393"/>
                    <a:pt x="1693977" y="702217"/>
                  </a:cubicBezTo>
                  <a:cubicBezTo>
                    <a:pt x="1693977" y="693041"/>
                    <a:pt x="1686570" y="686225"/>
                    <a:pt x="1677839" y="686225"/>
                  </a:cubicBezTo>
                  <a:cubicBezTo>
                    <a:pt x="1669109" y="686225"/>
                    <a:pt x="1661701" y="693565"/>
                    <a:pt x="1661701" y="702217"/>
                  </a:cubicBezTo>
                  <a:moveTo>
                    <a:pt x="1661701" y="656469"/>
                  </a:moveTo>
                  <a:cubicBezTo>
                    <a:pt x="1661701" y="665120"/>
                    <a:pt x="1669109" y="672461"/>
                    <a:pt x="1677839" y="672461"/>
                  </a:cubicBezTo>
                  <a:cubicBezTo>
                    <a:pt x="1686570" y="672461"/>
                    <a:pt x="1693977" y="665644"/>
                    <a:pt x="1693977" y="656469"/>
                  </a:cubicBezTo>
                  <a:cubicBezTo>
                    <a:pt x="1693977" y="647817"/>
                    <a:pt x="1686570" y="640476"/>
                    <a:pt x="1677839" y="640476"/>
                  </a:cubicBezTo>
                  <a:cubicBezTo>
                    <a:pt x="1669109" y="640476"/>
                    <a:pt x="1661701" y="647817"/>
                    <a:pt x="1661701" y="656469"/>
                  </a:cubicBezTo>
                  <a:moveTo>
                    <a:pt x="1615535" y="610589"/>
                  </a:moveTo>
                  <a:cubicBezTo>
                    <a:pt x="1615535" y="619241"/>
                    <a:pt x="1622943" y="626581"/>
                    <a:pt x="1631673" y="626581"/>
                  </a:cubicBezTo>
                  <a:cubicBezTo>
                    <a:pt x="1640404" y="626581"/>
                    <a:pt x="1647811" y="619765"/>
                    <a:pt x="1647811" y="610589"/>
                  </a:cubicBezTo>
                  <a:cubicBezTo>
                    <a:pt x="1647811" y="601413"/>
                    <a:pt x="1640404" y="594597"/>
                    <a:pt x="1631673" y="594597"/>
                  </a:cubicBezTo>
                  <a:cubicBezTo>
                    <a:pt x="1622943" y="594597"/>
                    <a:pt x="1615535" y="601938"/>
                    <a:pt x="1615535" y="610589"/>
                  </a:cubicBezTo>
                  <a:moveTo>
                    <a:pt x="1615535" y="564841"/>
                  </a:moveTo>
                  <a:cubicBezTo>
                    <a:pt x="1615535" y="573492"/>
                    <a:pt x="1622943" y="580833"/>
                    <a:pt x="1631673" y="580833"/>
                  </a:cubicBezTo>
                  <a:cubicBezTo>
                    <a:pt x="1640404" y="580833"/>
                    <a:pt x="1647811" y="574017"/>
                    <a:pt x="1647811" y="564841"/>
                  </a:cubicBezTo>
                  <a:cubicBezTo>
                    <a:pt x="1647811" y="556189"/>
                    <a:pt x="1640404" y="548849"/>
                    <a:pt x="1631673" y="548849"/>
                  </a:cubicBezTo>
                  <a:cubicBezTo>
                    <a:pt x="1622943" y="548849"/>
                    <a:pt x="1615535" y="556189"/>
                    <a:pt x="1615535" y="564841"/>
                  </a:cubicBezTo>
                  <a:moveTo>
                    <a:pt x="1615535" y="519093"/>
                  </a:moveTo>
                  <a:cubicBezTo>
                    <a:pt x="1615535" y="527744"/>
                    <a:pt x="1622943" y="535085"/>
                    <a:pt x="1631673" y="535085"/>
                  </a:cubicBezTo>
                  <a:cubicBezTo>
                    <a:pt x="1640404" y="535085"/>
                    <a:pt x="1647811" y="528268"/>
                    <a:pt x="1647811" y="519093"/>
                  </a:cubicBezTo>
                  <a:cubicBezTo>
                    <a:pt x="1647811" y="509917"/>
                    <a:pt x="1640404" y="503100"/>
                    <a:pt x="1631673" y="503100"/>
                  </a:cubicBezTo>
                  <a:cubicBezTo>
                    <a:pt x="1622943" y="503100"/>
                    <a:pt x="1615535" y="510441"/>
                    <a:pt x="1615535" y="519093"/>
                  </a:cubicBezTo>
                  <a:moveTo>
                    <a:pt x="1615535" y="473344"/>
                  </a:moveTo>
                  <a:cubicBezTo>
                    <a:pt x="1615535" y="481996"/>
                    <a:pt x="1622943" y="489337"/>
                    <a:pt x="1631673" y="489337"/>
                  </a:cubicBezTo>
                  <a:cubicBezTo>
                    <a:pt x="1640404" y="489337"/>
                    <a:pt x="1647811" y="482520"/>
                    <a:pt x="1647811" y="473344"/>
                  </a:cubicBezTo>
                  <a:cubicBezTo>
                    <a:pt x="1647811" y="464168"/>
                    <a:pt x="1640404" y="457352"/>
                    <a:pt x="1631673" y="457352"/>
                  </a:cubicBezTo>
                  <a:cubicBezTo>
                    <a:pt x="1622943" y="457352"/>
                    <a:pt x="1615535" y="464693"/>
                    <a:pt x="1615535" y="473344"/>
                  </a:cubicBezTo>
                  <a:moveTo>
                    <a:pt x="1615535" y="427596"/>
                  </a:moveTo>
                  <a:cubicBezTo>
                    <a:pt x="1615535" y="436247"/>
                    <a:pt x="1622943" y="443588"/>
                    <a:pt x="1631673" y="443588"/>
                  </a:cubicBezTo>
                  <a:cubicBezTo>
                    <a:pt x="1640404" y="443588"/>
                    <a:pt x="1647811" y="436772"/>
                    <a:pt x="1647811" y="427596"/>
                  </a:cubicBezTo>
                  <a:cubicBezTo>
                    <a:pt x="1647811" y="418944"/>
                    <a:pt x="1640404" y="411604"/>
                    <a:pt x="1631673" y="411604"/>
                  </a:cubicBezTo>
                  <a:cubicBezTo>
                    <a:pt x="1622943" y="411604"/>
                    <a:pt x="1615535" y="418944"/>
                    <a:pt x="1615535" y="427596"/>
                  </a:cubicBezTo>
                  <a:moveTo>
                    <a:pt x="1615535" y="381848"/>
                  </a:moveTo>
                  <a:cubicBezTo>
                    <a:pt x="1615535" y="390499"/>
                    <a:pt x="1622943" y="397840"/>
                    <a:pt x="1631673" y="397840"/>
                  </a:cubicBezTo>
                  <a:cubicBezTo>
                    <a:pt x="1640404" y="397840"/>
                    <a:pt x="1647811" y="391024"/>
                    <a:pt x="1647811" y="381848"/>
                  </a:cubicBezTo>
                  <a:cubicBezTo>
                    <a:pt x="1647811" y="372672"/>
                    <a:pt x="1640404" y="365855"/>
                    <a:pt x="1631673" y="365855"/>
                  </a:cubicBezTo>
                  <a:cubicBezTo>
                    <a:pt x="1622943" y="365855"/>
                    <a:pt x="1615535" y="373196"/>
                    <a:pt x="1615535" y="381848"/>
                  </a:cubicBezTo>
                  <a:moveTo>
                    <a:pt x="1615535" y="336099"/>
                  </a:moveTo>
                  <a:cubicBezTo>
                    <a:pt x="1615535" y="344751"/>
                    <a:pt x="1622943" y="352092"/>
                    <a:pt x="1631673" y="352092"/>
                  </a:cubicBezTo>
                  <a:cubicBezTo>
                    <a:pt x="1640404" y="352092"/>
                    <a:pt x="1647811" y="345275"/>
                    <a:pt x="1647811" y="336099"/>
                  </a:cubicBezTo>
                  <a:cubicBezTo>
                    <a:pt x="1647811" y="327448"/>
                    <a:pt x="1640404" y="320107"/>
                    <a:pt x="1631673" y="320107"/>
                  </a:cubicBezTo>
                  <a:cubicBezTo>
                    <a:pt x="1622943" y="320107"/>
                    <a:pt x="1615535" y="327448"/>
                    <a:pt x="1615535" y="336099"/>
                  </a:cubicBezTo>
                  <a:moveTo>
                    <a:pt x="1615535" y="290351"/>
                  </a:moveTo>
                  <a:cubicBezTo>
                    <a:pt x="1615535" y="299003"/>
                    <a:pt x="1622943" y="306343"/>
                    <a:pt x="1631673" y="306343"/>
                  </a:cubicBezTo>
                  <a:cubicBezTo>
                    <a:pt x="1640404" y="306343"/>
                    <a:pt x="1647811" y="299527"/>
                    <a:pt x="1647811" y="290351"/>
                  </a:cubicBezTo>
                  <a:cubicBezTo>
                    <a:pt x="1647811" y="281699"/>
                    <a:pt x="1640404" y="274359"/>
                    <a:pt x="1631673" y="274359"/>
                  </a:cubicBezTo>
                  <a:cubicBezTo>
                    <a:pt x="1622943" y="274359"/>
                    <a:pt x="1615535" y="281699"/>
                    <a:pt x="1615535" y="290351"/>
                  </a:cubicBezTo>
                  <a:moveTo>
                    <a:pt x="1615535" y="244734"/>
                  </a:moveTo>
                  <a:cubicBezTo>
                    <a:pt x="1615535" y="253385"/>
                    <a:pt x="1622943" y="260726"/>
                    <a:pt x="1631673" y="260726"/>
                  </a:cubicBezTo>
                  <a:cubicBezTo>
                    <a:pt x="1640404" y="260726"/>
                    <a:pt x="1647811" y="253910"/>
                    <a:pt x="1647811" y="244734"/>
                  </a:cubicBezTo>
                  <a:cubicBezTo>
                    <a:pt x="1647811" y="236082"/>
                    <a:pt x="1640404" y="228742"/>
                    <a:pt x="1631673" y="228742"/>
                  </a:cubicBezTo>
                  <a:cubicBezTo>
                    <a:pt x="1622943" y="228742"/>
                    <a:pt x="1615535" y="236082"/>
                    <a:pt x="1615535" y="244734"/>
                  </a:cubicBezTo>
                  <a:moveTo>
                    <a:pt x="1615535" y="976576"/>
                  </a:moveTo>
                  <a:cubicBezTo>
                    <a:pt x="1615535" y="985227"/>
                    <a:pt x="1622943" y="992568"/>
                    <a:pt x="1631673" y="992568"/>
                  </a:cubicBezTo>
                  <a:cubicBezTo>
                    <a:pt x="1640404" y="992568"/>
                    <a:pt x="1647811" y="985752"/>
                    <a:pt x="1647811" y="976576"/>
                  </a:cubicBezTo>
                  <a:cubicBezTo>
                    <a:pt x="1647811" y="967924"/>
                    <a:pt x="1640404" y="960583"/>
                    <a:pt x="1631673" y="960583"/>
                  </a:cubicBezTo>
                  <a:cubicBezTo>
                    <a:pt x="1622943" y="960583"/>
                    <a:pt x="1615535" y="967924"/>
                    <a:pt x="1615535" y="976576"/>
                  </a:cubicBezTo>
                  <a:moveTo>
                    <a:pt x="1615535" y="930827"/>
                  </a:moveTo>
                  <a:cubicBezTo>
                    <a:pt x="1615535" y="939479"/>
                    <a:pt x="1622943" y="946820"/>
                    <a:pt x="1631673" y="946820"/>
                  </a:cubicBezTo>
                  <a:cubicBezTo>
                    <a:pt x="1640404" y="946820"/>
                    <a:pt x="1647811" y="940003"/>
                    <a:pt x="1647811" y="930827"/>
                  </a:cubicBezTo>
                  <a:cubicBezTo>
                    <a:pt x="1647811" y="921651"/>
                    <a:pt x="1640404" y="914835"/>
                    <a:pt x="1631673" y="914835"/>
                  </a:cubicBezTo>
                  <a:cubicBezTo>
                    <a:pt x="1622943" y="914835"/>
                    <a:pt x="1615535" y="922176"/>
                    <a:pt x="1615535" y="930827"/>
                  </a:cubicBezTo>
                  <a:moveTo>
                    <a:pt x="1615535" y="885079"/>
                  </a:moveTo>
                  <a:cubicBezTo>
                    <a:pt x="1615535" y="893731"/>
                    <a:pt x="1622943" y="901071"/>
                    <a:pt x="1631673" y="901071"/>
                  </a:cubicBezTo>
                  <a:cubicBezTo>
                    <a:pt x="1640404" y="901071"/>
                    <a:pt x="1647811" y="894255"/>
                    <a:pt x="1647811" y="885079"/>
                  </a:cubicBezTo>
                  <a:cubicBezTo>
                    <a:pt x="1647811" y="876428"/>
                    <a:pt x="1640404" y="869087"/>
                    <a:pt x="1631673" y="869087"/>
                  </a:cubicBezTo>
                  <a:cubicBezTo>
                    <a:pt x="1622943" y="869087"/>
                    <a:pt x="1615535" y="876428"/>
                    <a:pt x="1615535" y="885079"/>
                  </a:cubicBezTo>
                  <a:moveTo>
                    <a:pt x="1615535" y="839331"/>
                  </a:moveTo>
                  <a:cubicBezTo>
                    <a:pt x="1615535" y="847982"/>
                    <a:pt x="1622943" y="855323"/>
                    <a:pt x="1631673" y="855323"/>
                  </a:cubicBezTo>
                  <a:cubicBezTo>
                    <a:pt x="1640404" y="855323"/>
                    <a:pt x="1647811" y="848507"/>
                    <a:pt x="1647811" y="839331"/>
                  </a:cubicBezTo>
                  <a:cubicBezTo>
                    <a:pt x="1647811" y="830155"/>
                    <a:pt x="1640404" y="823339"/>
                    <a:pt x="1631673" y="823339"/>
                  </a:cubicBezTo>
                  <a:cubicBezTo>
                    <a:pt x="1622943" y="823339"/>
                    <a:pt x="1615535" y="830679"/>
                    <a:pt x="1615535" y="839331"/>
                  </a:cubicBezTo>
                  <a:moveTo>
                    <a:pt x="1615535" y="793582"/>
                  </a:moveTo>
                  <a:cubicBezTo>
                    <a:pt x="1615535" y="802234"/>
                    <a:pt x="1622943" y="809575"/>
                    <a:pt x="1631673" y="809575"/>
                  </a:cubicBezTo>
                  <a:cubicBezTo>
                    <a:pt x="1640404" y="809575"/>
                    <a:pt x="1647811" y="802758"/>
                    <a:pt x="1647811" y="793582"/>
                  </a:cubicBezTo>
                  <a:cubicBezTo>
                    <a:pt x="1647811" y="784931"/>
                    <a:pt x="1640404" y="777590"/>
                    <a:pt x="1631673" y="777590"/>
                  </a:cubicBezTo>
                  <a:cubicBezTo>
                    <a:pt x="1622943" y="777590"/>
                    <a:pt x="1615535" y="784931"/>
                    <a:pt x="1615535" y="793582"/>
                  </a:cubicBezTo>
                  <a:moveTo>
                    <a:pt x="1615535" y="747834"/>
                  </a:moveTo>
                  <a:cubicBezTo>
                    <a:pt x="1615535" y="756486"/>
                    <a:pt x="1622943" y="763826"/>
                    <a:pt x="1631673" y="763826"/>
                  </a:cubicBezTo>
                  <a:cubicBezTo>
                    <a:pt x="1640404" y="763826"/>
                    <a:pt x="1647811" y="757010"/>
                    <a:pt x="1647811" y="747834"/>
                  </a:cubicBezTo>
                  <a:cubicBezTo>
                    <a:pt x="1647811" y="739183"/>
                    <a:pt x="1640404" y="731842"/>
                    <a:pt x="1631673" y="731842"/>
                  </a:cubicBezTo>
                  <a:cubicBezTo>
                    <a:pt x="1622943" y="731842"/>
                    <a:pt x="1615535" y="739183"/>
                    <a:pt x="1615535" y="747834"/>
                  </a:cubicBezTo>
                  <a:moveTo>
                    <a:pt x="1615535" y="702217"/>
                  </a:moveTo>
                  <a:cubicBezTo>
                    <a:pt x="1615535" y="710868"/>
                    <a:pt x="1622943" y="718209"/>
                    <a:pt x="1631673" y="718209"/>
                  </a:cubicBezTo>
                  <a:cubicBezTo>
                    <a:pt x="1640404" y="718209"/>
                    <a:pt x="1647811" y="711393"/>
                    <a:pt x="1647811" y="702217"/>
                  </a:cubicBezTo>
                  <a:cubicBezTo>
                    <a:pt x="1647811" y="693041"/>
                    <a:pt x="1640404" y="686225"/>
                    <a:pt x="1631673" y="686225"/>
                  </a:cubicBezTo>
                  <a:cubicBezTo>
                    <a:pt x="1622943" y="686225"/>
                    <a:pt x="1615535" y="693565"/>
                    <a:pt x="1615535" y="702217"/>
                  </a:cubicBezTo>
                  <a:moveTo>
                    <a:pt x="1615535" y="656469"/>
                  </a:moveTo>
                  <a:cubicBezTo>
                    <a:pt x="1615535" y="665120"/>
                    <a:pt x="1622943" y="672461"/>
                    <a:pt x="1631673" y="672461"/>
                  </a:cubicBezTo>
                  <a:cubicBezTo>
                    <a:pt x="1640404" y="672461"/>
                    <a:pt x="1647811" y="665644"/>
                    <a:pt x="1647811" y="656469"/>
                  </a:cubicBezTo>
                  <a:cubicBezTo>
                    <a:pt x="1647811" y="647817"/>
                    <a:pt x="1640404" y="640476"/>
                    <a:pt x="1631673" y="640476"/>
                  </a:cubicBezTo>
                  <a:cubicBezTo>
                    <a:pt x="1622943" y="640476"/>
                    <a:pt x="1615535" y="647817"/>
                    <a:pt x="1615535" y="656469"/>
                  </a:cubicBezTo>
                  <a:moveTo>
                    <a:pt x="1569369" y="610589"/>
                  </a:moveTo>
                  <a:cubicBezTo>
                    <a:pt x="1569369" y="619241"/>
                    <a:pt x="1576777" y="626581"/>
                    <a:pt x="1585508" y="626581"/>
                  </a:cubicBezTo>
                  <a:cubicBezTo>
                    <a:pt x="1594238" y="626581"/>
                    <a:pt x="1601646" y="619765"/>
                    <a:pt x="1601646" y="610589"/>
                  </a:cubicBezTo>
                  <a:cubicBezTo>
                    <a:pt x="1601646" y="601413"/>
                    <a:pt x="1594238" y="594597"/>
                    <a:pt x="1585508" y="594597"/>
                  </a:cubicBezTo>
                  <a:cubicBezTo>
                    <a:pt x="1576777" y="594597"/>
                    <a:pt x="1569369" y="601938"/>
                    <a:pt x="1569369" y="610589"/>
                  </a:cubicBezTo>
                  <a:moveTo>
                    <a:pt x="1569369" y="564841"/>
                  </a:moveTo>
                  <a:cubicBezTo>
                    <a:pt x="1569369" y="573492"/>
                    <a:pt x="1576777" y="580833"/>
                    <a:pt x="1585508" y="580833"/>
                  </a:cubicBezTo>
                  <a:cubicBezTo>
                    <a:pt x="1594238" y="580833"/>
                    <a:pt x="1601646" y="574017"/>
                    <a:pt x="1601646" y="564841"/>
                  </a:cubicBezTo>
                  <a:cubicBezTo>
                    <a:pt x="1601646" y="556189"/>
                    <a:pt x="1594238" y="548849"/>
                    <a:pt x="1585508" y="548849"/>
                  </a:cubicBezTo>
                  <a:cubicBezTo>
                    <a:pt x="1576777" y="548849"/>
                    <a:pt x="1569369" y="556189"/>
                    <a:pt x="1569369" y="564841"/>
                  </a:cubicBezTo>
                  <a:moveTo>
                    <a:pt x="1569369" y="519093"/>
                  </a:moveTo>
                  <a:cubicBezTo>
                    <a:pt x="1569369" y="527744"/>
                    <a:pt x="1576777" y="535085"/>
                    <a:pt x="1585508" y="535085"/>
                  </a:cubicBezTo>
                  <a:cubicBezTo>
                    <a:pt x="1594238" y="535085"/>
                    <a:pt x="1601646" y="528268"/>
                    <a:pt x="1601646" y="519093"/>
                  </a:cubicBezTo>
                  <a:cubicBezTo>
                    <a:pt x="1601646" y="509917"/>
                    <a:pt x="1594238" y="503100"/>
                    <a:pt x="1585508" y="503100"/>
                  </a:cubicBezTo>
                  <a:cubicBezTo>
                    <a:pt x="1576777" y="503100"/>
                    <a:pt x="1569369" y="510441"/>
                    <a:pt x="1569369" y="519093"/>
                  </a:cubicBezTo>
                  <a:moveTo>
                    <a:pt x="1569369" y="473344"/>
                  </a:moveTo>
                  <a:cubicBezTo>
                    <a:pt x="1569369" y="481996"/>
                    <a:pt x="1576777" y="489337"/>
                    <a:pt x="1585508" y="489337"/>
                  </a:cubicBezTo>
                  <a:cubicBezTo>
                    <a:pt x="1594238" y="489337"/>
                    <a:pt x="1601646" y="482520"/>
                    <a:pt x="1601646" y="473344"/>
                  </a:cubicBezTo>
                  <a:cubicBezTo>
                    <a:pt x="1601646" y="464168"/>
                    <a:pt x="1594238" y="457352"/>
                    <a:pt x="1585508" y="457352"/>
                  </a:cubicBezTo>
                  <a:cubicBezTo>
                    <a:pt x="1576777" y="457352"/>
                    <a:pt x="1569369" y="464693"/>
                    <a:pt x="1569369" y="473344"/>
                  </a:cubicBezTo>
                  <a:moveTo>
                    <a:pt x="1569369" y="427596"/>
                  </a:moveTo>
                  <a:cubicBezTo>
                    <a:pt x="1569369" y="436247"/>
                    <a:pt x="1576777" y="443588"/>
                    <a:pt x="1585508" y="443588"/>
                  </a:cubicBezTo>
                  <a:cubicBezTo>
                    <a:pt x="1594238" y="443588"/>
                    <a:pt x="1601646" y="436772"/>
                    <a:pt x="1601646" y="427596"/>
                  </a:cubicBezTo>
                  <a:cubicBezTo>
                    <a:pt x="1601646" y="418944"/>
                    <a:pt x="1594238" y="411604"/>
                    <a:pt x="1585508" y="411604"/>
                  </a:cubicBezTo>
                  <a:cubicBezTo>
                    <a:pt x="1576777" y="411604"/>
                    <a:pt x="1569369" y="418944"/>
                    <a:pt x="1569369" y="427596"/>
                  </a:cubicBezTo>
                  <a:moveTo>
                    <a:pt x="1569369" y="381848"/>
                  </a:moveTo>
                  <a:cubicBezTo>
                    <a:pt x="1569369" y="390499"/>
                    <a:pt x="1576777" y="397840"/>
                    <a:pt x="1585508" y="397840"/>
                  </a:cubicBezTo>
                  <a:cubicBezTo>
                    <a:pt x="1594238" y="397840"/>
                    <a:pt x="1601646" y="391024"/>
                    <a:pt x="1601646" y="381848"/>
                  </a:cubicBezTo>
                  <a:cubicBezTo>
                    <a:pt x="1601646" y="372672"/>
                    <a:pt x="1594238" y="365855"/>
                    <a:pt x="1585508" y="365855"/>
                  </a:cubicBezTo>
                  <a:cubicBezTo>
                    <a:pt x="1576777" y="365855"/>
                    <a:pt x="1569369" y="373196"/>
                    <a:pt x="1569369" y="381848"/>
                  </a:cubicBezTo>
                  <a:moveTo>
                    <a:pt x="1569369" y="336099"/>
                  </a:moveTo>
                  <a:cubicBezTo>
                    <a:pt x="1569369" y="344751"/>
                    <a:pt x="1576777" y="352092"/>
                    <a:pt x="1585508" y="352092"/>
                  </a:cubicBezTo>
                  <a:cubicBezTo>
                    <a:pt x="1594238" y="352092"/>
                    <a:pt x="1601646" y="345275"/>
                    <a:pt x="1601646" y="336099"/>
                  </a:cubicBezTo>
                  <a:cubicBezTo>
                    <a:pt x="1601646" y="327448"/>
                    <a:pt x="1594238" y="320107"/>
                    <a:pt x="1585508" y="320107"/>
                  </a:cubicBezTo>
                  <a:cubicBezTo>
                    <a:pt x="1576777" y="320107"/>
                    <a:pt x="1569369" y="327448"/>
                    <a:pt x="1569369" y="336099"/>
                  </a:cubicBezTo>
                  <a:moveTo>
                    <a:pt x="1569369" y="290351"/>
                  </a:moveTo>
                  <a:cubicBezTo>
                    <a:pt x="1569369" y="299003"/>
                    <a:pt x="1576777" y="306343"/>
                    <a:pt x="1585508" y="306343"/>
                  </a:cubicBezTo>
                  <a:cubicBezTo>
                    <a:pt x="1594238" y="306343"/>
                    <a:pt x="1601646" y="299527"/>
                    <a:pt x="1601646" y="290351"/>
                  </a:cubicBezTo>
                  <a:cubicBezTo>
                    <a:pt x="1601646" y="281699"/>
                    <a:pt x="1594238" y="274359"/>
                    <a:pt x="1585508" y="274359"/>
                  </a:cubicBezTo>
                  <a:cubicBezTo>
                    <a:pt x="1576777" y="274359"/>
                    <a:pt x="1569369" y="281699"/>
                    <a:pt x="1569369" y="290351"/>
                  </a:cubicBezTo>
                  <a:moveTo>
                    <a:pt x="1569369" y="244734"/>
                  </a:moveTo>
                  <a:cubicBezTo>
                    <a:pt x="1569369" y="253385"/>
                    <a:pt x="1576777" y="260726"/>
                    <a:pt x="1585508" y="260726"/>
                  </a:cubicBezTo>
                  <a:cubicBezTo>
                    <a:pt x="1594238" y="260726"/>
                    <a:pt x="1601646" y="253910"/>
                    <a:pt x="1601646" y="244734"/>
                  </a:cubicBezTo>
                  <a:cubicBezTo>
                    <a:pt x="1601646" y="236082"/>
                    <a:pt x="1594238" y="228742"/>
                    <a:pt x="1585508" y="228742"/>
                  </a:cubicBezTo>
                  <a:cubicBezTo>
                    <a:pt x="1576777" y="228742"/>
                    <a:pt x="1569369" y="236082"/>
                    <a:pt x="1569369" y="244734"/>
                  </a:cubicBezTo>
                  <a:moveTo>
                    <a:pt x="1569369" y="153237"/>
                  </a:moveTo>
                  <a:cubicBezTo>
                    <a:pt x="1569369" y="161889"/>
                    <a:pt x="1576777" y="169229"/>
                    <a:pt x="1585508" y="169229"/>
                  </a:cubicBezTo>
                  <a:cubicBezTo>
                    <a:pt x="1594238" y="169229"/>
                    <a:pt x="1601646" y="162413"/>
                    <a:pt x="1601646" y="153237"/>
                  </a:cubicBezTo>
                  <a:cubicBezTo>
                    <a:pt x="1601646" y="144061"/>
                    <a:pt x="1594238" y="137245"/>
                    <a:pt x="1585508" y="137245"/>
                  </a:cubicBezTo>
                  <a:cubicBezTo>
                    <a:pt x="1576777" y="137245"/>
                    <a:pt x="1569369" y="144586"/>
                    <a:pt x="1569369" y="153237"/>
                  </a:cubicBezTo>
                  <a:moveTo>
                    <a:pt x="1569369" y="976576"/>
                  </a:moveTo>
                  <a:cubicBezTo>
                    <a:pt x="1569369" y="985227"/>
                    <a:pt x="1576777" y="992568"/>
                    <a:pt x="1585508" y="992568"/>
                  </a:cubicBezTo>
                  <a:cubicBezTo>
                    <a:pt x="1594238" y="992568"/>
                    <a:pt x="1601646" y="985752"/>
                    <a:pt x="1601646" y="976576"/>
                  </a:cubicBezTo>
                  <a:cubicBezTo>
                    <a:pt x="1601646" y="967924"/>
                    <a:pt x="1594238" y="960583"/>
                    <a:pt x="1585508" y="960583"/>
                  </a:cubicBezTo>
                  <a:cubicBezTo>
                    <a:pt x="1576777" y="960583"/>
                    <a:pt x="1569369" y="967924"/>
                    <a:pt x="1569369" y="976576"/>
                  </a:cubicBezTo>
                  <a:moveTo>
                    <a:pt x="1569369" y="930827"/>
                  </a:moveTo>
                  <a:cubicBezTo>
                    <a:pt x="1569369" y="939479"/>
                    <a:pt x="1576777" y="946820"/>
                    <a:pt x="1585508" y="946820"/>
                  </a:cubicBezTo>
                  <a:cubicBezTo>
                    <a:pt x="1594238" y="946820"/>
                    <a:pt x="1601646" y="940003"/>
                    <a:pt x="1601646" y="930827"/>
                  </a:cubicBezTo>
                  <a:cubicBezTo>
                    <a:pt x="1601646" y="921651"/>
                    <a:pt x="1594238" y="914835"/>
                    <a:pt x="1585508" y="914835"/>
                  </a:cubicBezTo>
                  <a:cubicBezTo>
                    <a:pt x="1576777" y="914835"/>
                    <a:pt x="1569369" y="922176"/>
                    <a:pt x="1569369" y="930827"/>
                  </a:cubicBezTo>
                  <a:moveTo>
                    <a:pt x="1569369" y="885079"/>
                  </a:moveTo>
                  <a:cubicBezTo>
                    <a:pt x="1569369" y="893731"/>
                    <a:pt x="1576777" y="901071"/>
                    <a:pt x="1585508" y="901071"/>
                  </a:cubicBezTo>
                  <a:cubicBezTo>
                    <a:pt x="1594238" y="901071"/>
                    <a:pt x="1601646" y="894255"/>
                    <a:pt x="1601646" y="885079"/>
                  </a:cubicBezTo>
                  <a:cubicBezTo>
                    <a:pt x="1601646" y="876428"/>
                    <a:pt x="1594238" y="869087"/>
                    <a:pt x="1585508" y="869087"/>
                  </a:cubicBezTo>
                  <a:cubicBezTo>
                    <a:pt x="1576777" y="869087"/>
                    <a:pt x="1569369" y="876428"/>
                    <a:pt x="1569369" y="885079"/>
                  </a:cubicBezTo>
                  <a:moveTo>
                    <a:pt x="1569369" y="839331"/>
                  </a:moveTo>
                  <a:cubicBezTo>
                    <a:pt x="1569369" y="847982"/>
                    <a:pt x="1576777" y="855323"/>
                    <a:pt x="1585508" y="855323"/>
                  </a:cubicBezTo>
                  <a:cubicBezTo>
                    <a:pt x="1594238" y="855323"/>
                    <a:pt x="1601646" y="848507"/>
                    <a:pt x="1601646" y="839331"/>
                  </a:cubicBezTo>
                  <a:cubicBezTo>
                    <a:pt x="1601646" y="830155"/>
                    <a:pt x="1594238" y="823339"/>
                    <a:pt x="1585508" y="823339"/>
                  </a:cubicBezTo>
                  <a:cubicBezTo>
                    <a:pt x="1576777" y="823339"/>
                    <a:pt x="1569369" y="830679"/>
                    <a:pt x="1569369" y="839331"/>
                  </a:cubicBezTo>
                  <a:moveTo>
                    <a:pt x="1569369" y="793582"/>
                  </a:moveTo>
                  <a:cubicBezTo>
                    <a:pt x="1569369" y="802234"/>
                    <a:pt x="1576777" y="809575"/>
                    <a:pt x="1585508" y="809575"/>
                  </a:cubicBezTo>
                  <a:cubicBezTo>
                    <a:pt x="1594238" y="809575"/>
                    <a:pt x="1601646" y="802758"/>
                    <a:pt x="1601646" y="793582"/>
                  </a:cubicBezTo>
                  <a:cubicBezTo>
                    <a:pt x="1601646" y="784931"/>
                    <a:pt x="1594238" y="777590"/>
                    <a:pt x="1585508" y="777590"/>
                  </a:cubicBezTo>
                  <a:cubicBezTo>
                    <a:pt x="1576777" y="777590"/>
                    <a:pt x="1569369" y="784931"/>
                    <a:pt x="1569369" y="793582"/>
                  </a:cubicBezTo>
                  <a:moveTo>
                    <a:pt x="1569369" y="747834"/>
                  </a:moveTo>
                  <a:cubicBezTo>
                    <a:pt x="1569369" y="756486"/>
                    <a:pt x="1576777" y="763826"/>
                    <a:pt x="1585508" y="763826"/>
                  </a:cubicBezTo>
                  <a:cubicBezTo>
                    <a:pt x="1594238" y="763826"/>
                    <a:pt x="1601646" y="757010"/>
                    <a:pt x="1601646" y="747834"/>
                  </a:cubicBezTo>
                  <a:cubicBezTo>
                    <a:pt x="1601646" y="739183"/>
                    <a:pt x="1594238" y="731842"/>
                    <a:pt x="1585508" y="731842"/>
                  </a:cubicBezTo>
                  <a:cubicBezTo>
                    <a:pt x="1576777" y="731842"/>
                    <a:pt x="1569369" y="739183"/>
                    <a:pt x="1569369" y="747834"/>
                  </a:cubicBezTo>
                  <a:moveTo>
                    <a:pt x="1569369" y="702217"/>
                  </a:moveTo>
                  <a:cubicBezTo>
                    <a:pt x="1569369" y="710868"/>
                    <a:pt x="1576777" y="718209"/>
                    <a:pt x="1585508" y="718209"/>
                  </a:cubicBezTo>
                  <a:cubicBezTo>
                    <a:pt x="1594238" y="718209"/>
                    <a:pt x="1601646" y="711393"/>
                    <a:pt x="1601646" y="702217"/>
                  </a:cubicBezTo>
                  <a:cubicBezTo>
                    <a:pt x="1601646" y="693041"/>
                    <a:pt x="1594238" y="686225"/>
                    <a:pt x="1585508" y="686225"/>
                  </a:cubicBezTo>
                  <a:cubicBezTo>
                    <a:pt x="1576777" y="686225"/>
                    <a:pt x="1569369" y="693565"/>
                    <a:pt x="1569369" y="702217"/>
                  </a:cubicBezTo>
                  <a:moveTo>
                    <a:pt x="1569369" y="656469"/>
                  </a:moveTo>
                  <a:cubicBezTo>
                    <a:pt x="1569369" y="665120"/>
                    <a:pt x="1576777" y="672461"/>
                    <a:pt x="1585508" y="672461"/>
                  </a:cubicBezTo>
                  <a:cubicBezTo>
                    <a:pt x="1594238" y="672461"/>
                    <a:pt x="1601646" y="665644"/>
                    <a:pt x="1601646" y="656469"/>
                  </a:cubicBezTo>
                  <a:cubicBezTo>
                    <a:pt x="1601646" y="647817"/>
                    <a:pt x="1594238" y="640476"/>
                    <a:pt x="1585508" y="640476"/>
                  </a:cubicBezTo>
                  <a:cubicBezTo>
                    <a:pt x="1576777" y="640476"/>
                    <a:pt x="1569369" y="647817"/>
                    <a:pt x="1569369" y="656469"/>
                  </a:cubicBezTo>
                  <a:moveTo>
                    <a:pt x="1523204" y="610589"/>
                  </a:moveTo>
                  <a:cubicBezTo>
                    <a:pt x="1523204" y="619241"/>
                    <a:pt x="1530611" y="626581"/>
                    <a:pt x="1539342" y="626581"/>
                  </a:cubicBezTo>
                  <a:cubicBezTo>
                    <a:pt x="1548072" y="626581"/>
                    <a:pt x="1555480" y="619765"/>
                    <a:pt x="1555480" y="610589"/>
                  </a:cubicBezTo>
                  <a:cubicBezTo>
                    <a:pt x="1555480" y="601413"/>
                    <a:pt x="1548072" y="594597"/>
                    <a:pt x="1539342" y="594597"/>
                  </a:cubicBezTo>
                  <a:cubicBezTo>
                    <a:pt x="1530611" y="594597"/>
                    <a:pt x="1523204" y="601938"/>
                    <a:pt x="1523204" y="610589"/>
                  </a:cubicBezTo>
                  <a:moveTo>
                    <a:pt x="1523204" y="564841"/>
                  </a:moveTo>
                  <a:cubicBezTo>
                    <a:pt x="1523204" y="573492"/>
                    <a:pt x="1530611" y="580833"/>
                    <a:pt x="1539342" y="580833"/>
                  </a:cubicBezTo>
                  <a:cubicBezTo>
                    <a:pt x="1548072" y="580833"/>
                    <a:pt x="1555480" y="574017"/>
                    <a:pt x="1555480" y="564841"/>
                  </a:cubicBezTo>
                  <a:cubicBezTo>
                    <a:pt x="1555480" y="556189"/>
                    <a:pt x="1548072" y="548849"/>
                    <a:pt x="1539342" y="548849"/>
                  </a:cubicBezTo>
                  <a:cubicBezTo>
                    <a:pt x="1530611" y="548849"/>
                    <a:pt x="1523204" y="556189"/>
                    <a:pt x="1523204" y="564841"/>
                  </a:cubicBezTo>
                  <a:moveTo>
                    <a:pt x="1523204" y="519093"/>
                  </a:moveTo>
                  <a:cubicBezTo>
                    <a:pt x="1523204" y="527744"/>
                    <a:pt x="1530611" y="535085"/>
                    <a:pt x="1539342" y="535085"/>
                  </a:cubicBezTo>
                  <a:cubicBezTo>
                    <a:pt x="1548072" y="535085"/>
                    <a:pt x="1555480" y="528268"/>
                    <a:pt x="1555480" y="519093"/>
                  </a:cubicBezTo>
                  <a:cubicBezTo>
                    <a:pt x="1555480" y="509917"/>
                    <a:pt x="1548072" y="503100"/>
                    <a:pt x="1539342" y="503100"/>
                  </a:cubicBezTo>
                  <a:cubicBezTo>
                    <a:pt x="1530611" y="503100"/>
                    <a:pt x="1523204" y="510441"/>
                    <a:pt x="1523204" y="519093"/>
                  </a:cubicBezTo>
                  <a:moveTo>
                    <a:pt x="1523204" y="473344"/>
                  </a:moveTo>
                  <a:cubicBezTo>
                    <a:pt x="1523204" y="481996"/>
                    <a:pt x="1530611" y="489337"/>
                    <a:pt x="1539342" y="489337"/>
                  </a:cubicBezTo>
                  <a:cubicBezTo>
                    <a:pt x="1548072" y="489337"/>
                    <a:pt x="1555480" y="482520"/>
                    <a:pt x="1555480" y="473344"/>
                  </a:cubicBezTo>
                  <a:cubicBezTo>
                    <a:pt x="1555480" y="464168"/>
                    <a:pt x="1548072" y="457352"/>
                    <a:pt x="1539342" y="457352"/>
                  </a:cubicBezTo>
                  <a:cubicBezTo>
                    <a:pt x="1530611" y="457352"/>
                    <a:pt x="1523204" y="464693"/>
                    <a:pt x="1523204" y="473344"/>
                  </a:cubicBezTo>
                  <a:moveTo>
                    <a:pt x="1523204" y="427596"/>
                  </a:moveTo>
                  <a:cubicBezTo>
                    <a:pt x="1523204" y="436247"/>
                    <a:pt x="1530611" y="443588"/>
                    <a:pt x="1539342" y="443588"/>
                  </a:cubicBezTo>
                  <a:cubicBezTo>
                    <a:pt x="1548072" y="443588"/>
                    <a:pt x="1555480" y="436772"/>
                    <a:pt x="1555480" y="427596"/>
                  </a:cubicBezTo>
                  <a:cubicBezTo>
                    <a:pt x="1555480" y="418944"/>
                    <a:pt x="1548072" y="411604"/>
                    <a:pt x="1539342" y="411604"/>
                  </a:cubicBezTo>
                  <a:cubicBezTo>
                    <a:pt x="1530611" y="411604"/>
                    <a:pt x="1523204" y="418944"/>
                    <a:pt x="1523204" y="427596"/>
                  </a:cubicBezTo>
                  <a:moveTo>
                    <a:pt x="1523204" y="198985"/>
                  </a:moveTo>
                  <a:cubicBezTo>
                    <a:pt x="1523204" y="207637"/>
                    <a:pt x="1530611" y="214978"/>
                    <a:pt x="1539342" y="214978"/>
                  </a:cubicBezTo>
                  <a:cubicBezTo>
                    <a:pt x="1548072" y="214978"/>
                    <a:pt x="1555480" y="208161"/>
                    <a:pt x="1555480" y="198985"/>
                  </a:cubicBezTo>
                  <a:cubicBezTo>
                    <a:pt x="1555480" y="189810"/>
                    <a:pt x="1548072" y="182993"/>
                    <a:pt x="1539342" y="182993"/>
                  </a:cubicBezTo>
                  <a:cubicBezTo>
                    <a:pt x="1530611" y="182993"/>
                    <a:pt x="1523204" y="190334"/>
                    <a:pt x="1523204" y="198985"/>
                  </a:cubicBezTo>
                  <a:moveTo>
                    <a:pt x="1523204" y="153237"/>
                  </a:moveTo>
                  <a:cubicBezTo>
                    <a:pt x="1523204" y="161889"/>
                    <a:pt x="1530611" y="169229"/>
                    <a:pt x="1539342" y="169229"/>
                  </a:cubicBezTo>
                  <a:cubicBezTo>
                    <a:pt x="1548072" y="169229"/>
                    <a:pt x="1555480" y="162413"/>
                    <a:pt x="1555480" y="153237"/>
                  </a:cubicBezTo>
                  <a:cubicBezTo>
                    <a:pt x="1555480" y="144061"/>
                    <a:pt x="1548072" y="137245"/>
                    <a:pt x="1539342" y="137245"/>
                  </a:cubicBezTo>
                  <a:cubicBezTo>
                    <a:pt x="1530611" y="137245"/>
                    <a:pt x="1523204" y="144586"/>
                    <a:pt x="1523204" y="153237"/>
                  </a:cubicBezTo>
                  <a:moveTo>
                    <a:pt x="1523204" y="976576"/>
                  </a:moveTo>
                  <a:cubicBezTo>
                    <a:pt x="1523204" y="985227"/>
                    <a:pt x="1530611" y="992568"/>
                    <a:pt x="1539342" y="992568"/>
                  </a:cubicBezTo>
                  <a:cubicBezTo>
                    <a:pt x="1548072" y="992568"/>
                    <a:pt x="1555480" y="985752"/>
                    <a:pt x="1555480" y="976576"/>
                  </a:cubicBezTo>
                  <a:cubicBezTo>
                    <a:pt x="1555480" y="967924"/>
                    <a:pt x="1548072" y="960583"/>
                    <a:pt x="1539342" y="960583"/>
                  </a:cubicBezTo>
                  <a:cubicBezTo>
                    <a:pt x="1530611" y="960583"/>
                    <a:pt x="1523204" y="967924"/>
                    <a:pt x="1523204" y="976576"/>
                  </a:cubicBezTo>
                  <a:moveTo>
                    <a:pt x="1523204" y="930827"/>
                  </a:moveTo>
                  <a:cubicBezTo>
                    <a:pt x="1523204" y="939479"/>
                    <a:pt x="1530611" y="946820"/>
                    <a:pt x="1539342" y="946820"/>
                  </a:cubicBezTo>
                  <a:cubicBezTo>
                    <a:pt x="1548072" y="946820"/>
                    <a:pt x="1555480" y="940003"/>
                    <a:pt x="1555480" y="930827"/>
                  </a:cubicBezTo>
                  <a:cubicBezTo>
                    <a:pt x="1555480" y="921651"/>
                    <a:pt x="1548072" y="914835"/>
                    <a:pt x="1539342" y="914835"/>
                  </a:cubicBezTo>
                  <a:cubicBezTo>
                    <a:pt x="1530611" y="914835"/>
                    <a:pt x="1523204" y="922176"/>
                    <a:pt x="1523204" y="930827"/>
                  </a:cubicBezTo>
                  <a:moveTo>
                    <a:pt x="1523204" y="885079"/>
                  </a:moveTo>
                  <a:cubicBezTo>
                    <a:pt x="1523204" y="893731"/>
                    <a:pt x="1530611" y="901071"/>
                    <a:pt x="1539342" y="901071"/>
                  </a:cubicBezTo>
                  <a:cubicBezTo>
                    <a:pt x="1548072" y="901071"/>
                    <a:pt x="1555480" y="894255"/>
                    <a:pt x="1555480" y="885079"/>
                  </a:cubicBezTo>
                  <a:cubicBezTo>
                    <a:pt x="1555480" y="876428"/>
                    <a:pt x="1548072" y="869087"/>
                    <a:pt x="1539342" y="869087"/>
                  </a:cubicBezTo>
                  <a:cubicBezTo>
                    <a:pt x="1530611" y="869087"/>
                    <a:pt x="1523204" y="876428"/>
                    <a:pt x="1523204" y="885079"/>
                  </a:cubicBezTo>
                  <a:moveTo>
                    <a:pt x="1523204" y="839331"/>
                  </a:moveTo>
                  <a:cubicBezTo>
                    <a:pt x="1523204" y="847982"/>
                    <a:pt x="1530611" y="855323"/>
                    <a:pt x="1539342" y="855323"/>
                  </a:cubicBezTo>
                  <a:cubicBezTo>
                    <a:pt x="1548072" y="855323"/>
                    <a:pt x="1555480" y="848507"/>
                    <a:pt x="1555480" y="839331"/>
                  </a:cubicBezTo>
                  <a:cubicBezTo>
                    <a:pt x="1555480" y="830155"/>
                    <a:pt x="1548072" y="823339"/>
                    <a:pt x="1539342" y="823339"/>
                  </a:cubicBezTo>
                  <a:cubicBezTo>
                    <a:pt x="1530611" y="823339"/>
                    <a:pt x="1523204" y="830679"/>
                    <a:pt x="1523204" y="839331"/>
                  </a:cubicBezTo>
                  <a:moveTo>
                    <a:pt x="1523204" y="793582"/>
                  </a:moveTo>
                  <a:cubicBezTo>
                    <a:pt x="1523204" y="802234"/>
                    <a:pt x="1530611" y="809575"/>
                    <a:pt x="1539342" y="809575"/>
                  </a:cubicBezTo>
                  <a:cubicBezTo>
                    <a:pt x="1548072" y="809575"/>
                    <a:pt x="1555480" y="802758"/>
                    <a:pt x="1555480" y="793582"/>
                  </a:cubicBezTo>
                  <a:cubicBezTo>
                    <a:pt x="1555480" y="784931"/>
                    <a:pt x="1548072" y="777590"/>
                    <a:pt x="1539342" y="777590"/>
                  </a:cubicBezTo>
                  <a:cubicBezTo>
                    <a:pt x="1530611" y="777590"/>
                    <a:pt x="1523204" y="784931"/>
                    <a:pt x="1523204" y="793582"/>
                  </a:cubicBezTo>
                  <a:moveTo>
                    <a:pt x="1523204" y="747834"/>
                  </a:moveTo>
                  <a:cubicBezTo>
                    <a:pt x="1523204" y="756486"/>
                    <a:pt x="1530611" y="763826"/>
                    <a:pt x="1539342" y="763826"/>
                  </a:cubicBezTo>
                  <a:cubicBezTo>
                    <a:pt x="1548072" y="763826"/>
                    <a:pt x="1555480" y="757010"/>
                    <a:pt x="1555480" y="747834"/>
                  </a:cubicBezTo>
                  <a:cubicBezTo>
                    <a:pt x="1555480" y="739183"/>
                    <a:pt x="1548072" y="731842"/>
                    <a:pt x="1539342" y="731842"/>
                  </a:cubicBezTo>
                  <a:cubicBezTo>
                    <a:pt x="1530611" y="731842"/>
                    <a:pt x="1523204" y="739183"/>
                    <a:pt x="1523204" y="747834"/>
                  </a:cubicBezTo>
                  <a:moveTo>
                    <a:pt x="1523204" y="702217"/>
                  </a:moveTo>
                  <a:cubicBezTo>
                    <a:pt x="1523204" y="710868"/>
                    <a:pt x="1530611" y="718209"/>
                    <a:pt x="1539342" y="718209"/>
                  </a:cubicBezTo>
                  <a:cubicBezTo>
                    <a:pt x="1548072" y="718209"/>
                    <a:pt x="1555480" y="711393"/>
                    <a:pt x="1555480" y="702217"/>
                  </a:cubicBezTo>
                  <a:cubicBezTo>
                    <a:pt x="1555480" y="693041"/>
                    <a:pt x="1548072" y="686225"/>
                    <a:pt x="1539342" y="686225"/>
                  </a:cubicBezTo>
                  <a:cubicBezTo>
                    <a:pt x="1530611" y="686225"/>
                    <a:pt x="1523204" y="693565"/>
                    <a:pt x="1523204" y="702217"/>
                  </a:cubicBezTo>
                  <a:moveTo>
                    <a:pt x="1523204" y="656469"/>
                  </a:moveTo>
                  <a:cubicBezTo>
                    <a:pt x="1523204" y="665120"/>
                    <a:pt x="1530611" y="672461"/>
                    <a:pt x="1539342" y="672461"/>
                  </a:cubicBezTo>
                  <a:cubicBezTo>
                    <a:pt x="1548072" y="672461"/>
                    <a:pt x="1555480" y="665644"/>
                    <a:pt x="1555480" y="656469"/>
                  </a:cubicBezTo>
                  <a:cubicBezTo>
                    <a:pt x="1555480" y="647817"/>
                    <a:pt x="1548072" y="640476"/>
                    <a:pt x="1539342" y="640476"/>
                  </a:cubicBezTo>
                  <a:cubicBezTo>
                    <a:pt x="1530611" y="640476"/>
                    <a:pt x="1523204" y="647817"/>
                    <a:pt x="1523204" y="656469"/>
                  </a:cubicBezTo>
                  <a:moveTo>
                    <a:pt x="1477038" y="610589"/>
                  </a:moveTo>
                  <a:cubicBezTo>
                    <a:pt x="1477038" y="619241"/>
                    <a:pt x="1484446" y="626581"/>
                    <a:pt x="1493176" y="626581"/>
                  </a:cubicBezTo>
                  <a:cubicBezTo>
                    <a:pt x="1501907" y="626581"/>
                    <a:pt x="1509314" y="619765"/>
                    <a:pt x="1509314" y="610589"/>
                  </a:cubicBezTo>
                  <a:cubicBezTo>
                    <a:pt x="1509314" y="601413"/>
                    <a:pt x="1501907" y="594597"/>
                    <a:pt x="1493176" y="594597"/>
                  </a:cubicBezTo>
                  <a:cubicBezTo>
                    <a:pt x="1484446" y="594597"/>
                    <a:pt x="1477038" y="601938"/>
                    <a:pt x="1477038" y="610589"/>
                  </a:cubicBezTo>
                  <a:moveTo>
                    <a:pt x="1477038" y="564841"/>
                  </a:moveTo>
                  <a:cubicBezTo>
                    <a:pt x="1477038" y="573492"/>
                    <a:pt x="1484446" y="580833"/>
                    <a:pt x="1493176" y="580833"/>
                  </a:cubicBezTo>
                  <a:cubicBezTo>
                    <a:pt x="1501907" y="580833"/>
                    <a:pt x="1509314" y="574017"/>
                    <a:pt x="1509314" y="564841"/>
                  </a:cubicBezTo>
                  <a:cubicBezTo>
                    <a:pt x="1509314" y="556189"/>
                    <a:pt x="1501907" y="548849"/>
                    <a:pt x="1493176" y="548849"/>
                  </a:cubicBezTo>
                  <a:cubicBezTo>
                    <a:pt x="1484446" y="548849"/>
                    <a:pt x="1477038" y="556189"/>
                    <a:pt x="1477038" y="564841"/>
                  </a:cubicBezTo>
                  <a:moveTo>
                    <a:pt x="1477038" y="519093"/>
                  </a:moveTo>
                  <a:cubicBezTo>
                    <a:pt x="1477038" y="527744"/>
                    <a:pt x="1484446" y="535085"/>
                    <a:pt x="1493176" y="535085"/>
                  </a:cubicBezTo>
                  <a:cubicBezTo>
                    <a:pt x="1501907" y="535085"/>
                    <a:pt x="1509314" y="528268"/>
                    <a:pt x="1509314" y="519093"/>
                  </a:cubicBezTo>
                  <a:cubicBezTo>
                    <a:pt x="1509314" y="509917"/>
                    <a:pt x="1501907" y="503100"/>
                    <a:pt x="1493176" y="503100"/>
                  </a:cubicBezTo>
                  <a:cubicBezTo>
                    <a:pt x="1484446" y="503100"/>
                    <a:pt x="1477038" y="510441"/>
                    <a:pt x="1477038" y="519093"/>
                  </a:cubicBezTo>
                  <a:moveTo>
                    <a:pt x="1477038" y="473344"/>
                  </a:moveTo>
                  <a:cubicBezTo>
                    <a:pt x="1477038" y="481996"/>
                    <a:pt x="1484446" y="489337"/>
                    <a:pt x="1493176" y="489337"/>
                  </a:cubicBezTo>
                  <a:cubicBezTo>
                    <a:pt x="1501907" y="489337"/>
                    <a:pt x="1509314" y="482520"/>
                    <a:pt x="1509314" y="473344"/>
                  </a:cubicBezTo>
                  <a:cubicBezTo>
                    <a:pt x="1509314" y="464168"/>
                    <a:pt x="1501907" y="457352"/>
                    <a:pt x="1493176" y="457352"/>
                  </a:cubicBezTo>
                  <a:cubicBezTo>
                    <a:pt x="1484446" y="457352"/>
                    <a:pt x="1477038" y="464693"/>
                    <a:pt x="1477038" y="473344"/>
                  </a:cubicBezTo>
                  <a:moveTo>
                    <a:pt x="1477038" y="427596"/>
                  </a:moveTo>
                  <a:cubicBezTo>
                    <a:pt x="1477038" y="436247"/>
                    <a:pt x="1484446" y="443588"/>
                    <a:pt x="1493176" y="443588"/>
                  </a:cubicBezTo>
                  <a:cubicBezTo>
                    <a:pt x="1501907" y="443588"/>
                    <a:pt x="1509314" y="436772"/>
                    <a:pt x="1509314" y="427596"/>
                  </a:cubicBezTo>
                  <a:cubicBezTo>
                    <a:pt x="1509314" y="418944"/>
                    <a:pt x="1501907" y="411604"/>
                    <a:pt x="1493176" y="411604"/>
                  </a:cubicBezTo>
                  <a:cubicBezTo>
                    <a:pt x="1484446" y="411604"/>
                    <a:pt x="1477038" y="418944"/>
                    <a:pt x="1477038" y="427596"/>
                  </a:cubicBezTo>
                  <a:moveTo>
                    <a:pt x="1477038" y="381848"/>
                  </a:moveTo>
                  <a:cubicBezTo>
                    <a:pt x="1477038" y="390499"/>
                    <a:pt x="1484446" y="397840"/>
                    <a:pt x="1493176" y="397840"/>
                  </a:cubicBezTo>
                  <a:cubicBezTo>
                    <a:pt x="1501907" y="397840"/>
                    <a:pt x="1509314" y="391024"/>
                    <a:pt x="1509314" y="381848"/>
                  </a:cubicBezTo>
                  <a:cubicBezTo>
                    <a:pt x="1509314" y="372672"/>
                    <a:pt x="1501907" y="365855"/>
                    <a:pt x="1493176" y="365855"/>
                  </a:cubicBezTo>
                  <a:cubicBezTo>
                    <a:pt x="1484446" y="365855"/>
                    <a:pt x="1477038" y="373196"/>
                    <a:pt x="1477038" y="381848"/>
                  </a:cubicBezTo>
                  <a:moveTo>
                    <a:pt x="1477038" y="336099"/>
                  </a:moveTo>
                  <a:cubicBezTo>
                    <a:pt x="1477038" y="344751"/>
                    <a:pt x="1484446" y="352092"/>
                    <a:pt x="1493176" y="352092"/>
                  </a:cubicBezTo>
                  <a:cubicBezTo>
                    <a:pt x="1501907" y="352092"/>
                    <a:pt x="1509314" y="345275"/>
                    <a:pt x="1509314" y="336099"/>
                  </a:cubicBezTo>
                  <a:cubicBezTo>
                    <a:pt x="1509314" y="327448"/>
                    <a:pt x="1501907" y="320107"/>
                    <a:pt x="1493176" y="320107"/>
                  </a:cubicBezTo>
                  <a:cubicBezTo>
                    <a:pt x="1484446" y="320107"/>
                    <a:pt x="1477038" y="327448"/>
                    <a:pt x="1477038" y="336099"/>
                  </a:cubicBezTo>
                  <a:moveTo>
                    <a:pt x="1477038" y="290351"/>
                  </a:moveTo>
                  <a:cubicBezTo>
                    <a:pt x="1477038" y="299003"/>
                    <a:pt x="1484446" y="306343"/>
                    <a:pt x="1493176" y="306343"/>
                  </a:cubicBezTo>
                  <a:cubicBezTo>
                    <a:pt x="1501907" y="306343"/>
                    <a:pt x="1509314" y="299527"/>
                    <a:pt x="1509314" y="290351"/>
                  </a:cubicBezTo>
                  <a:cubicBezTo>
                    <a:pt x="1509314" y="281699"/>
                    <a:pt x="1501907" y="274359"/>
                    <a:pt x="1493176" y="274359"/>
                  </a:cubicBezTo>
                  <a:cubicBezTo>
                    <a:pt x="1484446" y="274359"/>
                    <a:pt x="1477038" y="281699"/>
                    <a:pt x="1477038" y="290351"/>
                  </a:cubicBezTo>
                  <a:moveTo>
                    <a:pt x="1477038" y="244734"/>
                  </a:moveTo>
                  <a:cubicBezTo>
                    <a:pt x="1477038" y="253385"/>
                    <a:pt x="1484446" y="260726"/>
                    <a:pt x="1493176" y="260726"/>
                  </a:cubicBezTo>
                  <a:cubicBezTo>
                    <a:pt x="1501907" y="260726"/>
                    <a:pt x="1509314" y="253910"/>
                    <a:pt x="1509314" y="244734"/>
                  </a:cubicBezTo>
                  <a:cubicBezTo>
                    <a:pt x="1509314" y="236082"/>
                    <a:pt x="1501907" y="228742"/>
                    <a:pt x="1493176" y="228742"/>
                  </a:cubicBezTo>
                  <a:cubicBezTo>
                    <a:pt x="1484446" y="228742"/>
                    <a:pt x="1477038" y="236082"/>
                    <a:pt x="1477038" y="244734"/>
                  </a:cubicBezTo>
                  <a:moveTo>
                    <a:pt x="1477038" y="198985"/>
                  </a:moveTo>
                  <a:cubicBezTo>
                    <a:pt x="1477038" y="207637"/>
                    <a:pt x="1484446" y="214978"/>
                    <a:pt x="1493176" y="214978"/>
                  </a:cubicBezTo>
                  <a:cubicBezTo>
                    <a:pt x="1501907" y="214978"/>
                    <a:pt x="1509314" y="208161"/>
                    <a:pt x="1509314" y="198985"/>
                  </a:cubicBezTo>
                  <a:cubicBezTo>
                    <a:pt x="1509314" y="189810"/>
                    <a:pt x="1501907" y="182993"/>
                    <a:pt x="1493176" y="182993"/>
                  </a:cubicBezTo>
                  <a:cubicBezTo>
                    <a:pt x="1484446" y="182993"/>
                    <a:pt x="1477038" y="190334"/>
                    <a:pt x="1477038" y="198985"/>
                  </a:cubicBezTo>
                  <a:moveTo>
                    <a:pt x="1477038" y="153237"/>
                  </a:moveTo>
                  <a:cubicBezTo>
                    <a:pt x="1477038" y="161889"/>
                    <a:pt x="1484446" y="169229"/>
                    <a:pt x="1493176" y="169229"/>
                  </a:cubicBezTo>
                  <a:cubicBezTo>
                    <a:pt x="1501907" y="169229"/>
                    <a:pt x="1509314" y="162413"/>
                    <a:pt x="1509314" y="153237"/>
                  </a:cubicBezTo>
                  <a:cubicBezTo>
                    <a:pt x="1509314" y="144061"/>
                    <a:pt x="1501907" y="137245"/>
                    <a:pt x="1493176" y="137245"/>
                  </a:cubicBezTo>
                  <a:cubicBezTo>
                    <a:pt x="1484446" y="137245"/>
                    <a:pt x="1477038" y="144586"/>
                    <a:pt x="1477038" y="153237"/>
                  </a:cubicBezTo>
                  <a:moveTo>
                    <a:pt x="1477038" y="107489"/>
                  </a:moveTo>
                  <a:cubicBezTo>
                    <a:pt x="1477038" y="116140"/>
                    <a:pt x="1484446" y="123481"/>
                    <a:pt x="1493176" y="123481"/>
                  </a:cubicBezTo>
                  <a:cubicBezTo>
                    <a:pt x="1501907" y="123481"/>
                    <a:pt x="1509314" y="116665"/>
                    <a:pt x="1509314" y="107489"/>
                  </a:cubicBezTo>
                  <a:cubicBezTo>
                    <a:pt x="1509314" y="98837"/>
                    <a:pt x="1501907" y="91497"/>
                    <a:pt x="1493176" y="91497"/>
                  </a:cubicBezTo>
                  <a:cubicBezTo>
                    <a:pt x="1484446" y="91497"/>
                    <a:pt x="1477038" y="98837"/>
                    <a:pt x="1477038" y="107489"/>
                  </a:cubicBezTo>
                  <a:moveTo>
                    <a:pt x="1477038" y="976576"/>
                  </a:moveTo>
                  <a:cubicBezTo>
                    <a:pt x="1477038" y="985227"/>
                    <a:pt x="1484446" y="992568"/>
                    <a:pt x="1493176" y="992568"/>
                  </a:cubicBezTo>
                  <a:cubicBezTo>
                    <a:pt x="1501907" y="992568"/>
                    <a:pt x="1509314" y="985752"/>
                    <a:pt x="1509314" y="976576"/>
                  </a:cubicBezTo>
                  <a:cubicBezTo>
                    <a:pt x="1509314" y="967924"/>
                    <a:pt x="1501907" y="960583"/>
                    <a:pt x="1493176" y="960583"/>
                  </a:cubicBezTo>
                  <a:cubicBezTo>
                    <a:pt x="1484446" y="960583"/>
                    <a:pt x="1477038" y="967924"/>
                    <a:pt x="1477038" y="976576"/>
                  </a:cubicBezTo>
                  <a:moveTo>
                    <a:pt x="1477038" y="930827"/>
                  </a:moveTo>
                  <a:cubicBezTo>
                    <a:pt x="1477038" y="939479"/>
                    <a:pt x="1484446" y="946820"/>
                    <a:pt x="1493176" y="946820"/>
                  </a:cubicBezTo>
                  <a:cubicBezTo>
                    <a:pt x="1501907" y="946820"/>
                    <a:pt x="1509314" y="940003"/>
                    <a:pt x="1509314" y="930827"/>
                  </a:cubicBezTo>
                  <a:cubicBezTo>
                    <a:pt x="1509314" y="921651"/>
                    <a:pt x="1501907" y="914835"/>
                    <a:pt x="1493176" y="914835"/>
                  </a:cubicBezTo>
                  <a:cubicBezTo>
                    <a:pt x="1484446" y="914835"/>
                    <a:pt x="1477038" y="922176"/>
                    <a:pt x="1477038" y="930827"/>
                  </a:cubicBezTo>
                  <a:moveTo>
                    <a:pt x="1477038" y="885079"/>
                  </a:moveTo>
                  <a:cubicBezTo>
                    <a:pt x="1477038" y="893731"/>
                    <a:pt x="1484446" y="901071"/>
                    <a:pt x="1493176" y="901071"/>
                  </a:cubicBezTo>
                  <a:cubicBezTo>
                    <a:pt x="1501907" y="901071"/>
                    <a:pt x="1509314" y="894255"/>
                    <a:pt x="1509314" y="885079"/>
                  </a:cubicBezTo>
                  <a:cubicBezTo>
                    <a:pt x="1509314" y="876428"/>
                    <a:pt x="1501907" y="869087"/>
                    <a:pt x="1493176" y="869087"/>
                  </a:cubicBezTo>
                  <a:cubicBezTo>
                    <a:pt x="1484446" y="869087"/>
                    <a:pt x="1477038" y="876428"/>
                    <a:pt x="1477038" y="885079"/>
                  </a:cubicBezTo>
                  <a:moveTo>
                    <a:pt x="1477038" y="839331"/>
                  </a:moveTo>
                  <a:cubicBezTo>
                    <a:pt x="1477038" y="847982"/>
                    <a:pt x="1484446" y="855323"/>
                    <a:pt x="1493176" y="855323"/>
                  </a:cubicBezTo>
                  <a:cubicBezTo>
                    <a:pt x="1501907" y="855323"/>
                    <a:pt x="1509314" y="848507"/>
                    <a:pt x="1509314" y="839331"/>
                  </a:cubicBezTo>
                  <a:cubicBezTo>
                    <a:pt x="1509314" y="830155"/>
                    <a:pt x="1501907" y="823339"/>
                    <a:pt x="1493176" y="823339"/>
                  </a:cubicBezTo>
                  <a:cubicBezTo>
                    <a:pt x="1484446" y="823339"/>
                    <a:pt x="1477038" y="830679"/>
                    <a:pt x="1477038" y="839331"/>
                  </a:cubicBezTo>
                  <a:moveTo>
                    <a:pt x="1477038" y="793582"/>
                  </a:moveTo>
                  <a:cubicBezTo>
                    <a:pt x="1477038" y="802234"/>
                    <a:pt x="1484446" y="809575"/>
                    <a:pt x="1493176" y="809575"/>
                  </a:cubicBezTo>
                  <a:cubicBezTo>
                    <a:pt x="1501907" y="809575"/>
                    <a:pt x="1509314" y="802758"/>
                    <a:pt x="1509314" y="793582"/>
                  </a:cubicBezTo>
                  <a:cubicBezTo>
                    <a:pt x="1509314" y="784931"/>
                    <a:pt x="1501907" y="777590"/>
                    <a:pt x="1493176" y="777590"/>
                  </a:cubicBezTo>
                  <a:cubicBezTo>
                    <a:pt x="1484446" y="777590"/>
                    <a:pt x="1477038" y="784931"/>
                    <a:pt x="1477038" y="793582"/>
                  </a:cubicBezTo>
                  <a:moveTo>
                    <a:pt x="1477038" y="747834"/>
                  </a:moveTo>
                  <a:cubicBezTo>
                    <a:pt x="1477038" y="756486"/>
                    <a:pt x="1484446" y="763826"/>
                    <a:pt x="1493176" y="763826"/>
                  </a:cubicBezTo>
                  <a:cubicBezTo>
                    <a:pt x="1501907" y="763826"/>
                    <a:pt x="1509314" y="757010"/>
                    <a:pt x="1509314" y="747834"/>
                  </a:cubicBezTo>
                  <a:cubicBezTo>
                    <a:pt x="1509314" y="739183"/>
                    <a:pt x="1501907" y="731842"/>
                    <a:pt x="1493176" y="731842"/>
                  </a:cubicBezTo>
                  <a:cubicBezTo>
                    <a:pt x="1484446" y="731842"/>
                    <a:pt x="1477038" y="739183"/>
                    <a:pt x="1477038" y="747834"/>
                  </a:cubicBezTo>
                  <a:moveTo>
                    <a:pt x="1477038" y="702217"/>
                  </a:moveTo>
                  <a:cubicBezTo>
                    <a:pt x="1477038" y="710868"/>
                    <a:pt x="1484446" y="718209"/>
                    <a:pt x="1493176" y="718209"/>
                  </a:cubicBezTo>
                  <a:cubicBezTo>
                    <a:pt x="1501907" y="718209"/>
                    <a:pt x="1509314" y="711393"/>
                    <a:pt x="1509314" y="702217"/>
                  </a:cubicBezTo>
                  <a:cubicBezTo>
                    <a:pt x="1509314" y="693041"/>
                    <a:pt x="1501907" y="686225"/>
                    <a:pt x="1493176" y="686225"/>
                  </a:cubicBezTo>
                  <a:cubicBezTo>
                    <a:pt x="1484446" y="686225"/>
                    <a:pt x="1477038" y="693565"/>
                    <a:pt x="1477038" y="702217"/>
                  </a:cubicBezTo>
                  <a:moveTo>
                    <a:pt x="1477038" y="656469"/>
                  </a:moveTo>
                  <a:cubicBezTo>
                    <a:pt x="1477038" y="665120"/>
                    <a:pt x="1484446" y="672461"/>
                    <a:pt x="1493176" y="672461"/>
                  </a:cubicBezTo>
                  <a:cubicBezTo>
                    <a:pt x="1501907" y="672461"/>
                    <a:pt x="1509314" y="665644"/>
                    <a:pt x="1509314" y="656469"/>
                  </a:cubicBezTo>
                  <a:cubicBezTo>
                    <a:pt x="1509314" y="647817"/>
                    <a:pt x="1501907" y="640476"/>
                    <a:pt x="1493176" y="640476"/>
                  </a:cubicBezTo>
                  <a:cubicBezTo>
                    <a:pt x="1484446" y="640476"/>
                    <a:pt x="1477038" y="647817"/>
                    <a:pt x="1477038" y="656469"/>
                  </a:cubicBezTo>
                  <a:moveTo>
                    <a:pt x="1430872" y="610589"/>
                  </a:moveTo>
                  <a:cubicBezTo>
                    <a:pt x="1430872" y="619241"/>
                    <a:pt x="1438280" y="626581"/>
                    <a:pt x="1447010" y="626581"/>
                  </a:cubicBezTo>
                  <a:cubicBezTo>
                    <a:pt x="1455741" y="626581"/>
                    <a:pt x="1463149" y="619765"/>
                    <a:pt x="1463149" y="610589"/>
                  </a:cubicBezTo>
                  <a:cubicBezTo>
                    <a:pt x="1463149" y="601413"/>
                    <a:pt x="1455741" y="594597"/>
                    <a:pt x="1447010" y="594597"/>
                  </a:cubicBezTo>
                  <a:cubicBezTo>
                    <a:pt x="1438280" y="594597"/>
                    <a:pt x="1430872" y="601938"/>
                    <a:pt x="1430872" y="610589"/>
                  </a:cubicBezTo>
                  <a:moveTo>
                    <a:pt x="1430872" y="564841"/>
                  </a:moveTo>
                  <a:cubicBezTo>
                    <a:pt x="1430872" y="573492"/>
                    <a:pt x="1438280" y="580833"/>
                    <a:pt x="1447010" y="580833"/>
                  </a:cubicBezTo>
                  <a:cubicBezTo>
                    <a:pt x="1455741" y="580833"/>
                    <a:pt x="1463149" y="574017"/>
                    <a:pt x="1463149" y="564841"/>
                  </a:cubicBezTo>
                  <a:cubicBezTo>
                    <a:pt x="1463149" y="556189"/>
                    <a:pt x="1455741" y="548849"/>
                    <a:pt x="1447010" y="548849"/>
                  </a:cubicBezTo>
                  <a:cubicBezTo>
                    <a:pt x="1438280" y="548849"/>
                    <a:pt x="1430872" y="556189"/>
                    <a:pt x="1430872" y="564841"/>
                  </a:cubicBezTo>
                  <a:moveTo>
                    <a:pt x="1430872" y="519093"/>
                  </a:moveTo>
                  <a:cubicBezTo>
                    <a:pt x="1430872" y="527744"/>
                    <a:pt x="1438280" y="535085"/>
                    <a:pt x="1447010" y="535085"/>
                  </a:cubicBezTo>
                  <a:cubicBezTo>
                    <a:pt x="1455741" y="535085"/>
                    <a:pt x="1463149" y="528268"/>
                    <a:pt x="1463149" y="519093"/>
                  </a:cubicBezTo>
                  <a:cubicBezTo>
                    <a:pt x="1463149" y="509917"/>
                    <a:pt x="1455741" y="503100"/>
                    <a:pt x="1447010" y="503100"/>
                  </a:cubicBezTo>
                  <a:cubicBezTo>
                    <a:pt x="1438280" y="503100"/>
                    <a:pt x="1430872" y="510441"/>
                    <a:pt x="1430872" y="519093"/>
                  </a:cubicBezTo>
                  <a:moveTo>
                    <a:pt x="1430872" y="473344"/>
                  </a:moveTo>
                  <a:cubicBezTo>
                    <a:pt x="1430872" y="481996"/>
                    <a:pt x="1438280" y="489337"/>
                    <a:pt x="1447010" y="489337"/>
                  </a:cubicBezTo>
                  <a:cubicBezTo>
                    <a:pt x="1455741" y="489337"/>
                    <a:pt x="1463149" y="482520"/>
                    <a:pt x="1463149" y="473344"/>
                  </a:cubicBezTo>
                  <a:cubicBezTo>
                    <a:pt x="1463149" y="464168"/>
                    <a:pt x="1455741" y="457352"/>
                    <a:pt x="1447010" y="457352"/>
                  </a:cubicBezTo>
                  <a:cubicBezTo>
                    <a:pt x="1438280" y="457352"/>
                    <a:pt x="1430872" y="464693"/>
                    <a:pt x="1430872" y="473344"/>
                  </a:cubicBezTo>
                  <a:moveTo>
                    <a:pt x="1430872" y="427596"/>
                  </a:moveTo>
                  <a:cubicBezTo>
                    <a:pt x="1430872" y="436247"/>
                    <a:pt x="1438280" y="443588"/>
                    <a:pt x="1447010" y="443588"/>
                  </a:cubicBezTo>
                  <a:cubicBezTo>
                    <a:pt x="1455741" y="443588"/>
                    <a:pt x="1463149" y="436772"/>
                    <a:pt x="1463149" y="427596"/>
                  </a:cubicBezTo>
                  <a:cubicBezTo>
                    <a:pt x="1463149" y="418944"/>
                    <a:pt x="1455741" y="411604"/>
                    <a:pt x="1447010" y="411604"/>
                  </a:cubicBezTo>
                  <a:cubicBezTo>
                    <a:pt x="1438280" y="411604"/>
                    <a:pt x="1430872" y="418944"/>
                    <a:pt x="1430872" y="427596"/>
                  </a:cubicBezTo>
                  <a:moveTo>
                    <a:pt x="1430872" y="381848"/>
                  </a:moveTo>
                  <a:cubicBezTo>
                    <a:pt x="1430872" y="390499"/>
                    <a:pt x="1438280" y="397840"/>
                    <a:pt x="1447010" y="397840"/>
                  </a:cubicBezTo>
                  <a:cubicBezTo>
                    <a:pt x="1455741" y="397840"/>
                    <a:pt x="1463149" y="391024"/>
                    <a:pt x="1463149" y="381848"/>
                  </a:cubicBezTo>
                  <a:cubicBezTo>
                    <a:pt x="1463149" y="372672"/>
                    <a:pt x="1455741" y="365855"/>
                    <a:pt x="1447010" y="365855"/>
                  </a:cubicBezTo>
                  <a:cubicBezTo>
                    <a:pt x="1438280" y="365855"/>
                    <a:pt x="1430872" y="373196"/>
                    <a:pt x="1430872" y="381848"/>
                  </a:cubicBezTo>
                  <a:moveTo>
                    <a:pt x="1430872" y="336099"/>
                  </a:moveTo>
                  <a:cubicBezTo>
                    <a:pt x="1430872" y="344751"/>
                    <a:pt x="1438280" y="352092"/>
                    <a:pt x="1447010" y="352092"/>
                  </a:cubicBezTo>
                  <a:cubicBezTo>
                    <a:pt x="1455741" y="352092"/>
                    <a:pt x="1463149" y="345275"/>
                    <a:pt x="1463149" y="336099"/>
                  </a:cubicBezTo>
                  <a:cubicBezTo>
                    <a:pt x="1463149" y="327448"/>
                    <a:pt x="1455741" y="320107"/>
                    <a:pt x="1447010" y="320107"/>
                  </a:cubicBezTo>
                  <a:cubicBezTo>
                    <a:pt x="1438280" y="320107"/>
                    <a:pt x="1430872" y="327448"/>
                    <a:pt x="1430872" y="336099"/>
                  </a:cubicBezTo>
                  <a:moveTo>
                    <a:pt x="1430872" y="290351"/>
                  </a:moveTo>
                  <a:cubicBezTo>
                    <a:pt x="1430872" y="299003"/>
                    <a:pt x="1438280" y="306343"/>
                    <a:pt x="1447010" y="306343"/>
                  </a:cubicBezTo>
                  <a:cubicBezTo>
                    <a:pt x="1455741" y="306343"/>
                    <a:pt x="1463149" y="299527"/>
                    <a:pt x="1463149" y="290351"/>
                  </a:cubicBezTo>
                  <a:cubicBezTo>
                    <a:pt x="1463149" y="281699"/>
                    <a:pt x="1455741" y="274359"/>
                    <a:pt x="1447010" y="274359"/>
                  </a:cubicBezTo>
                  <a:cubicBezTo>
                    <a:pt x="1438280" y="274359"/>
                    <a:pt x="1430872" y="281699"/>
                    <a:pt x="1430872" y="290351"/>
                  </a:cubicBezTo>
                  <a:moveTo>
                    <a:pt x="1430872" y="244734"/>
                  </a:moveTo>
                  <a:cubicBezTo>
                    <a:pt x="1430872" y="253385"/>
                    <a:pt x="1438280" y="260726"/>
                    <a:pt x="1447010" y="260726"/>
                  </a:cubicBezTo>
                  <a:cubicBezTo>
                    <a:pt x="1455741" y="260726"/>
                    <a:pt x="1463149" y="253910"/>
                    <a:pt x="1463149" y="244734"/>
                  </a:cubicBezTo>
                  <a:cubicBezTo>
                    <a:pt x="1463149" y="236082"/>
                    <a:pt x="1455741" y="228742"/>
                    <a:pt x="1447010" y="228742"/>
                  </a:cubicBezTo>
                  <a:cubicBezTo>
                    <a:pt x="1438280" y="228742"/>
                    <a:pt x="1430872" y="236082"/>
                    <a:pt x="1430872" y="244734"/>
                  </a:cubicBezTo>
                  <a:moveTo>
                    <a:pt x="1430872" y="198985"/>
                  </a:moveTo>
                  <a:cubicBezTo>
                    <a:pt x="1430872" y="207637"/>
                    <a:pt x="1438280" y="214978"/>
                    <a:pt x="1447010" y="214978"/>
                  </a:cubicBezTo>
                  <a:cubicBezTo>
                    <a:pt x="1455741" y="214978"/>
                    <a:pt x="1463149" y="208161"/>
                    <a:pt x="1463149" y="198985"/>
                  </a:cubicBezTo>
                  <a:cubicBezTo>
                    <a:pt x="1463149" y="189810"/>
                    <a:pt x="1455741" y="182993"/>
                    <a:pt x="1447010" y="182993"/>
                  </a:cubicBezTo>
                  <a:cubicBezTo>
                    <a:pt x="1438280" y="182993"/>
                    <a:pt x="1430872" y="190334"/>
                    <a:pt x="1430872" y="198985"/>
                  </a:cubicBezTo>
                  <a:moveTo>
                    <a:pt x="1430872" y="153237"/>
                  </a:moveTo>
                  <a:cubicBezTo>
                    <a:pt x="1430872" y="161889"/>
                    <a:pt x="1438280" y="169229"/>
                    <a:pt x="1447010" y="169229"/>
                  </a:cubicBezTo>
                  <a:cubicBezTo>
                    <a:pt x="1455741" y="169229"/>
                    <a:pt x="1463149" y="162413"/>
                    <a:pt x="1463149" y="153237"/>
                  </a:cubicBezTo>
                  <a:cubicBezTo>
                    <a:pt x="1463149" y="144061"/>
                    <a:pt x="1455741" y="137245"/>
                    <a:pt x="1447010" y="137245"/>
                  </a:cubicBezTo>
                  <a:cubicBezTo>
                    <a:pt x="1438280" y="137245"/>
                    <a:pt x="1430872" y="144586"/>
                    <a:pt x="1430872" y="153237"/>
                  </a:cubicBezTo>
                  <a:moveTo>
                    <a:pt x="1430872" y="1022324"/>
                  </a:moveTo>
                  <a:cubicBezTo>
                    <a:pt x="1430872" y="1030976"/>
                    <a:pt x="1438280" y="1038316"/>
                    <a:pt x="1447010" y="1038316"/>
                  </a:cubicBezTo>
                  <a:cubicBezTo>
                    <a:pt x="1455741" y="1038316"/>
                    <a:pt x="1463149" y="1031500"/>
                    <a:pt x="1463149" y="1022324"/>
                  </a:cubicBezTo>
                  <a:cubicBezTo>
                    <a:pt x="1463149" y="1013148"/>
                    <a:pt x="1455741" y="1006332"/>
                    <a:pt x="1447010" y="1006332"/>
                  </a:cubicBezTo>
                  <a:cubicBezTo>
                    <a:pt x="1438280" y="1006332"/>
                    <a:pt x="1430872" y="1013672"/>
                    <a:pt x="1430872" y="1022324"/>
                  </a:cubicBezTo>
                  <a:moveTo>
                    <a:pt x="1430872" y="976576"/>
                  </a:moveTo>
                  <a:cubicBezTo>
                    <a:pt x="1430872" y="985227"/>
                    <a:pt x="1438280" y="992568"/>
                    <a:pt x="1447010" y="992568"/>
                  </a:cubicBezTo>
                  <a:cubicBezTo>
                    <a:pt x="1455741" y="992568"/>
                    <a:pt x="1463149" y="985752"/>
                    <a:pt x="1463149" y="976576"/>
                  </a:cubicBezTo>
                  <a:cubicBezTo>
                    <a:pt x="1463149" y="967924"/>
                    <a:pt x="1455741" y="960583"/>
                    <a:pt x="1447010" y="960583"/>
                  </a:cubicBezTo>
                  <a:cubicBezTo>
                    <a:pt x="1438280" y="960583"/>
                    <a:pt x="1430872" y="967924"/>
                    <a:pt x="1430872" y="976576"/>
                  </a:cubicBezTo>
                  <a:moveTo>
                    <a:pt x="1430872" y="930827"/>
                  </a:moveTo>
                  <a:cubicBezTo>
                    <a:pt x="1430872" y="939479"/>
                    <a:pt x="1438280" y="946820"/>
                    <a:pt x="1447010" y="946820"/>
                  </a:cubicBezTo>
                  <a:cubicBezTo>
                    <a:pt x="1455741" y="946820"/>
                    <a:pt x="1463149" y="940003"/>
                    <a:pt x="1463149" y="930827"/>
                  </a:cubicBezTo>
                  <a:cubicBezTo>
                    <a:pt x="1463149" y="921651"/>
                    <a:pt x="1455741" y="914835"/>
                    <a:pt x="1447010" y="914835"/>
                  </a:cubicBezTo>
                  <a:cubicBezTo>
                    <a:pt x="1438280" y="914835"/>
                    <a:pt x="1430872" y="922176"/>
                    <a:pt x="1430872" y="930827"/>
                  </a:cubicBezTo>
                  <a:moveTo>
                    <a:pt x="1430872" y="885079"/>
                  </a:moveTo>
                  <a:cubicBezTo>
                    <a:pt x="1430872" y="893731"/>
                    <a:pt x="1438280" y="901071"/>
                    <a:pt x="1447010" y="901071"/>
                  </a:cubicBezTo>
                  <a:cubicBezTo>
                    <a:pt x="1455741" y="901071"/>
                    <a:pt x="1463149" y="894255"/>
                    <a:pt x="1463149" y="885079"/>
                  </a:cubicBezTo>
                  <a:cubicBezTo>
                    <a:pt x="1463149" y="876428"/>
                    <a:pt x="1455741" y="869087"/>
                    <a:pt x="1447010" y="869087"/>
                  </a:cubicBezTo>
                  <a:cubicBezTo>
                    <a:pt x="1438280" y="869087"/>
                    <a:pt x="1430872" y="876428"/>
                    <a:pt x="1430872" y="885079"/>
                  </a:cubicBezTo>
                  <a:moveTo>
                    <a:pt x="1430872" y="839331"/>
                  </a:moveTo>
                  <a:cubicBezTo>
                    <a:pt x="1430872" y="847982"/>
                    <a:pt x="1438280" y="855323"/>
                    <a:pt x="1447010" y="855323"/>
                  </a:cubicBezTo>
                  <a:cubicBezTo>
                    <a:pt x="1455741" y="855323"/>
                    <a:pt x="1463149" y="848507"/>
                    <a:pt x="1463149" y="839331"/>
                  </a:cubicBezTo>
                  <a:cubicBezTo>
                    <a:pt x="1463149" y="830155"/>
                    <a:pt x="1455741" y="823339"/>
                    <a:pt x="1447010" y="823339"/>
                  </a:cubicBezTo>
                  <a:cubicBezTo>
                    <a:pt x="1438280" y="823339"/>
                    <a:pt x="1430872" y="830679"/>
                    <a:pt x="1430872" y="839331"/>
                  </a:cubicBezTo>
                  <a:moveTo>
                    <a:pt x="1430872" y="793582"/>
                  </a:moveTo>
                  <a:cubicBezTo>
                    <a:pt x="1430872" y="802234"/>
                    <a:pt x="1438280" y="809575"/>
                    <a:pt x="1447010" y="809575"/>
                  </a:cubicBezTo>
                  <a:cubicBezTo>
                    <a:pt x="1455741" y="809575"/>
                    <a:pt x="1463149" y="802758"/>
                    <a:pt x="1463149" y="793582"/>
                  </a:cubicBezTo>
                  <a:cubicBezTo>
                    <a:pt x="1463149" y="784931"/>
                    <a:pt x="1455741" y="777590"/>
                    <a:pt x="1447010" y="777590"/>
                  </a:cubicBezTo>
                  <a:cubicBezTo>
                    <a:pt x="1438280" y="777590"/>
                    <a:pt x="1430872" y="784931"/>
                    <a:pt x="1430872" y="793582"/>
                  </a:cubicBezTo>
                  <a:moveTo>
                    <a:pt x="1430872" y="747834"/>
                  </a:moveTo>
                  <a:cubicBezTo>
                    <a:pt x="1430872" y="756486"/>
                    <a:pt x="1438280" y="763826"/>
                    <a:pt x="1447010" y="763826"/>
                  </a:cubicBezTo>
                  <a:cubicBezTo>
                    <a:pt x="1455741" y="763826"/>
                    <a:pt x="1463149" y="757010"/>
                    <a:pt x="1463149" y="747834"/>
                  </a:cubicBezTo>
                  <a:cubicBezTo>
                    <a:pt x="1463149" y="739183"/>
                    <a:pt x="1455741" y="731842"/>
                    <a:pt x="1447010" y="731842"/>
                  </a:cubicBezTo>
                  <a:cubicBezTo>
                    <a:pt x="1438280" y="731842"/>
                    <a:pt x="1430872" y="739183"/>
                    <a:pt x="1430872" y="747834"/>
                  </a:cubicBezTo>
                  <a:moveTo>
                    <a:pt x="1430872" y="702217"/>
                  </a:moveTo>
                  <a:cubicBezTo>
                    <a:pt x="1430872" y="710868"/>
                    <a:pt x="1438280" y="718209"/>
                    <a:pt x="1447010" y="718209"/>
                  </a:cubicBezTo>
                  <a:cubicBezTo>
                    <a:pt x="1455741" y="718209"/>
                    <a:pt x="1463149" y="711393"/>
                    <a:pt x="1463149" y="702217"/>
                  </a:cubicBezTo>
                  <a:cubicBezTo>
                    <a:pt x="1463149" y="693041"/>
                    <a:pt x="1455741" y="686225"/>
                    <a:pt x="1447010" y="686225"/>
                  </a:cubicBezTo>
                  <a:cubicBezTo>
                    <a:pt x="1438280" y="686225"/>
                    <a:pt x="1430872" y="693565"/>
                    <a:pt x="1430872" y="702217"/>
                  </a:cubicBezTo>
                  <a:moveTo>
                    <a:pt x="1430872" y="656469"/>
                  </a:moveTo>
                  <a:cubicBezTo>
                    <a:pt x="1430872" y="665120"/>
                    <a:pt x="1438280" y="672461"/>
                    <a:pt x="1447010" y="672461"/>
                  </a:cubicBezTo>
                  <a:cubicBezTo>
                    <a:pt x="1455741" y="672461"/>
                    <a:pt x="1463149" y="665644"/>
                    <a:pt x="1463149" y="656469"/>
                  </a:cubicBezTo>
                  <a:cubicBezTo>
                    <a:pt x="1463149" y="647817"/>
                    <a:pt x="1455741" y="640476"/>
                    <a:pt x="1447010" y="640476"/>
                  </a:cubicBezTo>
                  <a:cubicBezTo>
                    <a:pt x="1438280" y="640476"/>
                    <a:pt x="1430872" y="647817"/>
                    <a:pt x="1430872" y="656469"/>
                  </a:cubicBezTo>
                  <a:moveTo>
                    <a:pt x="1384707" y="610589"/>
                  </a:moveTo>
                  <a:cubicBezTo>
                    <a:pt x="1384707" y="619241"/>
                    <a:pt x="1392114" y="626581"/>
                    <a:pt x="1400845" y="626581"/>
                  </a:cubicBezTo>
                  <a:cubicBezTo>
                    <a:pt x="1409575" y="626581"/>
                    <a:pt x="1416983" y="619765"/>
                    <a:pt x="1416983" y="610589"/>
                  </a:cubicBezTo>
                  <a:cubicBezTo>
                    <a:pt x="1416983" y="601413"/>
                    <a:pt x="1409575" y="594597"/>
                    <a:pt x="1400845" y="594597"/>
                  </a:cubicBezTo>
                  <a:cubicBezTo>
                    <a:pt x="1392114" y="594597"/>
                    <a:pt x="1384707" y="601938"/>
                    <a:pt x="1384707" y="610589"/>
                  </a:cubicBezTo>
                  <a:moveTo>
                    <a:pt x="1384707" y="564841"/>
                  </a:moveTo>
                  <a:cubicBezTo>
                    <a:pt x="1384707" y="573492"/>
                    <a:pt x="1392114" y="580833"/>
                    <a:pt x="1400845" y="580833"/>
                  </a:cubicBezTo>
                  <a:cubicBezTo>
                    <a:pt x="1409575" y="580833"/>
                    <a:pt x="1416983" y="574017"/>
                    <a:pt x="1416983" y="564841"/>
                  </a:cubicBezTo>
                  <a:cubicBezTo>
                    <a:pt x="1416983" y="556189"/>
                    <a:pt x="1409575" y="548849"/>
                    <a:pt x="1400845" y="548849"/>
                  </a:cubicBezTo>
                  <a:cubicBezTo>
                    <a:pt x="1392114" y="548849"/>
                    <a:pt x="1384707" y="556189"/>
                    <a:pt x="1384707" y="564841"/>
                  </a:cubicBezTo>
                  <a:moveTo>
                    <a:pt x="1384707" y="519093"/>
                  </a:moveTo>
                  <a:cubicBezTo>
                    <a:pt x="1384707" y="527744"/>
                    <a:pt x="1392114" y="535085"/>
                    <a:pt x="1400845" y="535085"/>
                  </a:cubicBezTo>
                  <a:cubicBezTo>
                    <a:pt x="1409575" y="535085"/>
                    <a:pt x="1416983" y="528268"/>
                    <a:pt x="1416983" y="519093"/>
                  </a:cubicBezTo>
                  <a:cubicBezTo>
                    <a:pt x="1416983" y="509917"/>
                    <a:pt x="1409575" y="503100"/>
                    <a:pt x="1400845" y="503100"/>
                  </a:cubicBezTo>
                  <a:cubicBezTo>
                    <a:pt x="1392114" y="503100"/>
                    <a:pt x="1384707" y="510441"/>
                    <a:pt x="1384707" y="519093"/>
                  </a:cubicBezTo>
                  <a:moveTo>
                    <a:pt x="1384707" y="473344"/>
                  </a:moveTo>
                  <a:cubicBezTo>
                    <a:pt x="1384707" y="481996"/>
                    <a:pt x="1392114" y="489337"/>
                    <a:pt x="1400845" y="489337"/>
                  </a:cubicBezTo>
                  <a:cubicBezTo>
                    <a:pt x="1409575" y="489337"/>
                    <a:pt x="1416983" y="482520"/>
                    <a:pt x="1416983" y="473344"/>
                  </a:cubicBezTo>
                  <a:cubicBezTo>
                    <a:pt x="1416983" y="464168"/>
                    <a:pt x="1409575" y="457352"/>
                    <a:pt x="1400845" y="457352"/>
                  </a:cubicBezTo>
                  <a:cubicBezTo>
                    <a:pt x="1392114" y="457352"/>
                    <a:pt x="1384707" y="464693"/>
                    <a:pt x="1384707" y="473344"/>
                  </a:cubicBezTo>
                  <a:moveTo>
                    <a:pt x="1384707" y="427596"/>
                  </a:moveTo>
                  <a:cubicBezTo>
                    <a:pt x="1384707" y="436247"/>
                    <a:pt x="1392114" y="443588"/>
                    <a:pt x="1400845" y="443588"/>
                  </a:cubicBezTo>
                  <a:cubicBezTo>
                    <a:pt x="1409575" y="443588"/>
                    <a:pt x="1416983" y="436772"/>
                    <a:pt x="1416983" y="427596"/>
                  </a:cubicBezTo>
                  <a:cubicBezTo>
                    <a:pt x="1416983" y="418944"/>
                    <a:pt x="1409575" y="411604"/>
                    <a:pt x="1400845" y="411604"/>
                  </a:cubicBezTo>
                  <a:cubicBezTo>
                    <a:pt x="1392114" y="411604"/>
                    <a:pt x="1384707" y="418944"/>
                    <a:pt x="1384707" y="427596"/>
                  </a:cubicBezTo>
                  <a:moveTo>
                    <a:pt x="1384707" y="381848"/>
                  </a:moveTo>
                  <a:cubicBezTo>
                    <a:pt x="1384707" y="390499"/>
                    <a:pt x="1392114" y="397840"/>
                    <a:pt x="1400845" y="397840"/>
                  </a:cubicBezTo>
                  <a:cubicBezTo>
                    <a:pt x="1409575" y="397840"/>
                    <a:pt x="1416983" y="391024"/>
                    <a:pt x="1416983" y="381848"/>
                  </a:cubicBezTo>
                  <a:cubicBezTo>
                    <a:pt x="1416983" y="372672"/>
                    <a:pt x="1409575" y="365855"/>
                    <a:pt x="1400845" y="365855"/>
                  </a:cubicBezTo>
                  <a:cubicBezTo>
                    <a:pt x="1392114" y="365855"/>
                    <a:pt x="1384707" y="373196"/>
                    <a:pt x="1384707" y="381848"/>
                  </a:cubicBezTo>
                  <a:moveTo>
                    <a:pt x="1384707" y="336099"/>
                  </a:moveTo>
                  <a:cubicBezTo>
                    <a:pt x="1384707" y="344751"/>
                    <a:pt x="1392114" y="352092"/>
                    <a:pt x="1400845" y="352092"/>
                  </a:cubicBezTo>
                  <a:cubicBezTo>
                    <a:pt x="1409575" y="352092"/>
                    <a:pt x="1416983" y="345275"/>
                    <a:pt x="1416983" y="336099"/>
                  </a:cubicBezTo>
                  <a:cubicBezTo>
                    <a:pt x="1416983" y="327448"/>
                    <a:pt x="1409575" y="320107"/>
                    <a:pt x="1400845" y="320107"/>
                  </a:cubicBezTo>
                  <a:cubicBezTo>
                    <a:pt x="1392114" y="320107"/>
                    <a:pt x="1384707" y="327448"/>
                    <a:pt x="1384707" y="336099"/>
                  </a:cubicBezTo>
                  <a:moveTo>
                    <a:pt x="1384707" y="290351"/>
                  </a:moveTo>
                  <a:cubicBezTo>
                    <a:pt x="1384707" y="299003"/>
                    <a:pt x="1392114" y="306343"/>
                    <a:pt x="1400845" y="306343"/>
                  </a:cubicBezTo>
                  <a:cubicBezTo>
                    <a:pt x="1409575" y="306343"/>
                    <a:pt x="1416983" y="299527"/>
                    <a:pt x="1416983" y="290351"/>
                  </a:cubicBezTo>
                  <a:cubicBezTo>
                    <a:pt x="1416983" y="281699"/>
                    <a:pt x="1409575" y="274359"/>
                    <a:pt x="1400845" y="274359"/>
                  </a:cubicBezTo>
                  <a:cubicBezTo>
                    <a:pt x="1392114" y="274359"/>
                    <a:pt x="1384707" y="281699"/>
                    <a:pt x="1384707" y="290351"/>
                  </a:cubicBezTo>
                  <a:moveTo>
                    <a:pt x="1384707" y="244734"/>
                  </a:moveTo>
                  <a:cubicBezTo>
                    <a:pt x="1384707" y="253385"/>
                    <a:pt x="1392114" y="260726"/>
                    <a:pt x="1400845" y="260726"/>
                  </a:cubicBezTo>
                  <a:cubicBezTo>
                    <a:pt x="1409575" y="260726"/>
                    <a:pt x="1416983" y="253910"/>
                    <a:pt x="1416983" y="244734"/>
                  </a:cubicBezTo>
                  <a:cubicBezTo>
                    <a:pt x="1416983" y="236082"/>
                    <a:pt x="1409575" y="228742"/>
                    <a:pt x="1400845" y="228742"/>
                  </a:cubicBezTo>
                  <a:cubicBezTo>
                    <a:pt x="1392114" y="228742"/>
                    <a:pt x="1384707" y="236082"/>
                    <a:pt x="1384707" y="244734"/>
                  </a:cubicBezTo>
                  <a:moveTo>
                    <a:pt x="1384707" y="198985"/>
                  </a:moveTo>
                  <a:cubicBezTo>
                    <a:pt x="1384707" y="207637"/>
                    <a:pt x="1392114" y="214978"/>
                    <a:pt x="1400845" y="214978"/>
                  </a:cubicBezTo>
                  <a:cubicBezTo>
                    <a:pt x="1409575" y="214978"/>
                    <a:pt x="1416983" y="208161"/>
                    <a:pt x="1416983" y="198985"/>
                  </a:cubicBezTo>
                  <a:cubicBezTo>
                    <a:pt x="1416983" y="189810"/>
                    <a:pt x="1409575" y="182993"/>
                    <a:pt x="1400845" y="182993"/>
                  </a:cubicBezTo>
                  <a:cubicBezTo>
                    <a:pt x="1392114" y="182993"/>
                    <a:pt x="1384707" y="190334"/>
                    <a:pt x="1384707" y="198985"/>
                  </a:cubicBezTo>
                  <a:moveTo>
                    <a:pt x="1384707" y="153237"/>
                  </a:moveTo>
                  <a:cubicBezTo>
                    <a:pt x="1384707" y="161889"/>
                    <a:pt x="1392114" y="169229"/>
                    <a:pt x="1400845" y="169229"/>
                  </a:cubicBezTo>
                  <a:cubicBezTo>
                    <a:pt x="1409575" y="169229"/>
                    <a:pt x="1416983" y="162413"/>
                    <a:pt x="1416983" y="153237"/>
                  </a:cubicBezTo>
                  <a:cubicBezTo>
                    <a:pt x="1416983" y="144061"/>
                    <a:pt x="1409575" y="137245"/>
                    <a:pt x="1400845" y="137245"/>
                  </a:cubicBezTo>
                  <a:cubicBezTo>
                    <a:pt x="1392114" y="137245"/>
                    <a:pt x="1384707" y="144586"/>
                    <a:pt x="1384707" y="153237"/>
                  </a:cubicBezTo>
                  <a:moveTo>
                    <a:pt x="1384707" y="61741"/>
                  </a:moveTo>
                  <a:cubicBezTo>
                    <a:pt x="1384707" y="70392"/>
                    <a:pt x="1392114" y="77733"/>
                    <a:pt x="1400845" y="77733"/>
                  </a:cubicBezTo>
                  <a:cubicBezTo>
                    <a:pt x="1409575" y="77733"/>
                    <a:pt x="1416983" y="70916"/>
                    <a:pt x="1416983" y="61741"/>
                  </a:cubicBezTo>
                  <a:cubicBezTo>
                    <a:pt x="1416983" y="52565"/>
                    <a:pt x="1409575" y="45748"/>
                    <a:pt x="1400845" y="45748"/>
                  </a:cubicBezTo>
                  <a:cubicBezTo>
                    <a:pt x="1392114" y="45748"/>
                    <a:pt x="1384707" y="53089"/>
                    <a:pt x="1384707" y="61741"/>
                  </a:cubicBezTo>
                  <a:moveTo>
                    <a:pt x="1384707" y="1022324"/>
                  </a:moveTo>
                  <a:cubicBezTo>
                    <a:pt x="1384707" y="1030976"/>
                    <a:pt x="1392114" y="1038316"/>
                    <a:pt x="1400845" y="1038316"/>
                  </a:cubicBezTo>
                  <a:cubicBezTo>
                    <a:pt x="1409575" y="1038316"/>
                    <a:pt x="1416983" y="1031500"/>
                    <a:pt x="1416983" y="1022324"/>
                  </a:cubicBezTo>
                  <a:cubicBezTo>
                    <a:pt x="1416983" y="1013148"/>
                    <a:pt x="1409575" y="1006332"/>
                    <a:pt x="1400845" y="1006332"/>
                  </a:cubicBezTo>
                  <a:cubicBezTo>
                    <a:pt x="1392114" y="1006332"/>
                    <a:pt x="1384707" y="1013672"/>
                    <a:pt x="1384707" y="1022324"/>
                  </a:cubicBezTo>
                  <a:moveTo>
                    <a:pt x="1384707" y="976576"/>
                  </a:moveTo>
                  <a:cubicBezTo>
                    <a:pt x="1384707" y="985227"/>
                    <a:pt x="1392114" y="992568"/>
                    <a:pt x="1400845" y="992568"/>
                  </a:cubicBezTo>
                  <a:cubicBezTo>
                    <a:pt x="1409575" y="992568"/>
                    <a:pt x="1416983" y="985752"/>
                    <a:pt x="1416983" y="976576"/>
                  </a:cubicBezTo>
                  <a:cubicBezTo>
                    <a:pt x="1416983" y="967924"/>
                    <a:pt x="1409575" y="960583"/>
                    <a:pt x="1400845" y="960583"/>
                  </a:cubicBezTo>
                  <a:cubicBezTo>
                    <a:pt x="1392114" y="960583"/>
                    <a:pt x="1384707" y="967924"/>
                    <a:pt x="1384707" y="976576"/>
                  </a:cubicBezTo>
                  <a:moveTo>
                    <a:pt x="1384707" y="930827"/>
                  </a:moveTo>
                  <a:cubicBezTo>
                    <a:pt x="1384707" y="939479"/>
                    <a:pt x="1392114" y="946820"/>
                    <a:pt x="1400845" y="946820"/>
                  </a:cubicBezTo>
                  <a:cubicBezTo>
                    <a:pt x="1409575" y="946820"/>
                    <a:pt x="1416983" y="940003"/>
                    <a:pt x="1416983" y="930827"/>
                  </a:cubicBezTo>
                  <a:cubicBezTo>
                    <a:pt x="1416983" y="921651"/>
                    <a:pt x="1409575" y="914835"/>
                    <a:pt x="1400845" y="914835"/>
                  </a:cubicBezTo>
                  <a:cubicBezTo>
                    <a:pt x="1392114" y="914835"/>
                    <a:pt x="1384707" y="922176"/>
                    <a:pt x="1384707" y="930827"/>
                  </a:cubicBezTo>
                  <a:moveTo>
                    <a:pt x="1384707" y="885079"/>
                  </a:moveTo>
                  <a:cubicBezTo>
                    <a:pt x="1384707" y="893731"/>
                    <a:pt x="1392114" y="901071"/>
                    <a:pt x="1400845" y="901071"/>
                  </a:cubicBezTo>
                  <a:cubicBezTo>
                    <a:pt x="1409575" y="901071"/>
                    <a:pt x="1416983" y="894255"/>
                    <a:pt x="1416983" y="885079"/>
                  </a:cubicBezTo>
                  <a:cubicBezTo>
                    <a:pt x="1416983" y="876428"/>
                    <a:pt x="1409575" y="869087"/>
                    <a:pt x="1400845" y="869087"/>
                  </a:cubicBezTo>
                  <a:cubicBezTo>
                    <a:pt x="1392114" y="869087"/>
                    <a:pt x="1384707" y="876428"/>
                    <a:pt x="1384707" y="885079"/>
                  </a:cubicBezTo>
                  <a:moveTo>
                    <a:pt x="1384707" y="839331"/>
                  </a:moveTo>
                  <a:cubicBezTo>
                    <a:pt x="1384707" y="847982"/>
                    <a:pt x="1392114" y="855323"/>
                    <a:pt x="1400845" y="855323"/>
                  </a:cubicBezTo>
                  <a:cubicBezTo>
                    <a:pt x="1409575" y="855323"/>
                    <a:pt x="1416983" y="848507"/>
                    <a:pt x="1416983" y="839331"/>
                  </a:cubicBezTo>
                  <a:cubicBezTo>
                    <a:pt x="1416983" y="830155"/>
                    <a:pt x="1409575" y="823339"/>
                    <a:pt x="1400845" y="823339"/>
                  </a:cubicBezTo>
                  <a:cubicBezTo>
                    <a:pt x="1392114" y="823339"/>
                    <a:pt x="1384707" y="830679"/>
                    <a:pt x="1384707" y="839331"/>
                  </a:cubicBezTo>
                  <a:moveTo>
                    <a:pt x="1384707" y="793582"/>
                  </a:moveTo>
                  <a:cubicBezTo>
                    <a:pt x="1384707" y="802234"/>
                    <a:pt x="1392114" y="809575"/>
                    <a:pt x="1400845" y="809575"/>
                  </a:cubicBezTo>
                  <a:cubicBezTo>
                    <a:pt x="1409575" y="809575"/>
                    <a:pt x="1416983" y="802758"/>
                    <a:pt x="1416983" y="793582"/>
                  </a:cubicBezTo>
                  <a:cubicBezTo>
                    <a:pt x="1416983" y="784931"/>
                    <a:pt x="1409575" y="777590"/>
                    <a:pt x="1400845" y="777590"/>
                  </a:cubicBezTo>
                  <a:cubicBezTo>
                    <a:pt x="1392114" y="777590"/>
                    <a:pt x="1384707" y="784931"/>
                    <a:pt x="1384707" y="793582"/>
                  </a:cubicBezTo>
                  <a:moveTo>
                    <a:pt x="1384707" y="747834"/>
                  </a:moveTo>
                  <a:cubicBezTo>
                    <a:pt x="1384707" y="756486"/>
                    <a:pt x="1392114" y="763826"/>
                    <a:pt x="1400845" y="763826"/>
                  </a:cubicBezTo>
                  <a:cubicBezTo>
                    <a:pt x="1409575" y="763826"/>
                    <a:pt x="1416983" y="757010"/>
                    <a:pt x="1416983" y="747834"/>
                  </a:cubicBezTo>
                  <a:cubicBezTo>
                    <a:pt x="1416983" y="739183"/>
                    <a:pt x="1409575" y="731842"/>
                    <a:pt x="1400845" y="731842"/>
                  </a:cubicBezTo>
                  <a:cubicBezTo>
                    <a:pt x="1392114" y="731842"/>
                    <a:pt x="1384707" y="739183"/>
                    <a:pt x="1384707" y="747834"/>
                  </a:cubicBezTo>
                  <a:moveTo>
                    <a:pt x="1384707" y="702217"/>
                  </a:moveTo>
                  <a:cubicBezTo>
                    <a:pt x="1384707" y="710868"/>
                    <a:pt x="1392114" y="718209"/>
                    <a:pt x="1400845" y="718209"/>
                  </a:cubicBezTo>
                  <a:cubicBezTo>
                    <a:pt x="1409575" y="718209"/>
                    <a:pt x="1416983" y="711393"/>
                    <a:pt x="1416983" y="702217"/>
                  </a:cubicBezTo>
                  <a:cubicBezTo>
                    <a:pt x="1416983" y="693041"/>
                    <a:pt x="1409575" y="686225"/>
                    <a:pt x="1400845" y="686225"/>
                  </a:cubicBezTo>
                  <a:cubicBezTo>
                    <a:pt x="1392114" y="686225"/>
                    <a:pt x="1384707" y="693565"/>
                    <a:pt x="1384707" y="702217"/>
                  </a:cubicBezTo>
                  <a:moveTo>
                    <a:pt x="1384707" y="656469"/>
                  </a:moveTo>
                  <a:cubicBezTo>
                    <a:pt x="1384707" y="665120"/>
                    <a:pt x="1392114" y="672461"/>
                    <a:pt x="1400845" y="672461"/>
                  </a:cubicBezTo>
                  <a:cubicBezTo>
                    <a:pt x="1409575" y="672461"/>
                    <a:pt x="1416983" y="665644"/>
                    <a:pt x="1416983" y="656469"/>
                  </a:cubicBezTo>
                  <a:cubicBezTo>
                    <a:pt x="1416983" y="647817"/>
                    <a:pt x="1409575" y="640476"/>
                    <a:pt x="1400845" y="640476"/>
                  </a:cubicBezTo>
                  <a:cubicBezTo>
                    <a:pt x="1392114" y="640476"/>
                    <a:pt x="1384707" y="647817"/>
                    <a:pt x="1384707" y="656469"/>
                  </a:cubicBezTo>
                  <a:moveTo>
                    <a:pt x="1338541" y="610589"/>
                  </a:moveTo>
                  <a:cubicBezTo>
                    <a:pt x="1338541" y="619241"/>
                    <a:pt x="1345949" y="626581"/>
                    <a:pt x="1354679" y="626581"/>
                  </a:cubicBezTo>
                  <a:cubicBezTo>
                    <a:pt x="1363409" y="626581"/>
                    <a:pt x="1370817" y="619765"/>
                    <a:pt x="1370817" y="610589"/>
                  </a:cubicBezTo>
                  <a:cubicBezTo>
                    <a:pt x="1370817" y="601413"/>
                    <a:pt x="1363409" y="594597"/>
                    <a:pt x="1354679" y="594597"/>
                  </a:cubicBezTo>
                  <a:cubicBezTo>
                    <a:pt x="1345949" y="594597"/>
                    <a:pt x="1338541" y="601938"/>
                    <a:pt x="1338541" y="610589"/>
                  </a:cubicBezTo>
                  <a:moveTo>
                    <a:pt x="1338541" y="564841"/>
                  </a:moveTo>
                  <a:cubicBezTo>
                    <a:pt x="1338541" y="573492"/>
                    <a:pt x="1345949" y="580833"/>
                    <a:pt x="1354679" y="580833"/>
                  </a:cubicBezTo>
                  <a:cubicBezTo>
                    <a:pt x="1363409" y="580833"/>
                    <a:pt x="1370817" y="574017"/>
                    <a:pt x="1370817" y="564841"/>
                  </a:cubicBezTo>
                  <a:cubicBezTo>
                    <a:pt x="1370817" y="556189"/>
                    <a:pt x="1363409" y="548849"/>
                    <a:pt x="1354679" y="548849"/>
                  </a:cubicBezTo>
                  <a:cubicBezTo>
                    <a:pt x="1345949" y="548849"/>
                    <a:pt x="1338541" y="556189"/>
                    <a:pt x="1338541" y="564841"/>
                  </a:cubicBezTo>
                  <a:moveTo>
                    <a:pt x="1338541" y="519093"/>
                  </a:moveTo>
                  <a:cubicBezTo>
                    <a:pt x="1338541" y="527744"/>
                    <a:pt x="1345949" y="535085"/>
                    <a:pt x="1354679" y="535085"/>
                  </a:cubicBezTo>
                  <a:cubicBezTo>
                    <a:pt x="1363409" y="535085"/>
                    <a:pt x="1370817" y="528268"/>
                    <a:pt x="1370817" y="519093"/>
                  </a:cubicBezTo>
                  <a:cubicBezTo>
                    <a:pt x="1370817" y="509917"/>
                    <a:pt x="1363409" y="503100"/>
                    <a:pt x="1354679" y="503100"/>
                  </a:cubicBezTo>
                  <a:cubicBezTo>
                    <a:pt x="1345949" y="503100"/>
                    <a:pt x="1338541" y="510441"/>
                    <a:pt x="1338541" y="519093"/>
                  </a:cubicBezTo>
                  <a:moveTo>
                    <a:pt x="1338541" y="473344"/>
                  </a:moveTo>
                  <a:cubicBezTo>
                    <a:pt x="1338541" y="481996"/>
                    <a:pt x="1345949" y="489337"/>
                    <a:pt x="1354679" y="489337"/>
                  </a:cubicBezTo>
                  <a:cubicBezTo>
                    <a:pt x="1363409" y="489337"/>
                    <a:pt x="1370817" y="482520"/>
                    <a:pt x="1370817" y="473344"/>
                  </a:cubicBezTo>
                  <a:cubicBezTo>
                    <a:pt x="1370817" y="464168"/>
                    <a:pt x="1363409" y="457352"/>
                    <a:pt x="1354679" y="457352"/>
                  </a:cubicBezTo>
                  <a:cubicBezTo>
                    <a:pt x="1345949" y="457352"/>
                    <a:pt x="1338541" y="464693"/>
                    <a:pt x="1338541" y="473344"/>
                  </a:cubicBezTo>
                  <a:moveTo>
                    <a:pt x="1338541" y="427596"/>
                  </a:moveTo>
                  <a:cubicBezTo>
                    <a:pt x="1338541" y="436247"/>
                    <a:pt x="1345949" y="443588"/>
                    <a:pt x="1354679" y="443588"/>
                  </a:cubicBezTo>
                  <a:cubicBezTo>
                    <a:pt x="1363409" y="443588"/>
                    <a:pt x="1370817" y="436772"/>
                    <a:pt x="1370817" y="427596"/>
                  </a:cubicBezTo>
                  <a:cubicBezTo>
                    <a:pt x="1370817" y="418944"/>
                    <a:pt x="1363409" y="411604"/>
                    <a:pt x="1354679" y="411604"/>
                  </a:cubicBezTo>
                  <a:cubicBezTo>
                    <a:pt x="1345949" y="411604"/>
                    <a:pt x="1338541" y="418944"/>
                    <a:pt x="1338541" y="427596"/>
                  </a:cubicBezTo>
                  <a:moveTo>
                    <a:pt x="1338541" y="381848"/>
                  </a:moveTo>
                  <a:cubicBezTo>
                    <a:pt x="1338541" y="390499"/>
                    <a:pt x="1345949" y="397840"/>
                    <a:pt x="1354679" y="397840"/>
                  </a:cubicBezTo>
                  <a:cubicBezTo>
                    <a:pt x="1363409" y="397840"/>
                    <a:pt x="1370817" y="391024"/>
                    <a:pt x="1370817" y="381848"/>
                  </a:cubicBezTo>
                  <a:cubicBezTo>
                    <a:pt x="1370817" y="372672"/>
                    <a:pt x="1363409" y="365855"/>
                    <a:pt x="1354679" y="365855"/>
                  </a:cubicBezTo>
                  <a:cubicBezTo>
                    <a:pt x="1345949" y="365855"/>
                    <a:pt x="1338541" y="373196"/>
                    <a:pt x="1338541" y="381848"/>
                  </a:cubicBezTo>
                  <a:moveTo>
                    <a:pt x="1338541" y="336099"/>
                  </a:moveTo>
                  <a:cubicBezTo>
                    <a:pt x="1338541" y="344751"/>
                    <a:pt x="1345949" y="352092"/>
                    <a:pt x="1354679" y="352092"/>
                  </a:cubicBezTo>
                  <a:cubicBezTo>
                    <a:pt x="1363409" y="352092"/>
                    <a:pt x="1370817" y="345275"/>
                    <a:pt x="1370817" y="336099"/>
                  </a:cubicBezTo>
                  <a:cubicBezTo>
                    <a:pt x="1370817" y="327448"/>
                    <a:pt x="1363409" y="320107"/>
                    <a:pt x="1354679" y="320107"/>
                  </a:cubicBezTo>
                  <a:cubicBezTo>
                    <a:pt x="1345949" y="320107"/>
                    <a:pt x="1338541" y="327448"/>
                    <a:pt x="1338541" y="336099"/>
                  </a:cubicBezTo>
                  <a:moveTo>
                    <a:pt x="1338541" y="290351"/>
                  </a:moveTo>
                  <a:cubicBezTo>
                    <a:pt x="1338541" y="299003"/>
                    <a:pt x="1345949" y="306343"/>
                    <a:pt x="1354679" y="306343"/>
                  </a:cubicBezTo>
                  <a:cubicBezTo>
                    <a:pt x="1363409" y="306343"/>
                    <a:pt x="1370817" y="299527"/>
                    <a:pt x="1370817" y="290351"/>
                  </a:cubicBezTo>
                  <a:cubicBezTo>
                    <a:pt x="1370817" y="281699"/>
                    <a:pt x="1363409" y="274359"/>
                    <a:pt x="1354679" y="274359"/>
                  </a:cubicBezTo>
                  <a:cubicBezTo>
                    <a:pt x="1345949" y="274359"/>
                    <a:pt x="1338541" y="281699"/>
                    <a:pt x="1338541" y="290351"/>
                  </a:cubicBezTo>
                  <a:moveTo>
                    <a:pt x="1338541" y="244734"/>
                  </a:moveTo>
                  <a:cubicBezTo>
                    <a:pt x="1338541" y="253385"/>
                    <a:pt x="1345949" y="260726"/>
                    <a:pt x="1354679" y="260726"/>
                  </a:cubicBezTo>
                  <a:cubicBezTo>
                    <a:pt x="1363409" y="260726"/>
                    <a:pt x="1370817" y="253910"/>
                    <a:pt x="1370817" y="244734"/>
                  </a:cubicBezTo>
                  <a:cubicBezTo>
                    <a:pt x="1370817" y="236082"/>
                    <a:pt x="1363409" y="228742"/>
                    <a:pt x="1354679" y="228742"/>
                  </a:cubicBezTo>
                  <a:cubicBezTo>
                    <a:pt x="1345949" y="228742"/>
                    <a:pt x="1338541" y="236082"/>
                    <a:pt x="1338541" y="244734"/>
                  </a:cubicBezTo>
                  <a:moveTo>
                    <a:pt x="1338541" y="198985"/>
                  </a:moveTo>
                  <a:cubicBezTo>
                    <a:pt x="1338541" y="207637"/>
                    <a:pt x="1345949" y="214978"/>
                    <a:pt x="1354679" y="214978"/>
                  </a:cubicBezTo>
                  <a:cubicBezTo>
                    <a:pt x="1363409" y="214978"/>
                    <a:pt x="1370817" y="208161"/>
                    <a:pt x="1370817" y="198985"/>
                  </a:cubicBezTo>
                  <a:cubicBezTo>
                    <a:pt x="1370817" y="189810"/>
                    <a:pt x="1363409" y="182993"/>
                    <a:pt x="1354679" y="182993"/>
                  </a:cubicBezTo>
                  <a:cubicBezTo>
                    <a:pt x="1345949" y="182993"/>
                    <a:pt x="1338541" y="190334"/>
                    <a:pt x="1338541" y="198985"/>
                  </a:cubicBezTo>
                  <a:moveTo>
                    <a:pt x="1338541" y="153237"/>
                  </a:moveTo>
                  <a:cubicBezTo>
                    <a:pt x="1338541" y="161889"/>
                    <a:pt x="1345949" y="169229"/>
                    <a:pt x="1354679" y="169229"/>
                  </a:cubicBezTo>
                  <a:cubicBezTo>
                    <a:pt x="1363409" y="169229"/>
                    <a:pt x="1370817" y="162413"/>
                    <a:pt x="1370817" y="153237"/>
                  </a:cubicBezTo>
                  <a:cubicBezTo>
                    <a:pt x="1370817" y="144061"/>
                    <a:pt x="1363409" y="137245"/>
                    <a:pt x="1354679" y="137245"/>
                  </a:cubicBezTo>
                  <a:cubicBezTo>
                    <a:pt x="1345949" y="137245"/>
                    <a:pt x="1338541" y="144586"/>
                    <a:pt x="1338541" y="153237"/>
                  </a:cubicBezTo>
                  <a:moveTo>
                    <a:pt x="1338541" y="107489"/>
                  </a:moveTo>
                  <a:cubicBezTo>
                    <a:pt x="1338541" y="116140"/>
                    <a:pt x="1345949" y="123481"/>
                    <a:pt x="1354679" y="123481"/>
                  </a:cubicBezTo>
                  <a:cubicBezTo>
                    <a:pt x="1363409" y="123481"/>
                    <a:pt x="1370817" y="116665"/>
                    <a:pt x="1370817" y="107489"/>
                  </a:cubicBezTo>
                  <a:cubicBezTo>
                    <a:pt x="1370817" y="98837"/>
                    <a:pt x="1363409" y="91497"/>
                    <a:pt x="1354679" y="91497"/>
                  </a:cubicBezTo>
                  <a:cubicBezTo>
                    <a:pt x="1345949" y="91497"/>
                    <a:pt x="1338541" y="98837"/>
                    <a:pt x="1338541" y="107489"/>
                  </a:cubicBezTo>
                  <a:moveTo>
                    <a:pt x="1338541" y="61741"/>
                  </a:moveTo>
                  <a:cubicBezTo>
                    <a:pt x="1338541" y="70392"/>
                    <a:pt x="1345949" y="77733"/>
                    <a:pt x="1354679" y="77733"/>
                  </a:cubicBezTo>
                  <a:cubicBezTo>
                    <a:pt x="1363409" y="77733"/>
                    <a:pt x="1370817" y="70916"/>
                    <a:pt x="1370817" y="61741"/>
                  </a:cubicBezTo>
                  <a:cubicBezTo>
                    <a:pt x="1370817" y="52565"/>
                    <a:pt x="1363409" y="45748"/>
                    <a:pt x="1354679" y="45748"/>
                  </a:cubicBezTo>
                  <a:cubicBezTo>
                    <a:pt x="1345949" y="45748"/>
                    <a:pt x="1338541" y="53089"/>
                    <a:pt x="1338541" y="61741"/>
                  </a:cubicBezTo>
                  <a:moveTo>
                    <a:pt x="1338541" y="1022324"/>
                  </a:moveTo>
                  <a:cubicBezTo>
                    <a:pt x="1338541" y="1030976"/>
                    <a:pt x="1345949" y="1038316"/>
                    <a:pt x="1354679" y="1038316"/>
                  </a:cubicBezTo>
                  <a:cubicBezTo>
                    <a:pt x="1363409" y="1038316"/>
                    <a:pt x="1370817" y="1031500"/>
                    <a:pt x="1370817" y="1022324"/>
                  </a:cubicBezTo>
                  <a:cubicBezTo>
                    <a:pt x="1370817" y="1013148"/>
                    <a:pt x="1363409" y="1006332"/>
                    <a:pt x="1354679" y="1006332"/>
                  </a:cubicBezTo>
                  <a:cubicBezTo>
                    <a:pt x="1345949" y="1006332"/>
                    <a:pt x="1338541" y="1013672"/>
                    <a:pt x="1338541" y="1022324"/>
                  </a:cubicBezTo>
                  <a:moveTo>
                    <a:pt x="1338541" y="976576"/>
                  </a:moveTo>
                  <a:cubicBezTo>
                    <a:pt x="1338541" y="985227"/>
                    <a:pt x="1345949" y="992568"/>
                    <a:pt x="1354679" y="992568"/>
                  </a:cubicBezTo>
                  <a:cubicBezTo>
                    <a:pt x="1363409" y="992568"/>
                    <a:pt x="1370817" y="985752"/>
                    <a:pt x="1370817" y="976576"/>
                  </a:cubicBezTo>
                  <a:cubicBezTo>
                    <a:pt x="1370817" y="967924"/>
                    <a:pt x="1363409" y="960583"/>
                    <a:pt x="1354679" y="960583"/>
                  </a:cubicBezTo>
                  <a:cubicBezTo>
                    <a:pt x="1345949" y="960583"/>
                    <a:pt x="1338541" y="967924"/>
                    <a:pt x="1338541" y="976576"/>
                  </a:cubicBezTo>
                  <a:moveTo>
                    <a:pt x="1338541" y="930827"/>
                  </a:moveTo>
                  <a:cubicBezTo>
                    <a:pt x="1338541" y="939479"/>
                    <a:pt x="1345949" y="946820"/>
                    <a:pt x="1354679" y="946820"/>
                  </a:cubicBezTo>
                  <a:cubicBezTo>
                    <a:pt x="1363409" y="946820"/>
                    <a:pt x="1370817" y="940003"/>
                    <a:pt x="1370817" y="930827"/>
                  </a:cubicBezTo>
                  <a:cubicBezTo>
                    <a:pt x="1370817" y="921651"/>
                    <a:pt x="1363409" y="914835"/>
                    <a:pt x="1354679" y="914835"/>
                  </a:cubicBezTo>
                  <a:cubicBezTo>
                    <a:pt x="1345949" y="914835"/>
                    <a:pt x="1338541" y="922176"/>
                    <a:pt x="1338541" y="930827"/>
                  </a:cubicBezTo>
                  <a:moveTo>
                    <a:pt x="1338541" y="885079"/>
                  </a:moveTo>
                  <a:cubicBezTo>
                    <a:pt x="1338541" y="893731"/>
                    <a:pt x="1345949" y="901071"/>
                    <a:pt x="1354679" y="901071"/>
                  </a:cubicBezTo>
                  <a:cubicBezTo>
                    <a:pt x="1363409" y="901071"/>
                    <a:pt x="1370817" y="894255"/>
                    <a:pt x="1370817" y="885079"/>
                  </a:cubicBezTo>
                  <a:cubicBezTo>
                    <a:pt x="1370817" y="876428"/>
                    <a:pt x="1363409" y="869087"/>
                    <a:pt x="1354679" y="869087"/>
                  </a:cubicBezTo>
                  <a:cubicBezTo>
                    <a:pt x="1345949" y="869087"/>
                    <a:pt x="1338541" y="876428"/>
                    <a:pt x="1338541" y="885079"/>
                  </a:cubicBezTo>
                  <a:moveTo>
                    <a:pt x="1338541" y="839331"/>
                  </a:moveTo>
                  <a:cubicBezTo>
                    <a:pt x="1338541" y="847982"/>
                    <a:pt x="1345949" y="855323"/>
                    <a:pt x="1354679" y="855323"/>
                  </a:cubicBezTo>
                  <a:cubicBezTo>
                    <a:pt x="1363409" y="855323"/>
                    <a:pt x="1370817" y="848507"/>
                    <a:pt x="1370817" y="839331"/>
                  </a:cubicBezTo>
                  <a:cubicBezTo>
                    <a:pt x="1370817" y="830155"/>
                    <a:pt x="1363409" y="823339"/>
                    <a:pt x="1354679" y="823339"/>
                  </a:cubicBezTo>
                  <a:cubicBezTo>
                    <a:pt x="1345949" y="823339"/>
                    <a:pt x="1338541" y="830679"/>
                    <a:pt x="1338541" y="839331"/>
                  </a:cubicBezTo>
                  <a:moveTo>
                    <a:pt x="1338541" y="793582"/>
                  </a:moveTo>
                  <a:cubicBezTo>
                    <a:pt x="1338541" y="802234"/>
                    <a:pt x="1345949" y="809575"/>
                    <a:pt x="1354679" y="809575"/>
                  </a:cubicBezTo>
                  <a:cubicBezTo>
                    <a:pt x="1363409" y="809575"/>
                    <a:pt x="1370817" y="802758"/>
                    <a:pt x="1370817" y="793582"/>
                  </a:cubicBezTo>
                  <a:cubicBezTo>
                    <a:pt x="1370817" y="784931"/>
                    <a:pt x="1363409" y="777590"/>
                    <a:pt x="1354679" y="777590"/>
                  </a:cubicBezTo>
                  <a:cubicBezTo>
                    <a:pt x="1345949" y="777590"/>
                    <a:pt x="1338541" y="784931"/>
                    <a:pt x="1338541" y="793582"/>
                  </a:cubicBezTo>
                  <a:moveTo>
                    <a:pt x="1338541" y="747834"/>
                  </a:moveTo>
                  <a:cubicBezTo>
                    <a:pt x="1338541" y="756486"/>
                    <a:pt x="1345949" y="763826"/>
                    <a:pt x="1354679" y="763826"/>
                  </a:cubicBezTo>
                  <a:cubicBezTo>
                    <a:pt x="1363409" y="763826"/>
                    <a:pt x="1370817" y="757010"/>
                    <a:pt x="1370817" y="747834"/>
                  </a:cubicBezTo>
                  <a:cubicBezTo>
                    <a:pt x="1370817" y="739183"/>
                    <a:pt x="1363409" y="731842"/>
                    <a:pt x="1354679" y="731842"/>
                  </a:cubicBezTo>
                  <a:cubicBezTo>
                    <a:pt x="1345949" y="731842"/>
                    <a:pt x="1338541" y="739183"/>
                    <a:pt x="1338541" y="747834"/>
                  </a:cubicBezTo>
                  <a:moveTo>
                    <a:pt x="1338541" y="702217"/>
                  </a:moveTo>
                  <a:cubicBezTo>
                    <a:pt x="1338541" y="710868"/>
                    <a:pt x="1345949" y="718209"/>
                    <a:pt x="1354679" y="718209"/>
                  </a:cubicBezTo>
                  <a:cubicBezTo>
                    <a:pt x="1363409" y="718209"/>
                    <a:pt x="1370817" y="711393"/>
                    <a:pt x="1370817" y="702217"/>
                  </a:cubicBezTo>
                  <a:cubicBezTo>
                    <a:pt x="1370817" y="693041"/>
                    <a:pt x="1363409" y="686225"/>
                    <a:pt x="1354679" y="686225"/>
                  </a:cubicBezTo>
                  <a:cubicBezTo>
                    <a:pt x="1345949" y="686225"/>
                    <a:pt x="1338541" y="693565"/>
                    <a:pt x="1338541" y="702217"/>
                  </a:cubicBezTo>
                  <a:moveTo>
                    <a:pt x="1338541" y="656469"/>
                  </a:moveTo>
                  <a:cubicBezTo>
                    <a:pt x="1338541" y="665120"/>
                    <a:pt x="1345949" y="672461"/>
                    <a:pt x="1354679" y="672461"/>
                  </a:cubicBezTo>
                  <a:cubicBezTo>
                    <a:pt x="1363409" y="672461"/>
                    <a:pt x="1370817" y="665644"/>
                    <a:pt x="1370817" y="656469"/>
                  </a:cubicBezTo>
                  <a:cubicBezTo>
                    <a:pt x="1370817" y="647817"/>
                    <a:pt x="1363409" y="640476"/>
                    <a:pt x="1354679" y="640476"/>
                  </a:cubicBezTo>
                  <a:cubicBezTo>
                    <a:pt x="1345949" y="640476"/>
                    <a:pt x="1338541" y="647817"/>
                    <a:pt x="1338541" y="656469"/>
                  </a:cubicBezTo>
                  <a:moveTo>
                    <a:pt x="1292508" y="610589"/>
                  </a:moveTo>
                  <a:cubicBezTo>
                    <a:pt x="1292508" y="619241"/>
                    <a:pt x="1299915" y="626581"/>
                    <a:pt x="1308646" y="626581"/>
                  </a:cubicBezTo>
                  <a:cubicBezTo>
                    <a:pt x="1317376" y="626581"/>
                    <a:pt x="1324784" y="619765"/>
                    <a:pt x="1324784" y="610589"/>
                  </a:cubicBezTo>
                  <a:cubicBezTo>
                    <a:pt x="1324784" y="601413"/>
                    <a:pt x="1317376" y="594597"/>
                    <a:pt x="1308646" y="594597"/>
                  </a:cubicBezTo>
                  <a:cubicBezTo>
                    <a:pt x="1299915" y="594597"/>
                    <a:pt x="1292508" y="601938"/>
                    <a:pt x="1292508" y="610589"/>
                  </a:cubicBezTo>
                  <a:moveTo>
                    <a:pt x="1292508" y="564841"/>
                  </a:moveTo>
                  <a:cubicBezTo>
                    <a:pt x="1292508" y="573492"/>
                    <a:pt x="1299915" y="580833"/>
                    <a:pt x="1308646" y="580833"/>
                  </a:cubicBezTo>
                  <a:cubicBezTo>
                    <a:pt x="1317376" y="580833"/>
                    <a:pt x="1324784" y="574017"/>
                    <a:pt x="1324784" y="564841"/>
                  </a:cubicBezTo>
                  <a:cubicBezTo>
                    <a:pt x="1324784" y="556189"/>
                    <a:pt x="1317376" y="548849"/>
                    <a:pt x="1308646" y="548849"/>
                  </a:cubicBezTo>
                  <a:cubicBezTo>
                    <a:pt x="1299915" y="548849"/>
                    <a:pt x="1292508" y="556189"/>
                    <a:pt x="1292508" y="564841"/>
                  </a:cubicBezTo>
                  <a:moveTo>
                    <a:pt x="1292508" y="519093"/>
                  </a:moveTo>
                  <a:cubicBezTo>
                    <a:pt x="1292508" y="527744"/>
                    <a:pt x="1299915" y="535085"/>
                    <a:pt x="1308646" y="535085"/>
                  </a:cubicBezTo>
                  <a:cubicBezTo>
                    <a:pt x="1317376" y="535085"/>
                    <a:pt x="1324784" y="528268"/>
                    <a:pt x="1324784" y="519093"/>
                  </a:cubicBezTo>
                  <a:cubicBezTo>
                    <a:pt x="1324784" y="509917"/>
                    <a:pt x="1317376" y="503100"/>
                    <a:pt x="1308646" y="503100"/>
                  </a:cubicBezTo>
                  <a:cubicBezTo>
                    <a:pt x="1299915" y="503100"/>
                    <a:pt x="1292508" y="510441"/>
                    <a:pt x="1292508" y="519093"/>
                  </a:cubicBezTo>
                  <a:moveTo>
                    <a:pt x="1292508" y="473344"/>
                  </a:moveTo>
                  <a:cubicBezTo>
                    <a:pt x="1292508" y="481996"/>
                    <a:pt x="1299915" y="489337"/>
                    <a:pt x="1308646" y="489337"/>
                  </a:cubicBezTo>
                  <a:cubicBezTo>
                    <a:pt x="1317376" y="489337"/>
                    <a:pt x="1324784" y="482520"/>
                    <a:pt x="1324784" y="473344"/>
                  </a:cubicBezTo>
                  <a:cubicBezTo>
                    <a:pt x="1324784" y="464168"/>
                    <a:pt x="1317376" y="457352"/>
                    <a:pt x="1308646" y="457352"/>
                  </a:cubicBezTo>
                  <a:cubicBezTo>
                    <a:pt x="1299915" y="457352"/>
                    <a:pt x="1292508" y="464693"/>
                    <a:pt x="1292508" y="473344"/>
                  </a:cubicBezTo>
                  <a:moveTo>
                    <a:pt x="1292508" y="427596"/>
                  </a:moveTo>
                  <a:cubicBezTo>
                    <a:pt x="1292508" y="436247"/>
                    <a:pt x="1299915" y="443588"/>
                    <a:pt x="1308646" y="443588"/>
                  </a:cubicBezTo>
                  <a:cubicBezTo>
                    <a:pt x="1317376" y="443588"/>
                    <a:pt x="1324784" y="436772"/>
                    <a:pt x="1324784" y="427596"/>
                  </a:cubicBezTo>
                  <a:cubicBezTo>
                    <a:pt x="1324784" y="418944"/>
                    <a:pt x="1317376" y="411604"/>
                    <a:pt x="1308646" y="411604"/>
                  </a:cubicBezTo>
                  <a:cubicBezTo>
                    <a:pt x="1299915" y="411604"/>
                    <a:pt x="1292508" y="418944"/>
                    <a:pt x="1292508" y="427596"/>
                  </a:cubicBezTo>
                  <a:moveTo>
                    <a:pt x="1292508" y="381848"/>
                  </a:moveTo>
                  <a:cubicBezTo>
                    <a:pt x="1292508" y="390499"/>
                    <a:pt x="1299915" y="397840"/>
                    <a:pt x="1308646" y="397840"/>
                  </a:cubicBezTo>
                  <a:cubicBezTo>
                    <a:pt x="1317376" y="397840"/>
                    <a:pt x="1324784" y="391024"/>
                    <a:pt x="1324784" y="381848"/>
                  </a:cubicBezTo>
                  <a:cubicBezTo>
                    <a:pt x="1324784" y="372672"/>
                    <a:pt x="1317376" y="365855"/>
                    <a:pt x="1308646" y="365855"/>
                  </a:cubicBezTo>
                  <a:cubicBezTo>
                    <a:pt x="1299915" y="365855"/>
                    <a:pt x="1292508" y="373196"/>
                    <a:pt x="1292508" y="381848"/>
                  </a:cubicBezTo>
                  <a:moveTo>
                    <a:pt x="1292508" y="336099"/>
                  </a:moveTo>
                  <a:cubicBezTo>
                    <a:pt x="1292508" y="344751"/>
                    <a:pt x="1299915" y="352092"/>
                    <a:pt x="1308646" y="352092"/>
                  </a:cubicBezTo>
                  <a:cubicBezTo>
                    <a:pt x="1317376" y="352092"/>
                    <a:pt x="1324784" y="345275"/>
                    <a:pt x="1324784" y="336099"/>
                  </a:cubicBezTo>
                  <a:cubicBezTo>
                    <a:pt x="1324784" y="327448"/>
                    <a:pt x="1317376" y="320107"/>
                    <a:pt x="1308646" y="320107"/>
                  </a:cubicBezTo>
                  <a:cubicBezTo>
                    <a:pt x="1299915" y="320107"/>
                    <a:pt x="1292508" y="327448"/>
                    <a:pt x="1292508" y="336099"/>
                  </a:cubicBezTo>
                  <a:moveTo>
                    <a:pt x="1292508" y="290351"/>
                  </a:moveTo>
                  <a:cubicBezTo>
                    <a:pt x="1292508" y="299003"/>
                    <a:pt x="1299915" y="306343"/>
                    <a:pt x="1308646" y="306343"/>
                  </a:cubicBezTo>
                  <a:cubicBezTo>
                    <a:pt x="1317376" y="306343"/>
                    <a:pt x="1324784" y="299527"/>
                    <a:pt x="1324784" y="290351"/>
                  </a:cubicBezTo>
                  <a:cubicBezTo>
                    <a:pt x="1324784" y="281699"/>
                    <a:pt x="1317376" y="274359"/>
                    <a:pt x="1308646" y="274359"/>
                  </a:cubicBezTo>
                  <a:cubicBezTo>
                    <a:pt x="1299915" y="274359"/>
                    <a:pt x="1292508" y="281699"/>
                    <a:pt x="1292508" y="290351"/>
                  </a:cubicBezTo>
                  <a:moveTo>
                    <a:pt x="1292508" y="244734"/>
                  </a:moveTo>
                  <a:cubicBezTo>
                    <a:pt x="1292508" y="253385"/>
                    <a:pt x="1299915" y="260726"/>
                    <a:pt x="1308646" y="260726"/>
                  </a:cubicBezTo>
                  <a:cubicBezTo>
                    <a:pt x="1317376" y="260726"/>
                    <a:pt x="1324784" y="253910"/>
                    <a:pt x="1324784" y="244734"/>
                  </a:cubicBezTo>
                  <a:cubicBezTo>
                    <a:pt x="1324784" y="236082"/>
                    <a:pt x="1317376" y="228742"/>
                    <a:pt x="1308646" y="228742"/>
                  </a:cubicBezTo>
                  <a:cubicBezTo>
                    <a:pt x="1299915" y="228742"/>
                    <a:pt x="1292508" y="236082"/>
                    <a:pt x="1292508" y="244734"/>
                  </a:cubicBezTo>
                  <a:moveTo>
                    <a:pt x="1292508" y="198985"/>
                  </a:moveTo>
                  <a:cubicBezTo>
                    <a:pt x="1292508" y="207637"/>
                    <a:pt x="1299915" y="214978"/>
                    <a:pt x="1308646" y="214978"/>
                  </a:cubicBezTo>
                  <a:cubicBezTo>
                    <a:pt x="1317376" y="214978"/>
                    <a:pt x="1324784" y="208161"/>
                    <a:pt x="1324784" y="198985"/>
                  </a:cubicBezTo>
                  <a:cubicBezTo>
                    <a:pt x="1324784" y="189810"/>
                    <a:pt x="1317376" y="182993"/>
                    <a:pt x="1308646" y="182993"/>
                  </a:cubicBezTo>
                  <a:cubicBezTo>
                    <a:pt x="1299915" y="182993"/>
                    <a:pt x="1292508" y="190334"/>
                    <a:pt x="1292508" y="198985"/>
                  </a:cubicBezTo>
                  <a:moveTo>
                    <a:pt x="1292508" y="153237"/>
                  </a:moveTo>
                  <a:cubicBezTo>
                    <a:pt x="1292508" y="161889"/>
                    <a:pt x="1299915" y="169229"/>
                    <a:pt x="1308646" y="169229"/>
                  </a:cubicBezTo>
                  <a:cubicBezTo>
                    <a:pt x="1317376" y="169229"/>
                    <a:pt x="1324784" y="162413"/>
                    <a:pt x="1324784" y="153237"/>
                  </a:cubicBezTo>
                  <a:cubicBezTo>
                    <a:pt x="1324784" y="144061"/>
                    <a:pt x="1317376" y="137245"/>
                    <a:pt x="1308646" y="137245"/>
                  </a:cubicBezTo>
                  <a:cubicBezTo>
                    <a:pt x="1299915" y="137245"/>
                    <a:pt x="1292508" y="144586"/>
                    <a:pt x="1292508" y="153237"/>
                  </a:cubicBezTo>
                  <a:moveTo>
                    <a:pt x="1292508" y="107489"/>
                  </a:moveTo>
                  <a:cubicBezTo>
                    <a:pt x="1292508" y="116140"/>
                    <a:pt x="1299915" y="123481"/>
                    <a:pt x="1308646" y="123481"/>
                  </a:cubicBezTo>
                  <a:cubicBezTo>
                    <a:pt x="1317376" y="123481"/>
                    <a:pt x="1324784" y="116665"/>
                    <a:pt x="1324784" y="107489"/>
                  </a:cubicBezTo>
                  <a:cubicBezTo>
                    <a:pt x="1324784" y="98837"/>
                    <a:pt x="1317376" y="91497"/>
                    <a:pt x="1308646" y="91497"/>
                  </a:cubicBezTo>
                  <a:cubicBezTo>
                    <a:pt x="1299915" y="91497"/>
                    <a:pt x="1292508" y="98837"/>
                    <a:pt x="1292508" y="107489"/>
                  </a:cubicBezTo>
                  <a:moveTo>
                    <a:pt x="1292508" y="61741"/>
                  </a:moveTo>
                  <a:cubicBezTo>
                    <a:pt x="1292508" y="70392"/>
                    <a:pt x="1299915" y="77733"/>
                    <a:pt x="1308646" y="77733"/>
                  </a:cubicBezTo>
                  <a:cubicBezTo>
                    <a:pt x="1317376" y="77733"/>
                    <a:pt x="1324784" y="70916"/>
                    <a:pt x="1324784" y="61741"/>
                  </a:cubicBezTo>
                  <a:cubicBezTo>
                    <a:pt x="1324784" y="52565"/>
                    <a:pt x="1317376" y="45748"/>
                    <a:pt x="1308646" y="45748"/>
                  </a:cubicBezTo>
                  <a:cubicBezTo>
                    <a:pt x="1299915" y="45748"/>
                    <a:pt x="1292508" y="53089"/>
                    <a:pt x="1292508" y="61741"/>
                  </a:cubicBezTo>
                  <a:moveTo>
                    <a:pt x="1292508" y="1022324"/>
                  </a:moveTo>
                  <a:cubicBezTo>
                    <a:pt x="1292508" y="1030976"/>
                    <a:pt x="1299915" y="1038316"/>
                    <a:pt x="1308646" y="1038316"/>
                  </a:cubicBezTo>
                  <a:cubicBezTo>
                    <a:pt x="1317376" y="1038316"/>
                    <a:pt x="1324784" y="1031500"/>
                    <a:pt x="1324784" y="1022324"/>
                  </a:cubicBezTo>
                  <a:cubicBezTo>
                    <a:pt x="1324784" y="1013148"/>
                    <a:pt x="1317376" y="1006332"/>
                    <a:pt x="1308646" y="1006332"/>
                  </a:cubicBezTo>
                  <a:cubicBezTo>
                    <a:pt x="1299915" y="1006332"/>
                    <a:pt x="1292508" y="1013672"/>
                    <a:pt x="1292508" y="1022324"/>
                  </a:cubicBezTo>
                  <a:moveTo>
                    <a:pt x="1292508" y="976576"/>
                  </a:moveTo>
                  <a:cubicBezTo>
                    <a:pt x="1292508" y="985227"/>
                    <a:pt x="1299915" y="992568"/>
                    <a:pt x="1308646" y="992568"/>
                  </a:cubicBezTo>
                  <a:cubicBezTo>
                    <a:pt x="1317376" y="992568"/>
                    <a:pt x="1324784" y="985752"/>
                    <a:pt x="1324784" y="976576"/>
                  </a:cubicBezTo>
                  <a:cubicBezTo>
                    <a:pt x="1324784" y="967924"/>
                    <a:pt x="1317376" y="960583"/>
                    <a:pt x="1308646" y="960583"/>
                  </a:cubicBezTo>
                  <a:cubicBezTo>
                    <a:pt x="1299915" y="960583"/>
                    <a:pt x="1292508" y="967924"/>
                    <a:pt x="1292508" y="976576"/>
                  </a:cubicBezTo>
                  <a:moveTo>
                    <a:pt x="1292508" y="930827"/>
                  </a:moveTo>
                  <a:cubicBezTo>
                    <a:pt x="1292508" y="939479"/>
                    <a:pt x="1299915" y="946820"/>
                    <a:pt x="1308646" y="946820"/>
                  </a:cubicBezTo>
                  <a:cubicBezTo>
                    <a:pt x="1317376" y="946820"/>
                    <a:pt x="1324784" y="940003"/>
                    <a:pt x="1324784" y="930827"/>
                  </a:cubicBezTo>
                  <a:cubicBezTo>
                    <a:pt x="1324784" y="921651"/>
                    <a:pt x="1317376" y="914835"/>
                    <a:pt x="1308646" y="914835"/>
                  </a:cubicBezTo>
                  <a:cubicBezTo>
                    <a:pt x="1299915" y="914835"/>
                    <a:pt x="1292508" y="922176"/>
                    <a:pt x="1292508" y="930827"/>
                  </a:cubicBezTo>
                  <a:moveTo>
                    <a:pt x="1292508" y="885079"/>
                  </a:moveTo>
                  <a:cubicBezTo>
                    <a:pt x="1292508" y="893731"/>
                    <a:pt x="1299915" y="901071"/>
                    <a:pt x="1308646" y="901071"/>
                  </a:cubicBezTo>
                  <a:cubicBezTo>
                    <a:pt x="1317376" y="901071"/>
                    <a:pt x="1324784" y="894255"/>
                    <a:pt x="1324784" y="885079"/>
                  </a:cubicBezTo>
                  <a:cubicBezTo>
                    <a:pt x="1324784" y="876428"/>
                    <a:pt x="1317376" y="869087"/>
                    <a:pt x="1308646" y="869087"/>
                  </a:cubicBezTo>
                  <a:cubicBezTo>
                    <a:pt x="1299915" y="869087"/>
                    <a:pt x="1292508" y="876428"/>
                    <a:pt x="1292508" y="885079"/>
                  </a:cubicBezTo>
                  <a:moveTo>
                    <a:pt x="1292508" y="839331"/>
                  </a:moveTo>
                  <a:cubicBezTo>
                    <a:pt x="1292508" y="847982"/>
                    <a:pt x="1299915" y="855323"/>
                    <a:pt x="1308646" y="855323"/>
                  </a:cubicBezTo>
                  <a:cubicBezTo>
                    <a:pt x="1317376" y="855323"/>
                    <a:pt x="1324784" y="848507"/>
                    <a:pt x="1324784" y="839331"/>
                  </a:cubicBezTo>
                  <a:cubicBezTo>
                    <a:pt x="1324784" y="830155"/>
                    <a:pt x="1317376" y="823339"/>
                    <a:pt x="1308646" y="823339"/>
                  </a:cubicBezTo>
                  <a:cubicBezTo>
                    <a:pt x="1299915" y="823339"/>
                    <a:pt x="1292508" y="830679"/>
                    <a:pt x="1292508" y="839331"/>
                  </a:cubicBezTo>
                  <a:moveTo>
                    <a:pt x="1292508" y="793582"/>
                  </a:moveTo>
                  <a:cubicBezTo>
                    <a:pt x="1292508" y="802234"/>
                    <a:pt x="1299915" y="809575"/>
                    <a:pt x="1308646" y="809575"/>
                  </a:cubicBezTo>
                  <a:cubicBezTo>
                    <a:pt x="1317376" y="809575"/>
                    <a:pt x="1324784" y="802758"/>
                    <a:pt x="1324784" y="793582"/>
                  </a:cubicBezTo>
                  <a:cubicBezTo>
                    <a:pt x="1324784" y="784931"/>
                    <a:pt x="1317376" y="777590"/>
                    <a:pt x="1308646" y="777590"/>
                  </a:cubicBezTo>
                  <a:cubicBezTo>
                    <a:pt x="1299915" y="777590"/>
                    <a:pt x="1292508" y="784931"/>
                    <a:pt x="1292508" y="793582"/>
                  </a:cubicBezTo>
                  <a:moveTo>
                    <a:pt x="1292508" y="747834"/>
                  </a:moveTo>
                  <a:cubicBezTo>
                    <a:pt x="1292508" y="756486"/>
                    <a:pt x="1299915" y="763826"/>
                    <a:pt x="1308646" y="763826"/>
                  </a:cubicBezTo>
                  <a:cubicBezTo>
                    <a:pt x="1317376" y="763826"/>
                    <a:pt x="1324784" y="757010"/>
                    <a:pt x="1324784" y="747834"/>
                  </a:cubicBezTo>
                  <a:cubicBezTo>
                    <a:pt x="1324784" y="739183"/>
                    <a:pt x="1317376" y="731842"/>
                    <a:pt x="1308646" y="731842"/>
                  </a:cubicBezTo>
                  <a:cubicBezTo>
                    <a:pt x="1299915" y="731842"/>
                    <a:pt x="1292508" y="739183"/>
                    <a:pt x="1292508" y="747834"/>
                  </a:cubicBezTo>
                  <a:moveTo>
                    <a:pt x="1292508" y="702217"/>
                  </a:moveTo>
                  <a:cubicBezTo>
                    <a:pt x="1292508" y="710868"/>
                    <a:pt x="1299915" y="718209"/>
                    <a:pt x="1308646" y="718209"/>
                  </a:cubicBezTo>
                  <a:cubicBezTo>
                    <a:pt x="1317376" y="718209"/>
                    <a:pt x="1324784" y="711393"/>
                    <a:pt x="1324784" y="702217"/>
                  </a:cubicBezTo>
                  <a:cubicBezTo>
                    <a:pt x="1324784" y="693041"/>
                    <a:pt x="1317376" y="686225"/>
                    <a:pt x="1308646" y="686225"/>
                  </a:cubicBezTo>
                  <a:cubicBezTo>
                    <a:pt x="1299915" y="686225"/>
                    <a:pt x="1292508" y="693565"/>
                    <a:pt x="1292508" y="702217"/>
                  </a:cubicBezTo>
                  <a:moveTo>
                    <a:pt x="1292508" y="656469"/>
                  </a:moveTo>
                  <a:cubicBezTo>
                    <a:pt x="1292508" y="665120"/>
                    <a:pt x="1299915" y="672461"/>
                    <a:pt x="1308646" y="672461"/>
                  </a:cubicBezTo>
                  <a:cubicBezTo>
                    <a:pt x="1317376" y="672461"/>
                    <a:pt x="1324784" y="665644"/>
                    <a:pt x="1324784" y="656469"/>
                  </a:cubicBezTo>
                  <a:cubicBezTo>
                    <a:pt x="1324784" y="647817"/>
                    <a:pt x="1317376" y="640476"/>
                    <a:pt x="1308646" y="640476"/>
                  </a:cubicBezTo>
                  <a:cubicBezTo>
                    <a:pt x="1299915" y="640476"/>
                    <a:pt x="1292508" y="647817"/>
                    <a:pt x="1292508" y="656469"/>
                  </a:cubicBezTo>
                  <a:moveTo>
                    <a:pt x="1246342" y="610589"/>
                  </a:moveTo>
                  <a:cubicBezTo>
                    <a:pt x="1246342" y="619241"/>
                    <a:pt x="1253750" y="626581"/>
                    <a:pt x="1262480" y="626581"/>
                  </a:cubicBezTo>
                  <a:cubicBezTo>
                    <a:pt x="1271210" y="626581"/>
                    <a:pt x="1278618" y="619765"/>
                    <a:pt x="1278618" y="610589"/>
                  </a:cubicBezTo>
                  <a:cubicBezTo>
                    <a:pt x="1278618" y="601413"/>
                    <a:pt x="1271210" y="594597"/>
                    <a:pt x="1262480" y="594597"/>
                  </a:cubicBezTo>
                  <a:cubicBezTo>
                    <a:pt x="1253750" y="594597"/>
                    <a:pt x="1246342" y="601938"/>
                    <a:pt x="1246342" y="610589"/>
                  </a:cubicBezTo>
                  <a:moveTo>
                    <a:pt x="1246342" y="564841"/>
                  </a:moveTo>
                  <a:cubicBezTo>
                    <a:pt x="1246342" y="573492"/>
                    <a:pt x="1253750" y="580833"/>
                    <a:pt x="1262480" y="580833"/>
                  </a:cubicBezTo>
                  <a:cubicBezTo>
                    <a:pt x="1271210" y="580833"/>
                    <a:pt x="1278618" y="574017"/>
                    <a:pt x="1278618" y="564841"/>
                  </a:cubicBezTo>
                  <a:cubicBezTo>
                    <a:pt x="1278618" y="556189"/>
                    <a:pt x="1271210" y="548849"/>
                    <a:pt x="1262480" y="548849"/>
                  </a:cubicBezTo>
                  <a:cubicBezTo>
                    <a:pt x="1253750" y="548849"/>
                    <a:pt x="1246342" y="556189"/>
                    <a:pt x="1246342" y="564841"/>
                  </a:cubicBezTo>
                  <a:moveTo>
                    <a:pt x="1246342" y="519093"/>
                  </a:moveTo>
                  <a:cubicBezTo>
                    <a:pt x="1246342" y="527744"/>
                    <a:pt x="1253750" y="535085"/>
                    <a:pt x="1262480" y="535085"/>
                  </a:cubicBezTo>
                  <a:cubicBezTo>
                    <a:pt x="1271210" y="535085"/>
                    <a:pt x="1278618" y="528268"/>
                    <a:pt x="1278618" y="519093"/>
                  </a:cubicBezTo>
                  <a:cubicBezTo>
                    <a:pt x="1278618" y="509917"/>
                    <a:pt x="1271210" y="503100"/>
                    <a:pt x="1262480" y="503100"/>
                  </a:cubicBezTo>
                  <a:cubicBezTo>
                    <a:pt x="1253750" y="503100"/>
                    <a:pt x="1246342" y="510441"/>
                    <a:pt x="1246342" y="519093"/>
                  </a:cubicBezTo>
                  <a:moveTo>
                    <a:pt x="1246342" y="473344"/>
                  </a:moveTo>
                  <a:cubicBezTo>
                    <a:pt x="1246342" y="481996"/>
                    <a:pt x="1253750" y="489337"/>
                    <a:pt x="1262480" y="489337"/>
                  </a:cubicBezTo>
                  <a:cubicBezTo>
                    <a:pt x="1271210" y="489337"/>
                    <a:pt x="1278618" y="482520"/>
                    <a:pt x="1278618" y="473344"/>
                  </a:cubicBezTo>
                  <a:cubicBezTo>
                    <a:pt x="1278618" y="464168"/>
                    <a:pt x="1271210" y="457352"/>
                    <a:pt x="1262480" y="457352"/>
                  </a:cubicBezTo>
                  <a:cubicBezTo>
                    <a:pt x="1253750" y="457352"/>
                    <a:pt x="1246342" y="464693"/>
                    <a:pt x="1246342" y="473344"/>
                  </a:cubicBezTo>
                  <a:moveTo>
                    <a:pt x="1246342" y="427596"/>
                  </a:moveTo>
                  <a:cubicBezTo>
                    <a:pt x="1246342" y="436247"/>
                    <a:pt x="1253750" y="443588"/>
                    <a:pt x="1262480" y="443588"/>
                  </a:cubicBezTo>
                  <a:cubicBezTo>
                    <a:pt x="1271210" y="443588"/>
                    <a:pt x="1278618" y="436772"/>
                    <a:pt x="1278618" y="427596"/>
                  </a:cubicBezTo>
                  <a:cubicBezTo>
                    <a:pt x="1278618" y="418944"/>
                    <a:pt x="1271210" y="411604"/>
                    <a:pt x="1262480" y="411604"/>
                  </a:cubicBezTo>
                  <a:cubicBezTo>
                    <a:pt x="1253750" y="411604"/>
                    <a:pt x="1246342" y="418944"/>
                    <a:pt x="1246342" y="427596"/>
                  </a:cubicBezTo>
                  <a:moveTo>
                    <a:pt x="1246342" y="381848"/>
                  </a:moveTo>
                  <a:cubicBezTo>
                    <a:pt x="1246342" y="390499"/>
                    <a:pt x="1253750" y="397840"/>
                    <a:pt x="1262480" y="397840"/>
                  </a:cubicBezTo>
                  <a:cubicBezTo>
                    <a:pt x="1271210" y="397840"/>
                    <a:pt x="1278618" y="391024"/>
                    <a:pt x="1278618" y="381848"/>
                  </a:cubicBezTo>
                  <a:cubicBezTo>
                    <a:pt x="1278618" y="372672"/>
                    <a:pt x="1271210" y="365855"/>
                    <a:pt x="1262480" y="365855"/>
                  </a:cubicBezTo>
                  <a:cubicBezTo>
                    <a:pt x="1253750" y="365855"/>
                    <a:pt x="1246342" y="373196"/>
                    <a:pt x="1246342" y="381848"/>
                  </a:cubicBezTo>
                  <a:moveTo>
                    <a:pt x="1246342" y="336099"/>
                  </a:moveTo>
                  <a:cubicBezTo>
                    <a:pt x="1246342" y="344751"/>
                    <a:pt x="1253750" y="352092"/>
                    <a:pt x="1262480" y="352092"/>
                  </a:cubicBezTo>
                  <a:cubicBezTo>
                    <a:pt x="1271210" y="352092"/>
                    <a:pt x="1278618" y="345275"/>
                    <a:pt x="1278618" y="336099"/>
                  </a:cubicBezTo>
                  <a:cubicBezTo>
                    <a:pt x="1278618" y="327448"/>
                    <a:pt x="1271210" y="320107"/>
                    <a:pt x="1262480" y="320107"/>
                  </a:cubicBezTo>
                  <a:cubicBezTo>
                    <a:pt x="1253750" y="320107"/>
                    <a:pt x="1246342" y="327448"/>
                    <a:pt x="1246342" y="336099"/>
                  </a:cubicBezTo>
                  <a:moveTo>
                    <a:pt x="1246342" y="290351"/>
                  </a:moveTo>
                  <a:cubicBezTo>
                    <a:pt x="1246342" y="299003"/>
                    <a:pt x="1253750" y="306343"/>
                    <a:pt x="1262480" y="306343"/>
                  </a:cubicBezTo>
                  <a:cubicBezTo>
                    <a:pt x="1271210" y="306343"/>
                    <a:pt x="1278618" y="299527"/>
                    <a:pt x="1278618" y="290351"/>
                  </a:cubicBezTo>
                  <a:cubicBezTo>
                    <a:pt x="1278618" y="281699"/>
                    <a:pt x="1271210" y="274359"/>
                    <a:pt x="1262480" y="274359"/>
                  </a:cubicBezTo>
                  <a:cubicBezTo>
                    <a:pt x="1253750" y="274359"/>
                    <a:pt x="1246342" y="281699"/>
                    <a:pt x="1246342" y="290351"/>
                  </a:cubicBezTo>
                  <a:moveTo>
                    <a:pt x="1246342" y="244734"/>
                  </a:moveTo>
                  <a:cubicBezTo>
                    <a:pt x="1246342" y="253385"/>
                    <a:pt x="1253750" y="260726"/>
                    <a:pt x="1262480" y="260726"/>
                  </a:cubicBezTo>
                  <a:cubicBezTo>
                    <a:pt x="1271210" y="260726"/>
                    <a:pt x="1278618" y="253910"/>
                    <a:pt x="1278618" y="244734"/>
                  </a:cubicBezTo>
                  <a:cubicBezTo>
                    <a:pt x="1278618" y="236082"/>
                    <a:pt x="1271210" y="228742"/>
                    <a:pt x="1262480" y="228742"/>
                  </a:cubicBezTo>
                  <a:cubicBezTo>
                    <a:pt x="1253750" y="228742"/>
                    <a:pt x="1246342" y="236082"/>
                    <a:pt x="1246342" y="244734"/>
                  </a:cubicBezTo>
                  <a:moveTo>
                    <a:pt x="1246342" y="198985"/>
                  </a:moveTo>
                  <a:cubicBezTo>
                    <a:pt x="1246342" y="207637"/>
                    <a:pt x="1253750" y="214978"/>
                    <a:pt x="1262480" y="214978"/>
                  </a:cubicBezTo>
                  <a:cubicBezTo>
                    <a:pt x="1271210" y="214978"/>
                    <a:pt x="1278618" y="208161"/>
                    <a:pt x="1278618" y="198985"/>
                  </a:cubicBezTo>
                  <a:cubicBezTo>
                    <a:pt x="1278618" y="189810"/>
                    <a:pt x="1271210" y="182993"/>
                    <a:pt x="1262480" y="182993"/>
                  </a:cubicBezTo>
                  <a:cubicBezTo>
                    <a:pt x="1253750" y="182993"/>
                    <a:pt x="1246342" y="190334"/>
                    <a:pt x="1246342" y="198985"/>
                  </a:cubicBezTo>
                  <a:moveTo>
                    <a:pt x="1246342" y="153237"/>
                  </a:moveTo>
                  <a:cubicBezTo>
                    <a:pt x="1246342" y="161889"/>
                    <a:pt x="1253750" y="169229"/>
                    <a:pt x="1262480" y="169229"/>
                  </a:cubicBezTo>
                  <a:cubicBezTo>
                    <a:pt x="1271210" y="169229"/>
                    <a:pt x="1278618" y="162413"/>
                    <a:pt x="1278618" y="153237"/>
                  </a:cubicBezTo>
                  <a:cubicBezTo>
                    <a:pt x="1278618" y="144061"/>
                    <a:pt x="1271210" y="137245"/>
                    <a:pt x="1262480" y="137245"/>
                  </a:cubicBezTo>
                  <a:cubicBezTo>
                    <a:pt x="1253750" y="137245"/>
                    <a:pt x="1246342" y="144586"/>
                    <a:pt x="1246342" y="153237"/>
                  </a:cubicBezTo>
                  <a:moveTo>
                    <a:pt x="1246342" y="107489"/>
                  </a:moveTo>
                  <a:cubicBezTo>
                    <a:pt x="1246342" y="116140"/>
                    <a:pt x="1253750" y="123481"/>
                    <a:pt x="1262480" y="123481"/>
                  </a:cubicBezTo>
                  <a:cubicBezTo>
                    <a:pt x="1271210" y="123481"/>
                    <a:pt x="1278618" y="116665"/>
                    <a:pt x="1278618" y="107489"/>
                  </a:cubicBezTo>
                  <a:cubicBezTo>
                    <a:pt x="1278618" y="98837"/>
                    <a:pt x="1271210" y="91497"/>
                    <a:pt x="1262480" y="91497"/>
                  </a:cubicBezTo>
                  <a:cubicBezTo>
                    <a:pt x="1253750" y="91497"/>
                    <a:pt x="1246342" y="98837"/>
                    <a:pt x="1246342" y="107489"/>
                  </a:cubicBezTo>
                  <a:moveTo>
                    <a:pt x="1246342" y="61741"/>
                  </a:moveTo>
                  <a:cubicBezTo>
                    <a:pt x="1246342" y="70392"/>
                    <a:pt x="1253750" y="77733"/>
                    <a:pt x="1262480" y="77733"/>
                  </a:cubicBezTo>
                  <a:cubicBezTo>
                    <a:pt x="1271210" y="77733"/>
                    <a:pt x="1278618" y="70916"/>
                    <a:pt x="1278618" y="61741"/>
                  </a:cubicBezTo>
                  <a:cubicBezTo>
                    <a:pt x="1278618" y="52565"/>
                    <a:pt x="1271210" y="45748"/>
                    <a:pt x="1262480" y="45748"/>
                  </a:cubicBezTo>
                  <a:cubicBezTo>
                    <a:pt x="1253750" y="45748"/>
                    <a:pt x="1246342" y="53089"/>
                    <a:pt x="1246342" y="61741"/>
                  </a:cubicBezTo>
                  <a:moveTo>
                    <a:pt x="1246342" y="15992"/>
                  </a:moveTo>
                  <a:cubicBezTo>
                    <a:pt x="1246342" y="24644"/>
                    <a:pt x="1253750" y="31984"/>
                    <a:pt x="1262480" y="31984"/>
                  </a:cubicBezTo>
                  <a:cubicBezTo>
                    <a:pt x="1271210" y="31984"/>
                    <a:pt x="1278618" y="25168"/>
                    <a:pt x="1278618" y="15992"/>
                  </a:cubicBezTo>
                  <a:cubicBezTo>
                    <a:pt x="1278618" y="7341"/>
                    <a:pt x="1271210" y="0"/>
                    <a:pt x="1262480" y="0"/>
                  </a:cubicBezTo>
                  <a:cubicBezTo>
                    <a:pt x="1253750" y="0"/>
                    <a:pt x="1246342" y="7341"/>
                    <a:pt x="1246342" y="15992"/>
                  </a:cubicBezTo>
                  <a:moveTo>
                    <a:pt x="1246342" y="1022324"/>
                  </a:moveTo>
                  <a:cubicBezTo>
                    <a:pt x="1246342" y="1030976"/>
                    <a:pt x="1253750" y="1038316"/>
                    <a:pt x="1262480" y="1038316"/>
                  </a:cubicBezTo>
                  <a:cubicBezTo>
                    <a:pt x="1271210" y="1038316"/>
                    <a:pt x="1278618" y="1031500"/>
                    <a:pt x="1278618" y="1022324"/>
                  </a:cubicBezTo>
                  <a:cubicBezTo>
                    <a:pt x="1278618" y="1013148"/>
                    <a:pt x="1271210" y="1006332"/>
                    <a:pt x="1262480" y="1006332"/>
                  </a:cubicBezTo>
                  <a:cubicBezTo>
                    <a:pt x="1253750" y="1006332"/>
                    <a:pt x="1246342" y="1013672"/>
                    <a:pt x="1246342" y="1022324"/>
                  </a:cubicBezTo>
                  <a:moveTo>
                    <a:pt x="1246342" y="976576"/>
                  </a:moveTo>
                  <a:cubicBezTo>
                    <a:pt x="1246342" y="985227"/>
                    <a:pt x="1253750" y="992568"/>
                    <a:pt x="1262480" y="992568"/>
                  </a:cubicBezTo>
                  <a:cubicBezTo>
                    <a:pt x="1271210" y="992568"/>
                    <a:pt x="1278618" y="985752"/>
                    <a:pt x="1278618" y="976576"/>
                  </a:cubicBezTo>
                  <a:cubicBezTo>
                    <a:pt x="1278618" y="967924"/>
                    <a:pt x="1271210" y="960583"/>
                    <a:pt x="1262480" y="960583"/>
                  </a:cubicBezTo>
                  <a:cubicBezTo>
                    <a:pt x="1253750" y="960583"/>
                    <a:pt x="1246342" y="967924"/>
                    <a:pt x="1246342" y="976576"/>
                  </a:cubicBezTo>
                  <a:moveTo>
                    <a:pt x="1246342" y="930827"/>
                  </a:moveTo>
                  <a:cubicBezTo>
                    <a:pt x="1246342" y="939479"/>
                    <a:pt x="1253750" y="946820"/>
                    <a:pt x="1262480" y="946820"/>
                  </a:cubicBezTo>
                  <a:cubicBezTo>
                    <a:pt x="1271210" y="946820"/>
                    <a:pt x="1278618" y="940003"/>
                    <a:pt x="1278618" y="930827"/>
                  </a:cubicBezTo>
                  <a:cubicBezTo>
                    <a:pt x="1278618" y="921651"/>
                    <a:pt x="1271210" y="914835"/>
                    <a:pt x="1262480" y="914835"/>
                  </a:cubicBezTo>
                  <a:cubicBezTo>
                    <a:pt x="1253750" y="914835"/>
                    <a:pt x="1246342" y="922176"/>
                    <a:pt x="1246342" y="930827"/>
                  </a:cubicBezTo>
                  <a:moveTo>
                    <a:pt x="1246342" y="885079"/>
                  </a:moveTo>
                  <a:cubicBezTo>
                    <a:pt x="1246342" y="893731"/>
                    <a:pt x="1253750" y="901071"/>
                    <a:pt x="1262480" y="901071"/>
                  </a:cubicBezTo>
                  <a:cubicBezTo>
                    <a:pt x="1271210" y="901071"/>
                    <a:pt x="1278618" y="894255"/>
                    <a:pt x="1278618" y="885079"/>
                  </a:cubicBezTo>
                  <a:cubicBezTo>
                    <a:pt x="1278618" y="876428"/>
                    <a:pt x="1271210" y="869087"/>
                    <a:pt x="1262480" y="869087"/>
                  </a:cubicBezTo>
                  <a:cubicBezTo>
                    <a:pt x="1253750" y="869087"/>
                    <a:pt x="1246342" y="876428"/>
                    <a:pt x="1246342" y="885079"/>
                  </a:cubicBezTo>
                  <a:moveTo>
                    <a:pt x="1246342" y="839331"/>
                  </a:moveTo>
                  <a:cubicBezTo>
                    <a:pt x="1246342" y="847982"/>
                    <a:pt x="1253750" y="855323"/>
                    <a:pt x="1262480" y="855323"/>
                  </a:cubicBezTo>
                  <a:cubicBezTo>
                    <a:pt x="1271210" y="855323"/>
                    <a:pt x="1278618" y="848507"/>
                    <a:pt x="1278618" y="839331"/>
                  </a:cubicBezTo>
                  <a:cubicBezTo>
                    <a:pt x="1278618" y="830155"/>
                    <a:pt x="1271210" y="823339"/>
                    <a:pt x="1262480" y="823339"/>
                  </a:cubicBezTo>
                  <a:cubicBezTo>
                    <a:pt x="1253750" y="823339"/>
                    <a:pt x="1246342" y="830679"/>
                    <a:pt x="1246342" y="839331"/>
                  </a:cubicBezTo>
                  <a:moveTo>
                    <a:pt x="1246342" y="793582"/>
                  </a:moveTo>
                  <a:cubicBezTo>
                    <a:pt x="1246342" y="802234"/>
                    <a:pt x="1253750" y="809575"/>
                    <a:pt x="1262480" y="809575"/>
                  </a:cubicBezTo>
                  <a:cubicBezTo>
                    <a:pt x="1271210" y="809575"/>
                    <a:pt x="1278618" y="802758"/>
                    <a:pt x="1278618" y="793582"/>
                  </a:cubicBezTo>
                  <a:cubicBezTo>
                    <a:pt x="1278618" y="784931"/>
                    <a:pt x="1271210" y="777590"/>
                    <a:pt x="1262480" y="777590"/>
                  </a:cubicBezTo>
                  <a:cubicBezTo>
                    <a:pt x="1253750" y="777590"/>
                    <a:pt x="1246342" y="784931"/>
                    <a:pt x="1246342" y="793582"/>
                  </a:cubicBezTo>
                  <a:moveTo>
                    <a:pt x="1246342" y="747834"/>
                  </a:moveTo>
                  <a:cubicBezTo>
                    <a:pt x="1246342" y="756486"/>
                    <a:pt x="1253750" y="763826"/>
                    <a:pt x="1262480" y="763826"/>
                  </a:cubicBezTo>
                  <a:cubicBezTo>
                    <a:pt x="1271210" y="763826"/>
                    <a:pt x="1278618" y="757010"/>
                    <a:pt x="1278618" y="747834"/>
                  </a:cubicBezTo>
                  <a:cubicBezTo>
                    <a:pt x="1278618" y="739183"/>
                    <a:pt x="1271210" y="731842"/>
                    <a:pt x="1262480" y="731842"/>
                  </a:cubicBezTo>
                  <a:cubicBezTo>
                    <a:pt x="1253750" y="731842"/>
                    <a:pt x="1246342" y="739183"/>
                    <a:pt x="1246342" y="747834"/>
                  </a:cubicBezTo>
                  <a:moveTo>
                    <a:pt x="1246342" y="702217"/>
                  </a:moveTo>
                  <a:cubicBezTo>
                    <a:pt x="1246342" y="710868"/>
                    <a:pt x="1253750" y="718209"/>
                    <a:pt x="1262480" y="718209"/>
                  </a:cubicBezTo>
                  <a:cubicBezTo>
                    <a:pt x="1271210" y="718209"/>
                    <a:pt x="1278618" y="711393"/>
                    <a:pt x="1278618" y="702217"/>
                  </a:cubicBezTo>
                  <a:cubicBezTo>
                    <a:pt x="1278618" y="693041"/>
                    <a:pt x="1271210" y="686225"/>
                    <a:pt x="1262480" y="686225"/>
                  </a:cubicBezTo>
                  <a:cubicBezTo>
                    <a:pt x="1253750" y="686225"/>
                    <a:pt x="1246342" y="693565"/>
                    <a:pt x="1246342" y="702217"/>
                  </a:cubicBezTo>
                  <a:moveTo>
                    <a:pt x="1246342" y="656469"/>
                  </a:moveTo>
                  <a:cubicBezTo>
                    <a:pt x="1246342" y="665120"/>
                    <a:pt x="1253750" y="672461"/>
                    <a:pt x="1262480" y="672461"/>
                  </a:cubicBezTo>
                  <a:cubicBezTo>
                    <a:pt x="1271210" y="672461"/>
                    <a:pt x="1278618" y="665644"/>
                    <a:pt x="1278618" y="656469"/>
                  </a:cubicBezTo>
                  <a:cubicBezTo>
                    <a:pt x="1278618" y="647817"/>
                    <a:pt x="1271210" y="640476"/>
                    <a:pt x="1262480" y="640476"/>
                  </a:cubicBezTo>
                  <a:cubicBezTo>
                    <a:pt x="1253750" y="640476"/>
                    <a:pt x="1246342" y="647817"/>
                    <a:pt x="1246342" y="656469"/>
                  </a:cubicBezTo>
                  <a:moveTo>
                    <a:pt x="1200176" y="610589"/>
                  </a:moveTo>
                  <a:cubicBezTo>
                    <a:pt x="1200176" y="619241"/>
                    <a:pt x="1207584" y="626581"/>
                    <a:pt x="1216314" y="626581"/>
                  </a:cubicBezTo>
                  <a:cubicBezTo>
                    <a:pt x="1225045" y="626581"/>
                    <a:pt x="1232452" y="619765"/>
                    <a:pt x="1232452" y="610589"/>
                  </a:cubicBezTo>
                  <a:cubicBezTo>
                    <a:pt x="1232452" y="601413"/>
                    <a:pt x="1225045" y="594597"/>
                    <a:pt x="1216314" y="594597"/>
                  </a:cubicBezTo>
                  <a:cubicBezTo>
                    <a:pt x="1207584" y="594597"/>
                    <a:pt x="1200176" y="601938"/>
                    <a:pt x="1200176" y="610589"/>
                  </a:cubicBezTo>
                  <a:moveTo>
                    <a:pt x="1200176" y="564841"/>
                  </a:moveTo>
                  <a:cubicBezTo>
                    <a:pt x="1200176" y="573492"/>
                    <a:pt x="1207584" y="580833"/>
                    <a:pt x="1216314" y="580833"/>
                  </a:cubicBezTo>
                  <a:cubicBezTo>
                    <a:pt x="1225045" y="580833"/>
                    <a:pt x="1232452" y="574017"/>
                    <a:pt x="1232452" y="564841"/>
                  </a:cubicBezTo>
                  <a:cubicBezTo>
                    <a:pt x="1232452" y="556189"/>
                    <a:pt x="1225045" y="548849"/>
                    <a:pt x="1216314" y="548849"/>
                  </a:cubicBezTo>
                  <a:cubicBezTo>
                    <a:pt x="1207584" y="548849"/>
                    <a:pt x="1200176" y="556189"/>
                    <a:pt x="1200176" y="564841"/>
                  </a:cubicBezTo>
                  <a:moveTo>
                    <a:pt x="1200176" y="519093"/>
                  </a:moveTo>
                  <a:cubicBezTo>
                    <a:pt x="1200176" y="527744"/>
                    <a:pt x="1207584" y="535085"/>
                    <a:pt x="1216314" y="535085"/>
                  </a:cubicBezTo>
                  <a:cubicBezTo>
                    <a:pt x="1225045" y="535085"/>
                    <a:pt x="1232452" y="528268"/>
                    <a:pt x="1232452" y="519093"/>
                  </a:cubicBezTo>
                  <a:cubicBezTo>
                    <a:pt x="1232452" y="509917"/>
                    <a:pt x="1225045" y="503100"/>
                    <a:pt x="1216314" y="503100"/>
                  </a:cubicBezTo>
                  <a:cubicBezTo>
                    <a:pt x="1207584" y="503100"/>
                    <a:pt x="1200176" y="510441"/>
                    <a:pt x="1200176" y="519093"/>
                  </a:cubicBezTo>
                  <a:moveTo>
                    <a:pt x="1200176" y="473344"/>
                  </a:moveTo>
                  <a:cubicBezTo>
                    <a:pt x="1200176" y="481996"/>
                    <a:pt x="1207584" y="489337"/>
                    <a:pt x="1216314" y="489337"/>
                  </a:cubicBezTo>
                  <a:cubicBezTo>
                    <a:pt x="1225045" y="489337"/>
                    <a:pt x="1232452" y="482520"/>
                    <a:pt x="1232452" y="473344"/>
                  </a:cubicBezTo>
                  <a:cubicBezTo>
                    <a:pt x="1232452" y="464168"/>
                    <a:pt x="1225045" y="457352"/>
                    <a:pt x="1216314" y="457352"/>
                  </a:cubicBezTo>
                  <a:cubicBezTo>
                    <a:pt x="1207584" y="457352"/>
                    <a:pt x="1200176" y="464693"/>
                    <a:pt x="1200176" y="473344"/>
                  </a:cubicBezTo>
                  <a:moveTo>
                    <a:pt x="1200176" y="427596"/>
                  </a:moveTo>
                  <a:cubicBezTo>
                    <a:pt x="1200176" y="436247"/>
                    <a:pt x="1207584" y="443588"/>
                    <a:pt x="1216314" y="443588"/>
                  </a:cubicBezTo>
                  <a:cubicBezTo>
                    <a:pt x="1225045" y="443588"/>
                    <a:pt x="1232452" y="436772"/>
                    <a:pt x="1232452" y="427596"/>
                  </a:cubicBezTo>
                  <a:cubicBezTo>
                    <a:pt x="1232452" y="418944"/>
                    <a:pt x="1225045" y="411604"/>
                    <a:pt x="1216314" y="411604"/>
                  </a:cubicBezTo>
                  <a:cubicBezTo>
                    <a:pt x="1207584" y="411604"/>
                    <a:pt x="1200176" y="418944"/>
                    <a:pt x="1200176" y="427596"/>
                  </a:cubicBezTo>
                  <a:moveTo>
                    <a:pt x="1200176" y="381848"/>
                  </a:moveTo>
                  <a:cubicBezTo>
                    <a:pt x="1200176" y="390499"/>
                    <a:pt x="1207584" y="397840"/>
                    <a:pt x="1216314" y="397840"/>
                  </a:cubicBezTo>
                  <a:cubicBezTo>
                    <a:pt x="1225045" y="397840"/>
                    <a:pt x="1232452" y="391024"/>
                    <a:pt x="1232452" y="381848"/>
                  </a:cubicBezTo>
                  <a:cubicBezTo>
                    <a:pt x="1232452" y="372672"/>
                    <a:pt x="1225045" y="365855"/>
                    <a:pt x="1216314" y="365855"/>
                  </a:cubicBezTo>
                  <a:cubicBezTo>
                    <a:pt x="1207584" y="365855"/>
                    <a:pt x="1200176" y="373196"/>
                    <a:pt x="1200176" y="381848"/>
                  </a:cubicBezTo>
                  <a:moveTo>
                    <a:pt x="1200176" y="336099"/>
                  </a:moveTo>
                  <a:cubicBezTo>
                    <a:pt x="1200176" y="344751"/>
                    <a:pt x="1207584" y="352092"/>
                    <a:pt x="1216314" y="352092"/>
                  </a:cubicBezTo>
                  <a:cubicBezTo>
                    <a:pt x="1225045" y="352092"/>
                    <a:pt x="1232452" y="345275"/>
                    <a:pt x="1232452" y="336099"/>
                  </a:cubicBezTo>
                  <a:cubicBezTo>
                    <a:pt x="1232452" y="327448"/>
                    <a:pt x="1225045" y="320107"/>
                    <a:pt x="1216314" y="320107"/>
                  </a:cubicBezTo>
                  <a:cubicBezTo>
                    <a:pt x="1207584" y="320107"/>
                    <a:pt x="1200176" y="327448"/>
                    <a:pt x="1200176" y="336099"/>
                  </a:cubicBezTo>
                  <a:moveTo>
                    <a:pt x="1200176" y="290351"/>
                  </a:moveTo>
                  <a:cubicBezTo>
                    <a:pt x="1200176" y="299003"/>
                    <a:pt x="1207584" y="306343"/>
                    <a:pt x="1216314" y="306343"/>
                  </a:cubicBezTo>
                  <a:cubicBezTo>
                    <a:pt x="1225045" y="306343"/>
                    <a:pt x="1232452" y="299527"/>
                    <a:pt x="1232452" y="290351"/>
                  </a:cubicBezTo>
                  <a:cubicBezTo>
                    <a:pt x="1232452" y="281699"/>
                    <a:pt x="1225045" y="274359"/>
                    <a:pt x="1216314" y="274359"/>
                  </a:cubicBezTo>
                  <a:cubicBezTo>
                    <a:pt x="1207584" y="274359"/>
                    <a:pt x="1200176" y="281699"/>
                    <a:pt x="1200176" y="290351"/>
                  </a:cubicBezTo>
                  <a:moveTo>
                    <a:pt x="1200176" y="244734"/>
                  </a:moveTo>
                  <a:cubicBezTo>
                    <a:pt x="1200176" y="253385"/>
                    <a:pt x="1207584" y="260726"/>
                    <a:pt x="1216314" y="260726"/>
                  </a:cubicBezTo>
                  <a:cubicBezTo>
                    <a:pt x="1225045" y="260726"/>
                    <a:pt x="1232452" y="253910"/>
                    <a:pt x="1232452" y="244734"/>
                  </a:cubicBezTo>
                  <a:cubicBezTo>
                    <a:pt x="1232452" y="236082"/>
                    <a:pt x="1225045" y="228742"/>
                    <a:pt x="1216314" y="228742"/>
                  </a:cubicBezTo>
                  <a:cubicBezTo>
                    <a:pt x="1207584" y="228742"/>
                    <a:pt x="1200176" y="236082"/>
                    <a:pt x="1200176" y="244734"/>
                  </a:cubicBezTo>
                  <a:moveTo>
                    <a:pt x="1200176" y="198985"/>
                  </a:moveTo>
                  <a:cubicBezTo>
                    <a:pt x="1200176" y="207637"/>
                    <a:pt x="1207584" y="214978"/>
                    <a:pt x="1216314" y="214978"/>
                  </a:cubicBezTo>
                  <a:cubicBezTo>
                    <a:pt x="1225045" y="214978"/>
                    <a:pt x="1232452" y="208161"/>
                    <a:pt x="1232452" y="198985"/>
                  </a:cubicBezTo>
                  <a:cubicBezTo>
                    <a:pt x="1232452" y="189810"/>
                    <a:pt x="1225045" y="182993"/>
                    <a:pt x="1216314" y="182993"/>
                  </a:cubicBezTo>
                  <a:cubicBezTo>
                    <a:pt x="1207584" y="182993"/>
                    <a:pt x="1200176" y="190334"/>
                    <a:pt x="1200176" y="198985"/>
                  </a:cubicBezTo>
                  <a:moveTo>
                    <a:pt x="1200176" y="153237"/>
                  </a:moveTo>
                  <a:cubicBezTo>
                    <a:pt x="1200176" y="161889"/>
                    <a:pt x="1207584" y="169229"/>
                    <a:pt x="1216314" y="169229"/>
                  </a:cubicBezTo>
                  <a:cubicBezTo>
                    <a:pt x="1225045" y="169229"/>
                    <a:pt x="1232452" y="162413"/>
                    <a:pt x="1232452" y="153237"/>
                  </a:cubicBezTo>
                  <a:cubicBezTo>
                    <a:pt x="1232452" y="144061"/>
                    <a:pt x="1225045" y="137245"/>
                    <a:pt x="1216314" y="137245"/>
                  </a:cubicBezTo>
                  <a:cubicBezTo>
                    <a:pt x="1207584" y="137245"/>
                    <a:pt x="1200176" y="144586"/>
                    <a:pt x="1200176" y="153237"/>
                  </a:cubicBezTo>
                  <a:moveTo>
                    <a:pt x="1200176" y="107489"/>
                  </a:moveTo>
                  <a:cubicBezTo>
                    <a:pt x="1200176" y="116140"/>
                    <a:pt x="1207584" y="123481"/>
                    <a:pt x="1216314" y="123481"/>
                  </a:cubicBezTo>
                  <a:cubicBezTo>
                    <a:pt x="1225045" y="123481"/>
                    <a:pt x="1232452" y="116665"/>
                    <a:pt x="1232452" y="107489"/>
                  </a:cubicBezTo>
                  <a:cubicBezTo>
                    <a:pt x="1232452" y="98837"/>
                    <a:pt x="1225045" y="91497"/>
                    <a:pt x="1216314" y="91497"/>
                  </a:cubicBezTo>
                  <a:cubicBezTo>
                    <a:pt x="1207584" y="91497"/>
                    <a:pt x="1200176" y="98837"/>
                    <a:pt x="1200176" y="107489"/>
                  </a:cubicBezTo>
                  <a:moveTo>
                    <a:pt x="1200176" y="61741"/>
                  </a:moveTo>
                  <a:cubicBezTo>
                    <a:pt x="1200176" y="70392"/>
                    <a:pt x="1207584" y="77733"/>
                    <a:pt x="1216314" y="77733"/>
                  </a:cubicBezTo>
                  <a:cubicBezTo>
                    <a:pt x="1225045" y="77733"/>
                    <a:pt x="1232452" y="70916"/>
                    <a:pt x="1232452" y="61741"/>
                  </a:cubicBezTo>
                  <a:cubicBezTo>
                    <a:pt x="1232452" y="52565"/>
                    <a:pt x="1225045" y="45748"/>
                    <a:pt x="1216314" y="45748"/>
                  </a:cubicBezTo>
                  <a:cubicBezTo>
                    <a:pt x="1207584" y="45748"/>
                    <a:pt x="1200176" y="53089"/>
                    <a:pt x="1200176" y="61741"/>
                  </a:cubicBezTo>
                  <a:moveTo>
                    <a:pt x="1200176" y="15992"/>
                  </a:moveTo>
                  <a:cubicBezTo>
                    <a:pt x="1200176" y="24644"/>
                    <a:pt x="1207584" y="31984"/>
                    <a:pt x="1216314" y="31984"/>
                  </a:cubicBezTo>
                  <a:cubicBezTo>
                    <a:pt x="1225045" y="31984"/>
                    <a:pt x="1232452" y="25168"/>
                    <a:pt x="1232452" y="15992"/>
                  </a:cubicBezTo>
                  <a:cubicBezTo>
                    <a:pt x="1232452" y="7341"/>
                    <a:pt x="1225045" y="0"/>
                    <a:pt x="1216314" y="0"/>
                  </a:cubicBezTo>
                  <a:cubicBezTo>
                    <a:pt x="1207584" y="0"/>
                    <a:pt x="1200176" y="7341"/>
                    <a:pt x="1200176" y="15992"/>
                  </a:cubicBezTo>
                  <a:moveTo>
                    <a:pt x="1200176" y="1022324"/>
                  </a:moveTo>
                  <a:cubicBezTo>
                    <a:pt x="1200176" y="1030976"/>
                    <a:pt x="1207584" y="1038316"/>
                    <a:pt x="1216314" y="1038316"/>
                  </a:cubicBezTo>
                  <a:cubicBezTo>
                    <a:pt x="1225045" y="1038316"/>
                    <a:pt x="1232452" y="1031500"/>
                    <a:pt x="1232452" y="1022324"/>
                  </a:cubicBezTo>
                  <a:cubicBezTo>
                    <a:pt x="1232452" y="1013148"/>
                    <a:pt x="1225045" y="1006332"/>
                    <a:pt x="1216314" y="1006332"/>
                  </a:cubicBezTo>
                  <a:cubicBezTo>
                    <a:pt x="1207584" y="1006332"/>
                    <a:pt x="1200176" y="1013672"/>
                    <a:pt x="1200176" y="1022324"/>
                  </a:cubicBezTo>
                  <a:moveTo>
                    <a:pt x="1200176" y="976576"/>
                  </a:moveTo>
                  <a:cubicBezTo>
                    <a:pt x="1200176" y="985227"/>
                    <a:pt x="1207584" y="992568"/>
                    <a:pt x="1216314" y="992568"/>
                  </a:cubicBezTo>
                  <a:cubicBezTo>
                    <a:pt x="1225045" y="992568"/>
                    <a:pt x="1232452" y="985752"/>
                    <a:pt x="1232452" y="976576"/>
                  </a:cubicBezTo>
                  <a:cubicBezTo>
                    <a:pt x="1232452" y="967924"/>
                    <a:pt x="1225045" y="960583"/>
                    <a:pt x="1216314" y="960583"/>
                  </a:cubicBezTo>
                  <a:cubicBezTo>
                    <a:pt x="1207584" y="960583"/>
                    <a:pt x="1200176" y="967924"/>
                    <a:pt x="1200176" y="976576"/>
                  </a:cubicBezTo>
                  <a:moveTo>
                    <a:pt x="1200176" y="930827"/>
                  </a:moveTo>
                  <a:cubicBezTo>
                    <a:pt x="1200176" y="939479"/>
                    <a:pt x="1207584" y="946820"/>
                    <a:pt x="1216314" y="946820"/>
                  </a:cubicBezTo>
                  <a:cubicBezTo>
                    <a:pt x="1225045" y="946820"/>
                    <a:pt x="1232452" y="940003"/>
                    <a:pt x="1232452" y="930827"/>
                  </a:cubicBezTo>
                  <a:cubicBezTo>
                    <a:pt x="1232452" y="921651"/>
                    <a:pt x="1225045" y="914835"/>
                    <a:pt x="1216314" y="914835"/>
                  </a:cubicBezTo>
                  <a:cubicBezTo>
                    <a:pt x="1207584" y="914835"/>
                    <a:pt x="1200176" y="922176"/>
                    <a:pt x="1200176" y="930827"/>
                  </a:cubicBezTo>
                  <a:moveTo>
                    <a:pt x="1200176" y="885079"/>
                  </a:moveTo>
                  <a:cubicBezTo>
                    <a:pt x="1200176" y="893731"/>
                    <a:pt x="1207584" y="901071"/>
                    <a:pt x="1216314" y="901071"/>
                  </a:cubicBezTo>
                  <a:cubicBezTo>
                    <a:pt x="1225045" y="901071"/>
                    <a:pt x="1232452" y="894255"/>
                    <a:pt x="1232452" y="885079"/>
                  </a:cubicBezTo>
                  <a:cubicBezTo>
                    <a:pt x="1232452" y="876428"/>
                    <a:pt x="1225045" y="869087"/>
                    <a:pt x="1216314" y="869087"/>
                  </a:cubicBezTo>
                  <a:cubicBezTo>
                    <a:pt x="1207584" y="869087"/>
                    <a:pt x="1200176" y="876428"/>
                    <a:pt x="1200176" y="885079"/>
                  </a:cubicBezTo>
                  <a:moveTo>
                    <a:pt x="1200176" y="839331"/>
                  </a:moveTo>
                  <a:cubicBezTo>
                    <a:pt x="1200176" y="847982"/>
                    <a:pt x="1207584" y="855323"/>
                    <a:pt x="1216314" y="855323"/>
                  </a:cubicBezTo>
                  <a:cubicBezTo>
                    <a:pt x="1225045" y="855323"/>
                    <a:pt x="1232452" y="848507"/>
                    <a:pt x="1232452" y="839331"/>
                  </a:cubicBezTo>
                  <a:cubicBezTo>
                    <a:pt x="1232452" y="830155"/>
                    <a:pt x="1225045" y="823339"/>
                    <a:pt x="1216314" y="823339"/>
                  </a:cubicBezTo>
                  <a:cubicBezTo>
                    <a:pt x="1207584" y="823339"/>
                    <a:pt x="1200176" y="830679"/>
                    <a:pt x="1200176" y="839331"/>
                  </a:cubicBezTo>
                  <a:moveTo>
                    <a:pt x="1200176" y="793582"/>
                  </a:moveTo>
                  <a:cubicBezTo>
                    <a:pt x="1200176" y="802234"/>
                    <a:pt x="1207584" y="809575"/>
                    <a:pt x="1216314" y="809575"/>
                  </a:cubicBezTo>
                  <a:cubicBezTo>
                    <a:pt x="1225045" y="809575"/>
                    <a:pt x="1232452" y="802758"/>
                    <a:pt x="1232452" y="793582"/>
                  </a:cubicBezTo>
                  <a:cubicBezTo>
                    <a:pt x="1232452" y="784931"/>
                    <a:pt x="1225045" y="777590"/>
                    <a:pt x="1216314" y="777590"/>
                  </a:cubicBezTo>
                  <a:cubicBezTo>
                    <a:pt x="1207584" y="777590"/>
                    <a:pt x="1200176" y="784931"/>
                    <a:pt x="1200176" y="793582"/>
                  </a:cubicBezTo>
                  <a:moveTo>
                    <a:pt x="1200176" y="747834"/>
                  </a:moveTo>
                  <a:cubicBezTo>
                    <a:pt x="1200176" y="756486"/>
                    <a:pt x="1207584" y="763826"/>
                    <a:pt x="1216314" y="763826"/>
                  </a:cubicBezTo>
                  <a:cubicBezTo>
                    <a:pt x="1225045" y="763826"/>
                    <a:pt x="1232452" y="757010"/>
                    <a:pt x="1232452" y="747834"/>
                  </a:cubicBezTo>
                  <a:cubicBezTo>
                    <a:pt x="1232452" y="739183"/>
                    <a:pt x="1225045" y="731842"/>
                    <a:pt x="1216314" y="731842"/>
                  </a:cubicBezTo>
                  <a:cubicBezTo>
                    <a:pt x="1207584" y="731842"/>
                    <a:pt x="1200176" y="739183"/>
                    <a:pt x="1200176" y="747834"/>
                  </a:cubicBezTo>
                  <a:moveTo>
                    <a:pt x="1200176" y="702217"/>
                  </a:moveTo>
                  <a:cubicBezTo>
                    <a:pt x="1200176" y="710868"/>
                    <a:pt x="1207584" y="718209"/>
                    <a:pt x="1216314" y="718209"/>
                  </a:cubicBezTo>
                  <a:cubicBezTo>
                    <a:pt x="1225045" y="718209"/>
                    <a:pt x="1232452" y="711393"/>
                    <a:pt x="1232452" y="702217"/>
                  </a:cubicBezTo>
                  <a:cubicBezTo>
                    <a:pt x="1232452" y="693041"/>
                    <a:pt x="1225045" y="686225"/>
                    <a:pt x="1216314" y="686225"/>
                  </a:cubicBezTo>
                  <a:cubicBezTo>
                    <a:pt x="1207584" y="686225"/>
                    <a:pt x="1200176" y="693565"/>
                    <a:pt x="1200176" y="702217"/>
                  </a:cubicBezTo>
                  <a:moveTo>
                    <a:pt x="1200176" y="656469"/>
                  </a:moveTo>
                  <a:cubicBezTo>
                    <a:pt x="1200176" y="665120"/>
                    <a:pt x="1207584" y="672461"/>
                    <a:pt x="1216314" y="672461"/>
                  </a:cubicBezTo>
                  <a:cubicBezTo>
                    <a:pt x="1225045" y="672461"/>
                    <a:pt x="1232452" y="665644"/>
                    <a:pt x="1232452" y="656469"/>
                  </a:cubicBezTo>
                  <a:cubicBezTo>
                    <a:pt x="1232452" y="647817"/>
                    <a:pt x="1225045" y="640476"/>
                    <a:pt x="1216314" y="640476"/>
                  </a:cubicBezTo>
                  <a:cubicBezTo>
                    <a:pt x="1207584" y="640476"/>
                    <a:pt x="1200176" y="647817"/>
                    <a:pt x="1200176" y="656469"/>
                  </a:cubicBezTo>
                  <a:moveTo>
                    <a:pt x="1154010" y="610589"/>
                  </a:moveTo>
                  <a:cubicBezTo>
                    <a:pt x="1154010" y="619241"/>
                    <a:pt x="1161418" y="626581"/>
                    <a:pt x="1170149" y="626581"/>
                  </a:cubicBezTo>
                  <a:cubicBezTo>
                    <a:pt x="1178879" y="626581"/>
                    <a:pt x="1186287" y="619765"/>
                    <a:pt x="1186287" y="610589"/>
                  </a:cubicBezTo>
                  <a:cubicBezTo>
                    <a:pt x="1186287" y="601413"/>
                    <a:pt x="1178879" y="594597"/>
                    <a:pt x="1170149" y="594597"/>
                  </a:cubicBezTo>
                  <a:cubicBezTo>
                    <a:pt x="1161418" y="594597"/>
                    <a:pt x="1154010" y="601938"/>
                    <a:pt x="1154010" y="610589"/>
                  </a:cubicBezTo>
                  <a:moveTo>
                    <a:pt x="1154010" y="564841"/>
                  </a:moveTo>
                  <a:cubicBezTo>
                    <a:pt x="1154010" y="573492"/>
                    <a:pt x="1161418" y="580833"/>
                    <a:pt x="1170149" y="580833"/>
                  </a:cubicBezTo>
                  <a:cubicBezTo>
                    <a:pt x="1178879" y="580833"/>
                    <a:pt x="1186287" y="574017"/>
                    <a:pt x="1186287" y="564841"/>
                  </a:cubicBezTo>
                  <a:cubicBezTo>
                    <a:pt x="1186287" y="556189"/>
                    <a:pt x="1178879" y="548849"/>
                    <a:pt x="1170149" y="548849"/>
                  </a:cubicBezTo>
                  <a:cubicBezTo>
                    <a:pt x="1161418" y="548849"/>
                    <a:pt x="1154010" y="556189"/>
                    <a:pt x="1154010" y="564841"/>
                  </a:cubicBezTo>
                  <a:moveTo>
                    <a:pt x="1154010" y="519093"/>
                  </a:moveTo>
                  <a:cubicBezTo>
                    <a:pt x="1154010" y="527744"/>
                    <a:pt x="1161418" y="535085"/>
                    <a:pt x="1170149" y="535085"/>
                  </a:cubicBezTo>
                  <a:cubicBezTo>
                    <a:pt x="1178879" y="535085"/>
                    <a:pt x="1186287" y="528268"/>
                    <a:pt x="1186287" y="519093"/>
                  </a:cubicBezTo>
                  <a:cubicBezTo>
                    <a:pt x="1186287" y="509917"/>
                    <a:pt x="1178879" y="503100"/>
                    <a:pt x="1170149" y="503100"/>
                  </a:cubicBezTo>
                  <a:cubicBezTo>
                    <a:pt x="1161418" y="503100"/>
                    <a:pt x="1154010" y="510441"/>
                    <a:pt x="1154010" y="519093"/>
                  </a:cubicBezTo>
                  <a:moveTo>
                    <a:pt x="1154010" y="473344"/>
                  </a:moveTo>
                  <a:cubicBezTo>
                    <a:pt x="1154010" y="481996"/>
                    <a:pt x="1161418" y="489337"/>
                    <a:pt x="1170149" y="489337"/>
                  </a:cubicBezTo>
                  <a:cubicBezTo>
                    <a:pt x="1178879" y="489337"/>
                    <a:pt x="1186287" y="482520"/>
                    <a:pt x="1186287" y="473344"/>
                  </a:cubicBezTo>
                  <a:cubicBezTo>
                    <a:pt x="1186287" y="464168"/>
                    <a:pt x="1178879" y="457352"/>
                    <a:pt x="1170149" y="457352"/>
                  </a:cubicBezTo>
                  <a:cubicBezTo>
                    <a:pt x="1161418" y="457352"/>
                    <a:pt x="1154010" y="464693"/>
                    <a:pt x="1154010" y="473344"/>
                  </a:cubicBezTo>
                  <a:moveTo>
                    <a:pt x="1154010" y="427596"/>
                  </a:moveTo>
                  <a:cubicBezTo>
                    <a:pt x="1154010" y="436247"/>
                    <a:pt x="1161418" y="443588"/>
                    <a:pt x="1170149" y="443588"/>
                  </a:cubicBezTo>
                  <a:cubicBezTo>
                    <a:pt x="1178879" y="443588"/>
                    <a:pt x="1186287" y="436772"/>
                    <a:pt x="1186287" y="427596"/>
                  </a:cubicBezTo>
                  <a:cubicBezTo>
                    <a:pt x="1186287" y="418944"/>
                    <a:pt x="1178879" y="411604"/>
                    <a:pt x="1170149" y="411604"/>
                  </a:cubicBezTo>
                  <a:cubicBezTo>
                    <a:pt x="1161418" y="411604"/>
                    <a:pt x="1154010" y="418944"/>
                    <a:pt x="1154010" y="427596"/>
                  </a:cubicBezTo>
                  <a:moveTo>
                    <a:pt x="1154010" y="381848"/>
                  </a:moveTo>
                  <a:cubicBezTo>
                    <a:pt x="1154010" y="390499"/>
                    <a:pt x="1161418" y="397840"/>
                    <a:pt x="1170149" y="397840"/>
                  </a:cubicBezTo>
                  <a:cubicBezTo>
                    <a:pt x="1178879" y="397840"/>
                    <a:pt x="1186287" y="391024"/>
                    <a:pt x="1186287" y="381848"/>
                  </a:cubicBezTo>
                  <a:cubicBezTo>
                    <a:pt x="1186287" y="372672"/>
                    <a:pt x="1178879" y="365855"/>
                    <a:pt x="1170149" y="365855"/>
                  </a:cubicBezTo>
                  <a:cubicBezTo>
                    <a:pt x="1161418" y="365855"/>
                    <a:pt x="1154010" y="373196"/>
                    <a:pt x="1154010" y="381848"/>
                  </a:cubicBezTo>
                  <a:moveTo>
                    <a:pt x="1154010" y="336099"/>
                  </a:moveTo>
                  <a:cubicBezTo>
                    <a:pt x="1154010" y="344751"/>
                    <a:pt x="1161418" y="352092"/>
                    <a:pt x="1170149" y="352092"/>
                  </a:cubicBezTo>
                  <a:cubicBezTo>
                    <a:pt x="1178879" y="352092"/>
                    <a:pt x="1186287" y="345275"/>
                    <a:pt x="1186287" y="336099"/>
                  </a:cubicBezTo>
                  <a:cubicBezTo>
                    <a:pt x="1186287" y="327448"/>
                    <a:pt x="1178879" y="320107"/>
                    <a:pt x="1170149" y="320107"/>
                  </a:cubicBezTo>
                  <a:cubicBezTo>
                    <a:pt x="1161418" y="320107"/>
                    <a:pt x="1154010" y="327448"/>
                    <a:pt x="1154010" y="336099"/>
                  </a:cubicBezTo>
                  <a:moveTo>
                    <a:pt x="1154010" y="290351"/>
                  </a:moveTo>
                  <a:cubicBezTo>
                    <a:pt x="1154010" y="299003"/>
                    <a:pt x="1161418" y="306343"/>
                    <a:pt x="1170149" y="306343"/>
                  </a:cubicBezTo>
                  <a:cubicBezTo>
                    <a:pt x="1178879" y="306343"/>
                    <a:pt x="1186287" y="299527"/>
                    <a:pt x="1186287" y="290351"/>
                  </a:cubicBezTo>
                  <a:cubicBezTo>
                    <a:pt x="1186287" y="281699"/>
                    <a:pt x="1178879" y="274359"/>
                    <a:pt x="1170149" y="274359"/>
                  </a:cubicBezTo>
                  <a:cubicBezTo>
                    <a:pt x="1161418" y="274359"/>
                    <a:pt x="1154010" y="281699"/>
                    <a:pt x="1154010" y="290351"/>
                  </a:cubicBezTo>
                  <a:moveTo>
                    <a:pt x="1154010" y="244734"/>
                  </a:moveTo>
                  <a:cubicBezTo>
                    <a:pt x="1154010" y="253385"/>
                    <a:pt x="1161418" y="260726"/>
                    <a:pt x="1170149" y="260726"/>
                  </a:cubicBezTo>
                  <a:cubicBezTo>
                    <a:pt x="1178879" y="260726"/>
                    <a:pt x="1186287" y="253910"/>
                    <a:pt x="1186287" y="244734"/>
                  </a:cubicBezTo>
                  <a:cubicBezTo>
                    <a:pt x="1186287" y="236082"/>
                    <a:pt x="1178879" y="228742"/>
                    <a:pt x="1170149" y="228742"/>
                  </a:cubicBezTo>
                  <a:cubicBezTo>
                    <a:pt x="1161418" y="228742"/>
                    <a:pt x="1154010" y="236082"/>
                    <a:pt x="1154010" y="244734"/>
                  </a:cubicBezTo>
                  <a:moveTo>
                    <a:pt x="1154010" y="198985"/>
                  </a:moveTo>
                  <a:cubicBezTo>
                    <a:pt x="1154010" y="207637"/>
                    <a:pt x="1161418" y="214978"/>
                    <a:pt x="1170149" y="214978"/>
                  </a:cubicBezTo>
                  <a:cubicBezTo>
                    <a:pt x="1178879" y="214978"/>
                    <a:pt x="1186287" y="208161"/>
                    <a:pt x="1186287" y="198985"/>
                  </a:cubicBezTo>
                  <a:cubicBezTo>
                    <a:pt x="1186287" y="189810"/>
                    <a:pt x="1178879" y="182993"/>
                    <a:pt x="1170149" y="182993"/>
                  </a:cubicBezTo>
                  <a:cubicBezTo>
                    <a:pt x="1161418" y="182993"/>
                    <a:pt x="1154010" y="190334"/>
                    <a:pt x="1154010" y="198985"/>
                  </a:cubicBezTo>
                  <a:moveTo>
                    <a:pt x="1154010" y="153237"/>
                  </a:moveTo>
                  <a:cubicBezTo>
                    <a:pt x="1154010" y="161889"/>
                    <a:pt x="1161418" y="169229"/>
                    <a:pt x="1170149" y="169229"/>
                  </a:cubicBezTo>
                  <a:cubicBezTo>
                    <a:pt x="1178879" y="169229"/>
                    <a:pt x="1186287" y="162413"/>
                    <a:pt x="1186287" y="153237"/>
                  </a:cubicBezTo>
                  <a:cubicBezTo>
                    <a:pt x="1186287" y="144061"/>
                    <a:pt x="1178879" y="137245"/>
                    <a:pt x="1170149" y="137245"/>
                  </a:cubicBezTo>
                  <a:cubicBezTo>
                    <a:pt x="1161418" y="137245"/>
                    <a:pt x="1154010" y="144586"/>
                    <a:pt x="1154010" y="153237"/>
                  </a:cubicBezTo>
                  <a:moveTo>
                    <a:pt x="1154010" y="107489"/>
                  </a:moveTo>
                  <a:cubicBezTo>
                    <a:pt x="1154010" y="116140"/>
                    <a:pt x="1161418" y="123481"/>
                    <a:pt x="1170149" y="123481"/>
                  </a:cubicBezTo>
                  <a:cubicBezTo>
                    <a:pt x="1178879" y="123481"/>
                    <a:pt x="1186287" y="116665"/>
                    <a:pt x="1186287" y="107489"/>
                  </a:cubicBezTo>
                  <a:cubicBezTo>
                    <a:pt x="1186287" y="98837"/>
                    <a:pt x="1178879" y="91497"/>
                    <a:pt x="1170149" y="91497"/>
                  </a:cubicBezTo>
                  <a:cubicBezTo>
                    <a:pt x="1161418" y="91497"/>
                    <a:pt x="1154010" y="98837"/>
                    <a:pt x="1154010" y="107489"/>
                  </a:cubicBezTo>
                  <a:moveTo>
                    <a:pt x="1154010" y="61741"/>
                  </a:moveTo>
                  <a:cubicBezTo>
                    <a:pt x="1154010" y="70392"/>
                    <a:pt x="1161418" y="77733"/>
                    <a:pt x="1170149" y="77733"/>
                  </a:cubicBezTo>
                  <a:cubicBezTo>
                    <a:pt x="1178879" y="77733"/>
                    <a:pt x="1186287" y="70916"/>
                    <a:pt x="1186287" y="61741"/>
                  </a:cubicBezTo>
                  <a:cubicBezTo>
                    <a:pt x="1186287" y="52565"/>
                    <a:pt x="1178879" y="45748"/>
                    <a:pt x="1170149" y="45748"/>
                  </a:cubicBezTo>
                  <a:cubicBezTo>
                    <a:pt x="1161418" y="45748"/>
                    <a:pt x="1154010" y="53089"/>
                    <a:pt x="1154010" y="61741"/>
                  </a:cubicBezTo>
                  <a:moveTo>
                    <a:pt x="1154010" y="15992"/>
                  </a:moveTo>
                  <a:cubicBezTo>
                    <a:pt x="1154010" y="24644"/>
                    <a:pt x="1161418" y="31984"/>
                    <a:pt x="1170149" y="31984"/>
                  </a:cubicBezTo>
                  <a:cubicBezTo>
                    <a:pt x="1178879" y="31984"/>
                    <a:pt x="1186287" y="25168"/>
                    <a:pt x="1186287" y="15992"/>
                  </a:cubicBezTo>
                  <a:cubicBezTo>
                    <a:pt x="1186287" y="7341"/>
                    <a:pt x="1178879" y="0"/>
                    <a:pt x="1170149" y="0"/>
                  </a:cubicBezTo>
                  <a:cubicBezTo>
                    <a:pt x="1161418" y="0"/>
                    <a:pt x="1154010" y="7341"/>
                    <a:pt x="1154010" y="15992"/>
                  </a:cubicBezTo>
                  <a:moveTo>
                    <a:pt x="1154010" y="1022324"/>
                  </a:moveTo>
                  <a:cubicBezTo>
                    <a:pt x="1154010" y="1030976"/>
                    <a:pt x="1161418" y="1038316"/>
                    <a:pt x="1170149" y="1038316"/>
                  </a:cubicBezTo>
                  <a:cubicBezTo>
                    <a:pt x="1178879" y="1038316"/>
                    <a:pt x="1186287" y="1031500"/>
                    <a:pt x="1186287" y="1022324"/>
                  </a:cubicBezTo>
                  <a:cubicBezTo>
                    <a:pt x="1186287" y="1013148"/>
                    <a:pt x="1178879" y="1006332"/>
                    <a:pt x="1170149" y="1006332"/>
                  </a:cubicBezTo>
                  <a:cubicBezTo>
                    <a:pt x="1161418" y="1006332"/>
                    <a:pt x="1154010" y="1013672"/>
                    <a:pt x="1154010" y="1022324"/>
                  </a:cubicBezTo>
                  <a:moveTo>
                    <a:pt x="1154010" y="976576"/>
                  </a:moveTo>
                  <a:cubicBezTo>
                    <a:pt x="1154010" y="985227"/>
                    <a:pt x="1161418" y="992568"/>
                    <a:pt x="1170149" y="992568"/>
                  </a:cubicBezTo>
                  <a:cubicBezTo>
                    <a:pt x="1178879" y="992568"/>
                    <a:pt x="1186287" y="985752"/>
                    <a:pt x="1186287" y="976576"/>
                  </a:cubicBezTo>
                  <a:cubicBezTo>
                    <a:pt x="1186287" y="967924"/>
                    <a:pt x="1178879" y="960583"/>
                    <a:pt x="1170149" y="960583"/>
                  </a:cubicBezTo>
                  <a:cubicBezTo>
                    <a:pt x="1161418" y="960583"/>
                    <a:pt x="1154010" y="967924"/>
                    <a:pt x="1154010" y="976576"/>
                  </a:cubicBezTo>
                  <a:moveTo>
                    <a:pt x="1154010" y="930827"/>
                  </a:moveTo>
                  <a:cubicBezTo>
                    <a:pt x="1154010" y="939479"/>
                    <a:pt x="1161418" y="946820"/>
                    <a:pt x="1170149" y="946820"/>
                  </a:cubicBezTo>
                  <a:cubicBezTo>
                    <a:pt x="1178879" y="946820"/>
                    <a:pt x="1186287" y="940003"/>
                    <a:pt x="1186287" y="930827"/>
                  </a:cubicBezTo>
                  <a:cubicBezTo>
                    <a:pt x="1186287" y="921651"/>
                    <a:pt x="1178879" y="914835"/>
                    <a:pt x="1170149" y="914835"/>
                  </a:cubicBezTo>
                  <a:cubicBezTo>
                    <a:pt x="1161418" y="914835"/>
                    <a:pt x="1154010" y="922176"/>
                    <a:pt x="1154010" y="930827"/>
                  </a:cubicBezTo>
                  <a:moveTo>
                    <a:pt x="1154010" y="885079"/>
                  </a:moveTo>
                  <a:cubicBezTo>
                    <a:pt x="1154010" y="893731"/>
                    <a:pt x="1161418" y="901071"/>
                    <a:pt x="1170149" y="901071"/>
                  </a:cubicBezTo>
                  <a:cubicBezTo>
                    <a:pt x="1178879" y="901071"/>
                    <a:pt x="1186287" y="894255"/>
                    <a:pt x="1186287" y="885079"/>
                  </a:cubicBezTo>
                  <a:cubicBezTo>
                    <a:pt x="1186287" y="876428"/>
                    <a:pt x="1178879" y="869087"/>
                    <a:pt x="1170149" y="869087"/>
                  </a:cubicBezTo>
                  <a:cubicBezTo>
                    <a:pt x="1161418" y="869087"/>
                    <a:pt x="1154010" y="876428"/>
                    <a:pt x="1154010" y="885079"/>
                  </a:cubicBezTo>
                  <a:moveTo>
                    <a:pt x="1154010" y="839331"/>
                  </a:moveTo>
                  <a:cubicBezTo>
                    <a:pt x="1154010" y="847982"/>
                    <a:pt x="1161418" y="855323"/>
                    <a:pt x="1170149" y="855323"/>
                  </a:cubicBezTo>
                  <a:cubicBezTo>
                    <a:pt x="1178879" y="855323"/>
                    <a:pt x="1186287" y="848507"/>
                    <a:pt x="1186287" y="839331"/>
                  </a:cubicBezTo>
                  <a:cubicBezTo>
                    <a:pt x="1186287" y="830155"/>
                    <a:pt x="1178879" y="823339"/>
                    <a:pt x="1170149" y="823339"/>
                  </a:cubicBezTo>
                  <a:cubicBezTo>
                    <a:pt x="1161418" y="823339"/>
                    <a:pt x="1154010" y="830679"/>
                    <a:pt x="1154010" y="839331"/>
                  </a:cubicBezTo>
                  <a:moveTo>
                    <a:pt x="1154010" y="793582"/>
                  </a:moveTo>
                  <a:cubicBezTo>
                    <a:pt x="1154010" y="802234"/>
                    <a:pt x="1161418" y="809575"/>
                    <a:pt x="1170149" y="809575"/>
                  </a:cubicBezTo>
                  <a:cubicBezTo>
                    <a:pt x="1178879" y="809575"/>
                    <a:pt x="1186287" y="802758"/>
                    <a:pt x="1186287" y="793582"/>
                  </a:cubicBezTo>
                  <a:cubicBezTo>
                    <a:pt x="1186287" y="784931"/>
                    <a:pt x="1178879" y="777590"/>
                    <a:pt x="1170149" y="777590"/>
                  </a:cubicBezTo>
                  <a:cubicBezTo>
                    <a:pt x="1161418" y="777590"/>
                    <a:pt x="1154010" y="784931"/>
                    <a:pt x="1154010" y="793582"/>
                  </a:cubicBezTo>
                  <a:moveTo>
                    <a:pt x="1154010" y="747834"/>
                  </a:moveTo>
                  <a:cubicBezTo>
                    <a:pt x="1154010" y="756486"/>
                    <a:pt x="1161418" y="763826"/>
                    <a:pt x="1170149" y="763826"/>
                  </a:cubicBezTo>
                  <a:cubicBezTo>
                    <a:pt x="1178879" y="763826"/>
                    <a:pt x="1186287" y="757010"/>
                    <a:pt x="1186287" y="747834"/>
                  </a:cubicBezTo>
                  <a:cubicBezTo>
                    <a:pt x="1186287" y="739183"/>
                    <a:pt x="1178879" y="731842"/>
                    <a:pt x="1170149" y="731842"/>
                  </a:cubicBezTo>
                  <a:cubicBezTo>
                    <a:pt x="1161418" y="731842"/>
                    <a:pt x="1154010" y="739183"/>
                    <a:pt x="1154010" y="747834"/>
                  </a:cubicBezTo>
                  <a:moveTo>
                    <a:pt x="1154010" y="702217"/>
                  </a:moveTo>
                  <a:cubicBezTo>
                    <a:pt x="1154010" y="710868"/>
                    <a:pt x="1161418" y="718209"/>
                    <a:pt x="1170149" y="718209"/>
                  </a:cubicBezTo>
                  <a:cubicBezTo>
                    <a:pt x="1178879" y="718209"/>
                    <a:pt x="1186287" y="711393"/>
                    <a:pt x="1186287" y="702217"/>
                  </a:cubicBezTo>
                  <a:cubicBezTo>
                    <a:pt x="1186287" y="693041"/>
                    <a:pt x="1178879" y="686225"/>
                    <a:pt x="1170149" y="686225"/>
                  </a:cubicBezTo>
                  <a:cubicBezTo>
                    <a:pt x="1161418" y="686225"/>
                    <a:pt x="1154010" y="693565"/>
                    <a:pt x="1154010" y="702217"/>
                  </a:cubicBezTo>
                  <a:moveTo>
                    <a:pt x="1154010" y="656469"/>
                  </a:moveTo>
                  <a:cubicBezTo>
                    <a:pt x="1154010" y="665120"/>
                    <a:pt x="1161418" y="672461"/>
                    <a:pt x="1170149" y="672461"/>
                  </a:cubicBezTo>
                  <a:cubicBezTo>
                    <a:pt x="1178879" y="672461"/>
                    <a:pt x="1186287" y="665644"/>
                    <a:pt x="1186287" y="656469"/>
                  </a:cubicBezTo>
                  <a:cubicBezTo>
                    <a:pt x="1186287" y="647817"/>
                    <a:pt x="1178879" y="640476"/>
                    <a:pt x="1170149" y="640476"/>
                  </a:cubicBezTo>
                  <a:cubicBezTo>
                    <a:pt x="1161418" y="640476"/>
                    <a:pt x="1154010" y="647817"/>
                    <a:pt x="1154010" y="656469"/>
                  </a:cubicBezTo>
                  <a:moveTo>
                    <a:pt x="1107845" y="610589"/>
                  </a:moveTo>
                  <a:cubicBezTo>
                    <a:pt x="1107845" y="619241"/>
                    <a:pt x="1115252" y="626581"/>
                    <a:pt x="1123983" y="626581"/>
                  </a:cubicBezTo>
                  <a:cubicBezTo>
                    <a:pt x="1132713" y="626581"/>
                    <a:pt x="1140121" y="619765"/>
                    <a:pt x="1140121" y="610589"/>
                  </a:cubicBezTo>
                  <a:cubicBezTo>
                    <a:pt x="1140121" y="601413"/>
                    <a:pt x="1132713" y="594597"/>
                    <a:pt x="1123983" y="594597"/>
                  </a:cubicBezTo>
                  <a:cubicBezTo>
                    <a:pt x="1115252" y="594597"/>
                    <a:pt x="1107845" y="601938"/>
                    <a:pt x="1107845" y="610589"/>
                  </a:cubicBezTo>
                  <a:moveTo>
                    <a:pt x="1107845" y="564841"/>
                  </a:moveTo>
                  <a:cubicBezTo>
                    <a:pt x="1107845" y="573492"/>
                    <a:pt x="1115252" y="580833"/>
                    <a:pt x="1123983" y="580833"/>
                  </a:cubicBezTo>
                  <a:cubicBezTo>
                    <a:pt x="1132713" y="580833"/>
                    <a:pt x="1140121" y="574017"/>
                    <a:pt x="1140121" y="564841"/>
                  </a:cubicBezTo>
                  <a:cubicBezTo>
                    <a:pt x="1140121" y="556189"/>
                    <a:pt x="1132713" y="548849"/>
                    <a:pt x="1123983" y="548849"/>
                  </a:cubicBezTo>
                  <a:cubicBezTo>
                    <a:pt x="1115252" y="548849"/>
                    <a:pt x="1107845" y="556189"/>
                    <a:pt x="1107845" y="564841"/>
                  </a:cubicBezTo>
                  <a:moveTo>
                    <a:pt x="1107845" y="519093"/>
                  </a:moveTo>
                  <a:cubicBezTo>
                    <a:pt x="1107845" y="527744"/>
                    <a:pt x="1115252" y="535085"/>
                    <a:pt x="1123983" y="535085"/>
                  </a:cubicBezTo>
                  <a:cubicBezTo>
                    <a:pt x="1132713" y="535085"/>
                    <a:pt x="1140121" y="528268"/>
                    <a:pt x="1140121" y="519093"/>
                  </a:cubicBezTo>
                  <a:cubicBezTo>
                    <a:pt x="1140121" y="509917"/>
                    <a:pt x="1132713" y="503100"/>
                    <a:pt x="1123983" y="503100"/>
                  </a:cubicBezTo>
                  <a:cubicBezTo>
                    <a:pt x="1115252" y="503100"/>
                    <a:pt x="1107845" y="510441"/>
                    <a:pt x="1107845" y="519093"/>
                  </a:cubicBezTo>
                  <a:moveTo>
                    <a:pt x="1107845" y="473344"/>
                  </a:moveTo>
                  <a:cubicBezTo>
                    <a:pt x="1107845" y="481996"/>
                    <a:pt x="1115252" y="489337"/>
                    <a:pt x="1123983" y="489337"/>
                  </a:cubicBezTo>
                  <a:cubicBezTo>
                    <a:pt x="1132713" y="489337"/>
                    <a:pt x="1140121" y="482520"/>
                    <a:pt x="1140121" y="473344"/>
                  </a:cubicBezTo>
                  <a:cubicBezTo>
                    <a:pt x="1140121" y="464168"/>
                    <a:pt x="1132713" y="457352"/>
                    <a:pt x="1123983" y="457352"/>
                  </a:cubicBezTo>
                  <a:cubicBezTo>
                    <a:pt x="1115252" y="457352"/>
                    <a:pt x="1107845" y="464693"/>
                    <a:pt x="1107845" y="473344"/>
                  </a:cubicBezTo>
                  <a:moveTo>
                    <a:pt x="1107845" y="427596"/>
                  </a:moveTo>
                  <a:cubicBezTo>
                    <a:pt x="1107845" y="436247"/>
                    <a:pt x="1115252" y="443588"/>
                    <a:pt x="1123983" y="443588"/>
                  </a:cubicBezTo>
                  <a:cubicBezTo>
                    <a:pt x="1132713" y="443588"/>
                    <a:pt x="1140121" y="436772"/>
                    <a:pt x="1140121" y="427596"/>
                  </a:cubicBezTo>
                  <a:cubicBezTo>
                    <a:pt x="1140121" y="418944"/>
                    <a:pt x="1132713" y="411604"/>
                    <a:pt x="1123983" y="411604"/>
                  </a:cubicBezTo>
                  <a:cubicBezTo>
                    <a:pt x="1115252" y="411604"/>
                    <a:pt x="1107845" y="418944"/>
                    <a:pt x="1107845" y="427596"/>
                  </a:cubicBezTo>
                  <a:moveTo>
                    <a:pt x="1107845" y="381848"/>
                  </a:moveTo>
                  <a:cubicBezTo>
                    <a:pt x="1107845" y="390499"/>
                    <a:pt x="1115252" y="397840"/>
                    <a:pt x="1123983" y="397840"/>
                  </a:cubicBezTo>
                  <a:cubicBezTo>
                    <a:pt x="1132713" y="397840"/>
                    <a:pt x="1140121" y="391024"/>
                    <a:pt x="1140121" y="381848"/>
                  </a:cubicBezTo>
                  <a:cubicBezTo>
                    <a:pt x="1140121" y="372672"/>
                    <a:pt x="1132713" y="365855"/>
                    <a:pt x="1123983" y="365855"/>
                  </a:cubicBezTo>
                  <a:cubicBezTo>
                    <a:pt x="1115252" y="365855"/>
                    <a:pt x="1107845" y="373196"/>
                    <a:pt x="1107845" y="381848"/>
                  </a:cubicBezTo>
                  <a:moveTo>
                    <a:pt x="1107845" y="336099"/>
                  </a:moveTo>
                  <a:cubicBezTo>
                    <a:pt x="1107845" y="344751"/>
                    <a:pt x="1115252" y="352092"/>
                    <a:pt x="1123983" y="352092"/>
                  </a:cubicBezTo>
                  <a:cubicBezTo>
                    <a:pt x="1132713" y="352092"/>
                    <a:pt x="1140121" y="345275"/>
                    <a:pt x="1140121" y="336099"/>
                  </a:cubicBezTo>
                  <a:cubicBezTo>
                    <a:pt x="1140121" y="327448"/>
                    <a:pt x="1132713" y="320107"/>
                    <a:pt x="1123983" y="320107"/>
                  </a:cubicBezTo>
                  <a:cubicBezTo>
                    <a:pt x="1115252" y="320107"/>
                    <a:pt x="1107845" y="327448"/>
                    <a:pt x="1107845" y="336099"/>
                  </a:cubicBezTo>
                  <a:moveTo>
                    <a:pt x="1107845" y="290351"/>
                  </a:moveTo>
                  <a:cubicBezTo>
                    <a:pt x="1107845" y="299003"/>
                    <a:pt x="1115252" y="306343"/>
                    <a:pt x="1123983" y="306343"/>
                  </a:cubicBezTo>
                  <a:cubicBezTo>
                    <a:pt x="1132713" y="306343"/>
                    <a:pt x="1140121" y="299527"/>
                    <a:pt x="1140121" y="290351"/>
                  </a:cubicBezTo>
                  <a:cubicBezTo>
                    <a:pt x="1140121" y="281699"/>
                    <a:pt x="1132713" y="274359"/>
                    <a:pt x="1123983" y="274359"/>
                  </a:cubicBezTo>
                  <a:cubicBezTo>
                    <a:pt x="1115252" y="274359"/>
                    <a:pt x="1107845" y="281699"/>
                    <a:pt x="1107845" y="290351"/>
                  </a:cubicBezTo>
                  <a:moveTo>
                    <a:pt x="1107845" y="244734"/>
                  </a:moveTo>
                  <a:cubicBezTo>
                    <a:pt x="1107845" y="253385"/>
                    <a:pt x="1115252" y="260726"/>
                    <a:pt x="1123983" y="260726"/>
                  </a:cubicBezTo>
                  <a:cubicBezTo>
                    <a:pt x="1132713" y="260726"/>
                    <a:pt x="1140121" y="253910"/>
                    <a:pt x="1140121" y="244734"/>
                  </a:cubicBezTo>
                  <a:cubicBezTo>
                    <a:pt x="1140121" y="236082"/>
                    <a:pt x="1132713" y="228742"/>
                    <a:pt x="1123983" y="228742"/>
                  </a:cubicBezTo>
                  <a:cubicBezTo>
                    <a:pt x="1115252" y="228742"/>
                    <a:pt x="1107845" y="236082"/>
                    <a:pt x="1107845" y="244734"/>
                  </a:cubicBezTo>
                  <a:moveTo>
                    <a:pt x="1107845" y="198985"/>
                  </a:moveTo>
                  <a:cubicBezTo>
                    <a:pt x="1107845" y="207637"/>
                    <a:pt x="1115252" y="214978"/>
                    <a:pt x="1123983" y="214978"/>
                  </a:cubicBezTo>
                  <a:cubicBezTo>
                    <a:pt x="1132713" y="214978"/>
                    <a:pt x="1140121" y="208161"/>
                    <a:pt x="1140121" y="198985"/>
                  </a:cubicBezTo>
                  <a:cubicBezTo>
                    <a:pt x="1140121" y="189810"/>
                    <a:pt x="1132713" y="182993"/>
                    <a:pt x="1123983" y="182993"/>
                  </a:cubicBezTo>
                  <a:cubicBezTo>
                    <a:pt x="1115252" y="182993"/>
                    <a:pt x="1107845" y="190334"/>
                    <a:pt x="1107845" y="198985"/>
                  </a:cubicBezTo>
                  <a:moveTo>
                    <a:pt x="1107845" y="153237"/>
                  </a:moveTo>
                  <a:cubicBezTo>
                    <a:pt x="1107845" y="161889"/>
                    <a:pt x="1115252" y="169229"/>
                    <a:pt x="1123983" y="169229"/>
                  </a:cubicBezTo>
                  <a:cubicBezTo>
                    <a:pt x="1132713" y="169229"/>
                    <a:pt x="1140121" y="162413"/>
                    <a:pt x="1140121" y="153237"/>
                  </a:cubicBezTo>
                  <a:cubicBezTo>
                    <a:pt x="1140121" y="144061"/>
                    <a:pt x="1132713" y="137245"/>
                    <a:pt x="1123983" y="137245"/>
                  </a:cubicBezTo>
                  <a:cubicBezTo>
                    <a:pt x="1115252" y="137245"/>
                    <a:pt x="1107845" y="144586"/>
                    <a:pt x="1107845" y="153237"/>
                  </a:cubicBezTo>
                  <a:moveTo>
                    <a:pt x="1107845" y="107489"/>
                  </a:moveTo>
                  <a:cubicBezTo>
                    <a:pt x="1107845" y="116140"/>
                    <a:pt x="1115252" y="123481"/>
                    <a:pt x="1123983" y="123481"/>
                  </a:cubicBezTo>
                  <a:cubicBezTo>
                    <a:pt x="1132713" y="123481"/>
                    <a:pt x="1140121" y="116665"/>
                    <a:pt x="1140121" y="107489"/>
                  </a:cubicBezTo>
                  <a:cubicBezTo>
                    <a:pt x="1140121" y="98837"/>
                    <a:pt x="1132713" y="91497"/>
                    <a:pt x="1123983" y="91497"/>
                  </a:cubicBezTo>
                  <a:cubicBezTo>
                    <a:pt x="1115252" y="91497"/>
                    <a:pt x="1107845" y="98837"/>
                    <a:pt x="1107845" y="107489"/>
                  </a:cubicBezTo>
                  <a:moveTo>
                    <a:pt x="1107845" y="61741"/>
                  </a:moveTo>
                  <a:cubicBezTo>
                    <a:pt x="1107845" y="70392"/>
                    <a:pt x="1115252" y="77733"/>
                    <a:pt x="1123983" y="77733"/>
                  </a:cubicBezTo>
                  <a:cubicBezTo>
                    <a:pt x="1132713" y="77733"/>
                    <a:pt x="1140121" y="70916"/>
                    <a:pt x="1140121" y="61741"/>
                  </a:cubicBezTo>
                  <a:cubicBezTo>
                    <a:pt x="1140121" y="52565"/>
                    <a:pt x="1132713" y="45748"/>
                    <a:pt x="1123983" y="45748"/>
                  </a:cubicBezTo>
                  <a:cubicBezTo>
                    <a:pt x="1115252" y="45748"/>
                    <a:pt x="1107845" y="53089"/>
                    <a:pt x="1107845" y="61741"/>
                  </a:cubicBezTo>
                  <a:moveTo>
                    <a:pt x="1107845" y="15992"/>
                  </a:moveTo>
                  <a:cubicBezTo>
                    <a:pt x="1107845" y="24644"/>
                    <a:pt x="1115252" y="31984"/>
                    <a:pt x="1123983" y="31984"/>
                  </a:cubicBezTo>
                  <a:cubicBezTo>
                    <a:pt x="1132713" y="31984"/>
                    <a:pt x="1140121" y="25168"/>
                    <a:pt x="1140121" y="15992"/>
                  </a:cubicBezTo>
                  <a:cubicBezTo>
                    <a:pt x="1140121" y="7341"/>
                    <a:pt x="1132713" y="0"/>
                    <a:pt x="1123983" y="0"/>
                  </a:cubicBezTo>
                  <a:cubicBezTo>
                    <a:pt x="1115252" y="0"/>
                    <a:pt x="1107845" y="7341"/>
                    <a:pt x="1107845" y="15992"/>
                  </a:cubicBezTo>
                  <a:moveTo>
                    <a:pt x="1107845" y="1068072"/>
                  </a:moveTo>
                  <a:cubicBezTo>
                    <a:pt x="1107845" y="1076724"/>
                    <a:pt x="1115252" y="1084065"/>
                    <a:pt x="1123983" y="1084065"/>
                  </a:cubicBezTo>
                  <a:cubicBezTo>
                    <a:pt x="1132713" y="1084065"/>
                    <a:pt x="1140121" y="1077248"/>
                    <a:pt x="1140121" y="1068072"/>
                  </a:cubicBezTo>
                  <a:cubicBezTo>
                    <a:pt x="1140121" y="1059421"/>
                    <a:pt x="1132713" y="1052080"/>
                    <a:pt x="1123983" y="1052080"/>
                  </a:cubicBezTo>
                  <a:cubicBezTo>
                    <a:pt x="1115252" y="1052080"/>
                    <a:pt x="1107845" y="1059421"/>
                    <a:pt x="1107845" y="1068072"/>
                  </a:cubicBezTo>
                  <a:moveTo>
                    <a:pt x="1107845" y="1022324"/>
                  </a:moveTo>
                  <a:cubicBezTo>
                    <a:pt x="1107845" y="1030976"/>
                    <a:pt x="1115252" y="1038316"/>
                    <a:pt x="1123983" y="1038316"/>
                  </a:cubicBezTo>
                  <a:cubicBezTo>
                    <a:pt x="1132713" y="1038316"/>
                    <a:pt x="1140121" y="1031500"/>
                    <a:pt x="1140121" y="1022324"/>
                  </a:cubicBezTo>
                  <a:cubicBezTo>
                    <a:pt x="1140121" y="1013148"/>
                    <a:pt x="1132713" y="1006332"/>
                    <a:pt x="1123983" y="1006332"/>
                  </a:cubicBezTo>
                  <a:cubicBezTo>
                    <a:pt x="1115252" y="1006332"/>
                    <a:pt x="1107845" y="1013672"/>
                    <a:pt x="1107845" y="1022324"/>
                  </a:cubicBezTo>
                  <a:moveTo>
                    <a:pt x="1107845" y="976576"/>
                  </a:moveTo>
                  <a:cubicBezTo>
                    <a:pt x="1107845" y="985227"/>
                    <a:pt x="1115252" y="992568"/>
                    <a:pt x="1123983" y="992568"/>
                  </a:cubicBezTo>
                  <a:cubicBezTo>
                    <a:pt x="1132713" y="992568"/>
                    <a:pt x="1140121" y="985752"/>
                    <a:pt x="1140121" y="976576"/>
                  </a:cubicBezTo>
                  <a:cubicBezTo>
                    <a:pt x="1140121" y="967924"/>
                    <a:pt x="1132713" y="960583"/>
                    <a:pt x="1123983" y="960583"/>
                  </a:cubicBezTo>
                  <a:cubicBezTo>
                    <a:pt x="1115252" y="960583"/>
                    <a:pt x="1107845" y="967924"/>
                    <a:pt x="1107845" y="976576"/>
                  </a:cubicBezTo>
                  <a:moveTo>
                    <a:pt x="1107845" y="930827"/>
                  </a:moveTo>
                  <a:cubicBezTo>
                    <a:pt x="1107845" y="939479"/>
                    <a:pt x="1115252" y="946820"/>
                    <a:pt x="1123983" y="946820"/>
                  </a:cubicBezTo>
                  <a:cubicBezTo>
                    <a:pt x="1132713" y="946820"/>
                    <a:pt x="1140121" y="940003"/>
                    <a:pt x="1140121" y="930827"/>
                  </a:cubicBezTo>
                  <a:cubicBezTo>
                    <a:pt x="1140121" y="921651"/>
                    <a:pt x="1132713" y="914835"/>
                    <a:pt x="1123983" y="914835"/>
                  </a:cubicBezTo>
                  <a:cubicBezTo>
                    <a:pt x="1115252" y="914835"/>
                    <a:pt x="1107845" y="922176"/>
                    <a:pt x="1107845" y="930827"/>
                  </a:cubicBezTo>
                  <a:moveTo>
                    <a:pt x="1107845" y="885079"/>
                  </a:moveTo>
                  <a:cubicBezTo>
                    <a:pt x="1107845" y="893731"/>
                    <a:pt x="1115252" y="901071"/>
                    <a:pt x="1123983" y="901071"/>
                  </a:cubicBezTo>
                  <a:cubicBezTo>
                    <a:pt x="1132713" y="901071"/>
                    <a:pt x="1140121" y="894255"/>
                    <a:pt x="1140121" y="885079"/>
                  </a:cubicBezTo>
                  <a:cubicBezTo>
                    <a:pt x="1140121" y="876428"/>
                    <a:pt x="1132713" y="869087"/>
                    <a:pt x="1123983" y="869087"/>
                  </a:cubicBezTo>
                  <a:cubicBezTo>
                    <a:pt x="1115252" y="869087"/>
                    <a:pt x="1107845" y="876428"/>
                    <a:pt x="1107845" y="885079"/>
                  </a:cubicBezTo>
                  <a:moveTo>
                    <a:pt x="1107845" y="839331"/>
                  </a:moveTo>
                  <a:cubicBezTo>
                    <a:pt x="1107845" y="847982"/>
                    <a:pt x="1115252" y="855323"/>
                    <a:pt x="1123983" y="855323"/>
                  </a:cubicBezTo>
                  <a:cubicBezTo>
                    <a:pt x="1132713" y="855323"/>
                    <a:pt x="1140121" y="848507"/>
                    <a:pt x="1140121" y="839331"/>
                  </a:cubicBezTo>
                  <a:cubicBezTo>
                    <a:pt x="1140121" y="830155"/>
                    <a:pt x="1132713" y="823339"/>
                    <a:pt x="1123983" y="823339"/>
                  </a:cubicBezTo>
                  <a:cubicBezTo>
                    <a:pt x="1115252" y="823339"/>
                    <a:pt x="1107845" y="830679"/>
                    <a:pt x="1107845" y="839331"/>
                  </a:cubicBezTo>
                  <a:moveTo>
                    <a:pt x="1107845" y="793582"/>
                  </a:moveTo>
                  <a:cubicBezTo>
                    <a:pt x="1107845" y="802234"/>
                    <a:pt x="1115252" y="809575"/>
                    <a:pt x="1123983" y="809575"/>
                  </a:cubicBezTo>
                  <a:cubicBezTo>
                    <a:pt x="1132713" y="809575"/>
                    <a:pt x="1140121" y="802758"/>
                    <a:pt x="1140121" y="793582"/>
                  </a:cubicBezTo>
                  <a:cubicBezTo>
                    <a:pt x="1140121" y="784931"/>
                    <a:pt x="1132713" y="777590"/>
                    <a:pt x="1123983" y="777590"/>
                  </a:cubicBezTo>
                  <a:cubicBezTo>
                    <a:pt x="1115252" y="777590"/>
                    <a:pt x="1107845" y="784931"/>
                    <a:pt x="1107845" y="793582"/>
                  </a:cubicBezTo>
                  <a:moveTo>
                    <a:pt x="1107845" y="747834"/>
                  </a:moveTo>
                  <a:cubicBezTo>
                    <a:pt x="1107845" y="756486"/>
                    <a:pt x="1115252" y="763826"/>
                    <a:pt x="1123983" y="763826"/>
                  </a:cubicBezTo>
                  <a:cubicBezTo>
                    <a:pt x="1132713" y="763826"/>
                    <a:pt x="1140121" y="757010"/>
                    <a:pt x="1140121" y="747834"/>
                  </a:cubicBezTo>
                  <a:cubicBezTo>
                    <a:pt x="1140121" y="739183"/>
                    <a:pt x="1132713" y="731842"/>
                    <a:pt x="1123983" y="731842"/>
                  </a:cubicBezTo>
                  <a:cubicBezTo>
                    <a:pt x="1115252" y="731842"/>
                    <a:pt x="1107845" y="739183"/>
                    <a:pt x="1107845" y="747834"/>
                  </a:cubicBezTo>
                  <a:moveTo>
                    <a:pt x="1107845" y="702217"/>
                  </a:moveTo>
                  <a:cubicBezTo>
                    <a:pt x="1107845" y="710868"/>
                    <a:pt x="1115252" y="718209"/>
                    <a:pt x="1123983" y="718209"/>
                  </a:cubicBezTo>
                  <a:cubicBezTo>
                    <a:pt x="1132713" y="718209"/>
                    <a:pt x="1140121" y="711393"/>
                    <a:pt x="1140121" y="702217"/>
                  </a:cubicBezTo>
                  <a:cubicBezTo>
                    <a:pt x="1140121" y="693041"/>
                    <a:pt x="1132713" y="686225"/>
                    <a:pt x="1123983" y="686225"/>
                  </a:cubicBezTo>
                  <a:cubicBezTo>
                    <a:pt x="1115252" y="686225"/>
                    <a:pt x="1107845" y="693565"/>
                    <a:pt x="1107845" y="702217"/>
                  </a:cubicBezTo>
                  <a:moveTo>
                    <a:pt x="1107845" y="656469"/>
                  </a:moveTo>
                  <a:cubicBezTo>
                    <a:pt x="1107845" y="665120"/>
                    <a:pt x="1115252" y="672461"/>
                    <a:pt x="1123983" y="672461"/>
                  </a:cubicBezTo>
                  <a:cubicBezTo>
                    <a:pt x="1132713" y="672461"/>
                    <a:pt x="1140121" y="665644"/>
                    <a:pt x="1140121" y="656469"/>
                  </a:cubicBezTo>
                  <a:cubicBezTo>
                    <a:pt x="1140121" y="647817"/>
                    <a:pt x="1132713" y="640476"/>
                    <a:pt x="1123983" y="640476"/>
                  </a:cubicBezTo>
                  <a:cubicBezTo>
                    <a:pt x="1115252" y="640476"/>
                    <a:pt x="1107845" y="647817"/>
                    <a:pt x="1107845" y="656469"/>
                  </a:cubicBezTo>
                  <a:moveTo>
                    <a:pt x="1061679" y="610589"/>
                  </a:moveTo>
                  <a:cubicBezTo>
                    <a:pt x="1061679" y="619241"/>
                    <a:pt x="1069086" y="626581"/>
                    <a:pt x="1077817" y="626581"/>
                  </a:cubicBezTo>
                  <a:cubicBezTo>
                    <a:pt x="1086548" y="626581"/>
                    <a:pt x="1093955" y="619765"/>
                    <a:pt x="1093955" y="610589"/>
                  </a:cubicBezTo>
                  <a:cubicBezTo>
                    <a:pt x="1093955" y="601413"/>
                    <a:pt x="1086548" y="594597"/>
                    <a:pt x="1077817" y="594597"/>
                  </a:cubicBezTo>
                  <a:cubicBezTo>
                    <a:pt x="1069086" y="594597"/>
                    <a:pt x="1061679" y="601938"/>
                    <a:pt x="1061679" y="610589"/>
                  </a:cubicBezTo>
                  <a:moveTo>
                    <a:pt x="1061679" y="564841"/>
                  </a:moveTo>
                  <a:cubicBezTo>
                    <a:pt x="1061679" y="573492"/>
                    <a:pt x="1069086" y="580833"/>
                    <a:pt x="1077817" y="580833"/>
                  </a:cubicBezTo>
                  <a:cubicBezTo>
                    <a:pt x="1086548" y="580833"/>
                    <a:pt x="1093955" y="574017"/>
                    <a:pt x="1093955" y="564841"/>
                  </a:cubicBezTo>
                  <a:cubicBezTo>
                    <a:pt x="1093955" y="556189"/>
                    <a:pt x="1086548" y="548849"/>
                    <a:pt x="1077817" y="548849"/>
                  </a:cubicBezTo>
                  <a:cubicBezTo>
                    <a:pt x="1069086" y="548849"/>
                    <a:pt x="1061679" y="556189"/>
                    <a:pt x="1061679" y="564841"/>
                  </a:cubicBezTo>
                  <a:moveTo>
                    <a:pt x="1061679" y="519093"/>
                  </a:moveTo>
                  <a:cubicBezTo>
                    <a:pt x="1061679" y="527744"/>
                    <a:pt x="1069086" y="535085"/>
                    <a:pt x="1077817" y="535085"/>
                  </a:cubicBezTo>
                  <a:cubicBezTo>
                    <a:pt x="1086548" y="535085"/>
                    <a:pt x="1093955" y="528268"/>
                    <a:pt x="1093955" y="519093"/>
                  </a:cubicBezTo>
                  <a:cubicBezTo>
                    <a:pt x="1093955" y="509917"/>
                    <a:pt x="1086548" y="503100"/>
                    <a:pt x="1077817" y="503100"/>
                  </a:cubicBezTo>
                  <a:cubicBezTo>
                    <a:pt x="1069086" y="503100"/>
                    <a:pt x="1061679" y="510441"/>
                    <a:pt x="1061679" y="519093"/>
                  </a:cubicBezTo>
                  <a:moveTo>
                    <a:pt x="1061679" y="473344"/>
                  </a:moveTo>
                  <a:cubicBezTo>
                    <a:pt x="1061679" y="481996"/>
                    <a:pt x="1069086" y="489337"/>
                    <a:pt x="1077817" y="489337"/>
                  </a:cubicBezTo>
                  <a:cubicBezTo>
                    <a:pt x="1086548" y="489337"/>
                    <a:pt x="1093955" y="482520"/>
                    <a:pt x="1093955" y="473344"/>
                  </a:cubicBezTo>
                  <a:cubicBezTo>
                    <a:pt x="1093955" y="464168"/>
                    <a:pt x="1086548" y="457352"/>
                    <a:pt x="1077817" y="457352"/>
                  </a:cubicBezTo>
                  <a:cubicBezTo>
                    <a:pt x="1069086" y="457352"/>
                    <a:pt x="1061679" y="464693"/>
                    <a:pt x="1061679" y="473344"/>
                  </a:cubicBezTo>
                  <a:moveTo>
                    <a:pt x="1061679" y="427596"/>
                  </a:moveTo>
                  <a:cubicBezTo>
                    <a:pt x="1061679" y="436247"/>
                    <a:pt x="1069086" y="443588"/>
                    <a:pt x="1077817" y="443588"/>
                  </a:cubicBezTo>
                  <a:cubicBezTo>
                    <a:pt x="1086548" y="443588"/>
                    <a:pt x="1093955" y="436772"/>
                    <a:pt x="1093955" y="427596"/>
                  </a:cubicBezTo>
                  <a:cubicBezTo>
                    <a:pt x="1093955" y="418944"/>
                    <a:pt x="1086548" y="411604"/>
                    <a:pt x="1077817" y="411604"/>
                  </a:cubicBezTo>
                  <a:cubicBezTo>
                    <a:pt x="1069086" y="411604"/>
                    <a:pt x="1061679" y="418944"/>
                    <a:pt x="1061679" y="427596"/>
                  </a:cubicBezTo>
                  <a:moveTo>
                    <a:pt x="1061679" y="381848"/>
                  </a:moveTo>
                  <a:cubicBezTo>
                    <a:pt x="1061679" y="390499"/>
                    <a:pt x="1069086" y="397840"/>
                    <a:pt x="1077817" y="397840"/>
                  </a:cubicBezTo>
                  <a:cubicBezTo>
                    <a:pt x="1086548" y="397840"/>
                    <a:pt x="1093955" y="391024"/>
                    <a:pt x="1093955" y="381848"/>
                  </a:cubicBezTo>
                  <a:cubicBezTo>
                    <a:pt x="1093955" y="372672"/>
                    <a:pt x="1086548" y="365855"/>
                    <a:pt x="1077817" y="365855"/>
                  </a:cubicBezTo>
                  <a:cubicBezTo>
                    <a:pt x="1069086" y="365855"/>
                    <a:pt x="1061679" y="373196"/>
                    <a:pt x="1061679" y="381848"/>
                  </a:cubicBezTo>
                  <a:moveTo>
                    <a:pt x="1061679" y="336099"/>
                  </a:moveTo>
                  <a:cubicBezTo>
                    <a:pt x="1061679" y="344751"/>
                    <a:pt x="1069086" y="352092"/>
                    <a:pt x="1077817" y="352092"/>
                  </a:cubicBezTo>
                  <a:cubicBezTo>
                    <a:pt x="1086548" y="352092"/>
                    <a:pt x="1093955" y="345275"/>
                    <a:pt x="1093955" y="336099"/>
                  </a:cubicBezTo>
                  <a:cubicBezTo>
                    <a:pt x="1093955" y="327448"/>
                    <a:pt x="1086548" y="320107"/>
                    <a:pt x="1077817" y="320107"/>
                  </a:cubicBezTo>
                  <a:cubicBezTo>
                    <a:pt x="1069086" y="320107"/>
                    <a:pt x="1061679" y="327448"/>
                    <a:pt x="1061679" y="336099"/>
                  </a:cubicBezTo>
                  <a:moveTo>
                    <a:pt x="1061679" y="290351"/>
                  </a:moveTo>
                  <a:cubicBezTo>
                    <a:pt x="1061679" y="299003"/>
                    <a:pt x="1069086" y="306343"/>
                    <a:pt x="1077817" y="306343"/>
                  </a:cubicBezTo>
                  <a:cubicBezTo>
                    <a:pt x="1086548" y="306343"/>
                    <a:pt x="1093955" y="299527"/>
                    <a:pt x="1093955" y="290351"/>
                  </a:cubicBezTo>
                  <a:cubicBezTo>
                    <a:pt x="1093955" y="281699"/>
                    <a:pt x="1086548" y="274359"/>
                    <a:pt x="1077817" y="274359"/>
                  </a:cubicBezTo>
                  <a:cubicBezTo>
                    <a:pt x="1069086" y="274359"/>
                    <a:pt x="1061679" y="281699"/>
                    <a:pt x="1061679" y="290351"/>
                  </a:cubicBezTo>
                  <a:moveTo>
                    <a:pt x="1061679" y="244734"/>
                  </a:moveTo>
                  <a:cubicBezTo>
                    <a:pt x="1061679" y="253385"/>
                    <a:pt x="1069086" y="260726"/>
                    <a:pt x="1077817" y="260726"/>
                  </a:cubicBezTo>
                  <a:cubicBezTo>
                    <a:pt x="1086548" y="260726"/>
                    <a:pt x="1093955" y="253910"/>
                    <a:pt x="1093955" y="244734"/>
                  </a:cubicBezTo>
                  <a:cubicBezTo>
                    <a:pt x="1093955" y="236082"/>
                    <a:pt x="1086548" y="228742"/>
                    <a:pt x="1077817" y="228742"/>
                  </a:cubicBezTo>
                  <a:cubicBezTo>
                    <a:pt x="1069086" y="228742"/>
                    <a:pt x="1061679" y="236082"/>
                    <a:pt x="1061679" y="244734"/>
                  </a:cubicBezTo>
                  <a:moveTo>
                    <a:pt x="1061679" y="198985"/>
                  </a:moveTo>
                  <a:cubicBezTo>
                    <a:pt x="1061679" y="207637"/>
                    <a:pt x="1069086" y="214978"/>
                    <a:pt x="1077817" y="214978"/>
                  </a:cubicBezTo>
                  <a:cubicBezTo>
                    <a:pt x="1086548" y="214978"/>
                    <a:pt x="1093955" y="208161"/>
                    <a:pt x="1093955" y="198985"/>
                  </a:cubicBezTo>
                  <a:cubicBezTo>
                    <a:pt x="1093955" y="189810"/>
                    <a:pt x="1086548" y="182993"/>
                    <a:pt x="1077817" y="182993"/>
                  </a:cubicBezTo>
                  <a:cubicBezTo>
                    <a:pt x="1069086" y="182993"/>
                    <a:pt x="1061679" y="190334"/>
                    <a:pt x="1061679" y="198985"/>
                  </a:cubicBezTo>
                  <a:moveTo>
                    <a:pt x="1061679" y="153237"/>
                  </a:moveTo>
                  <a:cubicBezTo>
                    <a:pt x="1061679" y="161889"/>
                    <a:pt x="1069086" y="169229"/>
                    <a:pt x="1077817" y="169229"/>
                  </a:cubicBezTo>
                  <a:cubicBezTo>
                    <a:pt x="1086548" y="169229"/>
                    <a:pt x="1093955" y="162413"/>
                    <a:pt x="1093955" y="153237"/>
                  </a:cubicBezTo>
                  <a:cubicBezTo>
                    <a:pt x="1093955" y="144061"/>
                    <a:pt x="1086548" y="137245"/>
                    <a:pt x="1077817" y="137245"/>
                  </a:cubicBezTo>
                  <a:cubicBezTo>
                    <a:pt x="1069086" y="137245"/>
                    <a:pt x="1061679" y="144586"/>
                    <a:pt x="1061679" y="153237"/>
                  </a:cubicBezTo>
                  <a:moveTo>
                    <a:pt x="1061679" y="107489"/>
                  </a:moveTo>
                  <a:cubicBezTo>
                    <a:pt x="1061679" y="116140"/>
                    <a:pt x="1069086" y="123481"/>
                    <a:pt x="1077817" y="123481"/>
                  </a:cubicBezTo>
                  <a:cubicBezTo>
                    <a:pt x="1086548" y="123481"/>
                    <a:pt x="1093955" y="116665"/>
                    <a:pt x="1093955" y="107489"/>
                  </a:cubicBezTo>
                  <a:cubicBezTo>
                    <a:pt x="1093955" y="98837"/>
                    <a:pt x="1086548" y="91497"/>
                    <a:pt x="1077817" y="91497"/>
                  </a:cubicBezTo>
                  <a:cubicBezTo>
                    <a:pt x="1069086" y="91497"/>
                    <a:pt x="1061679" y="98837"/>
                    <a:pt x="1061679" y="107489"/>
                  </a:cubicBezTo>
                  <a:moveTo>
                    <a:pt x="1061679" y="61741"/>
                  </a:moveTo>
                  <a:cubicBezTo>
                    <a:pt x="1061679" y="70392"/>
                    <a:pt x="1069086" y="77733"/>
                    <a:pt x="1077817" y="77733"/>
                  </a:cubicBezTo>
                  <a:cubicBezTo>
                    <a:pt x="1086548" y="77733"/>
                    <a:pt x="1093955" y="70916"/>
                    <a:pt x="1093955" y="61741"/>
                  </a:cubicBezTo>
                  <a:cubicBezTo>
                    <a:pt x="1093955" y="52565"/>
                    <a:pt x="1086548" y="45748"/>
                    <a:pt x="1077817" y="45748"/>
                  </a:cubicBezTo>
                  <a:cubicBezTo>
                    <a:pt x="1069086" y="45748"/>
                    <a:pt x="1061679" y="53089"/>
                    <a:pt x="1061679" y="61741"/>
                  </a:cubicBezTo>
                  <a:moveTo>
                    <a:pt x="1061679" y="15992"/>
                  </a:moveTo>
                  <a:cubicBezTo>
                    <a:pt x="1061679" y="24644"/>
                    <a:pt x="1069086" y="31984"/>
                    <a:pt x="1077817" y="31984"/>
                  </a:cubicBezTo>
                  <a:cubicBezTo>
                    <a:pt x="1086548" y="31984"/>
                    <a:pt x="1093955" y="25168"/>
                    <a:pt x="1093955" y="15992"/>
                  </a:cubicBezTo>
                  <a:cubicBezTo>
                    <a:pt x="1093955" y="7341"/>
                    <a:pt x="1086548" y="0"/>
                    <a:pt x="1077817" y="0"/>
                  </a:cubicBezTo>
                  <a:cubicBezTo>
                    <a:pt x="1069086" y="0"/>
                    <a:pt x="1061679" y="7341"/>
                    <a:pt x="1061679" y="15992"/>
                  </a:cubicBezTo>
                  <a:moveTo>
                    <a:pt x="1061679" y="1159569"/>
                  </a:moveTo>
                  <a:cubicBezTo>
                    <a:pt x="1061679" y="1168221"/>
                    <a:pt x="1069086" y="1175561"/>
                    <a:pt x="1077817" y="1175561"/>
                  </a:cubicBezTo>
                  <a:cubicBezTo>
                    <a:pt x="1086548" y="1175561"/>
                    <a:pt x="1093955" y="1168221"/>
                    <a:pt x="1093955" y="1159569"/>
                  </a:cubicBezTo>
                  <a:cubicBezTo>
                    <a:pt x="1093955" y="1150917"/>
                    <a:pt x="1086548" y="1143577"/>
                    <a:pt x="1077817" y="1143577"/>
                  </a:cubicBezTo>
                  <a:cubicBezTo>
                    <a:pt x="1068558" y="1143577"/>
                    <a:pt x="1061679" y="1150917"/>
                    <a:pt x="1061679" y="1159569"/>
                  </a:cubicBezTo>
                  <a:moveTo>
                    <a:pt x="1061679" y="1113821"/>
                  </a:moveTo>
                  <a:cubicBezTo>
                    <a:pt x="1061679" y="1122472"/>
                    <a:pt x="1069086" y="1129813"/>
                    <a:pt x="1077817" y="1129813"/>
                  </a:cubicBezTo>
                  <a:cubicBezTo>
                    <a:pt x="1086548" y="1129813"/>
                    <a:pt x="1093955" y="1122472"/>
                    <a:pt x="1093955" y="1113821"/>
                  </a:cubicBezTo>
                  <a:cubicBezTo>
                    <a:pt x="1093955" y="1105169"/>
                    <a:pt x="1086548" y="1097828"/>
                    <a:pt x="1077817" y="1097828"/>
                  </a:cubicBezTo>
                  <a:cubicBezTo>
                    <a:pt x="1068558" y="1097828"/>
                    <a:pt x="1061679" y="1105169"/>
                    <a:pt x="1061679" y="1113821"/>
                  </a:cubicBezTo>
                  <a:moveTo>
                    <a:pt x="1061679" y="1068072"/>
                  </a:moveTo>
                  <a:cubicBezTo>
                    <a:pt x="1061679" y="1076724"/>
                    <a:pt x="1069086" y="1084065"/>
                    <a:pt x="1077817" y="1084065"/>
                  </a:cubicBezTo>
                  <a:cubicBezTo>
                    <a:pt x="1086548" y="1084065"/>
                    <a:pt x="1093955" y="1077248"/>
                    <a:pt x="1093955" y="1068072"/>
                  </a:cubicBezTo>
                  <a:cubicBezTo>
                    <a:pt x="1093955" y="1059421"/>
                    <a:pt x="1086548" y="1052080"/>
                    <a:pt x="1077817" y="1052080"/>
                  </a:cubicBezTo>
                  <a:cubicBezTo>
                    <a:pt x="1069086" y="1052080"/>
                    <a:pt x="1061679" y="1059421"/>
                    <a:pt x="1061679" y="1068072"/>
                  </a:cubicBezTo>
                  <a:moveTo>
                    <a:pt x="1061679" y="1022324"/>
                  </a:moveTo>
                  <a:cubicBezTo>
                    <a:pt x="1061679" y="1030976"/>
                    <a:pt x="1069086" y="1038316"/>
                    <a:pt x="1077817" y="1038316"/>
                  </a:cubicBezTo>
                  <a:cubicBezTo>
                    <a:pt x="1086548" y="1038316"/>
                    <a:pt x="1093955" y="1031500"/>
                    <a:pt x="1093955" y="1022324"/>
                  </a:cubicBezTo>
                  <a:cubicBezTo>
                    <a:pt x="1093955" y="1013148"/>
                    <a:pt x="1086548" y="1006332"/>
                    <a:pt x="1077817" y="1006332"/>
                  </a:cubicBezTo>
                  <a:cubicBezTo>
                    <a:pt x="1069086" y="1006332"/>
                    <a:pt x="1061679" y="1013672"/>
                    <a:pt x="1061679" y="1022324"/>
                  </a:cubicBezTo>
                  <a:moveTo>
                    <a:pt x="1061679" y="976576"/>
                  </a:moveTo>
                  <a:cubicBezTo>
                    <a:pt x="1061679" y="985227"/>
                    <a:pt x="1069086" y="992568"/>
                    <a:pt x="1077817" y="992568"/>
                  </a:cubicBezTo>
                  <a:cubicBezTo>
                    <a:pt x="1086548" y="992568"/>
                    <a:pt x="1093955" y="985752"/>
                    <a:pt x="1093955" y="976576"/>
                  </a:cubicBezTo>
                  <a:cubicBezTo>
                    <a:pt x="1093955" y="967924"/>
                    <a:pt x="1086548" y="960583"/>
                    <a:pt x="1077817" y="960583"/>
                  </a:cubicBezTo>
                  <a:cubicBezTo>
                    <a:pt x="1069086" y="960583"/>
                    <a:pt x="1061679" y="967924"/>
                    <a:pt x="1061679" y="976576"/>
                  </a:cubicBezTo>
                  <a:moveTo>
                    <a:pt x="1061679" y="930827"/>
                  </a:moveTo>
                  <a:cubicBezTo>
                    <a:pt x="1061679" y="939479"/>
                    <a:pt x="1069086" y="946820"/>
                    <a:pt x="1077817" y="946820"/>
                  </a:cubicBezTo>
                  <a:cubicBezTo>
                    <a:pt x="1086548" y="946820"/>
                    <a:pt x="1093955" y="940003"/>
                    <a:pt x="1093955" y="930827"/>
                  </a:cubicBezTo>
                  <a:cubicBezTo>
                    <a:pt x="1093955" y="921651"/>
                    <a:pt x="1086548" y="914835"/>
                    <a:pt x="1077817" y="914835"/>
                  </a:cubicBezTo>
                  <a:cubicBezTo>
                    <a:pt x="1069086" y="914835"/>
                    <a:pt x="1061679" y="922176"/>
                    <a:pt x="1061679" y="930827"/>
                  </a:cubicBezTo>
                  <a:moveTo>
                    <a:pt x="1061679" y="885079"/>
                  </a:moveTo>
                  <a:cubicBezTo>
                    <a:pt x="1061679" y="893731"/>
                    <a:pt x="1069086" y="901071"/>
                    <a:pt x="1077817" y="901071"/>
                  </a:cubicBezTo>
                  <a:cubicBezTo>
                    <a:pt x="1086548" y="901071"/>
                    <a:pt x="1093955" y="894255"/>
                    <a:pt x="1093955" y="885079"/>
                  </a:cubicBezTo>
                  <a:cubicBezTo>
                    <a:pt x="1093955" y="876428"/>
                    <a:pt x="1086548" y="869087"/>
                    <a:pt x="1077817" y="869087"/>
                  </a:cubicBezTo>
                  <a:cubicBezTo>
                    <a:pt x="1069086" y="869087"/>
                    <a:pt x="1061679" y="876428"/>
                    <a:pt x="1061679" y="885079"/>
                  </a:cubicBezTo>
                  <a:moveTo>
                    <a:pt x="1061679" y="839331"/>
                  </a:moveTo>
                  <a:cubicBezTo>
                    <a:pt x="1061679" y="847982"/>
                    <a:pt x="1069086" y="855323"/>
                    <a:pt x="1077817" y="855323"/>
                  </a:cubicBezTo>
                  <a:cubicBezTo>
                    <a:pt x="1086548" y="855323"/>
                    <a:pt x="1093955" y="848507"/>
                    <a:pt x="1093955" y="839331"/>
                  </a:cubicBezTo>
                  <a:cubicBezTo>
                    <a:pt x="1093955" y="830155"/>
                    <a:pt x="1086548" y="823339"/>
                    <a:pt x="1077817" y="823339"/>
                  </a:cubicBezTo>
                  <a:cubicBezTo>
                    <a:pt x="1069086" y="823339"/>
                    <a:pt x="1061679" y="830679"/>
                    <a:pt x="1061679" y="839331"/>
                  </a:cubicBezTo>
                  <a:moveTo>
                    <a:pt x="1061679" y="793582"/>
                  </a:moveTo>
                  <a:cubicBezTo>
                    <a:pt x="1061679" y="802234"/>
                    <a:pt x="1069086" y="809575"/>
                    <a:pt x="1077817" y="809575"/>
                  </a:cubicBezTo>
                  <a:cubicBezTo>
                    <a:pt x="1086548" y="809575"/>
                    <a:pt x="1093955" y="802758"/>
                    <a:pt x="1093955" y="793582"/>
                  </a:cubicBezTo>
                  <a:cubicBezTo>
                    <a:pt x="1093955" y="784931"/>
                    <a:pt x="1086548" y="777590"/>
                    <a:pt x="1077817" y="777590"/>
                  </a:cubicBezTo>
                  <a:cubicBezTo>
                    <a:pt x="1069086" y="777590"/>
                    <a:pt x="1061679" y="784931"/>
                    <a:pt x="1061679" y="793582"/>
                  </a:cubicBezTo>
                  <a:moveTo>
                    <a:pt x="1061679" y="747834"/>
                  </a:moveTo>
                  <a:cubicBezTo>
                    <a:pt x="1061679" y="756486"/>
                    <a:pt x="1069086" y="763826"/>
                    <a:pt x="1077817" y="763826"/>
                  </a:cubicBezTo>
                  <a:cubicBezTo>
                    <a:pt x="1086548" y="763826"/>
                    <a:pt x="1093955" y="757010"/>
                    <a:pt x="1093955" y="747834"/>
                  </a:cubicBezTo>
                  <a:cubicBezTo>
                    <a:pt x="1093955" y="739183"/>
                    <a:pt x="1086548" y="731842"/>
                    <a:pt x="1077817" y="731842"/>
                  </a:cubicBezTo>
                  <a:cubicBezTo>
                    <a:pt x="1069086" y="731842"/>
                    <a:pt x="1061679" y="739183"/>
                    <a:pt x="1061679" y="747834"/>
                  </a:cubicBezTo>
                  <a:moveTo>
                    <a:pt x="1061679" y="702217"/>
                  </a:moveTo>
                  <a:cubicBezTo>
                    <a:pt x="1061679" y="710868"/>
                    <a:pt x="1069086" y="718209"/>
                    <a:pt x="1077817" y="718209"/>
                  </a:cubicBezTo>
                  <a:cubicBezTo>
                    <a:pt x="1086548" y="718209"/>
                    <a:pt x="1093955" y="711393"/>
                    <a:pt x="1093955" y="702217"/>
                  </a:cubicBezTo>
                  <a:cubicBezTo>
                    <a:pt x="1093955" y="693041"/>
                    <a:pt x="1086548" y="686225"/>
                    <a:pt x="1077817" y="686225"/>
                  </a:cubicBezTo>
                  <a:cubicBezTo>
                    <a:pt x="1069086" y="686225"/>
                    <a:pt x="1061679" y="693565"/>
                    <a:pt x="1061679" y="702217"/>
                  </a:cubicBezTo>
                  <a:moveTo>
                    <a:pt x="1061679" y="656469"/>
                  </a:moveTo>
                  <a:cubicBezTo>
                    <a:pt x="1061679" y="665120"/>
                    <a:pt x="1069086" y="672461"/>
                    <a:pt x="1077817" y="672461"/>
                  </a:cubicBezTo>
                  <a:cubicBezTo>
                    <a:pt x="1086548" y="672461"/>
                    <a:pt x="1093955" y="665644"/>
                    <a:pt x="1093955" y="656469"/>
                  </a:cubicBezTo>
                  <a:cubicBezTo>
                    <a:pt x="1093955" y="647817"/>
                    <a:pt x="1086548" y="640476"/>
                    <a:pt x="1077817" y="640476"/>
                  </a:cubicBezTo>
                  <a:cubicBezTo>
                    <a:pt x="1069086" y="640476"/>
                    <a:pt x="1061679" y="647817"/>
                    <a:pt x="1061679" y="656469"/>
                  </a:cubicBezTo>
                  <a:moveTo>
                    <a:pt x="1015513" y="610589"/>
                  </a:moveTo>
                  <a:cubicBezTo>
                    <a:pt x="1015513" y="619241"/>
                    <a:pt x="1022921" y="626581"/>
                    <a:pt x="1031651" y="626581"/>
                  </a:cubicBezTo>
                  <a:cubicBezTo>
                    <a:pt x="1040382" y="626581"/>
                    <a:pt x="1047790" y="619765"/>
                    <a:pt x="1047790" y="610589"/>
                  </a:cubicBezTo>
                  <a:cubicBezTo>
                    <a:pt x="1047790" y="601413"/>
                    <a:pt x="1040382" y="594597"/>
                    <a:pt x="1031651" y="594597"/>
                  </a:cubicBezTo>
                  <a:cubicBezTo>
                    <a:pt x="1022921" y="594597"/>
                    <a:pt x="1015513" y="601938"/>
                    <a:pt x="1015513" y="610589"/>
                  </a:cubicBezTo>
                  <a:moveTo>
                    <a:pt x="1015513" y="564841"/>
                  </a:moveTo>
                  <a:cubicBezTo>
                    <a:pt x="1015513" y="573492"/>
                    <a:pt x="1022921" y="580833"/>
                    <a:pt x="1031651" y="580833"/>
                  </a:cubicBezTo>
                  <a:cubicBezTo>
                    <a:pt x="1040382" y="580833"/>
                    <a:pt x="1047790" y="574017"/>
                    <a:pt x="1047790" y="564841"/>
                  </a:cubicBezTo>
                  <a:cubicBezTo>
                    <a:pt x="1047790" y="556189"/>
                    <a:pt x="1040382" y="548849"/>
                    <a:pt x="1031651" y="548849"/>
                  </a:cubicBezTo>
                  <a:cubicBezTo>
                    <a:pt x="1022921" y="548849"/>
                    <a:pt x="1015513" y="556189"/>
                    <a:pt x="1015513" y="564841"/>
                  </a:cubicBezTo>
                  <a:moveTo>
                    <a:pt x="1015513" y="519093"/>
                  </a:moveTo>
                  <a:cubicBezTo>
                    <a:pt x="1015513" y="527744"/>
                    <a:pt x="1022921" y="535085"/>
                    <a:pt x="1031651" y="535085"/>
                  </a:cubicBezTo>
                  <a:cubicBezTo>
                    <a:pt x="1040382" y="535085"/>
                    <a:pt x="1047790" y="528268"/>
                    <a:pt x="1047790" y="519093"/>
                  </a:cubicBezTo>
                  <a:cubicBezTo>
                    <a:pt x="1047790" y="509917"/>
                    <a:pt x="1040382" y="503100"/>
                    <a:pt x="1031651" y="503100"/>
                  </a:cubicBezTo>
                  <a:cubicBezTo>
                    <a:pt x="1022921" y="503100"/>
                    <a:pt x="1015513" y="510441"/>
                    <a:pt x="1015513" y="519093"/>
                  </a:cubicBezTo>
                  <a:moveTo>
                    <a:pt x="1015513" y="473344"/>
                  </a:moveTo>
                  <a:cubicBezTo>
                    <a:pt x="1015513" y="481996"/>
                    <a:pt x="1022921" y="489337"/>
                    <a:pt x="1031651" y="489337"/>
                  </a:cubicBezTo>
                  <a:cubicBezTo>
                    <a:pt x="1040382" y="489337"/>
                    <a:pt x="1047790" y="482520"/>
                    <a:pt x="1047790" y="473344"/>
                  </a:cubicBezTo>
                  <a:cubicBezTo>
                    <a:pt x="1047790" y="464168"/>
                    <a:pt x="1040382" y="457352"/>
                    <a:pt x="1031651" y="457352"/>
                  </a:cubicBezTo>
                  <a:cubicBezTo>
                    <a:pt x="1022921" y="457352"/>
                    <a:pt x="1015513" y="464693"/>
                    <a:pt x="1015513" y="473344"/>
                  </a:cubicBezTo>
                  <a:moveTo>
                    <a:pt x="1015513" y="427596"/>
                  </a:moveTo>
                  <a:cubicBezTo>
                    <a:pt x="1015513" y="436247"/>
                    <a:pt x="1022921" y="443588"/>
                    <a:pt x="1031651" y="443588"/>
                  </a:cubicBezTo>
                  <a:cubicBezTo>
                    <a:pt x="1040382" y="443588"/>
                    <a:pt x="1047790" y="436772"/>
                    <a:pt x="1047790" y="427596"/>
                  </a:cubicBezTo>
                  <a:cubicBezTo>
                    <a:pt x="1047790" y="418944"/>
                    <a:pt x="1040382" y="411604"/>
                    <a:pt x="1031651" y="411604"/>
                  </a:cubicBezTo>
                  <a:cubicBezTo>
                    <a:pt x="1022921" y="411604"/>
                    <a:pt x="1015513" y="418944"/>
                    <a:pt x="1015513" y="427596"/>
                  </a:cubicBezTo>
                  <a:moveTo>
                    <a:pt x="1015513" y="381848"/>
                  </a:moveTo>
                  <a:cubicBezTo>
                    <a:pt x="1015513" y="390499"/>
                    <a:pt x="1022921" y="397840"/>
                    <a:pt x="1031651" y="397840"/>
                  </a:cubicBezTo>
                  <a:cubicBezTo>
                    <a:pt x="1040382" y="397840"/>
                    <a:pt x="1047790" y="391024"/>
                    <a:pt x="1047790" y="381848"/>
                  </a:cubicBezTo>
                  <a:cubicBezTo>
                    <a:pt x="1047790" y="372672"/>
                    <a:pt x="1040382" y="365855"/>
                    <a:pt x="1031651" y="365855"/>
                  </a:cubicBezTo>
                  <a:cubicBezTo>
                    <a:pt x="1022921" y="365855"/>
                    <a:pt x="1015513" y="373196"/>
                    <a:pt x="1015513" y="381848"/>
                  </a:cubicBezTo>
                  <a:moveTo>
                    <a:pt x="1015513" y="336099"/>
                  </a:moveTo>
                  <a:cubicBezTo>
                    <a:pt x="1015513" y="344751"/>
                    <a:pt x="1022921" y="352092"/>
                    <a:pt x="1031651" y="352092"/>
                  </a:cubicBezTo>
                  <a:cubicBezTo>
                    <a:pt x="1040382" y="352092"/>
                    <a:pt x="1047790" y="345275"/>
                    <a:pt x="1047790" y="336099"/>
                  </a:cubicBezTo>
                  <a:cubicBezTo>
                    <a:pt x="1047790" y="327448"/>
                    <a:pt x="1040382" y="320107"/>
                    <a:pt x="1031651" y="320107"/>
                  </a:cubicBezTo>
                  <a:cubicBezTo>
                    <a:pt x="1022921" y="320107"/>
                    <a:pt x="1015513" y="327448"/>
                    <a:pt x="1015513" y="336099"/>
                  </a:cubicBezTo>
                  <a:moveTo>
                    <a:pt x="1015513" y="290351"/>
                  </a:moveTo>
                  <a:cubicBezTo>
                    <a:pt x="1015513" y="299003"/>
                    <a:pt x="1022921" y="306343"/>
                    <a:pt x="1031651" y="306343"/>
                  </a:cubicBezTo>
                  <a:cubicBezTo>
                    <a:pt x="1040382" y="306343"/>
                    <a:pt x="1047790" y="299527"/>
                    <a:pt x="1047790" y="290351"/>
                  </a:cubicBezTo>
                  <a:cubicBezTo>
                    <a:pt x="1047790" y="281699"/>
                    <a:pt x="1040382" y="274359"/>
                    <a:pt x="1031651" y="274359"/>
                  </a:cubicBezTo>
                  <a:cubicBezTo>
                    <a:pt x="1022921" y="274359"/>
                    <a:pt x="1015513" y="281699"/>
                    <a:pt x="1015513" y="290351"/>
                  </a:cubicBezTo>
                  <a:moveTo>
                    <a:pt x="1015513" y="244734"/>
                  </a:moveTo>
                  <a:cubicBezTo>
                    <a:pt x="1015513" y="253385"/>
                    <a:pt x="1022921" y="260726"/>
                    <a:pt x="1031651" y="260726"/>
                  </a:cubicBezTo>
                  <a:cubicBezTo>
                    <a:pt x="1040382" y="260726"/>
                    <a:pt x="1047790" y="253910"/>
                    <a:pt x="1047790" y="244734"/>
                  </a:cubicBezTo>
                  <a:cubicBezTo>
                    <a:pt x="1047790" y="236082"/>
                    <a:pt x="1040382" y="228742"/>
                    <a:pt x="1031651" y="228742"/>
                  </a:cubicBezTo>
                  <a:cubicBezTo>
                    <a:pt x="1022921" y="228742"/>
                    <a:pt x="1015513" y="236082"/>
                    <a:pt x="1015513" y="244734"/>
                  </a:cubicBezTo>
                  <a:moveTo>
                    <a:pt x="1015513" y="198985"/>
                  </a:moveTo>
                  <a:cubicBezTo>
                    <a:pt x="1015513" y="207637"/>
                    <a:pt x="1022921" y="214978"/>
                    <a:pt x="1031651" y="214978"/>
                  </a:cubicBezTo>
                  <a:cubicBezTo>
                    <a:pt x="1040382" y="214978"/>
                    <a:pt x="1047790" y="208161"/>
                    <a:pt x="1047790" y="198985"/>
                  </a:cubicBezTo>
                  <a:cubicBezTo>
                    <a:pt x="1047790" y="189810"/>
                    <a:pt x="1040382" y="182993"/>
                    <a:pt x="1031651" y="182993"/>
                  </a:cubicBezTo>
                  <a:cubicBezTo>
                    <a:pt x="1022921" y="182993"/>
                    <a:pt x="1015513" y="190334"/>
                    <a:pt x="1015513" y="198985"/>
                  </a:cubicBezTo>
                  <a:moveTo>
                    <a:pt x="1015513" y="153237"/>
                  </a:moveTo>
                  <a:cubicBezTo>
                    <a:pt x="1015513" y="161889"/>
                    <a:pt x="1022921" y="169229"/>
                    <a:pt x="1031651" y="169229"/>
                  </a:cubicBezTo>
                  <a:cubicBezTo>
                    <a:pt x="1040382" y="169229"/>
                    <a:pt x="1047790" y="162413"/>
                    <a:pt x="1047790" y="153237"/>
                  </a:cubicBezTo>
                  <a:cubicBezTo>
                    <a:pt x="1047790" y="144061"/>
                    <a:pt x="1040382" y="137245"/>
                    <a:pt x="1031651" y="137245"/>
                  </a:cubicBezTo>
                  <a:cubicBezTo>
                    <a:pt x="1022921" y="137245"/>
                    <a:pt x="1015513" y="144586"/>
                    <a:pt x="1015513" y="153237"/>
                  </a:cubicBezTo>
                  <a:moveTo>
                    <a:pt x="1015513" y="107489"/>
                  </a:moveTo>
                  <a:cubicBezTo>
                    <a:pt x="1015513" y="116140"/>
                    <a:pt x="1022921" y="123481"/>
                    <a:pt x="1031651" y="123481"/>
                  </a:cubicBezTo>
                  <a:cubicBezTo>
                    <a:pt x="1040382" y="123481"/>
                    <a:pt x="1047790" y="116665"/>
                    <a:pt x="1047790" y="107489"/>
                  </a:cubicBezTo>
                  <a:cubicBezTo>
                    <a:pt x="1047790" y="98837"/>
                    <a:pt x="1040382" y="91497"/>
                    <a:pt x="1031651" y="91497"/>
                  </a:cubicBezTo>
                  <a:cubicBezTo>
                    <a:pt x="1022921" y="91497"/>
                    <a:pt x="1015513" y="98837"/>
                    <a:pt x="1015513" y="107489"/>
                  </a:cubicBezTo>
                  <a:moveTo>
                    <a:pt x="1015513" y="61741"/>
                  </a:moveTo>
                  <a:cubicBezTo>
                    <a:pt x="1015513" y="70392"/>
                    <a:pt x="1022921" y="77733"/>
                    <a:pt x="1031651" y="77733"/>
                  </a:cubicBezTo>
                  <a:cubicBezTo>
                    <a:pt x="1040382" y="77733"/>
                    <a:pt x="1047790" y="70916"/>
                    <a:pt x="1047790" y="61741"/>
                  </a:cubicBezTo>
                  <a:cubicBezTo>
                    <a:pt x="1047790" y="52565"/>
                    <a:pt x="1040382" y="45748"/>
                    <a:pt x="1031651" y="45748"/>
                  </a:cubicBezTo>
                  <a:cubicBezTo>
                    <a:pt x="1022921" y="45748"/>
                    <a:pt x="1015513" y="53089"/>
                    <a:pt x="1015513" y="61741"/>
                  </a:cubicBezTo>
                  <a:moveTo>
                    <a:pt x="1015513" y="15992"/>
                  </a:moveTo>
                  <a:cubicBezTo>
                    <a:pt x="1015513" y="24644"/>
                    <a:pt x="1022921" y="31984"/>
                    <a:pt x="1031651" y="31984"/>
                  </a:cubicBezTo>
                  <a:cubicBezTo>
                    <a:pt x="1040382" y="31984"/>
                    <a:pt x="1047790" y="25168"/>
                    <a:pt x="1047790" y="15992"/>
                  </a:cubicBezTo>
                  <a:cubicBezTo>
                    <a:pt x="1047790" y="7341"/>
                    <a:pt x="1040382" y="0"/>
                    <a:pt x="1031651" y="0"/>
                  </a:cubicBezTo>
                  <a:cubicBezTo>
                    <a:pt x="1022921" y="0"/>
                    <a:pt x="1015513" y="7341"/>
                    <a:pt x="1015513" y="15992"/>
                  </a:cubicBezTo>
                  <a:moveTo>
                    <a:pt x="1015513" y="1113821"/>
                  </a:moveTo>
                  <a:cubicBezTo>
                    <a:pt x="1015513" y="1122472"/>
                    <a:pt x="1022921" y="1129813"/>
                    <a:pt x="1031651" y="1129813"/>
                  </a:cubicBezTo>
                  <a:cubicBezTo>
                    <a:pt x="1040382" y="1129813"/>
                    <a:pt x="1047790" y="1122472"/>
                    <a:pt x="1047790" y="1113821"/>
                  </a:cubicBezTo>
                  <a:cubicBezTo>
                    <a:pt x="1047790" y="1105169"/>
                    <a:pt x="1040382" y="1097828"/>
                    <a:pt x="1031651" y="1097828"/>
                  </a:cubicBezTo>
                  <a:cubicBezTo>
                    <a:pt x="1022392" y="1097828"/>
                    <a:pt x="1015513" y="1105169"/>
                    <a:pt x="1015513" y="1113821"/>
                  </a:cubicBezTo>
                  <a:moveTo>
                    <a:pt x="1015513" y="1068072"/>
                  </a:moveTo>
                  <a:cubicBezTo>
                    <a:pt x="1015513" y="1076724"/>
                    <a:pt x="1022921" y="1084065"/>
                    <a:pt x="1031651" y="1084065"/>
                  </a:cubicBezTo>
                  <a:cubicBezTo>
                    <a:pt x="1040382" y="1084065"/>
                    <a:pt x="1047790" y="1077248"/>
                    <a:pt x="1047790" y="1068072"/>
                  </a:cubicBezTo>
                  <a:cubicBezTo>
                    <a:pt x="1047790" y="1059421"/>
                    <a:pt x="1040382" y="1052080"/>
                    <a:pt x="1031651" y="1052080"/>
                  </a:cubicBezTo>
                  <a:cubicBezTo>
                    <a:pt x="1022921" y="1052080"/>
                    <a:pt x="1015513" y="1059421"/>
                    <a:pt x="1015513" y="1068072"/>
                  </a:cubicBezTo>
                  <a:moveTo>
                    <a:pt x="1015513" y="1022324"/>
                  </a:moveTo>
                  <a:cubicBezTo>
                    <a:pt x="1015513" y="1030976"/>
                    <a:pt x="1022921" y="1038316"/>
                    <a:pt x="1031651" y="1038316"/>
                  </a:cubicBezTo>
                  <a:cubicBezTo>
                    <a:pt x="1040382" y="1038316"/>
                    <a:pt x="1047790" y="1031500"/>
                    <a:pt x="1047790" y="1022324"/>
                  </a:cubicBezTo>
                  <a:cubicBezTo>
                    <a:pt x="1047790" y="1013148"/>
                    <a:pt x="1040382" y="1006332"/>
                    <a:pt x="1031651" y="1006332"/>
                  </a:cubicBezTo>
                  <a:cubicBezTo>
                    <a:pt x="1022921" y="1006332"/>
                    <a:pt x="1015513" y="1013672"/>
                    <a:pt x="1015513" y="1022324"/>
                  </a:cubicBezTo>
                  <a:moveTo>
                    <a:pt x="1015513" y="976576"/>
                  </a:moveTo>
                  <a:cubicBezTo>
                    <a:pt x="1015513" y="985227"/>
                    <a:pt x="1022921" y="992568"/>
                    <a:pt x="1031651" y="992568"/>
                  </a:cubicBezTo>
                  <a:cubicBezTo>
                    <a:pt x="1040382" y="992568"/>
                    <a:pt x="1047790" y="985752"/>
                    <a:pt x="1047790" y="976576"/>
                  </a:cubicBezTo>
                  <a:cubicBezTo>
                    <a:pt x="1047790" y="967924"/>
                    <a:pt x="1040382" y="960583"/>
                    <a:pt x="1031651" y="960583"/>
                  </a:cubicBezTo>
                  <a:cubicBezTo>
                    <a:pt x="1022921" y="960583"/>
                    <a:pt x="1015513" y="967924"/>
                    <a:pt x="1015513" y="976576"/>
                  </a:cubicBezTo>
                  <a:moveTo>
                    <a:pt x="1015513" y="930827"/>
                  </a:moveTo>
                  <a:cubicBezTo>
                    <a:pt x="1015513" y="939479"/>
                    <a:pt x="1022921" y="946820"/>
                    <a:pt x="1031651" y="946820"/>
                  </a:cubicBezTo>
                  <a:cubicBezTo>
                    <a:pt x="1040382" y="946820"/>
                    <a:pt x="1047790" y="940003"/>
                    <a:pt x="1047790" y="930827"/>
                  </a:cubicBezTo>
                  <a:cubicBezTo>
                    <a:pt x="1047790" y="921651"/>
                    <a:pt x="1040382" y="914835"/>
                    <a:pt x="1031651" y="914835"/>
                  </a:cubicBezTo>
                  <a:cubicBezTo>
                    <a:pt x="1022921" y="914835"/>
                    <a:pt x="1015513" y="922176"/>
                    <a:pt x="1015513" y="930827"/>
                  </a:cubicBezTo>
                  <a:moveTo>
                    <a:pt x="1015513" y="885079"/>
                  </a:moveTo>
                  <a:cubicBezTo>
                    <a:pt x="1015513" y="893731"/>
                    <a:pt x="1022921" y="901071"/>
                    <a:pt x="1031651" y="901071"/>
                  </a:cubicBezTo>
                  <a:cubicBezTo>
                    <a:pt x="1040382" y="901071"/>
                    <a:pt x="1047790" y="894255"/>
                    <a:pt x="1047790" y="885079"/>
                  </a:cubicBezTo>
                  <a:cubicBezTo>
                    <a:pt x="1047790" y="876428"/>
                    <a:pt x="1040382" y="869087"/>
                    <a:pt x="1031651" y="869087"/>
                  </a:cubicBezTo>
                  <a:cubicBezTo>
                    <a:pt x="1022921" y="869087"/>
                    <a:pt x="1015513" y="876428"/>
                    <a:pt x="1015513" y="885079"/>
                  </a:cubicBezTo>
                  <a:moveTo>
                    <a:pt x="1015513" y="839331"/>
                  </a:moveTo>
                  <a:cubicBezTo>
                    <a:pt x="1015513" y="847982"/>
                    <a:pt x="1022921" y="855323"/>
                    <a:pt x="1031651" y="855323"/>
                  </a:cubicBezTo>
                  <a:cubicBezTo>
                    <a:pt x="1040382" y="855323"/>
                    <a:pt x="1047790" y="848507"/>
                    <a:pt x="1047790" y="839331"/>
                  </a:cubicBezTo>
                  <a:cubicBezTo>
                    <a:pt x="1047790" y="830155"/>
                    <a:pt x="1040382" y="823339"/>
                    <a:pt x="1031651" y="823339"/>
                  </a:cubicBezTo>
                  <a:cubicBezTo>
                    <a:pt x="1022921" y="823339"/>
                    <a:pt x="1015513" y="830679"/>
                    <a:pt x="1015513" y="839331"/>
                  </a:cubicBezTo>
                  <a:moveTo>
                    <a:pt x="1015513" y="793582"/>
                  </a:moveTo>
                  <a:cubicBezTo>
                    <a:pt x="1015513" y="802234"/>
                    <a:pt x="1022921" y="809575"/>
                    <a:pt x="1031651" y="809575"/>
                  </a:cubicBezTo>
                  <a:cubicBezTo>
                    <a:pt x="1040382" y="809575"/>
                    <a:pt x="1047790" y="802758"/>
                    <a:pt x="1047790" y="793582"/>
                  </a:cubicBezTo>
                  <a:cubicBezTo>
                    <a:pt x="1047790" y="784931"/>
                    <a:pt x="1040382" y="777590"/>
                    <a:pt x="1031651" y="777590"/>
                  </a:cubicBezTo>
                  <a:cubicBezTo>
                    <a:pt x="1022921" y="777590"/>
                    <a:pt x="1015513" y="784931"/>
                    <a:pt x="1015513" y="793582"/>
                  </a:cubicBezTo>
                  <a:moveTo>
                    <a:pt x="1015513" y="747834"/>
                  </a:moveTo>
                  <a:cubicBezTo>
                    <a:pt x="1015513" y="756486"/>
                    <a:pt x="1022921" y="763826"/>
                    <a:pt x="1031651" y="763826"/>
                  </a:cubicBezTo>
                  <a:cubicBezTo>
                    <a:pt x="1040382" y="763826"/>
                    <a:pt x="1047790" y="757010"/>
                    <a:pt x="1047790" y="747834"/>
                  </a:cubicBezTo>
                  <a:cubicBezTo>
                    <a:pt x="1047790" y="739183"/>
                    <a:pt x="1040382" y="731842"/>
                    <a:pt x="1031651" y="731842"/>
                  </a:cubicBezTo>
                  <a:cubicBezTo>
                    <a:pt x="1022921" y="731842"/>
                    <a:pt x="1015513" y="739183"/>
                    <a:pt x="1015513" y="747834"/>
                  </a:cubicBezTo>
                  <a:moveTo>
                    <a:pt x="1015513" y="702217"/>
                  </a:moveTo>
                  <a:cubicBezTo>
                    <a:pt x="1015513" y="710868"/>
                    <a:pt x="1022921" y="718209"/>
                    <a:pt x="1031651" y="718209"/>
                  </a:cubicBezTo>
                  <a:cubicBezTo>
                    <a:pt x="1040382" y="718209"/>
                    <a:pt x="1047790" y="711393"/>
                    <a:pt x="1047790" y="702217"/>
                  </a:cubicBezTo>
                  <a:cubicBezTo>
                    <a:pt x="1047790" y="693041"/>
                    <a:pt x="1040382" y="686225"/>
                    <a:pt x="1031651" y="686225"/>
                  </a:cubicBezTo>
                  <a:cubicBezTo>
                    <a:pt x="1022921" y="686225"/>
                    <a:pt x="1015513" y="693565"/>
                    <a:pt x="1015513" y="702217"/>
                  </a:cubicBezTo>
                  <a:moveTo>
                    <a:pt x="1015513" y="656469"/>
                  </a:moveTo>
                  <a:cubicBezTo>
                    <a:pt x="1015513" y="665120"/>
                    <a:pt x="1022921" y="672461"/>
                    <a:pt x="1031651" y="672461"/>
                  </a:cubicBezTo>
                  <a:cubicBezTo>
                    <a:pt x="1040382" y="672461"/>
                    <a:pt x="1047790" y="665644"/>
                    <a:pt x="1047790" y="656469"/>
                  </a:cubicBezTo>
                  <a:cubicBezTo>
                    <a:pt x="1047790" y="647817"/>
                    <a:pt x="1040382" y="640476"/>
                    <a:pt x="1031651" y="640476"/>
                  </a:cubicBezTo>
                  <a:cubicBezTo>
                    <a:pt x="1022921" y="640476"/>
                    <a:pt x="1015513" y="647817"/>
                    <a:pt x="1015513" y="656469"/>
                  </a:cubicBezTo>
                  <a:moveTo>
                    <a:pt x="969348" y="610589"/>
                  </a:moveTo>
                  <a:cubicBezTo>
                    <a:pt x="969348" y="619241"/>
                    <a:pt x="976755" y="626581"/>
                    <a:pt x="985486" y="626581"/>
                  </a:cubicBezTo>
                  <a:cubicBezTo>
                    <a:pt x="994216" y="626581"/>
                    <a:pt x="1001624" y="619765"/>
                    <a:pt x="1001624" y="610589"/>
                  </a:cubicBezTo>
                  <a:cubicBezTo>
                    <a:pt x="1001624" y="601413"/>
                    <a:pt x="994216" y="594597"/>
                    <a:pt x="985486" y="594597"/>
                  </a:cubicBezTo>
                  <a:cubicBezTo>
                    <a:pt x="976755" y="594597"/>
                    <a:pt x="969348" y="601938"/>
                    <a:pt x="969348" y="610589"/>
                  </a:cubicBezTo>
                  <a:moveTo>
                    <a:pt x="969348" y="564841"/>
                  </a:moveTo>
                  <a:cubicBezTo>
                    <a:pt x="969348" y="573492"/>
                    <a:pt x="976755" y="580833"/>
                    <a:pt x="985486" y="580833"/>
                  </a:cubicBezTo>
                  <a:cubicBezTo>
                    <a:pt x="994216" y="580833"/>
                    <a:pt x="1001624" y="574017"/>
                    <a:pt x="1001624" y="564841"/>
                  </a:cubicBezTo>
                  <a:cubicBezTo>
                    <a:pt x="1001624" y="556189"/>
                    <a:pt x="994216" y="548849"/>
                    <a:pt x="985486" y="548849"/>
                  </a:cubicBezTo>
                  <a:cubicBezTo>
                    <a:pt x="976755" y="548849"/>
                    <a:pt x="969348" y="556189"/>
                    <a:pt x="969348" y="564841"/>
                  </a:cubicBezTo>
                  <a:moveTo>
                    <a:pt x="969348" y="519093"/>
                  </a:moveTo>
                  <a:cubicBezTo>
                    <a:pt x="969348" y="527744"/>
                    <a:pt x="976755" y="535085"/>
                    <a:pt x="985486" y="535085"/>
                  </a:cubicBezTo>
                  <a:cubicBezTo>
                    <a:pt x="994216" y="535085"/>
                    <a:pt x="1001624" y="528268"/>
                    <a:pt x="1001624" y="519093"/>
                  </a:cubicBezTo>
                  <a:cubicBezTo>
                    <a:pt x="1001624" y="509917"/>
                    <a:pt x="994216" y="503100"/>
                    <a:pt x="985486" y="503100"/>
                  </a:cubicBezTo>
                  <a:cubicBezTo>
                    <a:pt x="976755" y="503100"/>
                    <a:pt x="969348" y="510441"/>
                    <a:pt x="969348" y="519093"/>
                  </a:cubicBezTo>
                  <a:moveTo>
                    <a:pt x="969348" y="473344"/>
                  </a:moveTo>
                  <a:cubicBezTo>
                    <a:pt x="969348" y="481996"/>
                    <a:pt x="976755" y="489337"/>
                    <a:pt x="985486" y="489337"/>
                  </a:cubicBezTo>
                  <a:cubicBezTo>
                    <a:pt x="994216" y="489337"/>
                    <a:pt x="1001624" y="482520"/>
                    <a:pt x="1001624" y="473344"/>
                  </a:cubicBezTo>
                  <a:cubicBezTo>
                    <a:pt x="1001624" y="464168"/>
                    <a:pt x="994216" y="457352"/>
                    <a:pt x="985486" y="457352"/>
                  </a:cubicBezTo>
                  <a:cubicBezTo>
                    <a:pt x="976755" y="457352"/>
                    <a:pt x="969348" y="464693"/>
                    <a:pt x="969348" y="473344"/>
                  </a:cubicBezTo>
                  <a:moveTo>
                    <a:pt x="969348" y="427596"/>
                  </a:moveTo>
                  <a:cubicBezTo>
                    <a:pt x="969348" y="436247"/>
                    <a:pt x="976755" y="443588"/>
                    <a:pt x="985486" y="443588"/>
                  </a:cubicBezTo>
                  <a:cubicBezTo>
                    <a:pt x="994216" y="443588"/>
                    <a:pt x="1001624" y="436772"/>
                    <a:pt x="1001624" y="427596"/>
                  </a:cubicBezTo>
                  <a:cubicBezTo>
                    <a:pt x="1001624" y="418944"/>
                    <a:pt x="994216" y="411604"/>
                    <a:pt x="985486" y="411604"/>
                  </a:cubicBezTo>
                  <a:cubicBezTo>
                    <a:pt x="976755" y="411604"/>
                    <a:pt x="969348" y="418944"/>
                    <a:pt x="969348" y="427596"/>
                  </a:cubicBezTo>
                  <a:moveTo>
                    <a:pt x="969348" y="381848"/>
                  </a:moveTo>
                  <a:cubicBezTo>
                    <a:pt x="969348" y="390499"/>
                    <a:pt x="976755" y="397840"/>
                    <a:pt x="985486" y="397840"/>
                  </a:cubicBezTo>
                  <a:cubicBezTo>
                    <a:pt x="994216" y="397840"/>
                    <a:pt x="1001624" y="391024"/>
                    <a:pt x="1001624" y="381848"/>
                  </a:cubicBezTo>
                  <a:cubicBezTo>
                    <a:pt x="1001624" y="372672"/>
                    <a:pt x="994216" y="365855"/>
                    <a:pt x="985486" y="365855"/>
                  </a:cubicBezTo>
                  <a:cubicBezTo>
                    <a:pt x="976755" y="365855"/>
                    <a:pt x="969348" y="373196"/>
                    <a:pt x="969348" y="381848"/>
                  </a:cubicBezTo>
                  <a:moveTo>
                    <a:pt x="969348" y="336099"/>
                  </a:moveTo>
                  <a:cubicBezTo>
                    <a:pt x="969348" y="344751"/>
                    <a:pt x="976755" y="352092"/>
                    <a:pt x="985486" y="352092"/>
                  </a:cubicBezTo>
                  <a:cubicBezTo>
                    <a:pt x="994216" y="352092"/>
                    <a:pt x="1001624" y="345275"/>
                    <a:pt x="1001624" y="336099"/>
                  </a:cubicBezTo>
                  <a:cubicBezTo>
                    <a:pt x="1001624" y="327448"/>
                    <a:pt x="994216" y="320107"/>
                    <a:pt x="985486" y="320107"/>
                  </a:cubicBezTo>
                  <a:cubicBezTo>
                    <a:pt x="976755" y="320107"/>
                    <a:pt x="969348" y="327448"/>
                    <a:pt x="969348" y="336099"/>
                  </a:cubicBezTo>
                  <a:moveTo>
                    <a:pt x="969348" y="290351"/>
                  </a:moveTo>
                  <a:cubicBezTo>
                    <a:pt x="969348" y="299003"/>
                    <a:pt x="976755" y="306343"/>
                    <a:pt x="985486" y="306343"/>
                  </a:cubicBezTo>
                  <a:cubicBezTo>
                    <a:pt x="994216" y="306343"/>
                    <a:pt x="1001624" y="299527"/>
                    <a:pt x="1001624" y="290351"/>
                  </a:cubicBezTo>
                  <a:cubicBezTo>
                    <a:pt x="1001624" y="281699"/>
                    <a:pt x="994216" y="274359"/>
                    <a:pt x="985486" y="274359"/>
                  </a:cubicBezTo>
                  <a:cubicBezTo>
                    <a:pt x="976755" y="274359"/>
                    <a:pt x="969348" y="281699"/>
                    <a:pt x="969348" y="290351"/>
                  </a:cubicBezTo>
                  <a:moveTo>
                    <a:pt x="969348" y="244734"/>
                  </a:moveTo>
                  <a:cubicBezTo>
                    <a:pt x="969348" y="253385"/>
                    <a:pt x="976755" y="260726"/>
                    <a:pt x="985486" y="260726"/>
                  </a:cubicBezTo>
                  <a:cubicBezTo>
                    <a:pt x="994216" y="260726"/>
                    <a:pt x="1001624" y="253910"/>
                    <a:pt x="1001624" y="244734"/>
                  </a:cubicBezTo>
                  <a:cubicBezTo>
                    <a:pt x="1001624" y="236082"/>
                    <a:pt x="994216" y="228742"/>
                    <a:pt x="985486" y="228742"/>
                  </a:cubicBezTo>
                  <a:cubicBezTo>
                    <a:pt x="976755" y="228742"/>
                    <a:pt x="969348" y="236082"/>
                    <a:pt x="969348" y="244734"/>
                  </a:cubicBezTo>
                  <a:moveTo>
                    <a:pt x="969348" y="198985"/>
                  </a:moveTo>
                  <a:cubicBezTo>
                    <a:pt x="969348" y="207637"/>
                    <a:pt x="976755" y="214978"/>
                    <a:pt x="985486" y="214978"/>
                  </a:cubicBezTo>
                  <a:cubicBezTo>
                    <a:pt x="994216" y="214978"/>
                    <a:pt x="1001624" y="208161"/>
                    <a:pt x="1001624" y="198985"/>
                  </a:cubicBezTo>
                  <a:cubicBezTo>
                    <a:pt x="1001624" y="189810"/>
                    <a:pt x="994216" y="182993"/>
                    <a:pt x="985486" y="182993"/>
                  </a:cubicBezTo>
                  <a:cubicBezTo>
                    <a:pt x="976755" y="182993"/>
                    <a:pt x="969348" y="190334"/>
                    <a:pt x="969348" y="198985"/>
                  </a:cubicBezTo>
                  <a:moveTo>
                    <a:pt x="969348" y="153237"/>
                  </a:moveTo>
                  <a:cubicBezTo>
                    <a:pt x="969348" y="161889"/>
                    <a:pt x="976755" y="169229"/>
                    <a:pt x="985486" y="169229"/>
                  </a:cubicBezTo>
                  <a:cubicBezTo>
                    <a:pt x="994216" y="169229"/>
                    <a:pt x="1001624" y="162413"/>
                    <a:pt x="1001624" y="153237"/>
                  </a:cubicBezTo>
                  <a:cubicBezTo>
                    <a:pt x="1001624" y="144061"/>
                    <a:pt x="994216" y="137245"/>
                    <a:pt x="985486" y="137245"/>
                  </a:cubicBezTo>
                  <a:cubicBezTo>
                    <a:pt x="976755" y="137245"/>
                    <a:pt x="969348" y="144586"/>
                    <a:pt x="969348" y="153237"/>
                  </a:cubicBezTo>
                  <a:moveTo>
                    <a:pt x="969348" y="107489"/>
                  </a:moveTo>
                  <a:cubicBezTo>
                    <a:pt x="969348" y="116140"/>
                    <a:pt x="976755" y="123481"/>
                    <a:pt x="985486" y="123481"/>
                  </a:cubicBezTo>
                  <a:cubicBezTo>
                    <a:pt x="994216" y="123481"/>
                    <a:pt x="1001624" y="116665"/>
                    <a:pt x="1001624" y="107489"/>
                  </a:cubicBezTo>
                  <a:cubicBezTo>
                    <a:pt x="1001624" y="98837"/>
                    <a:pt x="994216" y="91497"/>
                    <a:pt x="985486" y="91497"/>
                  </a:cubicBezTo>
                  <a:cubicBezTo>
                    <a:pt x="976755" y="91497"/>
                    <a:pt x="969348" y="98837"/>
                    <a:pt x="969348" y="107489"/>
                  </a:cubicBezTo>
                  <a:moveTo>
                    <a:pt x="969348" y="61741"/>
                  </a:moveTo>
                  <a:cubicBezTo>
                    <a:pt x="969348" y="70392"/>
                    <a:pt x="976755" y="77733"/>
                    <a:pt x="985486" y="77733"/>
                  </a:cubicBezTo>
                  <a:cubicBezTo>
                    <a:pt x="994216" y="77733"/>
                    <a:pt x="1001624" y="70916"/>
                    <a:pt x="1001624" y="61741"/>
                  </a:cubicBezTo>
                  <a:cubicBezTo>
                    <a:pt x="1001624" y="52565"/>
                    <a:pt x="994216" y="45748"/>
                    <a:pt x="985486" y="45748"/>
                  </a:cubicBezTo>
                  <a:cubicBezTo>
                    <a:pt x="976755" y="45748"/>
                    <a:pt x="969348" y="53089"/>
                    <a:pt x="969348" y="61741"/>
                  </a:cubicBezTo>
                  <a:moveTo>
                    <a:pt x="969348" y="15992"/>
                  </a:moveTo>
                  <a:cubicBezTo>
                    <a:pt x="969348" y="24644"/>
                    <a:pt x="976755" y="31984"/>
                    <a:pt x="985486" y="31984"/>
                  </a:cubicBezTo>
                  <a:cubicBezTo>
                    <a:pt x="994216" y="31984"/>
                    <a:pt x="1001624" y="25168"/>
                    <a:pt x="1001624" y="15992"/>
                  </a:cubicBezTo>
                  <a:cubicBezTo>
                    <a:pt x="1001624" y="7341"/>
                    <a:pt x="994216" y="0"/>
                    <a:pt x="985486" y="0"/>
                  </a:cubicBezTo>
                  <a:cubicBezTo>
                    <a:pt x="976755" y="0"/>
                    <a:pt x="969348" y="7341"/>
                    <a:pt x="969348" y="15992"/>
                  </a:cubicBezTo>
                  <a:moveTo>
                    <a:pt x="969348" y="1068072"/>
                  </a:moveTo>
                  <a:cubicBezTo>
                    <a:pt x="969348" y="1076724"/>
                    <a:pt x="976755" y="1084065"/>
                    <a:pt x="985486" y="1084065"/>
                  </a:cubicBezTo>
                  <a:cubicBezTo>
                    <a:pt x="994216" y="1084065"/>
                    <a:pt x="1001624" y="1077248"/>
                    <a:pt x="1001624" y="1068072"/>
                  </a:cubicBezTo>
                  <a:cubicBezTo>
                    <a:pt x="1001624" y="1059421"/>
                    <a:pt x="994216" y="1052080"/>
                    <a:pt x="985486" y="1052080"/>
                  </a:cubicBezTo>
                  <a:cubicBezTo>
                    <a:pt x="976755" y="1052080"/>
                    <a:pt x="969348" y="1059421"/>
                    <a:pt x="969348" y="1068072"/>
                  </a:cubicBezTo>
                  <a:moveTo>
                    <a:pt x="969348" y="1022324"/>
                  </a:moveTo>
                  <a:cubicBezTo>
                    <a:pt x="969348" y="1030976"/>
                    <a:pt x="976755" y="1038316"/>
                    <a:pt x="985486" y="1038316"/>
                  </a:cubicBezTo>
                  <a:cubicBezTo>
                    <a:pt x="994216" y="1038316"/>
                    <a:pt x="1001624" y="1031500"/>
                    <a:pt x="1001624" y="1022324"/>
                  </a:cubicBezTo>
                  <a:cubicBezTo>
                    <a:pt x="1001624" y="1013148"/>
                    <a:pt x="994216" y="1006332"/>
                    <a:pt x="985486" y="1006332"/>
                  </a:cubicBezTo>
                  <a:cubicBezTo>
                    <a:pt x="976755" y="1006332"/>
                    <a:pt x="969348" y="1013672"/>
                    <a:pt x="969348" y="1022324"/>
                  </a:cubicBezTo>
                  <a:moveTo>
                    <a:pt x="969348" y="976576"/>
                  </a:moveTo>
                  <a:cubicBezTo>
                    <a:pt x="969348" y="985227"/>
                    <a:pt x="976755" y="992568"/>
                    <a:pt x="985486" y="992568"/>
                  </a:cubicBezTo>
                  <a:cubicBezTo>
                    <a:pt x="994216" y="992568"/>
                    <a:pt x="1001624" y="985752"/>
                    <a:pt x="1001624" y="976576"/>
                  </a:cubicBezTo>
                  <a:cubicBezTo>
                    <a:pt x="1001624" y="967924"/>
                    <a:pt x="994216" y="960583"/>
                    <a:pt x="985486" y="960583"/>
                  </a:cubicBezTo>
                  <a:cubicBezTo>
                    <a:pt x="976755" y="960583"/>
                    <a:pt x="969348" y="967924"/>
                    <a:pt x="969348" y="976576"/>
                  </a:cubicBezTo>
                  <a:moveTo>
                    <a:pt x="969348" y="930827"/>
                  </a:moveTo>
                  <a:cubicBezTo>
                    <a:pt x="969348" y="939479"/>
                    <a:pt x="976755" y="946820"/>
                    <a:pt x="985486" y="946820"/>
                  </a:cubicBezTo>
                  <a:cubicBezTo>
                    <a:pt x="994216" y="946820"/>
                    <a:pt x="1001624" y="940003"/>
                    <a:pt x="1001624" y="930827"/>
                  </a:cubicBezTo>
                  <a:cubicBezTo>
                    <a:pt x="1001624" y="921651"/>
                    <a:pt x="994216" y="914835"/>
                    <a:pt x="985486" y="914835"/>
                  </a:cubicBezTo>
                  <a:cubicBezTo>
                    <a:pt x="976755" y="914835"/>
                    <a:pt x="969348" y="922176"/>
                    <a:pt x="969348" y="930827"/>
                  </a:cubicBezTo>
                  <a:moveTo>
                    <a:pt x="969348" y="885079"/>
                  </a:moveTo>
                  <a:cubicBezTo>
                    <a:pt x="969348" y="893731"/>
                    <a:pt x="976755" y="901071"/>
                    <a:pt x="985486" y="901071"/>
                  </a:cubicBezTo>
                  <a:cubicBezTo>
                    <a:pt x="994216" y="901071"/>
                    <a:pt x="1001624" y="894255"/>
                    <a:pt x="1001624" y="885079"/>
                  </a:cubicBezTo>
                  <a:cubicBezTo>
                    <a:pt x="1001624" y="876428"/>
                    <a:pt x="994216" y="869087"/>
                    <a:pt x="985486" y="869087"/>
                  </a:cubicBezTo>
                  <a:cubicBezTo>
                    <a:pt x="976755" y="869087"/>
                    <a:pt x="969348" y="876428"/>
                    <a:pt x="969348" y="885079"/>
                  </a:cubicBezTo>
                  <a:moveTo>
                    <a:pt x="969348" y="839331"/>
                  </a:moveTo>
                  <a:cubicBezTo>
                    <a:pt x="969348" y="847982"/>
                    <a:pt x="976755" y="855323"/>
                    <a:pt x="985486" y="855323"/>
                  </a:cubicBezTo>
                  <a:cubicBezTo>
                    <a:pt x="994216" y="855323"/>
                    <a:pt x="1001624" y="848507"/>
                    <a:pt x="1001624" y="839331"/>
                  </a:cubicBezTo>
                  <a:cubicBezTo>
                    <a:pt x="1001624" y="830155"/>
                    <a:pt x="994216" y="823339"/>
                    <a:pt x="985486" y="823339"/>
                  </a:cubicBezTo>
                  <a:cubicBezTo>
                    <a:pt x="976755" y="823339"/>
                    <a:pt x="969348" y="830679"/>
                    <a:pt x="969348" y="839331"/>
                  </a:cubicBezTo>
                  <a:moveTo>
                    <a:pt x="969348" y="793582"/>
                  </a:moveTo>
                  <a:cubicBezTo>
                    <a:pt x="969348" y="802234"/>
                    <a:pt x="976755" y="809575"/>
                    <a:pt x="985486" y="809575"/>
                  </a:cubicBezTo>
                  <a:cubicBezTo>
                    <a:pt x="994216" y="809575"/>
                    <a:pt x="1001624" y="802758"/>
                    <a:pt x="1001624" y="793582"/>
                  </a:cubicBezTo>
                  <a:cubicBezTo>
                    <a:pt x="1001624" y="784931"/>
                    <a:pt x="994216" y="777590"/>
                    <a:pt x="985486" y="777590"/>
                  </a:cubicBezTo>
                  <a:cubicBezTo>
                    <a:pt x="976755" y="777590"/>
                    <a:pt x="969348" y="784931"/>
                    <a:pt x="969348" y="793582"/>
                  </a:cubicBezTo>
                  <a:moveTo>
                    <a:pt x="969348" y="747834"/>
                  </a:moveTo>
                  <a:cubicBezTo>
                    <a:pt x="969348" y="756486"/>
                    <a:pt x="976755" y="763826"/>
                    <a:pt x="985486" y="763826"/>
                  </a:cubicBezTo>
                  <a:cubicBezTo>
                    <a:pt x="994216" y="763826"/>
                    <a:pt x="1001624" y="757010"/>
                    <a:pt x="1001624" y="747834"/>
                  </a:cubicBezTo>
                  <a:cubicBezTo>
                    <a:pt x="1001624" y="739183"/>
                    <a:pt x="994216" y="731842"/>
                    <a:pt x="985486" y="731842"/>
                  </a:cubicBezTo>
                  <a:cubicBezTo>
                    <a:pt x="976755" y="731842"/>
                    <a:pt x="969348" y="739183"/>
                    <a:pt x="969348" y="747834"/>
                  </a:cubicBezTo>
                  <a:moveTo>
                    <a:pt x="969348" y="702217"/>
                  </a:moveTo>
                  <a:cubicBezTo>
                    <a:pt x="969348" y="710868"/>
                    <a:pt x="976755" y="718209"/>
                    <a:pt x="985486" y="718209"/>
                  </a:cubicBezTo>
                  <a:cubicBezTo>
                    <a:pt x="994216" y="718209"/>
                    <a:pt x="1001624" y="711393"/>
                    <a:pt x="1001624" y="702217"/>
                  </a:cubicBezTo>
                  <a:cubicBezTo>
                    <a:pt x="1001624" y="693041"/>
                    <a:pt x="994216" y="686225"/>
                    <a:pt x="985486" y="686225"/>
                  </a:cubicBezTo>
                  <a:cubicBezTo>
                    <a:pt x="976755" y="686225"/>
                    <a:pt x="969348" y="693565"/>
                    <a:pt x="969348" y="702217"/>
                  </a:cubicBezTo>
                  <a:moveTo>
                    <a:pt x="969348" y="656469"/>
                  </a:moveTo>
                  <a:cubicBezTo>
                    <a:pt x="969348" y="665120"/>
                    <a:pt x="976755" y="672461"/>
                    <a:pt x="985486" y="672461"/>
                  </a:cubicBezTo>
                  <a:cubicBezTo>
                    <a:pt x="994216" y="672461"/>
                    <a:pt x="1001624" y="665644"/>
                    <a:pt x="1001624" y="656469"/>
                  </a:cubicBezTo>
                  <a:cubicBezTo>
                    <a:pt x="1001624" y="647817"/>
                    <a:pt x="994216" y="640476"/>
                    <a:pt x="985486" y="640476"/>
                  </a:cubicBezTo>
                  <a:cubicBezTo>
                    <a:pt x="976755" y="640476"/>
                    <a:pt x="969348" y="647817"/>
                    <a:pt x="969348" y="656469"/>
                  </a:cubicBezTo>
                  <a:moveTo>
                    <a:pt x="923182" y="610589"/>
                  </a:moveTo>
                  <a:cubicBezTo>
                    <a:pt x="923182" y="619241"/>
                    <a:pt x="930589" y="626581"/>
                    <a:pt x="939320" y="626581"/>
                  </a:cubicBezTo>
                  <a:cubicBezTo>
                    <a:pt x="948050" y="626581"/>
                    <a:pt x="955458" y="619765"/>
                    <a:pt x="955458" y="610589"/>
                  </a:cubicBezTo>
                  <a:cubicBezTo>
                    <a:pt x="955458" y="601413"/>
                    <a:pt x="948050" y="594597"/>
                    <a:pt x="939320" y="594597"/>
                  </a:cubicBezTo>
                  <a:cubicBezTo>
                    <a:pt x="930589" y="594597"/>
                    <a:pt x="923182" y="601938"/>
                    <a:pt x="923182" y="610589"/>
                  </a:cubicBezTo>
                  <a:moveTo>
                    <a:pt x="923182" y="564841"/>
                  </a:moveTo>
                  <a:cubicBezTo>
                    <a:pt x="923182" y="573492"/>
                    <a:pt x="930589" y="580833"/>
                    <a:pt x="939320" y="580833"/>
                  </a:cubicBezTo>
                  <a:cubicBezTo>
                    <a:pt x="948050" y="580833"/>
                    <a:pt x="955458" y="574017"/>
                    <a:pt x="955458" y="564841"/>
                  </a:cubicBezTo>
                  <a:cubicBezTo>
                    <a:pt x="955458" y="556189"/>
                    <a:pt x="948050" y="548849"/>
                    <a:pt x="939320" y="548849"/>
                  </a:cubicBezTo>
                  <a:cubicBezTo>
                    <a:pt x="930589" y="548849"/>
                    <a:pt x="923182" y="556189"/>
                    <a:pt x="923182" y="564841"/>
                  </a:cubicBezTo>
                  <a:moveTo>
                    <a:pt x="923182" y="519093"/>
                  </a:moveTo>
                  <a:cubicBezTo>
                    <a:pt x="923182" y="527744"/>
                    <a:pt x="930589" y="535085"/>
                    <a:pt x="939320" y="535085"/>
                  </a:cubicBezTo>
                  <a:cubicBezTo>
                    <a:pt x="948050" y="535085"/>
                    <a:pt x="955458" y="528268"/>
                    <a:pt x="955458" y="519093"/>
                  </a:cubicBezTo>
                  <a:cubicBezTo>
                    <a:pt x="955458" y="509917"/>
                    <a:pt x="948050" y="503100"/>
                    <a:pt x="939320" y="503100"/>
                  </a:cubicBezTo>
                  <a:cubicBezTo>
                    <a:pt x="930589" y="503100"/>
                    <a:pt x="923182" y="510441"/>
                    <a:pt x="923182" y="519093"/>
                  </a:cubicBezTo>
                  <a:moveTo>
                    <a:pt x="923182" y="473344"/>
                  </a:moveTo>
                  <a:cubicBezTo>
                    <a:pt x="923182" y="481996"/>
                    <a:pt x="930589" y="489337"/>
                    <a:pt x="939320" y="489337"/>
                  </a:cubicBezTo>
                  <a:cubicBezTo>
                    <a:pt x="948050" y="489337"/>
                    <a:pt x="955458" y="482520"/>
                    <a:pt x="955458" y="473344"/>
                  </a:cubicBezTo>
                  <a:cubicBezTo>
                    <a:pt x="955458" y="464168"/>
                    <a:pt x="948050" y="457352"/>
                    <a:pt x="939320" y="457352"/>
                  </a:cubicBezTo>
                  <a:cubicBezTo>
                    <a:pt x="930589" y="457352"/>
                    <a:pt x="923182" y="464693"/>
                    <a:pt x="923182" y="473344"/>
                  </a:cubicBezTo>
                  <a:moveTo>
                    <a:pt x="923182" y="427596"/>
                  </a:moveTo>
                  <a:cubicBezTo>
                    <a:pt x="923182" y="436247"/>
                    <a:pt x="930589" y="443588"/>
                    <a:pt x="939320" y="443588"/>
                  </a:cubicBezTo>
                  <a:cubicBezTo>
                    <a:pt x="948050" y="443588"/>
                    <a:pt x="955458" y="436772"/>
                    <a:pt x="955458" y="427596"/>
                  </a:cubicBezTo>
                  <a:cubicBezTo>
                    <a:pt x="955458" y="418944"/>
                    <a:pt x="948050" y="411604"/>
                    <a:pt x="939320" y="411604"/>
                  </a:cubicBezTo>
                  <a:cubicBezTo>
                    <a:pt x="930589" y="411604"/>
                    <a:pt x="923182" y="418944"/>
                    <a:pt x="923182" y="427596"/>
                  </a:cubicBezTo>
                  <a:moveTo>
                    <a:pt x="923182" y="381848"/>
                  </a:moveTo>
                  <a:cubicBezTo>
                    <a:pt x="923182" y="390499"/>
                    <a:pt x="930589" y="397840"/>
                    <a:pt x="939320" y="397840"/>
                  </a:cubicBezTo>
                  <a:cubicBezTo>
                    <a:pt x="948050" y="397840"/>
                    <a:pt x="955458" y="391024"/>
                    <a:pt x="955458" y="381848"/>
                  </a:cubicBezTo>
                  <a:cubicBezTo>
                    <a:pt x="955458" y="372672"/>
                    <a:pt x="948050" y="365855"/>
                    <a:pt x="939320" y="365855"/>
                  </a:cubicBezTo>
                  <a:cubicBezTo>
                    <a:pt x="930589" y="365855"/>
                    <a:pt x="923182" y="373196"/>
                    <a:pt x="923182" y="381848"/>
                  </a:cubicBezTo>
                  <a:moveTo>
                    <a:pt x="923182" y="336099"/>
                  </a:moveTo>
                  <a:cubicBezTo>
                    <a:pt x="923182" y="344751"/>
                    <a:pt x="930589" y="352092"/>
                    <a:pt x="939320" y="352092"/>
                  </a:cubicBezTo>
                  <a:cubicBezTo>
                    <a:pt x="948050" y="352092"/>
                    <a:pt x="955458" y="345275"/>
                    <a:pt x="955458" y="336099"/>
                  </a:cubicBezTo>
                  <a:cubicBezTo>
                    <a:pt x="955458" y="327448"/>
                    <a:pt x="948050" y="320107"/>
                    <a:pt x="939320" y="320107"/>
                  </a:cubicBezTo>
                  <a:cubicBezTo>
                    <a:pt x="930589" y="320107"/>
                    <a:pt x="923182" y="327448"/>
                    <a:pt x="923182" y="336099"/>
                  </a:cubicBezTo>
                  <a:moveTo>
                    <a:pt x="923182" y="290351"/>
                  </a:moveTo>
                  <a:cubicBezTo>
                    <a:pt x="923182" y="299003"/>
                    <a:pt x="930589" y="306343"/>
                    <a:pt x="939320" y="306343"/>
                  </a:cubicBezTo>
                  <a:cubicBezTo>
                    <a:pt x="948050" y="306343"/>
                    <a:pt x="955458" y="299527"/>
                    <a:pt x="955458" y="290351"/>
                  </a:cubicBezTo>
                  <a:cubicBezTo>
                    <a:pt x="955458" y="281699"/>
                    <a:pt x="948050" y="274359"/>
                    <a:pt x="939320" y="274359"/>
                  </a:cubicBezTo>
                  <a:cubicBezTo>
                    <a:pt x="930589" y="274359"/>
                    <a:pt x="923182" y="281699"/>
                    <a:pt x="923182" y="290351"/>
                  </a:cubicBezTo>
                  <a:moveTo>
                    <a:pt x="923182" y="244734"/>
                  </a:moveTo>
                  <a:cubicBezTo>
                    <a:pt x="923182" y="253385"/>
                    <a:pt x="930589" y="260726"/>
                    <a:pt x="939320" y="260726"/>
                  </a:cubicBezTo>
                  <a:cubicBezTo>
                    <a:pt x="948050" y="260726"/>
                    <a:pt x="955458" y="253910"/>
                    <a:pt x="955458" y="244734"/>
                  </a:cubicBezTo>
                  <a:cubicBezTo>
                    <a:pt x="955458" y="236082"/>
                    <a:pt x="948050" y="228742"/>
                    <a:pt x="939320" y="228742"/>
                  </a:cubicBezTo>
                  <a:cubicBezTo>
                    <a:pt x="930589" y="228742"/>
                    <a:pt x="923182" y="236082"/>
                    <a:pt x="923182" y="244734"/>
                  </a:cubicBezTo>
                  <a:moveTo>
                    <a:pt x="923182" y="198985"/>
                  </a:moveTo>
                  <a:cubicBezTo>
                    <a:pt x="923182" y="207637"/>
                    <a:pt x="930589" y="214978"/>
                    <a:pt x="939320" y="214978"/>
                  </a:cubicBezTo>
                  <a:cubicBezTo>
                    <a:pt x="948050" y="214978"/>
                    <a:pt x="955458" y="208161"/>
                    <a:pt x="955458" y="198985"/>
                  </a:cubicBezTo>
                  <a:cubicBezTo>
                    <a:pt x="955458" y="189810"/>
                    <a:pt x="948050" y="182993"/>
                    <a:pt x="939320" y="182993"/>
                  </a:cubicBezTo>
                  <a:cubicBezTo>
                    <a:pt x="930589" y="182993"/>
                    <a:pt x="923182" y="190334"/>
                    <a:pt x="923182" y="198985"/>
                  </a:cubicBezTo>
                  <a:moveTo>
                    <a:pt x="923182" y="153237"/>
                  </a:moveTo>
                  <a:cubicBezTo>
                    <a:pt x="923182" y="161889"/>
                    <a:pt x="930589" y="169229"/>
                    <a:pt x="939320" y="169229"/>
                  </a:cubicBezTo>
                  <a:cubicBezTo>
                    <a:pt x="948050" y="169229"/>
                    <a:pt x="955458" y="162413"/>
                    <a:pt x="955458" y="153237"/>
                  </a:cubicBezTo>
                  <a:cubicBezTo>
                    <a:pt x="955458" y="144061"/>
                    <a:pt x="948050" y="137245"/>
                    <a:pt x="939320" y="137245"/>
                  </a:cubicBezTo>
                  <a:cubicBezTo>
                    <a:pt x="930589" y="137245"/>
                    <a:pt x="923182" y="144586"/>
                    <a:pt x="923182" y="153237"/>
                  </a:cubicBezTo>
                  <a:moveTo>
                    <a:pt x="923182" y="107489"/>
                  </a:moveTo>
                  <a:cubicBezTo>
                    <a:pt x="923182" y="116140"/>
                    <a:pt x="930589" y="123481"/>
                    <a:pt x="939320" y="123481"/>
                  </a:cubicBezTo>
                  <a:cubicBezTo>
                    <a:pt x="948050" y="123481"/>
                    <a:pt x="955458" y="116665"/>
                    <a:pt x="955458" y="107489"/>
                  </a:cubicBezTo>
                  <a:cubicBezTo>
                    <a:pt x="955458" y="98837"/>
                    <a:pt x="948050" y="91497"/>
                    <a:pt x="939320" y="91497"/>
                  </a:cubicBezTo>
                  <a:cubicBezTo>
                    <a:pt x="930589" y="91497"/>
                    <a:pt x="923182" y="98837"/>
                    <a:pt x="923182" y="107489"/>
                  </a:cubicBezTo>
                  <a:moveTo>
                    <a:pt x="923182" y="61741"/>
                  </a:moveTo>
                  <a:cubicBezTo>
                    <a:pt x="923182" y="70392"/>
                    <a:pt x="930589" y="77733"/>
                    <a:pt x="939320" y="77733"/>
                  </a:cubicBezTo>
                  <a:cubicBezTo>
                    <a:pt x="948050" y="77733"/>
                    <a:pt x="955458" y="70916"/>
                    <a:pt x="955458" y="61741"/>
                  </a:cubicBezTo>
                  <a:cubicBezTo>
                    <a:pt x="955458" y="52565"/>
                    <a:pt x="948050" y="45748"/>
                    <a:pt x="939320" y="45748"/>
                  </a:cubicBezTo>
                  <a:cubicBezTo>
                    <a:pt x="930589" y="45748"/>
                    <a:pt x="923182" y="53089"/>
                    <a:pt x="923182" y="61741"/>
                  </a:cubicBezTo>
                  <a:moveTo>
                    <a:pt x="923182" y="15992"/>
                  </a:moveTo>
                  <a:cubicBezTo>
                    <a:pt x="923182" y="24644"/>
                    <a:pt x="930589" y="31984"/>
                    <a:pt x="939320" y="31984"/>
                  </a:cubicBezTo>
                  <a:cubicBezTo>
                    <a:pt x="948050" y="31984"/>
                    <a:pt x="955458" y="25168"/>
                    <a:pt x="955458" y="15992"/>
                  </a:cubicBezTo>
                  <a:cubicBezTo>
                    <a:pt x="955458" y="7341"/>
                    <a:pt x="948050" y="0"/>
                    <a:pt x="939320" y="0"/>
                  </a:cubicBezTo>
                  <a:cubicBezTo>
                    <a:pt x="930589" y="0"/>
                    <a:pt x="923182" y="7341"/>
                    <a:pt x="923182" y="15992"/>
                  </a:cubicBezTo>
                  <a:moveTo>
                    <a:pt x="923182" y="976576"/>
                  </a:moveTo>
                  <a:cubicBezTo>
                    <a:pt x="923182" y="985227"/>
                    <a:pt x="930589" y="992568"/>
                    <a:pt x="939320" y="992568"/>
                  </a:cubicBezTo>
                  <a:cubicBezTo>
                    <a:pt x="948050" y="992568"/>
                    <a:pt x="955458" y="985752"/>
                    <a:pt x="955458" y="976576"/>
                  </a:cubicBezTo>
                  <a:cubicBezTo>
                    <a:pt x="955458" y="967924"/>
                    <a:pt x="948050" y="960583"/>
                    <a:pt x="939320" y="960583"/>
                  </a:cubicBezTo>
                  <a:cubicBezTo>
                    <a:pt x="930589" y="960583"/>
                    <a:pt x="923182" y="967924"/>
                    <a:pt x="923182" y="976576"/>
                  </a:cubicBezTo>
                  <a:moveTo>
                    <a:pt x="923182" y="930827"/>
                  </a:moveTo>
                  <a:cubicBezTo>
                    <a:pt x="923182" y="939479"/>
                    <a:pt x="930589" y="946820"/>
                    <a:pt x="939320" y="946820"/>
                  </a:cubicBezTo>
                  <a:cubicBezTo>
                    <a:pt x="948050" y="946820"/>
                    <a:pt x="955458" y="940003"/>
                    <a:pt x="955458" y="930827"/>
                  </a:cubicBezTo>
                  <a:cubicBezTo>
                    <a:pt x="955458" y="921651"/>
                    <a:pt x="948050" y="914835"/>
                    <a:pt x="939320" y="914835"/>
                  </a:cubicBezTo>
                  <a:cubicBezTo>
                    <a:pt x="930589" y="914835"/>
                    <a:pt x="923182" y="922176"/>
                    <a:pt x="923182" y="930827"/>
                  </a:cubicBezTo>
                  <a:moveTo>
                    <a:pt x="923182" y="885079"/>
                  </a:moveTo>
                  <a:cubicBezTo>
                    <a:pt x="923182" y="893731"/>
                    <a:pt x="930589" y="901071"/>
                    <a:pt x="939320" y="901071"/>
                  </a:cubicBezTo>
                  <a:cubicBezTo>
                    <a:pt x="948050" y="901071"/>
                    <a:pt x="955458" y="894255"/>
                    <a:pt x="955458" y="885079"/>
                  </a:cubicBezTo>
                  <a:cubicBezTo>
                    <a:pt x="955458" y="876428"/>
                    <a:pt x="948050" y="869087"/>
                    <a:pt x="939320" y="869087"/>
                  </a:cubicBezTo>
                  <a:cubicBezTo>
                    <a:pt x="930589" y="869087"/>
                    <a:pt x="923182" y="876428"/>
                    <a:pt x="923182" y="885079"/>
                  </a:cubicBezTo>
                  <a:moveTo>
                    <a:pt x="923182" y="839331"/>
                  </a:moveTo>
                  <a:cubicBezTo>
                    <a:pt x="923182" y="847982"/>
                    <a:pt x="930589" y="855323"/>
                    <a:pt x="939320" y="855323"/>
                  </a:cubicBezTo>
                  <a:cubicBezTo>
                    <a:pt x="948050" y="855323"/>
                    <a:pt x="955458" y="848507"/>
                    <a:pt x="955458" y="839331"/>
                  </a:cubicBezTo>
                  <a:cubicBezTo>
                    <a:pt x="955458" y="830155"/>
                    <a:pt x="948050" y="823339"/>
                    <a:pt x="939320" y="823339"/>
                  </a:cubicBezTo>
                  <a:cubicBezTo>
                    <a:pt x="930589" y="823339"/>
                    <a:pt x="923182" y="830679"/>
                    <a:pt x="923182" y="839331"/>
                  </a:cubicBezTo>
                  <a:moveTo>
                    <a:pt x="923182" y="793582"/>
                  </a:moveTo>
                  <a:cubicBezTo>
                    <a:pt x="923182" y="802234"/>
                    <a:pt x="930589" y="809575"/>
                    <a:pt x="939320" y="809575"/>
                  </a:cubicBezTo>
                  <a:cubicBezTo>
                    <a:pt x="948050" y="809575"/>
                    <a:pt x="955458" y="802758"/>
                    <a:pt x="955458" y="793582"/>
                  </a:cubicBezTo>
                  <a:cubicBezTo>
                    <a:pt x="955458" y="784931"/>
                    <a:pt x="948050" y="777590"/>
                    <a:pt x="939320" y="777590"/>
                  </a:cubicBezTo>
                  <a:cubicBezTo>
                    <a:pt x="930589" y="777590"/>
                    <a:pt x="923182" y="784931"/>
                    <a:pt x="923182" y="793582"/>
                  </a:cubicBezTo>
                  <a:moveTo>
                    <a:pt x="923182" y="747834"/>
                  </a:moveTo>
                  <a:cubicBezTo>
                    <a:pt x="923182" y="756486"/>
                    <a:pt x="930589" y="763826"/>
                    <a:pt x="939320" y="763826"/>
                  </a:cubicBezTo>
                  <a:cubicBezTo>
                    <a:pt x="948050" y="763826"/>
                    <a:pt x="955458" y="757010"/>
                    <a:pt x="955458" y="747834"/>
                  </a:cubicBezTo>
                  <a:cubicBezTo>
                    <a:pt x="955458" y="739183"/>
                    <a:pt x="948050" y="731842"/>
                    <a:pt x="939320" y="731842"/>
                  </a:cubicBezTo>
                  <a:cubicBezTo>
                    <a:pt x="930589" y="731842"/>
                    <a:pt x="923182" y="739183"/>
                    <a:pt x="923182" y="747834"/>
                  </a:cubicBezTo>
                  <a:moveTo>
                    <a:pt x="923182" y="702217"/>
                  </a:moveTo>
                  <a:cubicBezTo>
                    <a:pt x="923182" y="710868"/>
                    <a:pt x="930589" y="718209"/>
                    <a:pt x="939320" y="718209"/>
                  </a:cubicBezTo>
                  <a:cubicBezTo>
                    <a:pt x="948050" y="718209"/>
                    <a:pt x="955458" y="711393"/>
                    <a:pt x="955458" y="702217"/>
                  </a:cubicBezTo>
                  <a:cubicBezTo>
                    <a:pt x="955458" y="693041"/>
                    <a:pt x="948050" y="686225"/>
                    <a:pt x="939320" y="686225"/>
                  </a:cubicBezTo>
                  <a:cubicBezTo>
                    <a:pt x="930589" y="686225"/>
                    <a:pt x="923182" y="693565"/>
                    <a:pt x="923182" y="702217"/>
                  </a:cubicBezTo>
                  <a:moveTo>
                    <a:pt x="923182" y="656469"/>
                  </a:moveTo>
                  <a:cubicBezTo>
                    <a:pt x="923182" y="665120"/>
                    <a:pt x="930589" y="672461"/>
                    <a:pt x="939320" y="672461"/>
                  </a:cubicBezTo>
                  <a:cubicBezTo>
                    <a:pt x="948050" y="672461"/>
                    <a:pt x="955458" y="665644"/>
                    <a:pt x="955458" y="656469"/>
                  </a:cubicBezTo>
                  <a:cubicBezTo>
                    <a:pt x="955458" y="647817"/>
                    <a:pt x="948050" y="640476"/>
                    <a:pt x="939320" y="640476"/>
                  </a:cubicBezTo>
                  <a:cubicBezTo>
                    <a:pt x="930589" y="640476"/>
                    <a:pt x="923182" y="647817"/>
                    <a:pt x="923182" y="656469"/>
                  </a:cubicBezTo>
                  <a:moveTo>
                    <a:pt x="877016" y="610589"/>
                  </a:moveTo>
                  <a:cubicBezTo>
                    <a:pt x="877016" y="619241"/>
                    <a:pt x="884424" y="626581"/>
                    <a:pt x="893154" y="626581"/>
                  </a:cubicBezTo>
                  <a:cubicBezTo>
                    <a:pt x="901885" y="626581"/>
                    <a:pt x="909292" y="619765"/>
                    <a:pt x="909292" y="610589"/>
                  </a:cubicBezTo>
                  <a:cubicBezTo>
                    <a:pt x="909292" y="601413"/>
                    <a:pt x="901885" y="594597"/>
                    <a:pt x="893154" y="594597"/>
                  </a:cubicBezTo>
                  <a:cubicBezTo>
                    <a:pt x="884424" y="594597"/>
                    <a:pt x="877016" y="601938"/>
                    <a:pt x="877016" y="610589"/>
                  </a:cubicBezTo>
                  <a:moveTo>
                    <a:pt x="877016" y="564841"/>
                  </a:moveTo>
                  <a:cubicBezTo>
                    <a:pt x="877016" y="573492"/>
                    <a:pt x="884424" y="580833"/>
                    <a:pt x="893154" y="580833"/>
                  </a:cubicBezTo>
                  <a:cubicBezTo>
                    <a:pt x="901885" y="580833"/>
                    <a:pt x="909292" y="574017"/>
                    <a:pt x="909292" y="564841"/>
                  </a:cubicBezTo>
                  <a:cubicBezTo>
                    <a:pt x="909292" y="556189"/>
                    <a:pt x="901885" y="548849"/>
                    <a:pt x="893154" y="548849"/>
                  </a:cubicBezTo>
                  <a:cubicBezTo>
                    <a:pt x="884424" y="548849"/>
                    <a:pt x="877016" y="556189"/>
                    <a:pt x="877016" y="564841"/>
                  </a:cubicBezTo>
                  <a:moveTo>
                    <a:pt x="877016" y="519093"/>
                  </a:moveTo>
                  <a:cubicBezTo>
                    <a:pt x="877016" y="527744"/>
                    <a:pt x="884424" y="535085"/>
                    <a:pt x="893154" y="535085"/>
                  </a:cubicBezTo>
                  <a:cubicBezTo>
                    <a:pt x="901885" y="535085"/>
                    <a:pt x="909292" y="528268"/>
                    <a:pt x="909292" y="519093"/>
                  </a:cubicBezTo>
                  <a:cubicBezTo>
                    <a:pt x="909292" y="509917"/>
                    <a:pt x="901885" y="503100"/>
                    <a:pt x="893154" y="503100"/>
                  </a:cubicBezTo>
                  <a:cubicBezTo>
                    <a:pt x="884424" y="503100"/>
                    <a:pt x="877016" y="510441"/>
                    <a:pt x="877016" y="519093"/>
                  </a:cubicBezTo>
                  <a:moveTo>
                    <a:pt x="877016" y="473344"/>
                  </a:moveTo>
                  <a:cubicBezTo>
                    <a:pt x="877016" y="481996"/>
                    <a:pt x="884424" y="489337"/>
                    <a:pt x="893154" y="489337"/>
                  </a:cubicBezTo>
                  <a:cubicBezTo>
                    <a:pt x="901885" y="489337"/>
                    <a:pt x="909292" y="482520"/>
                    <a:pt x="909292" y="473344"/>
                  </a:cubicBezTo>
                  <a:cubicBezTo>
                    <a:pt x="909292" y="464168"/>
                    <a:pt x="901885" y="457352"/>
                    <a:pt x="893154" y="457352"/>
                  </a:cubicBezTo>
                  <a:cubicBezTo>
                    <a:pt x="884424" y="457352"/>
                    <a:pt x="877016" y="464693"/>
                    <a:pt x="877016" y="473344"/>
                  </a:cubicBezTo>
                  <a:moveTo>
                    <a:pt x="877016" y="427596"/>
                  </a:moveTo>
                  <a:cubicBezTo>
                    <a:pt x="877016" y="436247"/>
                    <a:pt x="884424" y="443588"/>
                    <a:pt x="893154" y="443588"/>
                  </a:cubicBezTo>
                  <a:cubicBezTo>
                    <a:pt x="901885" y="443588"/>
                    <a:pt x="909292" y="436772"/>
                    <a:pt x="909292" y="427596"/>
                  </a:cubicBezTo>
                  <a:cubicBezTo>
                    <a:pt x="909292" y="418944"/>
                    <a:pt x="901885" y="411604"/>
                    <a:pt x="893154" y="411604"/>
                  </a:cubicBezTo>
                  <a:cubicBezTo>
                    <a:pt x="884424" y="411604"/>
                    <a:pt x="877016" y="418944"/>
                    <a:pt x="877016" y="427596"/>
                  </a:cubicBezTo>
                  <a:moveTo>
                    <a:pt x="877016" y="381848"/>
                  </a:moveTo>
                  <a:cubicBezTo>
                    <a:pt x="877016" y="390499"/>
                    <a:pt x="884424" y="397840"/>
                    <a:pt x="893154" y="397840"/>
                  </a:cubicBezTo>
                  <a:cubicBezTo>
                    <a:pt x="901885" y="397840"/>
                    <a:pt x="909292" y="391024"/>
                    <a:pt x="909292" y="381848"/>
                  </a:cubicBezTo>
                  <a:cubicBezTo>
                    <a:pt x="909292" y="372672"/>
                    <a:pt x="901885" y="365855"/>
                    <a:pt x="893154" y="365855"/>
                  </a:cubicBezTo>
                  <a:cubicBezTo>
                    <a:pt x="884424" y="365855"/>
                    <a:pt x="877016" y="373196"/>
                    <a:pt x="877016" y="381848"/>
                  </a:cubicBezTo>
                  <a:moveTo>
                    <a:pt x="877016" y="336099"/>
                  </a:moveTo>
                  <a:cubicBezTo>
                    <a:pt x="877016" y="344751"/>
                    <a:pt x="884424" y="352092"/>
                    <a:pt x="893154" y="352092"/>
                  </a:cubicBezTo>
                  <a:cubicBezTo>
                    <a:pt x="901885" y="352092"/>
                    <a:pt x="909292" y="345275"/>
                    <a:pt x="909292" y="336099"/>
                  </a:cubicBezTo>
                  <a:cubicBezTo>
                    <a:pt x="909292" y="327448"/>
                    <a:pt x="901885" y="320107"/>
                    <a:pt x="893154" y="320107"/>
                  </a:cubicBezTo>
                  <a:cubicBezTo>
                    <a:pt x="884424" y="320107"/>
                    <a:pt x="877016" y="327448"/>
                    <a:pt x="877016" y="336099"/>
                  </a:cubicBezTo>
                  <a:moveTo>
                    <a:pt x="877016" y="290351"/>
                  </a:moveTo>
                  <a:cubicBezTo>
                    <a:pt x="877016" y="299003"/>
                    <a:pt x="884424" y="306343"/>
                    <a:pt x="893154" y="306343"/>
                  </a:cubicBezTo>
                  <a:cubicBezTo>
                    <a:pt x="901885" y="306343"/>
                    <a:pt x="909292" y="299527"/>
                    <a:pt x="909292" y="290351"/>
                  </a:cubicBezTo>
                  <a:cubicBezTo>
                    <a:pt x="909292" y="281699"/>
                    <a:pt x="901885" y="274359"/>
                    <a:pt x="893154" y="274359"/>
                  </a:cubicBezTo>
                  <a:cubicBezTo>
                    <a:pt x="884424" y="274359"/>
                    <a:pt x="877016" y="281699"/>
                    <a:pt x="877016" y="290351"/>
                  </a:cubicBezTo>
                  <a:moveTo>
                    <a:pt x="877016" y="244734"/>
                  </a:moveTo>
                  <a:cubicBezTo>
                    <a:pt x="877016" y="253385"/>
                    <a:pt x="884424" y="260726"/>
                    <a:pt x="893154" y="260726"/>
                  </a:cubicBezTo>
                  <a:cubicBezTo>
                    <a:pt x="901885" y="260726"/>
                    <a:pt x="909292" y="253910"/>
                    <a:pt x="909292" y="244734"/>
                  </a:cubicBezTo>
                  <a:cubicBezTo>
                    <a:pt x="909292" y="236082"/>
                    <a:pt x="901885" y="228742"/>
                    <a:pt x="893154" y="228742"/>
                  </a:cubicBezTo>
                  <a:cubicBezTo>
                    <a:pt x="884424" y="228742"/>
                    <a:pt x="877016" y="236082"/>
                    <a:pt x="877016" y="244734"/>
                  </a:cubicBezTo>
                  <a:moveTo>
                    <a:pt x="877016" y="198985"/>
                  </a:moveTo>
                  <a:cubicBezTo>
                    <a:pt x="877016" y="207637"/>
                    <a:pt x="884424" y="214978"/>
                    <a:pt x="893154" y="214978"/>
                  </a:cubicBezTo>
                  <a:cubicBezTo>
                    <a:pt x="901885" y="214978"/>
                    <a:pt x="909292" y="208161"/>
                    <a:pt x="909292" y="198985"/>
                  </a:cubicBezTo>
                  <a:cubicBezTo>
                    <a:pt x="909292" y="189810"/>
                    <a:pt x="901885" y="182993"/>
                    <a:pt x="893154" y="182993"/>
                  </a:cubicBezTo>
                  <a:cubicBezTo>
                    <a:pt x="884424" y="182993"/>
                    <a:pt x="877016" y="190334"/>
                    <a:pt x="877016" y="198985"/>
                  </a:cubicBezTo>
                  <a:moveTo>
                    <a:pt x="877016" y="153237"/>
                  </a:moveTo>
                  <a:cubicBezTo>
                    <a:pt x="877016" y="161889"/>
                    <a:pt x="884424" y="169229"/>
                    <a:pt x="893154" y="169229"/>
                  </a:cubicBezTo>
                  <a:cubicBezTo>
                    <a:pt x="901885" y="169229"/>
                    <a:pt x="909292" y="162413"/>
                    <a:pt x="909292" y="153237"/>
                  </a:cubicBezTo>
                  <a:cubicBezTo>
                    <a:pt x="909292" y="144061"/>
                    <a:pt x="901885" y="137245"/>
                    <a:pt x="893154" y="137245"/>
                  </a:cubicBezTo>
                  <a:cubicBezTo>
                    <a:pt x="884424" y="137245"/>
                    <a:pt x="877016" y="144586"/>
                    <a:pt x="877016" y="153237"/>
                  </a:cubicBezTo>
                  <a:moveTo>
                    <a:pt x="877016" y="107489"/>
                  </a:moveTo>
                  <a:cubicBezTo>
                    <a:pt x="877016" y="116140"/>
                    <a:pt x="884424" y="123481"/>
                    <a:pt x="893154" y="123481"/>
                  </a:cubicBezTo>
                  <a:cubicBezTo>
                    <a:pt x="901885" y="123481"/>
                    <a:pt x="909292" y="116665"/>
                    <a:pt x="909292" y="107489"/>
                  </a:cubicBezTo>
                  <a:cubicBezTo>
                    <a:pt x="909292" y="98837"/>
                    <a:pt x="901885" y="91497"/>
                    <a:pt x="893154" y="91497"/>
                  </a:cubicBezTo>
                  <a:cubicBezTo>
                    <a:pt x="884424" y="91497"/>
                    <a:pt x="877016" y="98837"/>
                    <a:pt x="877016" y="107489"/>
                  </a:cubicBezTo>
                  <a:moveTo>
                    <a:pt x="877016" y="61741"/>
                  </a:moveTo>
                  <a:cubicBezTo>
                    <a:pt x="877016" y="70392"/>
                    <a:pt x="884424" y="77733"/>
                    <a:pt x="893154" y="77733"/>
                  </a:cubicBezTo>
                  <a:cubicBezTo>
                    <a:pt x="901885" y="77733"/>
                    <a:pt x="909292" y="70916"/>
                    <a:pt x="909292" y="61741"/>
                  </a:cubicBezTo>
                  <a:cubicBezTo>
                    <a:pt x="909292" y="52565"/>
                    <a:pt x="901885" y="45748"/>
                    <a:pt x="893154" y="45748"/>
                  </a:cubicBezTo>
                  <a:cubicBezTo>
                    <a:pt x="884424" y="45748"/>
                    <a:pt x="877016" y="53089"/>
                    <a:pt x="877016" y="61741"/>
                  </a:cubicBezTo>
                  <a:moveTo>
                    <a:pt x="877016" y="15992"/>
                  </a:moveTo>
                  <a:cubicBezTo>
                    <a:pt x="877016" y="24644"/>
                    <a:pt x="884424" y="31984"/>
                    <a:pt x="893154" y="31984"/>
                  </a:cubicBezTo>
                  <a:cubicBezTo>
                    <a:pt x="901885" y="31984"/>
                    <a:pt x="909292" y="25168"/>
                    <a:pt x="909292" y="15992"/>
                  </a:cubicBezTo>
                  <a:cubicBezTo>
                    <a:pt x="909292" y="7341"/>
                    <a:pt x="901885" y="0"/>
                    <a:pt x="893154" y="0"/>
                  </a:cubicBezTo>
                  <a:cubicBezTo>
                    <a:pt x="884424" y="0"/>
                    <a:pt x="877016" y="7341"/>
                    <a:pt x="877016" y="15992"/>
                  </a:cubicBezTo>
                  <a:moveTo>
                    <a:pt x="877016" y="1022324"/>
                  </a:moveTo>
                  <a:cubicBezTo>
                    <a:pt x="877016" y="1030976"/>
                    <a:pt x="884424" y="1038316"/>
                    <a:pt x="893154" y="1038316"/>
                  </a:cubicBezTo>
                  <a:cubicBezTo>
                    <a:pt x="901885" y="1038316"/>
                    <a:pt x="909292" y="1031500"/>
                    <a:pt x="909292" y="1022324"/>
                  </a:cubicBezTo>
                  <a:cubicBezTo>
                    <a:pt x="909292" y="1013148"/>
                    <a:pt x="901885" y="1006332"/>
                    <a:pt x="893154" y="1006332"/>
                  </a:cubicBezTo>
                  <a:cubicBezTo>
                    <a:pt x="884424" y="1006332"/>
                    <a:pt x="877016" y="1013672"/>
                    <a:pt x="877016" y="1022324"/>
                  </a:cubicBezTo>
                  <a:moveTo>
                    <a:pt x="877016" y="976576"/>
                  </a:moveTo>
                  <a:cubicBezTo>
                    <a:pt x="877016" y="985227"/>
                    <a:pt x="884424" y="992568"/>
                    <a:pt x="893154" y="992568"/>
                  </a:cubicBezTo>
                  <a:cubicBezTo>
                    <a:pt x="901885" y="992568"/>
                    <a:pt x="909292" y="985752"/>
                    <a:pt x="909292" y="976576"/>
                  </a:cubicBezTo>
                  <a:cubicBezTo>
                    <a:pt x="909292" y="967924"/>
                    <a:pt x="901885" y="960583"/>
                    <a:pt x="893154" y="960583"/>
                  </a:cubicBezTo>
                  <a:cubicBezTo>
                    <a:pt x="884424" y="960583"/>
                    <a:pt x="877016" y="967924"/>
                    <a:pt x="877016" y="976576"/>
                  </a:cubicBezTo>
                  <a:moveTo>
                    <a:pt x="877016" y="930827"/>
                  </a:moveTo>
                  <a:cubicBezTo>
                    <a:pt x="877016" y="939479"/>
                    <a:pt x="884424" y="946820"/>
                    <a:pt x="893154" y="946820"/>
                  </a:cubicBezTo>
                  <a:cubicBezTo>
                    <a:pt x="901885" y="946820"/>
                    <a:pt x="909292" y="940003"/>
                    <a:pt x="909292" y="930827"/>
                  </a:cubicBezTo>
                  <a:cubicBezTo>
                    <a:pt x="909292" y="921651"/>
                    <a:pt x="901885" y="914835"/>
                    <a:pt x="893154" y="914835"/>
                  </a:cubicBezTo>
                  <a:cubicBezTo>
                    <a:pt x="884424" y="914835"/>
                    <a:pt x="877016" y="922176"/>
                    <a:pt x="877016" y="930827"/>
                  </a:cubicBezTo>
                  <a:moveTo>
                    <a:pt x="877016" y="885079"/>
                  </a:moveTo>
                  <a:cubicBezTo>
                    <a:pt x="877016" y="893731"/>
                    <a:pt x="884424" y="901071"/>
                    <a:pt x="893154" y="901071"/>
                  </a:cubicBezTo>
                  <a:cubicBezTo>
                    <a:pt x="901885" y="901071"/>
                    <a:pt x="909292" y="894255"/>
                    <a:pt x="909292" y="885079"/>
                  </a:cubicBezTo>
                  <a:cubicBezTo>
                    <a:pt x="909292" y="876428"/>
                    <a:pt x="901885" y="869087"/>
                    <a:pt x="893154" y="869087"/>
                  </a:cubicBezTo>
                  <a:cubicBezTo>
                    <a:pt x="884424" y="869087"/>
                    <a:pt x="877016" y="876428"/>
                    <a:pt x="877016" y="885079"/>
                  </a:cubicBezTo>
                  <a:moveTo>
                    <a:pt x="877016" y="839331"/>
                  </a:moveTo>
                  <a:cubicBezTo>
                    <a:pt x="877016" y="847982"/>
                    <a:pt x="884424" y="855323"/>
                    <a:pt x="893154" y="855323"/>
                  </a:cubicBezTo>
                  <a:cubicBezTo>
                    <a:pt x="901885" y="855323"/>
                    <a:pt x="909292" y="848507"/>
                    <a:pt x="909292" y="839331"/>
                  </a:cubicBezTo>
                  <a:cubicBezTo>
                    <a:pt x="909292" y="830155"/>
                    <a:pt x="901885" y="823339"/>
                    <a:pt x="893154" y="823339"/>
                  </a:cubicBezTo>
                  <a:cubicBezTo>
                    <a:pt x="884424" y="823339"/>
                    <a:pt x="877016" y="830679"/>
                    <a:pt x="877016" y="839331"/>
                  </a:cubicBezTo>
                  <a:moveTo>
                    <a:pt x="877016" y="793582"/>
                  </a:moveTo>
                  <a:cubicBezTo>
                    <a:pt x="877016" y="802234"/>
                    <a:pt x="884424" y="809575"/>
                    <a:pt x="893154" y="809575"/>
                  </a:cubicBezTo>
                  <a:cubicBezTo>
                    <a:pt x="901885" y="809575"/>
                    <a:pt x="909292" y="802758"/>
                    <a:pt x="909292" y="793582"/>
                  </a:cubicBezTo>
                  <a:cubicBezTo>
                    <a:pt x="909292" y="784931"/>
                    <a:pt x="901885" y="777590"/>
                    <a:pt x="893154" y="777590"/>
                  </a:cubicBezTo>
                  <a:cubicBezTo>
                    <a:pt x="884424" y="777590"/>
                    <a:pt x="877016" y="784931"/>
                    <a:pt x="877016" y="793582"/>
                  </a:cubicBezTo>
                  <a:moveTo>
                    <a:pt x="877016" y="747834"/>
                  </a:moveTo>
                  <a:cubicBezTo>
                    <a:pt x="877016" y="756486"/>
                    <a:pt x="884424" y="763826"/>
                    <a:pt x="893154" y="763826"/>
                  </a:cubicBezTo>
                  <a:cubicBezTo>
                    <a:pt x="901885" y="763826"/>
                    <a:pt x="909292" y="757010"/>
                    <a:pt x="909292" y="747834"/>
                  </a:cubicBezTo>
                  <a:cubicBezTo>
                    <a:pt x="909292" y="739183"/>
                    <a:pt x="901885" y="731842"/>
                    <a:pt x="893154" y="731842"/>
                  </a:cubicBezTo>
                  <a:cubicBezTo>
                    <a:pt x="884424" y="731842"/>
                    <a:pt x="877016" y="739183"/>
                    <a:pt x="877016" y="747834"/>
                  </a:cubicBezTo>
                  <a:moveTo>
                    <a:pt x="877016" y="702217"/>
                  </a:moveTo>
                  <a:cubicBezTo>
                    <a:pt x="877016" y="710868"/>
                    <a:pt x="884424" y="718209"/>
                    <a:pt x="893154" y="718209"/>
                  </a:cubicBezTo>
                  <a:cubicBezTo>
                    <a:pt x="901885" y="718209"/>
                    <a:pt x="909292" y="711393"/>
                    <a:pt x="909292" y="702217"/>
                  </a:cubicBezTo>
                  <a:cubicBezTo>
                    <a:pt x="909292" y="693041"/>
                    <a:pt x="901885" y="686225"/>
                    <a:pt x="893154" y="686225"/>
                  </a:cubicBezTo>
                  <a:cubicBezTo>
                    <a:pt x="884424" y="686225"/>
                    <a:pt x="877016" y="693565"/>
                    <a:pt x="877016" y="702217"/>
                  </a:cubicBezTo>
                  <a:moveTo>
                    <a:pt x="877016" y="656469"/>
                  </a:moveTo>
                  <a:cubicBezTo>
                    <a:pt x="877016" y="665120"/>
                    <a:pt x="884424" y="672461"/>
                    <a:pt x="893154" y="672461"/>
                  </a:cubicBezTo>
                  <a:cubicBezTo>
                    <a:pt x="901885" y="672461"/>
                    <a:pt x="909292" y="665644"/>
                    <a:pt x="909292" y="656469"/>
                  </a:cubicBezTo>
                  <a:cubicBezTo>
                    <a:pt x="909292" y="647817"/>
                    <a:pt x="901885" y="640476"/>
                    <a:pt x="893154" y="640476"/>
                  </a:cubicBezTo>
                  <a:cubicBezTo>
                    <a:pt x="884424" y="640476"/>
                    <a:pt x="877016" y="647817"/>
                    <a:pt x="877016" y="656469"/>
                  </a:cubicBezTo>
                  <a:moveTo>
                    <a:pt x="830851" y="610589"/>
                  </a:moveTo>
                  <a:cubicBezTo>
                    <a:pt x="830851" y="619241"/>
                    <a:pt x="838258" y="626581"/>
                    <a:pt x="846989" y="626581"/>
                  </a:cubicBezTo>
                  <a:cubicBezTo>
                    <a:pt x="855719" y="626581"/>
                    <a:pt x="863127" y="619765"/>
                    <a:pt x="863127" y="610589"/>
                  </a:cubicBezTo>
                  <a:cubicBezTo>
                    <a:pt x="863127" y="601413"/>
                    <a:pt x="855719" y="594597"/>
                    <a:pt x="846989" y="594597"/>
                  </a:cubicBezTo>
                  <a:cubicBezTo>
                    <a:pt x="838258" y="594597"/>
                    <a:pt x="830851" y="601938"/>
                    <a:pt x="830851" y="610589"/>
                  </a:cubicBezTo>
                  <a:moveTo>
                    <a:pt x="830851" y="564841"/>
                  </a:moveTo>
                  <a:cubicBezTo>
                    <a:pt x="830851" y="573492"/>
                    <a:pt x="838258" y="580833"/>
                    <a:pt x="846989" y="580833"/>
                  </a:cubicBezTo>
                  <a:cubicBezTo>
                    <a:pt x="855719" y="580833"/>
                    <a:pt x="863127" y="574017"/>
                    <a:pt x="863127" y="564841"/>
                  </a:cubicBezTo>
                  <a:cubicBezTo>
                    <a:pt x="863127" y="556189"/>
                    <a:pt x="855719" y="548849"/>
                    <a:pt x="846989" y="548849"/>
                  </a:cubicBezTo>
                  <a:cubicBezTo>
                    <a:pt x="838258" y="548849"/>
                    <a:pt x="830851" y="556189"/>
                    <a:pt x="830851" y="564841"/>
                  </a:cubicBezTo>
                  <a:moveTo>
                    <a:pt x="830851" y="519093"/>
                  </a:moveTo>
                  <a:cubicBezTo>
                    <a:pt x="830851" y="527744"/>
                    <a:pt x="838258" y="535085"/>
                    <a:pt x="846989" y="535085"/>
                  </a:cubicBezTo>
                  <a:cubicBezTo>
                    <a:pt x="855719" y="535085"/>
                    <a:pt x="863127" y="528268"/>
                    <a:pt x="863127" y="519093"/>
                  </a:cubicBezTo>
                  <a:cubicBezTo>
                    <a:pt x="863127" y="509917"/>
                    <a:pt x="855719" y="503100"/>
                    <a:pt x="846989" y="503100"/>
                  </a:cubicBezTo>
                  <a:cubicBezTo>
                    <a:pt x="838258" y="503100"/>
                    <a:pt x="830851" y="510441"/>
                    <a:pt x="830851" y="519093"/>
                  </a:cubicBezTo>
                  <a:moveTo>
                    <a:pt x="830851" y="473344"/>
                  </a:moveTo>
                  <a:cubicBezTo>
                    <a:pt x="830851" y="481996"/>
                    <a:pt x="838258" y="489337"/>
                    <a:pt x="846989" y="489337"/>
                  </a:cubicBezTo>
                  <a:cubicBezTo>
                    <a:pt x="855719" y="489337"/>
                    <a:pt x="863127" y="482520"/>
                    <a:pt x="863127" y="473344"/>
                  </a:cubicBezTo>
                  <a:cubicBezTo>
                    <a:pt x="863127" y="464168"/>
                    <a:pt x="855719" y="457352"/>
                    <a:pt x="846989" y="457352"/>
                  </a:cubicBezTo>
                  <a:cubicBezTo>
                    <a:pt x="838258" y="457352"/>
                    <a:pt x="830851" y="464693"/>
                    <a:pt x="830851" y="473344"/>
                  </a:cubicBezTo>
                  <a:moveTo>
                    <a:pt x="830851" y="427596"/>
                  </a:moveTo>
                  <a:cubicBezTo>
                    <a:pt x="830851" y="436247"/>
                    <a:pt x="838258" y="443588"/>
                    <a:pt x="846989" y="443588"/>
                  </a:cubicBezTo>
                  <a:cubicBezTo>
                    <a:pt x="855719" y="443588"/>
                    <a:pt x="863127" y="436772"/>
                    <a:pt x="863127" y="427596"/>
                  </a:cubicBezTo>
                  <a:cubicBezTo>
                    <a:pt x="863127" y="418944"/>
                    <a:pt x="855719" y="411604"/>
                    <a:pt x="846989" y="411604"/>
                  </a:cubicBezTo>
                  <a:cubicBezTo>
                    <a:pt x="838258" y="411604"/>
                    <a:pt x="830851" y="418944"/>
                    <a:pt x="830851" y="427596"/>
                  </a:cubicBezTo>
                  <a:moveTo>
                    <a:pt x="830851" y="381848"/>
                  </a:moveTo>
                  <a:cubicBezTo>
                    <a:pt x="830851" y="390499"/>
                    <a:pt x="838258" y="397840"/>
                    <a:pt x="846989" y="397840"/>
                  </a:cubicBezTo>
                  <a:cubicBezTo>
                    <a:pt x="855719" y="397840"/>
                    <a:pt x="863127" y="391024"/>
                    <a:pt x="863127" y="381848"/>
                  </a:cubicBezTo>
                  <a:cubicBezTo>
                    <a:pt x="863127" y="372672"/>
                    <a:pt x="855719" y="365855"/>
                    <a:pt x="846989" y="365855"/>
                  </a:cubicBezTo>
                  <a:cubicBezTo>
                    <a:pt x="838258" y="365855"/>
                    <a:pt x="830851" y="373196"/>
                    <a:pt x="830851" y="381848"/>
                  </a:cubicBezTo>
                  <a:moveTo>
                    <a:pt x="830851" y="336099"/>
                  </a:moveTo>
                  <a:cubicBezTo>
                    <a:pt x="830851" y="344751"/>
                    <a:pt x="838258" y="352092"/>
                    <a:pt x="846989" y="352092"/>
                  </a:cubicBezTo>
                  <a:cubicBezTo>
                    <a:pt x="855719" y="352092"/>
                    <a:pt x="863127" y="345275"/>
                    <a:pt x="863127" y="336099"/>
                  </a:cubicBezTo>
                  <a:cubicBezTo>
                    <a:pt x="863127" y="327448"/>
                    <a:pt x="855719" y="320107"/>
                    <a:pt x="846989" y="320107"/>
                  </a:cubicBezTo>
                  <a:cubicBezTo>
                    <a:pt x="838258" y="320107"/>
                    <a:pt x="830851" y="327448"/>
                    <a:pt x="830851" y="336099"/>
                  </a:cubicBezTo>
                  <a:moveTo>
                    <a:pt x="830851" y="290351"/>
                  </a:moveTo>
                  <a:cubicBezTo>
                    <a:pt x="830851" y="299003"/>
                    <a:pt x="838258" y="306343"/>
                    <a:pt x="846989" y="306343"/>
                  </a:cubicBezTo>
                  <a:cubicBezTo>
                    <a:pt x="855719" y="306343"/>
                    <a:pt x="863127" y="299527"/>
                    <a:pt x="863127" y="290351"/>
                  </a:cubicBezTo>
                  <a:cubicBezTo>
                    <a:pt x="863127" y="281699"/>
                    <a:pt x="855719" y="274359"/>
                    <a:pt x="846989" y="274359"/>
                  </a:cubicBezTo>
                  <a:cubicBezTo>
                    <a:pt x="838258" y="274359"/>
                    <a:pt x="830851" y="281699"/>
                    <a:pt x="830851" y="290351"/>
                  </a:cubicBezTo>
                  <a:moveTo>
                    <a:pt x="830851" y="244734"/>
                  </a:moveTo>
                  <a:cubicBezTo>
                    <a:pt x="830851" y="253385"/>
                    <a:pt x="838258" y="260726"/>
                    <a:pt x="846989" y="260726"/>
                  </a:cubicBezTo>
                  <a:cubicBezTo>
                    <a:pt x="855719" y="260726"/>
                    <a:pt x="863127" y="253910"/>
                    <a:pt x="863127" y="244734"/>
                  </a:cubicBezTo>
                  <a:cubicBezTo>
                    <a:pt x="863127" y="236082"/>
                    <a:pt x="855719" y="228742"/>
                    <a:pt x="846989" y="228742"/>
                  </a:cubicBezTo>
                  <a:cubicBezTo>
                    <a:pt x="838258" y="228742"/>
                    <a:pt x="830851" y="236082"/>
                    <a:pt x="830851" y="244734"/>
                  </a:cubicBezTo>
                  <a:moveTo>
                    <a:pt x="830851" y="198985"/>
                  </a:moveTo>
                  <a:cubicBezTo>
                    <a:pt x="830851" y="207637"/>
                    <a:pt x="838258" y="214978"/>
                    <a:pt x="846989" y="214978"/>
                  </a:cubicBezTo>
                  <a:cubicBezTo>
                    <a:pt x="855719" y="214978"/>
                    <a:pt x="863127" y="208161"/>
                    <a:pt x="863127" y="198985"/>
                  </a:cubicBezTo>
                  <a:cubicBezTo>
                    <a:pt x="863127" y="189810"/>
                    <a:pt x="855719" y="182993"/>
                    <a:pt x="846989" y="182993"/>
                  </a:cubicBezTo>
                  <a:cubicBezTo>
                    <a:pt x="838258" y="182993"/>
                    <a:pt x="830851" y="190334"/>
                    <a:pt x="830851" y="198985"/>
                  </a:cubicBezTo>
                  <a:moveTo>
                    <a:pt x="830851" y="153237"/>
                  </a:moveTo>
                  <a:cubicBezTo>
                    <a:pt x="830851" y="161889"/>
                    <a:pt x="838258" y="169229"/>
                    <a:pt x="846989" y="169229"/>
                  </a:cubicBezTo>
                  <a:cubicBezTo>
                    <a:pt x="855719" y="169229"/>
                    <a:pt x="863127" y="162413"/>
                    <a:pt x="863127" y="153237"/>
                  </a:cubicBezTo>
                  <a:cubicBezTo>
                    <a:pt x="863127" y="144061"/>
                    <a:pt x="855719" y="137245"/>
                    <a:pt x="846989" y="137245"/>
                  </a:cubicBezTo>
                  <a:cubicBezTo>
                    <a:pt x="838258" y="137245"/>
                    <a:pt x="830851" y="144586"/>
                    <a:pt x="830851" y="153237"/>
                  </a:cubicBezTo>
                  <a:moveTo>
                    <a:pt x="830851" y="107489"/>
                  </a:moveTo>
                  <a:cubicBezTo>
                    <a:pt x="830851" y="116140"/>
                    <a:pt x="838258" y="123481"/>
                    <a:pt x="846989" y="123481"/>
                  </a:cubicBezTo>
                  <a:cubicBezTo>
                    <a:pt x="855719" y="123481"/>
                    <a:pt x="863127" y="116665"/>
                    <a:pt x="863127" y="107489"/>
                  </a:cubicBezTo>
                  <a:cubicBezTo>
                    <a:pt x="863127" y="98837"/>
                    <a:pt x="855719" y="91497"/>
                    <a:pt x="846989" y="91497"/>
                  </a:cubicBezTo>
                  <a:cubicBezTo>
                    <a:pt x="838258" y="91497"/>
                    <a:pt x="830851" y="98837"/>
                    <a:pt x="830851" y="107489"/>
                  </a:cubicBezTo>
                  <a:moveTo>
                    <a:pt x="830851" y="61741"/>
                  </a:moveTo>
                  <a:cubicBezTo>
                    <a:pt x="830851" y="70392"/>
                    <a:pt x="838258" y="77733"/>
                    <a:pt x="846989" y="77733"/>
                  </a:cubicBezTo>
                  <a:cubicBezTo>
                    <a:pt x="855719" y="77733"/>
                    <a:pt x="863127" y="70916"/>
                    <a:pt x="863127" y="61741"/>
                  </a:cubicBezTo>
                  <a:cubicBezTo>
                    <a:pt x="863127" y="52565"/>
                    <a:pt x="855719" y="45748"/>
                    <a:pt x="846989" y="45748"/>
                  </a:cubicBezTo>
                  <a:cubicBezTo>
                    <a:pt x="838258" y="45748"/>
                    <a:pt x="830851" y="53089"/>
                    <a:pt x="830851" y="61741"/>
                  </a:cubicBezTo>
                  <a:moveTo>
                    <a:pt x="830851" y="15992"/>
                  </a:moveTo>
                  <a:cubicBezTo>
                    <a:pt x="830851" y="24644"/>
                    <a:pt x="838258" y="31984"/>
                    <a:pt x="846989" y="31984"/>
                  </a:cubicBezTo>
                  <a:cubicBezTo>
                    <a:pt x="855719" y="31984"/>
                    <a:pt x="863127" y="25168"/>
                    <a:pt x="863127" y="15992"/>
                  </a:cubicBezTo>
                  <a:cubicBezTo>
                    <a:pt x="863127" y="7341"/>
                    <a:pt x="855719" y="0"/>
                    <a:pt x="846989" y="0"/>
                  </a:cubicBezTo>
                  <a:cubicBezTo>
                    <a:pt x="838258" y="0"/>
                    <a:pt x="830851" y="7341"/>
                    <a:pt x="830851" y="15992"/>
                  </a:cubicBezTo>
                  <a:moveTo>
                    <a:pt x="830851" y="1022324"/>
                  </a:moveTo>
                  <a:cubicBezTo>
                    <a:pt x="830851" y="1030976"/>
                    <a:pt x="838258" y="1038316"/>
                    <a:pt x="846989" y="1038316"/>
                  </a:cubicBezTo>
                  <a:cubicBezTo>
                    <a:pt x="855719" y="1038316"/>
                    <a:pt x="863127" y="1031500"/>
                    <a:pt x="863127" y="1022324"/>
                  </a:cubicBezTo>
                  <a:cubicBezTo>
                    <a:pt x="863127" y="1013148"/>
                    <a:pt x="855719" y="1006332"/>
                    <a:pt x="846989" y="1006332"/>
                  </a:cubicBezTo>
                  <a:cubicBezTo>
                    <a:pt x="838258" y="1006332"/>
                    <a:pt x="830851" y="1013672"/>
                    <a:pt x="830851" y="1022324"/>
                  </a:cubicBezTo>
                  <a:moveTo>
                    <a:pt x="830851" y="976576"/>
                  </a:moveTo>
                  <a:cubicBezTo>
                    <a:pt x="830851" y="985227"/>
                    <a:pt x="838258" y="992568"/>
                    <a:pt x="846989" y="992568"/>
                  </a:cubicBezTo>
                  <a:cubicBezTo>
                    <a:pt x="855719" y="992568"/>
                    <a:pt x="863127" y="985752"/>
                    <a:pt x="863127" y="976576"/>
                  </a:cubicBezTo>
                  <a:cubicBezTo>
                    <a:pt x="863127" y="967924"/>
                    <a:pt x="855719" y="960583"/>
                    <a:pt x="846989" y="960583"/>
                  </a:cubicBezTo>
                  <a:cubicBezTo>
                    <a:pt x="838258" y="960583"/>
                    <a:pt x="830851" y="967924"/>
                    <a:pt x="830851" y="976576"/>
                  </a:cubicBezTo>
                  <a:moveTo>
                    <a:pt x="830851" y="930827"/>
                  </a:moveTo>
                  <a:cubicBezTo>
                    <a:pt x="830851" y="939479"/>
                    <a:pt x="838258" y="946820"/>
                    <a:pt x="846989" y="946820"/>
                  </a:cubicBezTo>
                  <a:cubicBezTo>
                    <a:pt x="855719" y="946820"/>
                    <a:pt x="863127" y="940003"/>
                    <a:pt x="863127" y="930827"/>
                  </a:cubicBezTo>
                  <a:cubicBezTo>
                    <a:pt x="863127" y="921651"/>
                    <a:pt x="855719" y="914835"/>
                    <a:pt x="846989" y="914835"/>
                  </a:cubicBezTo>
                  <a:cubicBezTo>
                    <a:pt x="838258" y="914835"/>
                    <a:pt x="830851" y="922176"/>
                    <a:pt x="830851" y="930827"/>
                  </a:cubicBezTo>
                  <a:moveTo>
                    <a:pt x="830851" y="885079"/>
                  </a:moveTo>
                  <a:cubicBezTo>
                    <a:pt x="830851" y="893731"/>
                    <a:pt x="838258" y="901071"/>
                    <a:pt x="846989" y="901071"/>
                  </a:cubicBezTo>
                  <a:cubicBezTo>
                    <a:pt x="855719" y="901071"/>
                    <a:pt x="863127" y="894255"/>
                    <a:pt x="863127" y="885079"/>
                  </a:cubicBezTo>
                  <a:cubicBezTo>
                    <a:pt x="863127" y="876428"/>
                    <a:pt x="855719" y="869087"/>
                    <a:pt x="846989" y="869087"/>
                  </a:cubicBezTo>
                  <a:cubicBezTo>
                    <a:pt x="838258" y="869087"/>
                    <a:pt x="830851" y="876428"/>
                    <a:pt x="830851" y="885079"/>
                  </a:cubicBezTo>
                  <a:moveTo>
                    <a:pt x="830851" y="839331"/>
                  </a:moveTo>
                  <a:cubicBezTo>
                    <a:pt x="830851" y="847982"/>
                    <a:pt x="838258" y="855323"/>
                    <a:pt x="846989" y="855323"/>
                  </a:cubicBezTo>
                  <a:cubicBezTo>
                    <a:pt x="855719" y="855323"/>
                    <a:pt x="863127" y="848507"/>
                    <a:pt x="863127" y="839331"/>
                  </a:cubicBezTo>
                  <a:cubicBezTo>
                    <a:pt x="863127" y="830155"/>
                    <a:pt x="855719" y="823339"/>
                    <a:pt x="846989" y="823339"/>
                  </a:cubicBezTo>
                  <a:cubicBezTo>
                    <a:pt x="838258" y="823339"/>
                    <a:pt x="830851" y="830679"/>
                    <a:pt x="830851" y="839331"/>
                  </a:cubicBezTo>
                  <a:moveTo>
                    <a:pt x="830851" y="793582"/>
                  </a:moveTo>
                  <a:cubicBezTo>
                    <a:pt x="830851" y="802234"/>
                    <a:pt x="838258" y="809575"/>
                    <a:pt x="846989" y="809575"/>
                  </a:cubicBezTo>
                  <a:cubicBezTo>
                    <a:pt x="855719" y="809575"/>
                    <a:pt x="863127" y="802758"/>
                    <a:pt x="863127" y="793582"/>
                  </a:cubicBezTo>
                  <a:cubicBezTo>
                    <a:pt x="863127" y="784931"/>
                    <a:pt x="855719" y="777590"/>
                    <a:pt x="846989" y="777590"/>
                  </a:cubicBezTo>
                  <a:cubicBezTo>
                    <a:pt x="838258" y="777590"/>
                    <a:pt x="830851" y="784931"/>
                    <a:pt x="830851" y="793582"/>
                  </a:cubicBezTo>
                  <a:moveTo>
                    <a:pt x="830851" y="747834"/>
                  </a:moveTo>
                  <a:cubicBezTo>
                    <a:pt x="830851" y="756486"/>
                    <a:pt x="838258" y="763826"/>
                    <a:pt x="846989" y="763826"/>
                  </a:cubicBezTo>
                  <a:cubicBezTo>
                    <a:pt x="855719" y="763826"/>
                    <a:pt x="863127" y="757010"/>
                    <a:pt x="863127" y="747834"/>
                  </a:cubicBezTo>
                  <a:cubicBezTo>
                    <a:pt x="863127" y="739183"/>
                    <a:pt x="855719" y="731842"/>
                    <a:pt x="846989" y="731842"/>
                  </a:cubicBezTo>
                  <a:cubicBezTo>
                    <a:pt x="838258" y="731842"/>
                    <a:pt x="830851" y="739183"/>
                    <a:pt x="830851" y="747834"/>
                  </a:cubicBezTo>
                  <a:moveTo>
                    <a:pt x="830851" y="702217"/>
                  </a:moveTo>
                  <a:cubicBezTo>
                    <a:pt x="830851" y="710868"/>
                    <a:pt x="838258" y="718209"/>
                    <a:pt x="846989" y="718209"/>
                  </a:cubicBezTo>
                  <a:cubicBezTo>
                    <a:pt x="855719" y="718209"/>
                    <a:pt x="863127" y="711393"/>
                    <a:pt x="863127" y="702217"/>
                  </a:cubicBezTo>
                  <a:cubicBezTo>
                    <a:pt x="863127" y="693041"/>
                    <a:pt x="855719" y="686225"/>
                    <a:pt x="846989" y="686225"/>
                  </a:cubicBezTo>
                  <a:cubicBezTo>
                    <a:pt x="838258" y="686225"/>
                    <a:pt x="830851" y="693565"/>
                    <a:pt x="830851" y="702217"/>
                  </a:cubicBezTo>
                  <a:moveTo>
                    <a:pt x="830851" y="656469"/>
                  </a:moveTo>
                  <a:cubicBezTo>
                    <a:pt x="830851" y="665120"/>
                    <a:pt x="838258" y="672461"/>
                    <a:pt x="846989" y="672461"/>
                  </a:cubicBezTo>
                  <a:cubicBezTo>
                    <a:pt x="855719" y="672461"/>
                    <a:pt x="863127" y="665644"/>
                    <a:pt x="863127" y="656469"/>
                  </a:cubicBezTo>
                  <a:cubicBezTo>
                    <a:pt x="863127" y="647817"/>
                    <a:pt x="855719" y="640476"/>
                    <a:pt x="846989" y="640476"/>
                  </a:cubicBezTo>
                  <a:cubicBezTo>
                    <a:pt x="838258" y="640476"/>
                    <a:pt x="830851" y="647817"/>
                    <a:pt x="830851" y="656469"/>
                  </a:cubicBezTo>
                  <a:moveTo>
                    <a:pt x="784685" y="610589"/>
                  </a:moveTo>
                  <a:cubicBezTo>
                    <a:pt x="784685" y="619241"/>
                    <a:pt x="792092" y="626581"/>
                    <a:pt x="800823" y="626581"/>
                  </a:cubicBezTo>
                  <a:cubicBezTo>
                    <a:pt x="809553" y="626581"/>
                    <a:pt x="816961" y="619765"/>
                    <a:pt x="816961" y="610589"/>
                  </a:cubicBezTo>
                  <a:cubicBezTo>
                    <a:pt x="816961" y="601413"/>
                    <a:pt x="809553" y="594597"/>
                    <a:pt x="800823" y="594597"/>
                  </a:cubicBezTo>
                  <a:cubicBezTo>
                    <a:pt x="792092" y="594597"/>
                    <a:pt x="784685" y="601938"/>
                    <a:pt x="784685" y="610589"/>
                  </a:cubicBezTo>
                  <a:moveTo>
                    <a:pt x="784685" y="564841"/>
                  </a:moveTo>
                  <a:cubicBezTo>
                    <a:pt x="784685" y="573492"/>
                    <a:pt x="792092" y="580833"/>
                    <a:pt x="800823" y="580833"/>
                  </a:cubicBezTo>
                  <a:cubicBezTo>
                    <a:pt x="809553" y="580833"/>
                    <a:pt x="816961" y="574017"/>
                    <a:pt x="816961" y="564841"/>
                  </a:cubicBezTo>
                  <a:cubicBezTo>
                    <a:pt x="816961" y="556189"/>
                    <a:pt x="809553" y="548849"/>
                    <a:pt x="800823" y="548849"/>
                  </a:cubicBezTo>
                  <a:cubicBezTo>
                    <a:pt x="792092" y="548849"/>
                    <a:pt x="784685" y="556189"/>
                    <a:pt x="784685" y="564841"/>
                  </a:cubicBezTo>
                  <a:moveTo>
                    <a:pt x="784685" y="519093"/>
                  </a:moveTo>
                  <a:cubicBezTo>
                    <a:pt x="784685" y="527744"/>
                    <a:pt x="792092" y="535085"/>
                    <a:pt x="800823" y="535085"/>
                  </a:cubicBezTo>
                  <a:cubicBezTo>
                    <a:pt x="809553" y="535085"/>
                    <a:pt x="816961" y="528268"/>
                    <a:pt x="816961" y="519093"/>
                  </a:cubicBezTo>
                  <a:cubicBezTo>
                    <a:pt x="816961" y="509917"/>
                    <a:pt x="809553" y="503100"/>
                    <a:pt x="800823" y="503100"/>
                  </a:cubicBezTo>
                  <a:cubicBezTo>
                    <a:pt x="792092" y="503100"/>
                    <a:pt x="784685" y="510441"/>
                    <a:pt x="784685" y="519093"/>
                  </a:cubicBezTo>
                  <a:moveTo>
                    <a:pt x="784685" y="473344"/>
                  </a:moveTo>
                  <a:cubicBezTo>
                    <a:pt x="784685" y="481996"/>
                    <a:pt x="792092" y="489337"/>
                    <a:pt x="800823" y="489337"/>
                  </a:cubicBezTo>
                  <a:cubicBezTo>
                    <a:pt x="809553" y="489337"/>
                    <a:pt x="816961" y="482520"/>
                    <a:pt x="816961" y="473344"/>
                  </a:cubicBezTo>
                  <a:cubicBezTo>
                    <a:pt x="816961" y="464168"/>
                    <a:pt x="809553" y="457352"/>
                    <a:pt x="800823" y="457352"/>
                  </a:cubicBezTo>
                  <a:cubicBezTo>
                    <a:pt x="792092" y="457352"/>
                    <a:pt x="784685" y="464693"/>
                    <a:pt x="784685" y="473344"/>
                  </a:cubicBezTo>
                  <a:moveTo>
                    <a:pt x="784685" y="427596"/>
                  </a:moveTo>
                  <a:cubicBezTo>
                    <a:pt x="784685" y="436247"/>
                    <a:pt x="792092" y="443588"/>
                    <a:pt x="800823" y="443588"/>
                  </a:cubicBezTo>
                  <a:cubicBezTo>
                    <a:pt x="809553" y="443588"/>
                    <a:pt x="816961" y="436772"/>
                    <a:pt x="816961" y="427596"/>
                  </a:cubicBezTo>
                  <a:cubicBezTo>
                    <a:pt x="816961" y="418944"/>
                    <a:pt x="809553" y="411604"/>
                    <a:pt x="800823" y="411604"/>
                  </a:cubicBezTo>
                  <a:cubicBezTo>
                    <a:pt x="792092" y="411604"/>
                    <a:pt x="784685" y="418944"/>
                    <a:pt x="784685" y="427596"/>
                  </a:cubicBezTo>
                  <a:moveTo>
                    <a:pt x="784685" y="381848"/>
                  </a:moveTo>
                  <a:cubicBezTo>
                    <a:pt x="784685" y="390499"/>
                    <a:pt x="792092" y="397840"/>
                    <a:pt x="800823" y="397840"/>
                  </a:cubicBezTo>
                  <a:cubicBezTo>
                    <a:pt x="809553" y="397840"/>
                    <a:pt x="816961" y="391024"/>
                    <a:pt x="816961" y="381848"/>
                  </a:cubicBezTo>
                  <a:cubicBezTo>
                    <a:pt x="816961" y="372672"/>
                    <a:pt x="809553" y="365855"/>
                    <a:pt x="800823" y="365855"/>
                  </a:cubicBezTo>
                  <a:cubicBezTo>
                    <a:pt x="792092" y="365855"/>
                    <a:pt x="784685" y="373196"/>
                    <a:pt x="784685" y="381848"/>
                  </a:cubicBezTo>
                  <a:moveTo>
                    <a:pt x="784685" y="336099"/>
                  </a:moveTo>
                  <a:cubicBezTo>
                    <a:pt x="784685" y="344751"/>
                    <a:pt x="792092" y="352092"/>
                    <a:pt x="800823" y="352092"/>
                  </a:cubicBezTo>
                  <a:cubicBezTo>
                    <a:pt x="809553" y="352092"/>
                    <a:pt x="816961" y="345275"/>
                    <a:pt x="816961" y="336099"/>
                  </a:cubicBezTo>
                  <a:cubicBezTo>
                    <a:pt x="816961" y="327448"/>
                    <a:pt x="809553" y="320107"/>
                    <a:pt x="800823" y="320107"/>
                  </a:cubicBezTo>
                  <a:cubicBezTo>
                    <a:pt x="792092" y="320107"/>
                    <a:pt x="784685" y="327448"/>
                    <a:pt x="784685" y="336099"/>
                  </a:cubicBezTo>
                  <a:moveTo>
                    <a:pt x="784685" y="290351"/>
                  </a:moveTo>
                  <a:cubicBezTo>
                    <a:pt x="784685" y="299003"/>
                    <a:pt x="792092" y="306343"/>
                    <a:pt x="800823" y="306343"/>
                  </a:cubicBezTo>
                  <a:cubicBezTo>
                    <a:pt x="809553" y="306343"/>
                    <a:pt x="816961" y="299527"/>
                    <a:pt x="816961" y="290351"/>
                  </a:cubicBezTo>
                  <a:cubicBezTo>
                    <a:pt x="816961" y="281699"/>
                    <a:pt x="809553" y="274359"/>
                    <a:pt x="800823" y="274359"/>
                  </a:cubicBezTo>
                  <a:cubicBezTo>
                    <a:pt x="792092" y="274359"/>
                    <a:pt x="784685" y="281699"/>
                    <a:pt x="784685" y="290351"/>
                  </a:cubicBezTo>
                  <a:moveTo>
                    <a:pt x="784685" y="244734"/>
                  </a:moveTo>
                  <a:cubicBezTo>
                    <a:pt x="784685" y="253385"/>
                    <a:pt x="792092" y="260726"/>
                    <a:pt x="800823" y="260726"/>
                  </a:cubicBezTo>
                  <a:cubicBezTo>
                    <a:pt x="809553" y="260726"/>
                    <a:pt x="816961" y="253910"/>
                    <a:pt x="816961" y="244734"/>
                  </a:cubicBezTo>
                  <a:cubicBezTo>
                    <a:pt x="816961" y="236082"/>
                    <a:pt x="809553" y="228742"/>
                    <a:pt x="800823" y="228742"/>
                  </a:cubicBezTo>
                  <a:cubicBezTo>
                    <a:pt x="792092" y="228742"/>
                    <a:pt x="784685" y="236082"/>
                    <a:pt x="784685" y="244734"/>
                  </a:cubicBezTo>
                  <a:moveTo>
                    <a:pt x="784685" y="198985"/>
                  </a:moveTo>
                  <a:cubicBezTo>
                    <a:pt x="784685" y="207637"/>
                    <a:pt x="792092" y="214978"/>
                    <a:pt x="800823" y="214978"/>
                  </a:cubicBezTo>
                  <a:cubicBezTo>
                    <a:pt x="809553" y="214978"/>
                    <a:pt x="816961" y="208161"/>
                    <a:pt x="816961" y="198985"/>
                  </a:cubicBezTo>
                  <a:cubicBezTo>
                    <a:pt x="816961" y="189810"/>
                    <a:pt x="809553" y="182993"/>
                    <a:pt x="800823" y="182993"/>
                  </a:cubicBezTo>
                  <a:cubicBezTo>
                    <a:pt x="792092" y="182993"/>
                    <a:pt x="784685" y="190334"/>
                    <a:pt x="784685" y="198985"/>
                  </a:cubicBezTo>
                  <a:moveTo>
                    <a:pt x="784685" y="153237"/>
                  </a:moveTo>
                  <a:cubicBezTo>
                    <a:pt x="784685" y="161889"/>
                    <a:pt x="792092" y="169229"/>
                    <a:pt x="800823" y="169229"/>
                  </a:cubicBezTo>
                  <a:cubicBezTo>
                    <a:pt x="809553" y="169229"/>
                    <a:pt x="816961" y="162413"/>
                    <a:pt x="816961" y="153237"/>
                  </a:cubicBezTo>
                  <a:cubicBezTo>
                    <a:pt x="816961" y="144061"/>
                    <a:pt x="809553" y="137245"/>
                    <a:pt x="800823" y="137245"/>
                  </a:cubicBezTo>
                  <a:cubicBezTo>
                    <a:pt x="792092" y="137245"/>
                    <a:pt x="784685" y="144586"/>
                    <a:pt x="784685" y="153237"/>
                  </a:cubicBezTo>
                  <a:moveTo>
                    <a:pt x="784685" y="107489"/>
                  </a:moveTo>
                  <a:cubicBezTo>
                    <a:pt x="784685" y="116140"/>
                    <a:pt x="792092" y="123481"/>
                    <a:pt x="800823" y="123481"/>
                  </a:cubicBezTo>
                  <a:cubicBezTo>
                    <a:pt x="809553" y="123481"/>
                    <a:pt x="816961" y="116665"/>
                    <a:pt x="816961" y="107489"/>
                  </a:cubicBezTo>
                  <a:cubicBezTo>
                    <a:pt x="816961" y="98837"/>
                    <a:pt x="809553" y="91497"/>
                    <a:pt x="800823" y="91497"/>
                  </a:cubicBezTo>
                  <a:cubicBezTo>
                    <a:pt x="792092" y="91497"/>
                    <a:pt x="784685" y="98837"/>
                    <a:pt x="784685" y="107489"/>
                  </a:cubicBezTo>
                  <a:moveTo>
                    <a:pt x="784685" y="61741"/>
                  </a:moveTo>
                  <a:cubicBezTo>
                    <a:pt x="784685" y="70392"/>
                    <a:pt x="792092" y="77733"/>
                    <a:pt x="800823" y="77733"/>
                  </a:cubicBezTo>
                  <a:cubicBezTo>
                    <a:pt x="809553" y="77733"/>
                    <a:pt x="816961" y="70916"/>
                    <a:pt x="816961" y="61741"/>
                  </a:cubicBezTo>
                  <a:cubicBezTo>
                    <a:pt x="816961" y="52565"/>
                    <a:pt x="809553" y="45748"/>
                    <a:pt x="800823" y="45748"/>
                  </a:cubicBezTo>
                  <a:cubicBezTo>
                    <a:pt x="792092" y="45748"/>
                    <a:pt x="784685" y="53089"/>
                    <a:pt x="784685" y="61741"/>
                  </a:cubicBezTo>
                  <a:moveTo>
                    <a:pt x="784685" y="15992"/>
                  </a:moveTo>
                  <a:cubicBezTo>
                    <a:pt x="784685" y="24644"/>
                    <a:pt x="792092" y="31984"/>
                    <a:pt x="800823" y="31984"/>
                  </a:cubicBezTo>
                  <a:cubicBezTo>
                    <a:pt x="809553" y="31984"/>
                    <a:pt x="816961" y="25168"/>
                    <a:pt x="816961" y="15992"/>
                  </a:cubicBezTo>
                  <a:cubicBezTo>
                    <a:pt x="816961" y="7341"/>
                    <a:pt x="809553" y="0"/>
                    <a:pt x="800823" y="0"/>
                  </a:cubicBezTo>
                  <a:cubicBezTo>
                    <a:pt x="792092" y="0"/>
                    <a:pt x="784685" y="7341"/>
                    <a:pt x="784685" y="15992"/>
                  </a:cubicBezTo>
                  <a:moveTo>
                    <a:pt x="784685" y="976576"/>
                  </a:moveTo>
                  <a:cubicBezTo>
                    <a:pt x="784685" y="985227"/>
                    <a:pt x="792092" y="992568"/>
                    <a:pt x="800823" y="992568"/>
                  </a:cubicBezTo>
                  <a:cubicBezTo>
                    <a:pt x="809553" y="992568"/>
                    <a:pt x="816961" y="985752"/>
                    <a:pt x="816961" y="976576"/>
                  </a:cubicBezTo>
                  <a:cubicBezTo>
                    <a:pt x="816961" y="967924"/>
                    <a:pt x="809553" y="960583"/>
                    <a:pt x="800823" y="960583"/>
                  </a:cubicBezTo>
                  <a:cubicBezTo>
                    <a:pt x="792092" y="960583"/>
                    <a:pt x="784685" y="967924"/>
                    <a:pt x="784685" y="976576"/>
                  </a:cubicBezTo>
                  <a:moveTo>
                    <a:pt x="784685" y="930827"/>
                  </a:moveTo>
                  <a:cubicBezTo>
                    <a:pt x="784685" y="939479"/>
                    <a:pt x="792092" y="946820"/>
                    <a:pt x="800823" y="946820"/>
                  </a:cubicBezTo>
                  <a:cubicBezTo>
                    <a:pt x="809553" y="946820"/>
                    <a:pt x="816961" y="940003"/>
                    <a:pt x="816961" y="930827"/>
                  </a:cubicBezTo>
                  <a:cubicBezTo>
                    <a:pt x="816961" y="921651"/>
                    <a:pt x="809553" y="914835"/>
                    <a:pt x="800823" y="914835"/>
                  </a:cubicBezTo>
                  <a:cubicBezTo>
                    <a:pt x="792092" y="914835"/>
                    <a:pt x="784685" y="922176"/>
                    <a:pt x="784685" y="930827"/>
                  </a:cubicBezTo>
                  <a:moveTo>
                    <a:pt x="784685" y="885079"/>
                  </a:moveTo>
                  <a:cubicBezTo>
                    <a:pt x="784685" y="893731"/>
                    <a:pt x="792092" y="901071"/>
                    <a:pt x="800823" y="901071"/>
                  </a:cubicBezTo>
                  <a:cubicBezTo>
                    <a:pt x="809553" y="901071"/>
                    <a:pt x="816961" y="894255"/>
                    <a:pt x="816961" y="885079"/>
                  </a:cubicBezTo>
                  <a:cubicBezTo>
                    <a:pt x="816961" y="876428"/>
                    <a:pt x="809553" y="869087"/>
                    <a:pt x="800823" y="869087"/>
                  </a:cubicBezTo>
                  <a:cubicBezTo>
                    <a:pt x="792092" y="869087"/>
                    <a:pt x="784685" y="876428"/>
                    <a:pt x="784685" y="885079"/>
                  </a:cubicBezTo>
                  <a:moveTo>
                    <a:pt x="784685" y="839331"/>
                  </a:moveTo>
                  <a:cubicBezTo>
                    <a:pt x="784685" y="847982"/>
                    <a:pt x="792092" y="855323"/>
                    <a:pt x="800823" y="855323"/>
                  </a:cubicBezTo>
                  <a:cubicBezTo>
                    <a:pt x="809553" y="855323"/>
                    <a:pt x="816961" y="848507"/>
                    <a:pt x="816961" y="839331"/>
                  </a:cubicBezTo>
                  <a:cubicBezTo>
                    <a:pt x="816961" y="830155"/>
                    <a:pt x="809553" y="823339"/>
                    <a:pt x="800823" y="823339"/>
                  </a:cubicBezTo>
                  <a:cubicBezTo>
                    <a:pt x="792092" y="823339"/>
                    <a:pt x="784685" y="830679"/>
                    <a:pt x="784685" y="839331"/>
                  </a:cubicBezTo>
                  <a:moveTo>
                    <a:pt x="784685" y="793582"/>
                  </a:moveTo>
                  <a:cubicBezTo>
                    <a:pt x="784685" y="802234"/>
                    <a:pt x="792092" y="809575"/>
                    <a:pt x="800823" y="809575"/>
                  </a:cubicBezTo>
                  <a:cubicBezTo>
                    <a:pt x="809553" y="809575"/>
                    <a:pt x="816961" y="802758"/>
                    <a:pt x="816961" y="793582"/>
                  </a:cubicBezTo>
                  <a:cubicBezTo>
                    <a:pt x="816961" y="784931"/>
                    <a:pt x="809553" y="777590"/>
                    <a:pt x="800823" y="777590"/>
                  </a:cubicBezTo>
                  <a:cubicBezTo>
                    <a:pt x="792092" y="777590"/>
                    <a:pt x="784685" y="784931"/>
                    <a:pt x="784685" y="793582"/>
                  </a:cubicBezTo>
                  <a:moveTo>
                    <a:pt x="784685" y="747834"/>
                  </a:moveTo>
                  <a:cubicBezTo>
                    <a:pt x="784685" y="756486"/>
                    <a:pt x="792092" y="763826"/>
                    <a:pt x="800823" y="763826"/>
                  </a:cubicBezTo>
                  <a:cubicBezTo>
                    <a:pt x="809553" y="763826"/>
                    <a:pt x="816961" y="757010"/>
                    <a:pt x="816961" y="747834"/>
                  </a:cubicBezTo>
                  <a:cubicBezTo>
                    <a:pt x="816961" y="739183"/>
                    <a:pt x="809553" y="731842"/>
                    <a:pt x="800823" y="731842"/>
                  </a:cubicBezTo>
                  <a:cubicBezTo>
                    <a:pt x="792092" y="731842"/>
                    <a:pt x="784685" y="739183"/>
                    <a:pt x="784685" y="747834"/>
                  </a:cubicBezTo>
                  <a:moveTo>
                    <a:pt x="784685" y="702217"/>
                  </a:moveTo>
                  <a:cubicBezTo>
                    <a:pt x="784685" y="710868"/>
                    <a:pt x="792092" y="718209"/>
                    <a:pt x="800823" y="718209"/>
                  </a:cubicBezTo>
                  <a:cubicBezTo>
                    <a:pt x="809553" y="718209"/>
                    <a:pt x="816961" y="711393"/>
                    <a:pt x="816961" y="702217"/>
                  </a:cubicBezTo>
                  <a:cubicBezTo>
                    <a:pt x="816961" y="693041"/>
                    <a:pt x="809553" y="686225"/>
                    <a:pt x="800823" y="686225"/>
                  </a:cubicBezTo>
                  <a:cubicBezTo>
                    <a:pt x="792092" y="686225"/>
                    <a:pt x="784685" y="693565"/>
                    <a:pt x="784685" y="702217"/>
                  </a:cubicBezTo>
                  <a:moveTo>
                    <a:pt x="784685" y="656469"/>
                  </a:moveTo>
                  <a:cubicBezTo>
                    <a:pt x="784685" y="665120"/>
                    <a:pt x="792092" y="672461"/>
                    <a:pt x="800823" y="672461"/>
                  </a:cubicBezTo>
                  <a:cubicBezTo>
                    <a:pt x="809553" y="672461"/>
                    <a:pt x="816961" y="665644"/>
                    <a:pt x="816961" y="656469"/>
                  </a:cubicBezTo>
                  <a:cubicBezTo>
                    <a:pt x="816961" y="647817"/>
                    <a:pt x="809553" y="640476"/>
                    <a:pt x="800823" y="640476"/>
                  </a:cubicBezTo>
                  <a:cubicBezTo>
                    <a:pt x="792092" y="640476"/>
                    <a:pt x="784685" y="647817"/>
                    <a:pt x="784685" y="656469"/>
                  </a:cubicBezTo>
                  <a:moveTo>
                    <a:pt x="738519" y="610589"/>
                  </a:moveTo>
                  <a:cubicBezTo>
                    <a:pt x="738519" y="619241"/>
                    <a:pt x="745927" y="626581"/>
                    <a:pt x="754657" y="626581"/>
                  </a:cubicBezTo>
                  <a:cubicBezTo>
                    <a:pt x="763388" y="626581"/>
                    <a:pt x="770795" y="619765"/>
                    <a:pt x="770795" y="610589"/>
                  </a:cubicBezTo>
                  <a:cubicBezTo>
                    <a:pt x="770795" y="601413"/>
                    <a:pt x="763388" y="594597"/>
                    <a:pt x="754657" y="594597"/>
                  </a:cubicBezTo>
                  <a:cubicBezTo>
                    <a:pt x="745927" y="594597"/>
                    <a:pt x="738519" y="601938"/>
                    <a:pt x="738519" y="610589"/>
                  </a:cubicBezTo>
                  <a:moveTo>
                    <a:pt x="738519" y="564841"/>
                  </a:moveTo>
                  <a:cubicBezTo>
                    <a:pt x="738519" y="573492"/>
                    <a:pt x="745927" y="580833"/>
                    <a:pt x="754657" y="580833"/>
                  </a:cubicBezTo>
                  <a:cubicBezTo>
                    <a:pt x="763388" y="580833"/>
                    <a:pt x="770795" y="574017"/>
                    <a:pt x="770795" y="564841"/>
                  </a:cubicBezTo>
                  <a:cubicBezTo>
                    <a:pt x="770795" y="556189"/>
                    <a:pt x="763388" y="548849"/>
                    <a:pt x="754657" y="548849"/>
                  </a:cubicBezTo>
                  <a:cubicBezTo>
                    <a:pt x="745927" y="548849"/>
                    <a:pt x="738519" y="556189"/>
                    <a:pt x="738519" y="564841"/>
                  </a:cubicBezTo>
                  <a:moveTo>
                    <a:pt x="738519" y="519093"/>
                  </a:moveTo>
                  <a:cubicBezTo>
                    <a:pt x="738519" y="527744"/>
                    <a:pt x="745927" y="535085"/>
                    <a:pt x="754657" y="535085"/>
                  </a:cubicBezTo>
                  <a:cubicBezTo>
                    <a:pt x="763388" y="535085"/>
                    <a:pt x="770795" y="528268"/>
                    <a:pt x="770795" y="519093"/>
                  </a:cubicBezTo>
                  <a:cubicBezTo>
                    <a:pt x="770795" y="509917"/>
                    <a:pt x="763388" y="503100"/>
                    <a:pt x="754657" y="503100"/>
                  </a:cubicBezTo>
                  <a:cubicBezTo>
                    <a:pt x="745927" y="503100"/>
                    <a:pt x="738519" y="510441"/>
                    <a:pt x="738519" y="519093"/>
                  </a:cubicBezTo>
                  <a:moveTo>
                    <a:pt x="738519" y="473344"/>
                  </a:moveTo>
                  <a:cubicBezTo>
                    <a:pt x="738519" y="481996"/>
                    <a:pt x="745927" y="489337"/>
                    <a:pt x="754657" y="489337"/>
                  </a:cubicBezTo>
                  <a:cubicBezTo>
                    <a:pt x="763388" y="489337"/>
                    <a:pt x="770795" y="482520"/>
                    <a:pt x="770795" y="473344"/>
                  </a:cubicBezTo>
                  <a:cubicBezTo>
                    <a:pt x="770795" y="464168"/>
                    <a:pt x="763388" y="457352"/>
                    <a:pt x="754657" y="457352"/>
                  </a:cubicBezTo>
                  <a:cubicBezTo>
                    <a:pt x="745927" y="457352"/>
                    <a:pt x="738519" y="464693"/>
                    <a:pt x="738519" y="473344"/>
                  </a:cubicBezTo>
                  <a:moveTo>
                    <a:pt x="738519" y="427596"/>
                  </a:moveTo>
                  <a:cubicBezTo>
                    <a:pt x="738519" y="436247"/>
                    <a:pt x="745927" y="443588"/>
                    <a:pt x="754657" y="443588"/>
                  </a:cubicBezTo>
                  <a:cubicBezTo>
                    <a:pt x="763388" y="443588"/>
                    <a:pt x="770795" y="436772"/>
                    <a:pt x="770795" y="427596"/>
                  </a:cubicBezTo>
                  <a:cubicBezTo>
                    <a:pt x="770795" y="418944"/>
                    <a:pt x="763388" y="411604"/>
                    <a:pt x="754657" y="411604"/>
                  </a:cubicBezTo>
                  <a:cubicBezTo>
                    <a:pt x="745927" y="411604"/>
                    <a:pt x="738519" y="418944"/>
                    <a:pt x="738519" y="427596"/>
                  </a:cubicBezTo>
                  <a:moveTo>
                    <a:pt x="738519" y="381848"/>
                  </a:moveTo>
                  <a:cubicBezTo>
                    <a:pt x="738519" y="390499"/>
                    <a:pt x="745927" y="397840"/>
                    <a:pt x="754657" y="397840"/>
                  </a:cubicBezTo>
                  <a:cubicBezTo>
                    <a:pt x="763388" y="397840"/>
                    <a:pt x="770795" y="391024"/>
                    <a:pt x="770795" y="381848"/>
                  </a:cubicBezTo>
                  <a:cubicBezTo>
                    <a:pt x="770795" y="372672"/>
                    <a:pt x="763388" y="365855"/>
                    <a:pt x="754657" y="365855"/>
                  </a:cubicBezTo>
                  <a:cubicBezTo>
                    <a:pt x="745927" y="365855"/>
                    <a:pt x="738519" y="373196"/>
                    <a:pt x="738519" y="381848"/>
                  </a:cubicBezTo>
                  <a:moveTo>
                    <a:pt x="738519" y="336099"/>
                  </a:moveTo>
                  <a:cubicBezTo>
                    <a:pt x="738519" y="344751"/>
                    <a:pt x="745927" y="352092"/>
                    <a:pt x="754657" y="352092"/>
                  </a:cubicBezTo>
                  <a:cubicBezTo>
                    <a:pt x="763388" y="352092"/>
                    <a:pt x="770795" y="345275"/>
                    <a:pt x="770795" y="336099"/>
                  </a:cubicBezTo>
                  <a:cubicBezTo>
                    <a:pt x="770795" y="327448"/>
                    <a:pt x="763388" y="320107"/>
                    <a:pt x="754657" y="320107"/>
                  </a:cubicBezTo>
                  <a:cubicBezTo>
                    <a:pt x="745927" y="320107"/>
                    <a:pt x="738519" y="327448"/>
                    <a:pt x="738519" y="336099"/>
                  </a:cubicBezTo>
                  <a:moveTo>
                    <a:pt x="738519" y="290351"/>
                  </a:moveTo>
                  <a:cubicBezTo>
                    <a:pt x="738519" y="299003"/>
                    <a:pt x="745927" y="306343"/>
                    <a:pt x="754657" y="306343"/>
                  </a:cubicBezTo>
                  <a:cubicBezTo>
                    <a:pt x="763388" y="306343"/>
                    <a:pt x="770795" y="299527"/>
                    <a:pt x="770795" y="290351"/>
                  </a:cubicBezTo>
                  <a:cubicBezTo>
                    <a:pt x="770795" y="281699"/>
                    <a:pt x="763388" y="274359"/>
                    <a:pt x="754657" y="274359"/>
                  </a:cubicBezTo>
                  <a:cubicBezTo>
                    <a:pt x="745927" y="274359"/>
                    <a:pt x="738519" y="281699"/>
                    <a:pt x="738519" y="290351"/>
                  </a:cubicBezTo>
                  <a:moveTo>
                    <a:pt x="738519" y="244734"/>
                  </a:moveTo>
                  <a:cubicBezTo>
                    <a:pt x="738519" y="253385"/>
                    <a:pt x="745927" y="260726"/>
                    <a:pt x="754657" y="260726"/>
                  </a:cubicBezTo>
                  <a:cubicBezTo>
                    <a:pt x="763388" y="260726"/>
                    <a:pt x="770795" y="253910"/>
                    <a:pt x="770795" y="244734"/>
                  </a:cubicBezTo>
                  <a:cubicBezTo>
                    <a:pt x="770795" y="236082"/>
                    <a:pt x="763388" y="228742"/>
                    <a:pt x="754657" y="228742"/>
                  </a:cubicBezTo>
                  <a:cubicBezTo>
                    <a:pt x="745927" y="228742"/>
                    <a:pt x="738519" y="236082"/>
                    <a:pt x="738519" y="244734"/>
                  </a:cubicBezTo>
                  <a:moveTo>
                    <a:pt x="738519" y="198985"/>
                  </a:moveTo>
                  <a:cubicBezTo>
                    <a:pt x="738519" y="207637"/>
                    <a:pt x="745927" y="214978"/>
                    <a:pt x="754657" y="214978"/>
                  </a:cubicBezTo>
                  <a:cubicBezTo>
                    <a:pt x="763388" y="214978"/>
                    <a:pt x="770795" y="208161"/>
                    <a:pt x="770795" y="198985"/>
                  </a:cubicBezTo>
                  <a:cubicBezTo>
                    <a:pt x="770795" y="189810"/>
                    <a:pt x="763388" y="182993"/>
                    <a:pt x="754657" y="182993"/>
                  </a:cubicBezTo>
                  <a:cubicBezTo>
                    <a:pt x="745927" y="182993"/>
                    <a:pt x="738519" y="190334"/>
                    <a:pt x="738519" y="198985"/>
                  </a:cubicBezTo>
                  <a:moveTo>
                    <a:pt x="738519" y="153237"/>
                  </a:moveTo>
                  <a:cubicBezTo>
                    <a:pt x="738519" y="161889"/>
                    <a:pt x="745927" y="169229"/>
                    <a:pt x="754657" y="169229"/>
                  </a:cubicBezTo>
                  <a:cubicBezTo>
                    <a:pt x="763388" y="169229"/>
                    <a:pt x="770795" y="162413"/>
                    <a:pt x="770795" y="153237"/>
                  </a:cubicBezTo>
                  <a:cubicBezTo>
                    <a:pt x="770795" y="144061"/>
                    <a:pt x="763388" y="137245"/>
                    <a:pt x="754657" y="137245"/>
                  </a:cubicBezTo>
                  <a:cubicBezTo>
                    <a:pt x="745927" y="137245"/>
                    <a:pt x="738519" y="144586"/>
                    <a:pt x="738519" y="153237"/>
                  </a:cubicBezTo>
                  <a:moveTo>
                    <a:pt x="738519" y="107489"/>
                  </a:moveTo>
                  <a:cubicBezTo>
                    <a:pt x="738519" y="116140"/>
                    <a:pt x="745927" y="123481"/>
                    <a:pt x="754657" y="123481"/>
                  </a:cubicBezTo>
                  <a:cubicBezTo>
                    <a:pt x="763388" y="123481"/>
                    <a:pt x="770795" y="116665"/>
                    <a:pt x="770795" y="107489"/>
                  </a:cubicBezTo>
                  <a:cubicBezTo>
                    <a:pt x="770795" y="98837"/>
                    <a:pt x="763388" y="91497"/>
                    <a:pt x="754657" y="91497"/>
                  </a:cubicBezTo>
                  <a:cubicBezTo>
                    <a:pt x="745927" y="91497"/>
                    <a:pt x="738519" y="98837"/>
                    <a:pt x="738519" y="107489"/>
                  </a:cubicBezTo>
                  <a:moveTo>
                    <a:pt x="738519" y="61741"/>
                  </a:moveTo>
                  <a:cubicBezTo>
                    <a:pt x="738519" y="70392"/>
                    <a:pt x="745927" y="77733"/>
                    <a:pt x="754657" y="77733"/>
                  </a:cubicBezTo>
                  <a:cubicBezTo>
                    <a:pt x="763388" y="77733"/>
                    <a:pt x="770795" y="70916"/>
                    <a:pt x="770795" y="61741"/>
                  </a:cubicBezTo>
                  <a:cubicBezTo>
                    <a:pt x="770795" y="52565"/>
                    <a:pt x="763388" y="45748"/>
                    <a:pt x="754657" y="45748"/>
                  </a:cubicBezTo>
                  <a:cubicBezTo>
                    <a:pt x="745927" y="45748"/>
                    <a:pt x="738519" y="53089"/>
                    <a:pt x="738519" y="61741"/>
                  </a:cubicBezTo>
                  <a:moveTo>
                    <a:pt x="738519" y="15992"/>
                  </a:moveTo>
                  <a:cubicBezTo>
                    <a:pt x="738519" y="24644"/>
                    <a:pt x="745927" y="31984"/>
                    <a:pt x="754657" y="31984"/>
                  </a:cubicBezTo>
                  <a:cubicBezTo>
                    <a:pt x="763388" y="31984"/>
                    <a:pt x="770795" y="25168"/>
                    <a:pt x="770795" y="15992"/>
                  </a:cubicBezTo>
                  <a:cubicBezTo>
                    <a:pt x="770795" y="7341"/>
                    <a:pt x="763388" y="0"/>
                    <a:pt x="754657" y="0"/>
                  </a:cubicBezTo>
                  <a:cubicBezTo>
                    <a:pt x="745927" y="0"/>
                    <a:pt x="738519" y="7341"/>
                    <a:pt x="738519" y="15992"/>
                  </a:cubicBezTo>
                  <a:moveTo>
                    <a:pt x="738519" y="930827"/>
                  </a:moveTo>
                  <a:cubicBezTo>
                    <a:pt x="738519" y="939479"/>
                    <a:pt x="745927" y="946820"/>
                    <a:pt x="754657" y="946820"/>
                  </a:cubicBezTo>
                  <a:cubicBezTo>
                    <a:pt x="763388" y="946820"/>
                    <a:pt x="770795" y="940003"/>
                    <a:pt x="770795" y="930827"/>
                  </a:cubicBezTo>
                  <a:cubicBezTo>
                    <a:pt x="770795" y="921651"/>
                    <a:pt x="763388" y="914835"/>
                    <a:pt x="754657" y="914835"/>
                  </a:cubicBezTo>
                  <a:cubicBezTo>
                    <a:pt x="745927" y="914835"/>
                    <a:pt x="738519" y="922176"/>
                    <a:pt x="738519" y="930827"/>
                  </a:cubicBezTo>
                  <a:moveTo>
                    <a:pt x="738519" y="885079"/>
                  </a:moveTo>
                  <a:cubicBezTo>
                    <a:pt x="738519" y="893731"/>
                    <a:pt x="745927" y="901071"/>
                    <a:pt x="754657" y="901071"/>
                  </a:cubicBezTo>
                  <a:cubicBezTo>
                    <a:pt x="763388" y="901071"/>
                    <a:pt x="770795" y="894255"/>
                    <a:pt x="770795" y="885079"/>
                  </a:cubicBezTo>
                  <a:cubicBezTo>
                    <a:pt x="770795" y="876428"/>
                    <a:pt x="763388" y="869087"/>
                    <a:pt x="754657" y="869087"/>
                  </a:cubicBezTo>
                  <a:cubicBezTo>
                    <a:pt x="745927" y="869087"/>
                    <a:pt x="738519" y="876428"/>
                    <a:pt x="738519" y="885079"/>
                  </a:cubicBezTo>
                  <a:moveTo>
                    <a:pt x="738519" y="839331"/>
                  </a:moveTo>
                  <a:cubicBezTo>
                    <a:pt x="738519" y="847982"/>
                    <a:pt x="745927" y="855323"/>
                    <a:pt x="754657" y="855323"/>
                  </a:cubicBezTo>
                  <a:cubicBezTo>
                    <a:pt x="763388" y="855323"/>
                    <a:pt x="770795" y="848507"/>
                    <a:pt x="770795" y="839331"/>
                  </a:cubicBezTo>
                  <a:cubicBezTo>
                    <a:pt x="770795" y="830155"/>
                    <a:pt x="763388" y="823339"/>
                    <a:pt x="754657" y="823339"/>
                  </a:cubicBezTo>
                  <a:cubicBezTo>
                    <a:pt x="745927" y="823339"/>
                    <a:pt x="738519" y="830679"/>
                    <a:pt x="738519" y="839331"/>
                  </a:cubicBezTo>
                  <a:moveTo>
                    <a:pt x="738519" y="793582"/>
                  </a:moveTo>
                  <a:cubicBezTo>
                    <a:pt x="738519" y="802234"/>
                    <a:pt x="745927" y="809575"/>
                    <a:pt x="754657" y="809575"/>
                  </a:cubicBezTo>
                  <a:cubicBezTo>
                    <a:pt x="763388" y="809575"/>
                    <a:pt x="770795" y="802758"/>
                    <a:pt x="770795" y="793582"/>
                  </a:cubicBezTo>
                  <a:cubicBezTo>
                    <a:pt x="770795" y="784931"/>
                    <a:pt x="763388" y="777590"/>
                    <a:pt x="754657" y="777590"/>
                  </a:cubicBezTo>
                  <a:cubicBezTo>
                    <a:pt x="745927" y="777590"/>
                    <a:pt x="738519" y="784931"/>
                    <a:pt x="738519" y="793582"/>
                  </a:cubicBezTo>
                  <a:moveTo>
                    <a:pt x="738519" y="747834"/>
                  </a:moveTo>
                  <a:cubicBezTo>
                    <a:pt x="738519" y="756486"/>
                    <a:pt x="745927" y="763826"/>
                    <a:pt x="754657" y="763826"/>
                  </a:cubicBezTo>
                  <a:cubicBezTo>
                    <a:pt x="763388" y="763826"/>
                    <a:pt x="770795" y="757010"/>
                    <a:pt x="770795" y="747834"/>
                  </a:cubicBezTo>
                  <a:cubicBezTo>
                    <a:pt x="770795" y="739183"/>
                    <a:pt x="763388" y="731842"/>
                    <a:pt x="754657" y="731842"/>
                  </a:cubicBezTo>
                  <a:cubicBezTo>
                    <a:pt x="745927" y="731842"/>
                    <a:pt x="738519" y="739183"/>
                    <a:pt x="738519" y="747834"/>
                  </a:cubicBezTo>
                  <a:moveTo>
                    <a:pt x="738519" y="702217"/>
                  </a:moveTo>
                  <a:cubicBezTo>
                    <a:pt x="738519" y="710868"/>
                    <a:pt x="745927" y="718209"/>
                    <a:pt x="754657" y="718209"/>
                  </a:cubicBezTo>
                  <a:cubicBezTo>
                    <a:pt x="763388" y="718209"/>
                    <a:pt x="770795" y="711393"/>
                    <a:pt x="770795" y="702217"/>
                  </a:cubicBezTo>
                  <a:cubicBezTo>
                    <a:pt x="770795" y="693041"/>
                    <a:pt x="763388" y="686225"/>
                    <a:pt x="754657" y="686225"/>
                  </a:cubicBezTo>
                  <a:cubicBezTo>
                    <a:pt x="745927" y="686225"/>
                    <a:pt x="738519" y="693565"/>
                    <a:pt x="738519" y="702217"/>
                  </a:cubicBezTo>
                  <a:moveTo>
                    <a:pt x="738519" y="656469"/>
                  </a:moveTo>
                  <a:cubicBezTo>
                    <a:pt x="738519" y="665120"/>
                    <a:pt x="745927" y="672461"/>
                    <a:pt x="754657" y="672461"/>
                  </a:cubicBezTo>
                  <a:cubicBezTo>
                    <a:pt x="763388" y="672461"/>
                    <a:pt x="770795" y="665644"/>
                    <a:pt x="770795" y="656469"/>
                  </a:cubicBezTo>
                  <a:cubicBezTo>
                    <a:pt x="770795" y="647817"/>
                    <a:pt x="763388" y="640476"/>
                    <a:pt x="754657" y="640476"/>
                  </a:cubicBezTo>
                  <a:cubicBezTo>
                    <a:pt x="745927" y="640476"/>
                    <a:pt x="738519" y="647817"/>
                    <a:pt x="738519" y="656469"/>
                  </a:cubicBezTo>
                  <a:moveTo>
                    <a:pt x="692353" y="610589"/>
                  </a:moveTo>
                  <a:cubicBezTo>
                    <a:pt x="692353" y="619241"/>
                    <a:pt x="699761" y="626581"/>
                    <a:pt x="708492" y="626581"/>
                  </a:cubicBezTo>
                  <a:cubicBezTo>
                    <a:pt x="717222" y="626581"/>
                    <a:pt x="724630" y="619765"/>
                    <a:pt x="724630" y="610589"/>
                  </a:cubicBezTo>
                  <a:cubicBezTo>
                    <a:pt x="724630" y="601413"/>
                    <a:pt x="717222" y="594597"/>
                    <a:pt x="708492" y="594597"/>
                  </a:cubicBezTo>
                  <a:cubicBezTo>
                    <a:pt x="699761" y="594597"/>
                    <a:pt x="692353" y="601938"/>
                    <a:pt x="692353" y="610589"/>
                  </a:cubicBezTo>
                  <a:moveTo>
                    <a:pt x="692353" y="564841"/>
                  </a:moveTo>
                  <a:cubicBezTo>
                    <a:pt x="692353" y="573492"/>
                    <a:pt x="699761" y="580833"/>
                    <a:pt x="708492" y="580833"/>
                  </a:cubicBezTo>
                  <a:cubicBezTo>
                    <a:pt x="717222" y="580833"/>
                    <a:pt x="724630" y="574017"/>
                    <a:pt x="724630" y="564841"/>
                  </a:cubicBezTo>
                  <a:cubicBezTo>
                    <a:pt x="724630" y="556189"/>
                    <a:pt x="717222" y="548849"/>
                    <a:pt x="708492" y="548849"/>
                  </a:cubicBezTo>
                  <a:cubicBezTo>
                    <a:pt x="699761" y="548849"/>
                    <a:pt x="692353" y="556189"/>
                    <a:pt x="692353" y="564841"/>
                  </a:cubicBezTo>
                  <a:moveTo>
                    <a:pt x="692353" y="519093"/>
                  </a:moveTo>
                  <a:cubicBezTo>
                    <a:pt x="692353" y="527744"/>
                    <a:pt x="699761" y="535085"/>
                    <a:pt x="708492" y="535085"/>
                  </a:cubicBezTo>
                  <a:cubicBezTo>
                    <a:pt x="717222" y="535085"/>
                    <a:pt x="724630" y="528268"/>
                    <a:pt x="724630" y="519093"/>
                  </a:cubicBezTo>
                  <a:cubicBezTo>
                    <a:pt x="724630" y="509917"/>
                    <a:pt x="717222" y="503100"/>
                    <a:pt x="708492" y="503100"/>
                  </a:cubicBezTo>
                  <a:cubicBezTo>
                    <a:pt x="699761" y="503100"/>
                    <a:pt x="692353" y="510441"/>
                    <a:pt x="692353" y="519093"/>
                  </a:cubicBezTo>
                  <a:moveTo>
                    <a:pt x="692353" y="473344"/>
                  </a:moveTo>
                  <a:cubicBezTo>
                    <a:pt x="692353" y="481996"/>
                    <a:pt x="699761" y="489337"/>
                    <a:pt x="708492" y="489337"/>
                  </a:cubicBezTo>
                  <a:cubicBezTo>
                    <a:pt x="717222" y="489337"/>
                    <a:pt x="724630" y="482520"/>
                    <a:pt x="724630" y="473344"/>
                  </a:cubicBezTo>
                  <a:cubicBezTo>
                    <a:pt x="724630" y="464168"/>
                    <a:pt x="717222" y="457352"/>
                    <a:pt x="708492" y="457352"/>
                  </a:cubicBezTo>
                  <a:cubicBezTo>
                    <a:pt x="699761" y="457352"/>
                    <a:pt x="692353" y="464693"/>
                    <a:pt x="692353" y="473344"/>
                  </a:cubicBezTo>
                  <a:moveTo>
                    <a:pt x="692353" y="427596"/>
                  </a:moveTo>
                  <a:cubicBezTo>
                    <a:pt x="692353" y="436247"/>
                    <a:pt x="699761" y="443588"/>
                    <a:pt x="708492" y="443588"/>
                  </a:cubicBezTo>
                  <a:cubicBezTo>
                    <a:pt x="717222" y="443588"/>
                    <a:pt x="724630" y="436772"/>
                    <a:pt x="724630" y="427596"/>
                  </a:cubicBezTo>
                  <a:cubicBezTo>
                    <a:pt x="724630" y="418944"/>
                    <a:pt x="717222" y="411604"/>
                    <a:pt x="708492" y="411604"/>
                  </a:cubicBezTo>
                  <a:cubicBezTo>
                    <a:pt x="699761" y="411604"/>
                    <a:pt x="692353" y="418944"/>
                    <a:pt x="692353" y="427596"/>
                  </a:cubicBezTo>
                  <a:moveTo>
                    <a:pt x="692353" y="381848"/>
                  </a:moveTo>
                  <a:cubicBezTo>
                    <a:pt x="692353" y="390499"/>
                    <a:pt x="699761" y="397840"/>
                    <a:pt x="708492" y="397840"/>
                  </a:cubicBezTo>
                  <a:cubicBezTo>
                    <a:pt x="717222" y="397840"/>
                    <a:pt x="724630" y="391024"/>
                    <a:pt x="724630" y="381848"/>
                  </a:cubicBezTo>
                  <a:cubicBezTo>
                    <a:pt x="724630" y="372672"/>
                    <a:pt x="717222" y="365855"/>
                    <a:pt x="708492" y="365855"/>
                  </a:cubicBezTo>
                  <a:cubicBezTo>
                    <a:pt x="699761" y="365855"/>
                    <a:pt x="692353" y="373196"/>
                    <a:pt x="692353" y="381848"/>
                  </a:cubicBezTo>
                  <a:moveTo>
                    <a:pt x="692353" y="336099"/>
                  </a:moveTo>
                  <a:cubicBezTo>
                    <a:pt x="692353" y="344751"/>
                    <a:pt x="699761" y="352092"/>
                    <a:pt x="708492" y="352092"/>
                  </a:cubicBezTo>
                  <a:cubicBezTo>
                    <a:pt x="717222" y="352092"/>
                    <a:pt x="724630" y="345275"/>
                    <a:pt x="724630" y="336099"/>
                  </a:cubicBezTo>
                  <a:cubicBezTo>
                    <a:pt x="724630" y="327448"/>
                    <a:pt x="717222" y="320107"/>
                    <a:pt x="708492" y="320107"/>
                  </a:cubicBezTo>
                  <a:cubicBezTo>
                    <a:pt x="699761" y="320107"/>
                    <a:pt x="692353" y="327448"/>
                    <a:pt x="692353" y="336099"/>
                  </a:cubicBezTo>
                  <a:moveTo>
                    <a:pt x="692353" y="290351"/>
                  </a:moveTo>
                  <a:cubicBezTo>
                    <a:pt x="692353" y="299003"/>
                    <a:pt x="699761" y="306343"/>
                    <a:pt x="708492" y="306343"/>
                  </a:cubicBezTo>
                  <a:cubicBezTo>
                    <a:pt x="717222" y="306343"/>
                    <a:pt x="724630" y="299527"/>
                    <a:pt x="724630" y="290351"/>
                  </a:cubicBezTo>
                  <a:cubicBezTo>
                    <a:pt x="724630" y="281699"/>
                    <a:pt x="717222" y="274359"/>
                    <a:pt x="708492" y="274359"/>
                  </a:cubicBezTo>
                  <a:cubicBezTo>
                    <a:pt x="699761" y="274359"/>
                    <a:pt x="692353" y="281699"/>
                    <a:pt x="692353" y="290351"/>
                  </a:cubicBezTo>
                  <a:moveTo>
                    <a:pt x="692353" y="244734"/>
                  </a:moveTo>
                  <a:cubicBezTo>
                    <a:pt x="692353" y="253385"/>
                    <a:pt x="699761" y="260726"/>
                    <a:pt x="708492" y="260726"/>
                  </a:cubicBezTo>
                  <a:cubicBezTo>
                    <a:pt x="717222" y="260726"/>
                    <a:pt x="724630" y="253910"/>
                    <a:pt x="724630" y="244734"/>
                  </a:cubicBezTo>
                  <a:cubicBezTo>
                    <a:pt x="724630" y="236082"/>
                    <a:pt x="717222" y="228742"/>
                    <a:pt x="708492" y="228742"/>
                  </a:cubicBezTo>
                  <a:cubicBezTo>
                    <a:pt x="699761" y="228742"/>
                    <a:pt x="692353" y="236082"/>
                    <a:pt x="692353" y="244734"/>
                  </a:cubicBezTo>
                  <a:moveTo>
                    <a:pt x="692353" y="198985"/>
                  </a:moveTo>
                  <a:cubicBezTo>
                    <a:pt x="692353" y="207637"/>
                    <a:pt x="699761" y="214978"/>
                    <a:pt x="708492" y="214978"/>
                  </a:cubicBezTo>
                  <a:cubicBezTo>
                    <a:pt x="717222" y="214978"/>
                    <a:pt x="724630" y="208161"/>
                    <a:pt x="724630" y="198985"/>
                  </a:cubicBezTo>
                  <a:cubicBezTo>
                    <a:pt x="724630" y="189810"/>
                    <a:pt x="717222" y="182993"/>
                    <a:pt x="708492" y="182993"/>
                  </a:cubicBezTo>
                  <a:cubicBezTo>
                    <a:pt x="699761" y="182993"/>
                    <a:pt x="692353" y="190334"/>
                    <a:pt x="692353" y="198985"/>
                  </a:cubicBezTo>
                  <a:moveTo>
                    <a:pt x="692353" y="153237"/>
                  </a:moveTo>
                  <a:cubicBezTo>
                    <a:pt x="692353" y="161889"/>
                    <a:pt x="699761" y="169229"/>
                    <a:pt x="708492" y="169229"/>
                  </a:cubicBezTo>
                  <a:cubicBezTo>
                    <a:pt x="717222" y="169229"/>
                    <a:pt x="724630" y="162413"/>
                    <a:pt x="724630" y="153237"/>
                  </a:cubicBezTo>
                  <a:cubicBezTo>
                    <a:pt x="724630" y="144061"/>
                    <a:pt x="717222" y="137245"/>
                    <a:pt x="708492" y="137245"/>
                  </a:cubicBezTo>
                  <a:cubicBezTo>
                    <a:pt x="699761" y="137245"/>
                    <a:pt x="692353" y="144586"/>
                    <a:pt x="692353" y="153237"/>
                  </a:cubicBezTo>
                  <a:moveTo>
                    <a:pt x="692353" y="107489"/>
                  </a:moveTo>
                  <a:cubicBezTo>
                    <a:pt x="692353" y="116140"/>
                    <a:pt x="699761" y="123481"/>
                    <a:pt x="708492" y="123481"/>
                  </a:cubicBezTo>
                  <a:cubicBezTo>
                    <a:pt x="717222" y="123481"/>
                    <a:pt x="724630" y="116665"/>
                    <a:pt x="724630" y="107489"/>
                  </a:cubicBezTo>
                  <a:cubicBezTo>
                    <a:pt x="724630" y="98837"/>
                    <a:pt x="717222" y="91497"/>
                    <a:pt x="708492" y="91497"/>
                  </a:cubicBezTo>
                  <a:cubicBezTo>
                    <a:pt x="699761" y="91497"/>
                    <a:pt x="692353" y="98837"/>
                    <a:pt x="692353" y="107489"/>
                  </a:cubicBezTo>
                  <a:moveTo>
                    <a:pt x="692353" y="61741"/>
                  </a:moveTo>
                  <a:cubicBezTo>
                    <a:pt x="692353" y="70392"/>
                    <a:pt x="699761" y="77733"/>
                    <a:pt x="708492" y="77733"/>
                  </a:cubicBezTo>
                  <a:cubicBezTo>
                    <a:pt x="717222" y="77733"/>
                    <a:pt x="724630" y="70916"/>
                    <a:pt x="724630" y="61741"/>
                  </a:cubicBezTo>
                  <a:cubicBezTo>
                    <a:pt x="724630" y="52565"/>
                    <a:pt x="717222" y="45748"/>
                    <a:pt x="708492" y="45748"/>
                  </a:cubicBezTo>
                  <a:cubicBezTo>
                    <a:pt x="699761" y="45748"/>
                    <a:pt x="692353" y="53089"/>
                    <a:pt x="692353" y="61741"/>
                  </a:cubicBezTo>
                  <a:moveTo>
                    <a:pt x="692353" y="15992"/>
                  </a:moveTo>
                  <a:cubicBezTo>
                    <a:pt x="692353" y="24644"/>
                    <a:pt x="699761" y="31984"/>
                    <a:pt x="708492" y="31984"/>
                  </a:cubicBezTo>
                  <a:cubicBezTo>
                    <a:pt x="717222" y="31984"/>
                    <a:pt x="724630" y="25168"/>
                    <a:pt x="724630" y="15992"/>
                  </a:cubicBezTo>
                  <a:cubicBezTo>
                    <a:pt x="724630" y="7341"/>
                    <a:pt x="717222" y="0"/>
                    <a:pt x="708492" y="0"/>
                  </a:cubicBezTo>
                  <a:cubicBezTo>
                    <a:pt x="699761" y="0"/>
                    <a:pt x="692353" y="7341"/>
                    <a:pt x="692353" y="15992"/>
                  </a:cubicBezTo>
                  <a:moveTo>
                    <a:pt x="692353" y="930827"/>
                  </a:moveTo>
                  <a:cubicBezTo>
                    <a:pt x="692353" y="939479"/>
                    <a:pt x="699761" y="946820"/>
                    <a:pt x="708492" y="946820"/>
                  </a:cubicBezTo>
                  <a:cubicBezTo>
                    <a:pt x="717222" y="946820"/>
                    <a:pt x="724630" y="940003"/>
                    <a:pt x="724630" y="930827"/>
                  </a:cubicBezTo>
                  <a:cubicBezTo>
                    <a:pt x="724630" y="921651"/>
                    <a:pt x="717222" y="914835"/>
                    <a:pt x="708492" y="914835"/>
                  </a:cubicBezTo>
                  <a:cubicBezTo>
                    <a:pt x="699761" y="914835"/>
                    <a:pt x="692353" y="922176"/>
                    <a:pt x="692353" y="930827"/>
                  </a:cubicBezTo>
                  <a:moveTo>
                    <a:pt x="692353" y="885079"/>
                  </a:moveTo>
                  <a:cubicBezTo>
                    <a:pt x="692353" y="893731"/>
                    <a:pt x="699761" y="901071"/>
                    <a:pt x="708492" y="901071"/>
                  </a:cubicBezTo>
                  <a:cubicBezTo>
                    <a:pt x="717222" y="901071"/>
                    <a:pt x="724630" y="894255"/>
                    <a:pt x="724630" y="885079"/>
                  </a:cubicBezTo>
                  <a:cubicBezTo>
                    <a:pt x="724630" y="876428"/>
                    <a:pt x="717222" y="869087"/>
                    <a:pt x="708492" y="869087"/>
                  </a:cubicBezTo>
                  <a:cubicBezTo>
                    <a:pt x="699761" y="869087"/>
                    <a:pt x="692353" y="876428"/>
                    <a:pt x="692353" y="885079"/>
                  </a:cubicBezTo>
                  <a:moveTo>
                    <a:pt x="692353" y="839331"/>
                  </a:moveTo>
                  <a:cubicBezTo>
                    <a:pt x="692353" y="847982"/>
                    <a:pt x="699761" y="855323"/>
                    <a:pt x="708492" y="855323"/>
                  </a:cubicBezTo>
                  <a:cubicBezTo>
                    <a:pt x="717222" y="855323"/>
                    <a:pt x="724630" y="848507"/>
                    <a:pt x="724630" y="839331"/>
                  </a:cubicBezTo>
                  <a:cubicBezTo>
                    <a:pt x="724630" y="830155"/>
                    <a:pt x="717222" y="823339"/>
                    <a:pt x="708492" y="823339"/>
                  </a:cubicBezTo>
                  <a:cubicBezTo>
                    <a:pt x="699761" y="823339"/>
                    <a:pt x="692353" y="830679"/>
                    <a:pt x="692353" y="839331"/>
                  </a:cubicBezTo>
                  <a:moveTo>
                    <a:pt x="692353" y="793582"/>
                  </a:moveTo>
                  <a:cubicBezTo>
                    <a:pt x="692353" y="802234"/>
                    <a:pt x="699761" y="809575"/>
                    <a:pt x="708492" y="809575"/>
                  </a:cubicBezTo>
                  <a:cubicBezTo>
                    <a:pt x="717222" y="809575"/>
                    <a:pt x="724630" y="802758"/>
                    <a:pt x="724630" y="793582"/>
                  </a:cubicBezTo>
                  <a:cubicBezTo>
                    <a:pt x="724630" y="784931"/>
                    <a:pt x="717222" y="777590"/>
                    <a:pt x="708492" y="777590"/>
                  </a:cubicBezTo>
                  <a:cubicBezTo>
                    <a:pt x="699761" y="777590"/>
                    <a:pt x="692353" y="784931"/>
                    <a:pt x="692353" y="793582"/>
                  </a:cubicBezTo>
                  <a:moveTo>
                    <a:pt x="692353" y="747834"/>
                  </a:moveTo>
                  <a:cubicBezTo>
                    <a:pt x="692353" y="756486"/>
                    <a:pt x="699761" y="763826"/>
                    <a:pt x="708492" y="763826"/>
                  </a:cubicBezTo>
                  <a:cubicBezTo>
                    <a:pt x="717222" y="763826"/>
                    <a:pt x="724630" y="757010"/>
                    <a:pt x="724630" y="747834"/>
                  </a:cubicBezTo>
                  <a:cubicBezTo>
                    <a:pt x="724630" y="739183"/>
                    <a:pt x="717222" y="731842"/>
                    <a:pt x="708492" y="731842"/>
                  </a:cubicBezTo>
                  <a:cubicBezTo>
                    <a:pt x="699761" y="731842"/>
                    <a:pt x="692353" y="739183"/>
                    <a:pt x="692353" y="747834"/>
                  </a:cubicBezTo>
                  <a:moveTo>
                    <a:pt x="692353" y="702217"/>
                  </a:moveTo>
                  <a:cubicBezTo>
                    <a:pt x="692353" y="710868"/>
                    <a:pt x="699761" y="718209"/>
                    <a:pt x="708492" y="718209"/>
                  </a:cubicBezTo>
                  <a:cubicBezTo>
                    <a:pt x="717222" y="718209"/>
                    <a:pt x="724630" y="711393"/>
                    <a:pt x="724630" y="702217"/>
                  </a:cubicBezTo>
                  <a:cubicBezTo>
                    <a:pt x="724630" y="693041"/>
                    <a:pt x="717222" y="686225"/>
                    <a:pt x="708492" y="686225"/>
                  </a:cubicBezTo>
                  <a:cubicBezTo>
                    <a:pt x="699761" y="686225"/>
                    <a:pt x="692353" y="693565"/>
                    <a:pt x="692353" y="702217"/>
                  </a:cubicBezTo>
                  <a:moveTo>
                    <a:pt x="692353" y="656469"/>
                  </a:moveTo>
                  <a:cubicBezTo>
                    <a:pt x="692353" y="665120"/>
                    <a:pt x="699761" y="672461"/>
                    <a:pt x="708492" y="672461"/>
                  </a:cubicBezTo>
                  <a:cubicBezTo>
                    <a:pt x="717222" y="672461"/>
                    <a:pt x="724630" y="665644"/>
                    <a:pt x="724630" y="656469"/>
                  </a:cubicBezTo>
                  <a:cubicBezTo>
                    <a:pt x="724630" y="647817"/>
                    <a:pt x="717222" y="640476"/>
                    <a:pt x="708492" y="640476"/>
                  </a:cubicBezTo>
                  <a:cubicBezTo>
                    <a:pt x="699761" y="640476"/>
                    <a:pt x="692353" y="647817"/>
                    <a:pt x="692353" y="656469"/>
                  </a:cubicBezTo>
                  <a:moveTo>
                    <a:pt x="646187" y="610589"/>
                  </a:moveTo>
                  <a:cubicBezTo>
                    <a:pt x="646187" y="619241"/>
                    <a:pt x="653595" y="626581"/>
                    <a:pt x="662326" y="626581"/>
                  </a:cubicBezTo>
                  <a:cubicBezTo>
                    <a:pt x="671056" y="626581"/>
                    <a:pt x="678464" y="619765"/>
                    <a:pt x="678464" y="610589"/>
                  </a:cubicBezTo>
                  <a:cubicBezTo>
                    <a:pt x="678464" y="601413"/>
                    <a:pt x="671056" y="594597"/>
                    <a:pt x="662326" y="594597"/>
                  </a:cubicBezTo>
                  <a:cubicBezTo>
                    <a:pt x="653595" y="594597"/>
                    <a:pt x="646187" y="601938"/>
                    <a:pt x="646187" y="610589"/>
                  </a:cubicBezTo>
                  <a:moveTo>
                    <a:pt x="646187" y="564841"/>
                  </a:moveTo>
                  <a:cubicBezTo>
                    <a:pt x="646187" y="573492"/>
                    <a:pt x="653595" y="580833"/>
                    <a:pt x="662326" y="580833"/>
                  </a:cubicBezTo>
                  <a:cubicBezTo>
                    <a:pt x="671056" y="580833"/>
                    <a:pt x="678464" y="574017"/>
                    <a:pt x="678464" y="564841"/>
                  </a:cubicBezTo>
                  <a:cubicBezTo>
                    <a:pt x="678464" y="556189"/>
                    <a:pt x="671056" y="548849"/>
                    <a:pt x="662326" y="548849"/>
                  </a:cubicBezTo>
                  <a:cubicBezTo>
                    <a:pt x="653595" y="548849"/>
                    <a:pt x="646187" y="556189"/>
                    <a:pt x="646187" y="564841"/>
                  </a:cubicBezTo>
                  <a:moveTo>
                    <a:pt x="646187" y="519093"/>
                  </a:moveTo>
                  <a:cubicBezTo>
                    <a:pt x="646187" y="527744"/>
                    <a:pt x="653595" y="535085"/>
                    <a:pt x="662326" y="535085"/>
                  </a:cubicBezTo>
                  <a:cubicBezTo>
                    <a:pt x="671056" y="535085"/>
                    <a:pt x="678464" y="528268"/>
                    <a:pt x="678464" y="519093"/>
                  </a:cubicBezTo>
                  <a:cubicBezTo>
                    <a:pt x="678464" y="509917"/>
                    <a:pt x="671056" y="503100"/>
                    <a:pt x="662326" y="503100"/>
                  </a:cubicBezTo>
                  <a:cubicBezTo>
                    <a:pt x="653595" y="503100"/>
                    <a:pt x="646187" y="510441"/>
                    <a:pt x="646187" y="519093"/>
                  </a:cubicBezTo>
                  <a:moveTo>
                    <a:pt x="646187" y="473344"/>
                  </a:moveTo>
                  <a:cubicBezTo>
                    <a:pt x="646187" y="481996"/>
                    <a:pt x="653595" y="489337"/>
                    <a:pt x="662326" y="489337"/>
                  </a:cubicBezTo>
                  <a:cubicBezTo>
                    <a:pt x="671056" y="489337"/>
                    <a:pt x="678464" y="482520"/>
                    <a:pt x="678464" y="473344"/>
                  </a:cubicBezTo>
                  <a:cubicBezTo>
                    <a:pt x="678464" y="464168"/>
                    <a:pt x="671056" y="457352"/>
                    <a:pt x="662326" y="457352"/>
                  </a:cubicBezTo>
                  <a:cubicBezTo>
                    <a:pt x="653595" y="457352"/>
                    <a:pt x="646187" y="464693"/>
                    <a:pt x="646187" y="473344"/>
                  </a:cubicBezTo>
                  <a:moveTo>
                    <a:pt x="646187" y="427596"/>
                  </a:moveTo>
                  <a:cubicBezTo>
                    <a:pt x="646187" y="436247"/>
                    <a:pt x="653595" y="443588"/>
                    <a:pt x="662326" y="443588"/>
                  </a:cubicBezTo>
                  <a:cubicBezTo>
                    <a:pt x="671056" y="443588"/>
                    <a:pt x="678464" y="436772"/>
                    <a:pt x="678464" y="427596"/>
                  </a:cubicBezTo>
                  <a:cubicBezTo>
                    <a:pt x="678464" y="418944"/>
                    <a:pt x="671056" y="411604"/>
                    <a:pt x="662326" y="411604"/>
                  </a:cubicBezTo>
                  <a:cubicBezTo>
                    <a:pt x="653595" y="411604"/>
                    <a:pt x="646187" y="418944"/>
                    <a:pt x="646187" y="427596"/>
                  </a:cubicBezTo>
                  <a:moveTo>
                    <a:pt x="646187" y="381848"/>
                  </a:moveTo>
                  <a:cubicBezTo>
                    <a:pt x="646187" y="390499"/>
                    <a:pt x="653595" y="397840"/>
                    <a:pt x="662326" y="397840"/>
                  </a:cubicBezTo>
                  <a:cubicBezTo>
                    <a:pt x="671056" y="397840"/>
                    <a:pt x="678464" y="391024"/>
                    <a:pt x="678464" y="381848"/>
                  </a:cubicBezTo>
                  <a:cubicBezTo>
                    <a:pt x="678464" y="372672"/>
                    <a:pt x="671056" y="365855"/>
                    <a:pt x="662326" y="365855"/>
                  </a:cubicBezTo>
                  <a:cubicBezTo>
                    <a:pt x="653595" y="365855"/>
                    <a:pt x="646187" y="373196"/>
                    <a:pt x="646187" y="381848"/>
                  </a:cubicBezTo>
                  <a:moveTo>
                    <a:pt x="646187" y="336099"/>
                  </a:moveTo>
                  <a:cubicBezTo>
                    <a:pt x="646187" y="344751"/>
                    <a:pt x="653595" y="352092"/>
                    <a:pt x="662326" y="352092"/>
                  </a:cubicBezTo>
                  <a:cubicBezTo>
                    <a:pt x="671056" y="352092"/>
                    <a:pt x="678464" y="345275"/>
                    <a:pt x="678464" y="336099"/>
                  </a:cubicBezTo>
                  <a:cubicBezTo>
                    <a:pt x="678464" y="327448"/>
                    <a:pt x="671056" y="320107"/>
                    <a:pt x="662326" y="320107"/>
                  </a:cubicBezTo>
                  <a:cubicBezTo>
                    <a:pt x="653595" y="320107"/>
                    <a:pt x="646187" y="327448"/>
                    <a:pt x="646187" y="336099"/>
                  </a:cubicBezTo>
                  <a:moveTo>
                    <a:pt x="646187" y="290351"/>
                  </a:moveTo>
                  <a:cubicBezTo>
                    <a:pt x="646187" y="299003"/>
                    <a:pt x="653595" y="306343"/>
                    <a:pt x="662326" y="306343"/>
                  </a:cubicBezTo>
                  <a:cubicBezTo>
                    <a:pt x="671056" y="306343"/>
                    <a:pt x="678464" y="299527"/>
                    <a:pt x="678464" y="290351"/>
                  </a:cubicBezTo>
                  <a:cubicBezTo>
                    <a:pt x="678464" y="281699"/>
                    <a:pt x="671056" y="274359"/>
                    <a:pt x="662326" y="274359"/>
                  </a:cubicBezTo>
                  <a:cubicBezTo>
                    <a:pt x="653595" y="274359"/>
                    <a:pt x="646187" y="281699"/>
                    <a:pt x="646187" y="290351"/>
                  </a:cubicBezTo>
                  <a:moveTo>
                    <a:pt x="646187" y="244734"/>
                  </a:moveTo>
                  <a:cubicBezTo>
                    <a:pt x="646187" y="253385"/>
                    <a:pt x="653595" y="260726"/>
                    <a:pt x="662326" y="260726"/>
                  </a:cubicBezTo>
                  <a:cubicBezTo>
                    <a:pt x="671056" y="260726"/>
                    <a:pt x="678464" y="253910"/>
                    <a:pt x="678464" y="244734"/>
                  </a:cubicBezTo>
                  <a:cubicBezTo>
                    <a:pt x="678464" y="236082"/>
                    <a:pt x="671056" y="228742"/>
                    <a:pt x="662326" y="228742"/>
                  </a:cubicBezTo>
                  <a:cubicBezTo>
                    <a:pt x="653595" y="228742"/>
                    <a:pt x="646187" y="236082"/>
                    <a:pt x="646187" y="244734"/>
                  </a:cubicBezTo>
                  <a:moveTo>
                    <a:pt x="646187" y="198985"/>
                  </a:moveTo>
                  <a:cubicBezTo>
                    <a:pt x="646187" y="207637"/>
                    <a:pt x="653595" y="214978"/>
                    <a:pt x="662326" y="214978"/>
                  </a:cubicBezTo>
                  <a:cubicBezTo>
                    <a:pt x="671056" y="214978"/>
                    <a:pt x="678464" y="208161"/>
                    <a:pt x="678464" y="198985"/>
                  </a:cubicBezTo>
                  <a:cubicBezTo>
                    <a:pt x="678464" y="189810"/>
                    <a:pt x="671056" y="182993"/>
                    <a:pt x="662326" y="182993"/>
                  </a:cubicBezTo>
                  <a:cubicBezTo>
                    <a:pt x="653595" y="182993"/>
                    <a:pt x="646187" y="190334"/>
                    <a:pt x="646187" y="198985"/>
                  </a:cubicBezTo>
                  <a:moveTo>
                    <a:pt x="646187" y="153237"/>
                  </a:moveTo>
                  <a:cubicBezTo>
                    <a:pt x="646187" y="161889"/>
                    <a:pt x="653595" y="169229"/>
                    <a:pt x="662326" y="169229"/>
                  </a:cubicBezTo>
                  <a:cubicBezTo>
                    <a:pt x="671056" y="169229"/>
                    <a:pt x="678464" y="162413"/>
                    <a:pt x="678464" y="153237"/>
                  </a:cubicBezTo>
                  <a:cubicBezTo>
                    <a:pt x="678464" y="144061"/>
                    <a:pt x="671056" y="137245"/>
                    <a:pt x="662326" y="137245"/>
                  </a:cubicBezTo>
                  <a:cubicBezTo>
                    <a:pt x="653595" y="137245"/>
                    <a:pt x="646187" y="144586"/>
                    <a:pt x="646187" y="153237"/>
                  </a:cubicBezTo>
                  <a:moveTo>
                    <a:pt x="646187" y="107489"/>
                  </a:moveTo>
                  <a:cubicBezTo>
                    <a:pt x="646187" y="116140"/>
                    <a:pt x="653595" y="123481"/>
                    <a:pt x="662326" y="123481"/>
                  </a:cubicBezTo>
                  <a:cubicBezTo>
                    <a:pt x="671056" y="123481"/>
                    <a:pt x="678464" y="116665"/>
                    <a:pt x="678464" y="107489"/>
                  </a:cubicBezTo>
                  <a:cubicBezTo>
                    <a:pt x="678464" y="98837"/>
                    <a:pt x="671056" y="91497"/>
                    <a:pt x="662326" y="91497"/>
                  </a:cubicBezTo>
                  <a:cubicBezTo>
                    <a:pt x="653595" y="91497"/>
                    <a:pt x="646187" y="98837"/>
                    <a:pt x="646187" y="107489"/>
                  </a:cubicBezTo>
                  <a:moveTo>
                    <a:pt x="646187" y="61741"/>
                  </a:moveTo>
                  <a:cubicBezTo>
                    <a:pt x="646187" y="70392"/>
                    <a:pt x="653595" y="77733"/>
                    <a:pt x="662326" y="77733"/>
                  </a:cubicBezTo>
                  <a:cubicBezTo>
                    <a:pt x="671056" y="77733"/>
                    <a:pt x="678464" y="70916"/>
                    <a:pt x="678464" y="61741"/>
                  </a:cubicBezTo>
                  <a:cubicBezTo>
                    <a:pt x="678464" y="52565"/>
                    <a:pt x="671056" y="45748"/>
                    <a:pt x="662326" y="45748"/>
                  </a:cubicBezTo>
                  <a:cubicBezTo>
                    <a:pt x="653595" y="45748"/>
                    <a:pt x="646187" y="53089"/>
                    <a:pt x="646187" y="61741"/>
                  </a:cubicBezTo>
                  <a:moveTo>
                    <a:pt x="646187" y="15992"/>
                  </a:moveTo>
                  <a:cubicBezTo>
                    <a:pt x="646187" y="24644"/>
                    <a:pt x="653595" y="31984"/>
                    <a:pt x="662326" y="31984"/>
                  </a:cubicBezTo>
                  <a:cubicBezTo>
                    <a:pt x="671056" y="31984"/>
                    <a:pt x="678464" y="25168"/>
                    <a:pt x="678464" y="15992"/>
                  </a:cubicBezTo>
                  <a:cubicBezTo>
                    <a:pt x="678464" y="7341"/>
                    <a:pt x="671056" y="0"/>
                    <a:pt x="662326" y="0"/>
                  </a:cubicBezTo>
                  <a:cubicBezTo>
                    <a:pt x="653595" y="0"/>
                    <a:pt x="646187" y="7341"/>
                    <a:pt x="646187" y="15992"/>
                  </a:cubicBezTo>
                  <a:moveTo>
                    <a:pt x="646187" y="930827"/>
                  </a:moveTo>
                  <a:cubicBezTo>
                    <a:pt x="646187" y="939479"/>
                    <a:pt x="653595" y="946820"/>
                    <a:pt x="662326" y="946820"/>
                  </a:cubicBezTo>
                  <a:cubicBezTo>
                    <a:pt x="671056" y="946820"/>
                    <a:pt x="678464" y="940003"/>
                    <a:pt x="678464" y="930827"/>
                  </a:cubicBezTo>
                  <a:cubicBezTo>
                    <a:pt x="678464" y="921651"/>
                    <a:pt x="671056" y="914835"/>
                    <a:pt x="662326" y="914835"/>
                  </a:cubicBezTo>
                  <a:cubicBezTo>
                    <a:pt x="653595" y="914835"/>
                    <a:pt x="646187" y="922176"/>
                    <a:pt x="646187" y="930827"/>
                  </a:cubicBezTo>
                  <a:moveTo>
                    <a:pt x="646187" y="885079"/>
                  </a:moveTo>
                  <a:cubicBezTo>
                    <a:pt x="646187" y="893731"/>
                    <a:pt x="653595" y="901071"/>
                    <a:pt x="662326" y="901071"/>
                  </a:cubicBezTo>
                  <a:cubicBezTo>
                    <a:pt x="671056" y="901071"/>
                    <a:pt x="678464" y="894255"/>
                    <a:pt x="678464" y="885079"/>
                  </a:cubicBezTo>
                  <a:cubicBezTo>
                    <a:pt x="678464" y="876428"/>
                    <a:pt x="671056" y="869087"/>
                    <a:pt x="662326" y="869087"/>
                  </a:cubicBezTo>
                  <a:cubicBezTo>
                    <a:pt x="653595" y="869087"/>
                    <a:pt x="646187" y="876428"/>
                    <a:pt x="646187" y="885079"/>
                  </a:cubicBezTo>
                  <a:moveTo>
                    <a:pt x="646187" y="839331"/>
                  </a:moveTo>
                  <a:cubicBezTo>
                    <a:pt x="646187" y="847982"/>
                    <a:pt x="653595" y="855323"/>
                    <a:pt x="662326" y="855323"/>
                  </a:cubicBezTo>
                  <a:cubicBezTo>
                    <a:pt x="671056" y="855323"/>
                    <a:pt x="678464" y="848507"/>
                    <a:pt x="678464" y="839331"/>
                  </a:cubicBezTo>
                  <a:cubicBezTo>
                    <a:pt x="678464" y="830155"/>
                    <a:pt x="671056" y="823339"/>
                    <a:pt x="662326" y="823339"/>
                  </a:cubicBezTo>
                  <a:cubicBezTo>
                    <a:pt x="653595" y="823339"/>
                    <a:pt x="646187" y="830679"/>
                    <a:pt x="646187" y="839331"/>
                  </a:cubicBezTo>
                  <a:moveTo>
                    <a:pt x="646187" y="793582"/>
                  </a:moveTo>
                  <a:cubicBezTo>
                    <a:pt x="646187" y="802234"/>
                    <a:pt x="653595" y="809575"/>
                    <a:pt x="662326" y="809575"/>
                  </a:cubicBezTo>
                  <a:cubicBezTo>
                    <a:pt x="671056" y="809575"/>
                    <a:pt x="678464" y="802758"/>
                    <a:pt x="678464" y="793582"/>
                  </a:cubicBezTo>
                  <a:cubicBezTo>
                    <a:pt x="678464" y="784931"/>
                    <a:pt x="671056" y="777590"/>
                    <a:pt x="662326" y="777590"/>
                  </a:cubicBezTo>
                  <a:cubicBezTo>
                    <a:pt x="653595" y="777590"/>
                    <a:pt x="646187" y="784931"/>
                    <a:pt x="646187" y="793582"/>
                  </a:cubicBezTo>
                  <a:moveTo>
                    <a:pt x="646187" y="747834"/>
                  </a:moveTo>
                  <a:cubicBezTo>
                    <a:pt x="646187" y="756486"/>
                    <a:pt x="653595" y="763826"/>
                    <a:pt x="662326" y="763826"/>
                  </a:cubicBezTo>
                  <a:cubicBezTo>
                    <a:pt x="671056" y="763826"/>
                    <a:pt x="678464" y="757010"/>
                    <a:pt x="678464" y="747834"/>
                  </a:cubicBezTo>
                  <a:cubicBezTo>
                    <a:pt x="678464" y="739183"/>
                    <a:pt x="671056" y="731842"/>
                    <a:pt x="662326" y="731842"/>
                  </a:cubicBezTo>
                  <a:cubicBezTo>
                    <a:pt x="653595" y="731842"/>
                    <a:pt x="646187" y="739183"/>
                    <a:pt x="646187" y="747834"/>
                  </a:cubicBezTo>
                  <a:moveTo>
                    <a:pt x="646187" y="702217"/>
                  </a:moveTo>
                  <a:cubicBezTo>
                    <a:pt x="646187" y="710868"/>
                    <a:pt x="653595" y="718209"/>
                    <a:pt x="662326" y="718209"/>
                  </a:cubicBezTo>
                  <a:cubicBezTo>
                    <a:pt x="671056" y="718209"/>
                    <a:pt x="678464" y="711393"/>
                    <a:pt x="678464" y="702217"/>
                  </a:cubicBezTo>
                  <a:cubicBezTo>
                    <a:pt x="678464" y="693041"/>
                    <a:pt x="671056" y="686225"/>
                    <a:pt x="662326" y="686225"/>
                  </a:cubicBezTo>
                  <a:cubicBezTo>
                    <a:pt x="653595" y="686225"/>
                    <a:pt x="646187" y="693565"/>
                    <a:pt x="646187" y="702217"/>
                  </a:cubicBezTo>
                  <a:moveTo>
                    <a:pt x="646187" y="656469"/>
                  </a:moveTo>
                  <a:cubicBezTo>
                    <a:pt x="646187" y="665120"/>
                    <a:pt x="653595" y="672461"/>
                    <a:pt x="662326" y="672461"/>
                  </a:cubicBezTo>
                  <a:cubicBezTo>
                    <a:pt x="671056" y="672461"/>
                    <a:pt x="678464" y="665644"/>
                    <a:pt x="678464" y="656469"/>
                  </a:cubicBezTo>
                  <a:cubicBezTo>
                    <a:pt x="678464" y="647817"/>
                    <a:pt x="671056" y="640476"/>
                    <a:pt x="662326" y="640476"/>
                  </a:cubicBezTo>
                  <a:cubicBezTo>
                    <a:pt x="653595" y="640476"/>
                    <a:pt x="646187" y="647817"/>
                    <a:pt x="646187" y="656469"/>
                  </a:cubicBezTo>
                  <a:moveTo>
                    <a:pt x="600022" y="610589"/>
                  </a:moveTo>
                  <a:cubicBezTo>
                    <a:pt x="600022" y="619241"/>
                    <a:pt x="607430" y="626581"/>
                    <a:pt x="616160" y="626581"/>
                  </a:cubicBezTo>
                  <a:cubicBezTo>
                    <a:pt x="624891" y="626581"/>
                    <a:pt x="632298" y="619765"/>
                    <a:pt x="632298" y="610589"/>
                  </a:cubicBezTo>
                  <a:cubicBezTo>
                    <a:pt x="632298" y="601413"/>
                    <a:pt x="624891" y="594597"/>
                    <a:pt x="616160" y="594597"/>
                  </a:cubicBezTo>
                  <a:cubicBezTo>
                    <a:pt x="607430" y="594597"/>
                    <a:pt x="600022" y="601938"/>
                    <a:pt x="600022" y="610589"/>
                  </a:cubicBezTo>
                  <a:moveTo>
                    <a:pt x="600022" y="564841"/>
                  </a:moveTo>
                  <a:cubicBezTo>
                    <a:pt x="600022" y="573492"/>
                    <a:pt x="607430" y="580833"/>
                    <a:pt x="616160" y="580833"/>
                  </a:cubicBezTo>
                  <a:cubicBezTo>
                    <a:pt x="624891" y="580833"/>
                    <a:pt x="632298" y="574017"/>
                    <a:pt x="632298" y="564841"/>
                  </a:cubicBezTo>
                  <a:cubicBezTo>
                    <a:pt x="632298" y="556189"/>
                    <a:pt x="624891" y="548849"/>
                    <a:pt x="616160" y="548849"/>
                  </a:cubicBezTo>
                  <a:cubicBezTo>
                    <a:pt x="607430" y="548849"/>
                    <a:pt x="600022" y="556189"/>
                    <a:pt x="600022" y="564841"/>
                  </a:cubicBezTo>
                  <a:moveTo>
                    <a:pt x="600022" y="519093"/>
                  </a:moveTo>
                  <a:cubicBezTo>
                    <a:pt x="600022" y="527744"/>
                    <a:pt x="607430" y="535085"/>
                    <a:pt x="616160" y="535085"/>
                  </a:cubicBezTo>
                  <a:cubicBezTo>
                    <a:pt x="624891" y="535085"/>
                    <a:pt x="632298" y="528268"/>
                    <a:pt x="632298" y="519093"/>
                  </a:cubicBezTo>
                  <a:cubicBezTo>
                    <a:pt x="632298" y="509917"/>
                    <a:pt x="624891" y="503100"/>
                    <a:pt x="616160" y="503100"/>
                  </a:cubicBezTo>
                  <a:cubicBezTo>
                    <a:pt x="607430" y="503100"/>
                    <a:pt x="600022" y="510441"/>
                    <a:pt x="600022" y="519093"/>
                  </a:cubicBezTo>
                  <a:moveTo>
                    <a:pt x="600022" y="473344"/>
                  </a:moveTo>
                  <a:cubicBezTo>
                    <a:pt x="600022" y="481996"/>
                    <a:pt x="607430" y="489337"/>
                    <a:pt x="616160" y="489337"/>
                  </a:cubicBezTo>
                  <a:cubicBezTo>
                    <a:pt x="624891" y="489337"/>
                    <a:pt x="632298" y="482520"/>
                    <a:pt x="632298" y="473344"/>
                  </a:cubicBezTo>
                  <a:cubicBezTo>
                    <a:pt x="632298" y="464168"/>
                    <a:pt x="624891" y="457352"/>
                    <a:pt x="616160" y="457352"/>
                  </a:cubicBezTo>
                  <a:cubicBezTo>
                    <a:pt x="607430" y="457352"/>
                    <a:pt x="600022" y="464693"/>
                    <a:pt x="600022" y="473344"/>
                  </a:cubicBezTo>
                  <a:moveTo>
                    <a:pt x="600022" y="427596"/>
                  </a:moveTo>
                  <a:cubicBezTo>
                    <a:pt x="600022" y="436247"/>
                    <a:pt x="607430" y="443588"/>
                    <a:pt x="616160" y="443588"/>
                  </a:cubicBezTo>
                  <a:cubicBezTo>
                    <a:pt x="624891" y="443588"/>
                    <a:pt x="632298" y="436772"/>
                    <a:pt x="632298" y="427596"/>
                  </a:cubicBezTo>
                  <a:cubicBezTo>
                    <a:pt x="632298" y="418944"/>
                    <a:pt x="624891" y="411604"/>
                    <a:pt x="616160" y="411604"/>
                  </a:cubicBezTo>
                  <a:cubicBezTo>
                    <a:pt x="607430" y="411604"/>
                    <a:pt x="600022" y="418944"/>
                    <a:pt x="600022" y="427596"/>
                  </a:cubicBezTo>
                  <a:moveTo>
                    <a:pt x="600022" y="381848"/>
                  </a:moveTo>
                  <a:cubicBezTo>
                    <a:pt x="600022" y="390499"/>
                    <a:pt x="607430" y="397840"/>
                    <a:pt x="616160" y="397840"/>
                  </a:cubicBezTo>
                  <a:cubicBezTo>
                    <a:pt x="624891" y="397840"/>
                    <a:pt x="632298" y="391024"/>
                    <a:pt x="632298" y="381848"/>
                  </a:cubicBezTo>
                  <a:cubicBezTo>
                    <a:pt x="632298" y="372672"/>
                    <a:pt x="624891" y="365855"/>
                    <a:pt x="616160" y="365855"/>
                  </a:cubicBezTo>
                  <a:cubicBezTo>
                    <a:pt x="607430" y="365855"/>
                    <a:pt x="600022" y="373196"/>
                    <a:pt x="600022" y="381848"/>
                  </a:cubicBezTo>
                  <a:moveTo>
                    <a:pt x="600022" y="336099"/>
                  </a:moveTo>
                  <a:cubicBezTo>
                    <a:pt x="600022" y="344751"/>
                    <a:pt x="607430" y="352092"/>
                    <a:pt x="616160" y="352092"/>
                  </a:cubicBezTo>
                  <a:cubicBezTo>
                    <a:pt x="624891" y="352092"/>
                    <a:pt x="632298" y="345275"/>
                    <a:pt x="632298" y="336099"/>
                  </a:cubicBezTo>
                  <a:cubicBezTo>
                    <a:pt x="632298" y="327448"/>
                    <a:pt x="624891" y="320107"/>
                    <a:pt x="616160" y="320107"/>
                  </a:cubicBezTo>
                  <a:cubicBezTo>
                    <a:pt x="607430" y="320107"/>
                    <a:pt x="600022" y="327448"/>
                    <a:pt x="600022" y="336099"/>
                  </a:cubicBezTo>
                  <a:moveTo>
                    <a:pt x="600022" y="290351"/>
                  </a:moveTo>
                  <a:cubicBezTo>
                    <a:pt x="600022" y="299003"/>
                    <a:pt x="607430" y="306343"/>
                    <a:pt x="616160" y="306343"/>
                  </a:cubicBezTo>
                  <a:cubicBezTo>
                    <a:pt x="624891" y="306343"/>
                    <a:pt x="632298" y="299527"/>
                    <a:pt x="632298" y="290351"/>
                  </a:cubicBezTo>
                  <a:cubicBezTo>
                    <a:pt x="632298" y="281699"/>
                    <a:pt x="624891" y="274359"/>
                    <a:pt x="616160" y="274359"/>
                  </a:cubicBezTo>
                  <a:cubicBezTo>
                    <a:pt x="607430" y="274359"/>
                    <a:pt x="600022" y="281699"/>
                    <a:pt x="600022" y="290351"/>
                  </a:cubicBezTo>
                  <a:moveTo>
                    <a:pt x="600022" y="244734"/>
                  </a:moveTo>
                  <a:cubicBezTo>
                    <a:pt x="600022" y="253385"/>
                    <a:pt x="607430" y="260726"/>
                    <a:pt x="616160" y="260726"/>
                  </a:cubicBezTo>
                  <a:cubicBezTo>
                    <a:pt x="624891" y="260726"/>
                    <a:pt x="632298" y="253910"/>
                    <a:pt x="632298" y="244734"/>
                  </a:cubicBezTo>
                  <a:cubicBezTo>
                    <a:pt x="632298" y="236082"/>
                    <a:pt x="624891" y="228742"/>
                    <a:pt x="616160" y="228742"/>
                  </a:cubicBezTo>
                  <a:cubicBezTo>
                    <a:pt x="607430" y="228742"/>
                    <a:pt x="600022" y="236082"/>
                    <a:pt x="600022" y="244734"/>
                  </a:cubicBezTo>
                  <a:moveTo>
                    <a:pt x="600022" y="198985"/>
                  </a:moveTo>
                  <a:cubicBezTo>
                    <a:pt x="600022" y="207637"/>
                    <a:pt x="607430" y="214978"/>
                    <a:pt x="616160" y="214978"/>
                  </a:cubicBezTo>
                  <a:cubicBezTo>
                    <a:pt x="624891" y="214978"/>
                    <a:pt x="632298" y="208161"/>
                    <a:pt x="632298" y="198985"/>
                  </a:cubicBezTo>
                  <a:cubicBezTo>
                    <a:pt x="632298" y="189810"/>
                    <a:pt x="624891" y="182993"/>
                    <a:pt x="616160" y="182993"/>
                  </a:cubicBezTo>
                  <a:cubicBezTo>
                    <a:pt x="607430" y="182993"/>
                    <a:pt x="600022" y="190334"/>
                    <a:pt x="600022" y="198985"/>
                  </a:cubicBezTo>
                  <a:moveTo>
                    <a:pt x="600022" y="153237"/>
                  </a:moveTo>
                  <a:cubicBezTo>
                    <a:pt x="600022" y="161889"/>
                    <a:pt x="607430" y="169229"/>
                    <a:pt x="616160" y="169229"/>
                  </a:cubicBezTo>
                  <a:cubicBezTo>
                    <a:pt x="624891" y="169229"/>
                    <a:pt x="632298" y="162413"/>
                    <a:pt x="632298" y="153237"/>
                  </a:cubicBezTo>
                  <a:cubicBezTo>
                    <a:pt x="632298" y="144061"/>
                    <a:pt x="624891" y="137245"/>
                    <a:pt x="616160" y="137245"/>
                  </a:cubicBezTo>
                  <a:cubicBezTo>
                    <a:pt x="607430" y="137245"/>
                    <a:pt x="600022" y="144586"/>
                    <a:pt x="600022" y="153237"/>
                  </a:cubicBezTo>
                  <a:moveTo>
                    <a:pt x="600022" y="107489"/>
                  </a:moveTo>
                  <a:cubicBezTo>
                    <a:pt x="600022" y="116140"/>
                    <a:pt x="607430" y="123481"/>
                    <a:pt x="616160" y="123481"/>
                  </a:cubicBezTo>
                  <a:cubicBezTo>
                    <a:pt x="624891" y="123481"/>
                    <a:pt x="632298" y="116665"/>
                    <a:pt x="632298" y="107489"/>
                  </a:cubicBezTo>
                  <a:cubicBezTo>
                    <a:pt x="632298" y="98837"/>
                    <a:pt x="624891" y="91497"/>
                    <a:pt x="616160" y="91497"/>
                  </a:cubicBezTo>
                  <a:cubicBezTo>
                    <a:pt x="607430" y="91497"/>
                    <a:pt x="600022" y="98837"/>
                    <a:pt x="600022" y="107489"/>
                  </a:cubicBezTo>
                  <a:moveTo>
                    <a:pt x="600022" y="61741"/>
                  </a:moveTo>
                  <a:cubicBezTo>
                    <a:pt x="600022" y="70392"/>
                    <a:pt x="607430" y="77733"/>
                    <a:pt x="616160" y="77733"/>
                  </a:cubicBezTo>
                  <a:cubicBezTo>
                    <a:pt x="624891" y="77733"/>
                    <a:pt x="632298" y="70916"/>
                    <a:pt x="632298" y="61741"/>
                  </a:cubicBezTo>
                  <a:cubicBezTo>
                    <a:pt x="632298" y="52565"/>
                    <a:pt x="624891" y="45748"/>
                    <a:pt x="616160" y="45748"/>
                  </a:cubicBezTo>
                  <a:cubicBezTo>
                    <a:pt x="607430" y="45748"/>
                    <a:pt x="600022" y="53089"/>
                    <a:pt x="600022" y="61741"/>
                  </a:cubicBezTo>
                  <a:moveTo>
                    <a:pt x="600022" y="15992"/>
                  </a:moveTo>
                  <a:cubicBezTo>
                    <a:pt x="600022" y="24644"/>
                    <a:pt x="607430" y="31984"/>
                    <a:pt x="616160" y="31984"/>
                  </a:cubicBezTo>
                  <a:cubicBezTo>
                    <a:pt x="624891" y="31984"/>
                    <a:pt x="632298" y="25168"/>
                    <a:pt x="632298" y="15992"/>
                  </a:cubicBezTo>
                  <a:cubicBezTo>
                    <a:pt x="632298" y="7341"/>
                    <a:pt x="624891" y="0"/>
                    <a:pt x="616160" y="0"/>
                  </a:cubicBezTo>
                  <a:cubicBezTo>
                    <a:pt x="607430" y="0"/>
                    <a:pt x="600022" y="7341"/>
                    <a:pt x="600022" y="15992"/>
                  </a:cubicBezTo>
                  <a:moveTo>
                    <a:pt x="600022" y="930827"/>
                  </a:moveTo>
                  <a:cubicBezTo>
                    <a:pt x="600022" y="939479"/>
                    <a:pt x="607430" y="946820"/>
                    <a:pt x="616160" y="946820"/>
                  </a:cubicBezTo>
                  <a:cubicBezTo>
                    <a:pt x="624891" y="946820"/>
                    <a:pt x="632298" y="940003"/>
                    <a:pt x="632298" y="930827"/>
                  </a:cubicBezTo>
                  <a:cubicBezTo>
                    <a:pt x="632298" y="921651"/>
                    <a:pt x="624891" y="914835"/>
                    <a:pt x="616160" y="914835"/>
                  </a:cubicBezTo>
                  <a:cubicBezTo>
                    <a:pt x="607430" y="914835"/>
                    <a:pt x="600022" y="922176"/>
                    <a:pt x="600022" y="930827"/>
                  </a:cubicBezTo>
                  <a:moveTo>
                    <a:pt x="600022" y="885079"/>
                  </a:moveTo>
                  <a:cubicBezTo>
                    <a:pt x="600022" y="893731"/>
                    <a:pt x="607430" y="901071"/>
                    <a:pt x="616160" y="901071"/>
                  </a:cubicBezTo>
                  <a:cubicBezTo>
                    <a:pt x="624891" y="901071"/>
                    <a:pt x="632298" y="894255"/>
                    <a:pt x="632298" y="885079"/>
                  </a:cubicBezTo>
                  <a:cubicBezTo>
                    <a:pt x="632298" y="876428"/>
                    <a:pt x="624891" y="869087"/>
                    <a:pt x="616160" y="869087"/>
                  </a:cubicBezTo>
                  <a:cubicBezTo>
                    <a:pt x="607430" y="869087"/>
                    <a:pt x="600022" y="876428"/>
                    <a:pt x="600022" y="885079"/>
                  </a:cubicBezTo>
                  <a:moveTo>
                    <a:pt x="600022" y="839331"/>
                  </a:moveTo>
                  <a:cubicBezTo>
                    <a:pt x="600022" y="847982"/>
                    <a:pt x="607430" y="855323"/>
                    <a:pt x="616160" y="855323"/>
                  </a:cubicBezTo>
                  <a:cubicBezTo>
                    <a:pt x="624891" y="855323"/>
                    <a:pt x="632298" y="848507"/>
                    <a:pt x="632298" y="839331"/>
                  </a:cubicBezTo>
                  <a:cubicBezTo>
                    <a:pt x="632298" y="830155"/>
                    <a:pt x="624891" y="823339"/>
                    <a:pt x="616160" y="823339"/>
                  </a:cubicBezTo>
                  <a:cubicBezTo>
                    <a:pt x="607430" y="823339"/>
                    <a:pt x="600022" y="830679"/>
                    <a:pt x="600022" y="839331"/>
                  </a:cubicBezTo>
                  <a:moveTo>
                    <a:pt x="600022" y="793582"/>
                  </a:moveTo>
                  <a:cubicBezTo>
                    <a:pt x="600022" y="802234"/>
                    <a:pt x="607430" y="809575"/>
                    <a:pt x="616160" y="809575"/>
                  </a:cubicBezTo>
                  <a:cubicBezTo>
                    <a:pt x="624891" y="809575"/>
                    <a:pt x="632298" y="802758"/>
                    <a:pt x="632298" y="793582"/>
                  </a:cubicBezTo>
                  <a:cubicBezTo>
                    <a:pt x="632298" y="784931"/>
                    <a:pt x="624891" y="777590"/>
                    <a:pt x="616160" y="777590"/>
                  </a:cubicBezTo>
                  <a:cubicBezTo>
                    <a:pt x="607430" y="777590"/>
                    <a:pt x="600022" y="784931"/>
                    <a:pt x="600022" y="793582"/>
                  </a:cubicBezTo>
                  <a:moveTo>
                    <a:pt x="600022" y="747834"/>
                  </a:moveTo>
                  <a:cubicBezTo>
                    <a:pt x="600022" y="756486"/>
                    <a:pt x="607430" y="763826"/>
                    <a:pt x="616160" y="763826"/>
                  </a:cubicBezTo>
                  <a:cubicBezTo>
                    <a:pt x="624891" y="763826"/>
                    <a:pt x="632298" y="757010"/>
                    <a:pt x="632298" y="747834"/>
                  </a:cubicBezTo>
                  <a:cubicBezTo>
                    <a:pt x="632298" y="739183"/>
                    <a:pt x="624891" y="731842"/>
                    <a:pt x="616160" y="731842"/>
                  </a:cubicBezTo>
                  <a:cubicBezTo>
                    <a:pt x="607430" y="731842"/>
                    <a:pt x="600022" y="739183"/>
                    <a:pt x="600022" y="747834"/>
                  </a:cubicBezTo>
                  <a:moveTo>
                    <a:pt x="600022" y="702217"/>
                  </a:moveTo>
                  <a:cubicBezTo>
                    <a:pt x="600022" y="710868"/>
                    <a:pt x="607430" y="718209"/>
                    <a:pt x="616160" y="718209"/>
                  </a:cubicBezTo>
                  <a:cubicBezTo>
                    <a:pt x="624891" y="718209"/>
                    <a:pt x="632298" y="711393"/>
                    <a:pt x="632298" y="702217"/>
                  </a:cubicBezTo>
                  <a:cubicBezTo>
                    <a:pt x="632298" y="693041"/>
                    <a:pt x="624891" y="686225"/>
                    <a:pt x="616160" y="686225"/>
                  </a:cubicBezTo>
                  <a:cubicBezTo>
                    <a:pt x="607430" y="686225"/>
                    <a:pt x="600022" y="693565"/>
                    <a:pt x="600022" y="702217"/>
                  </a:cubicBezTo>
                  <a:moveTo>
                    <a:pt x="600022" y="656469"/>
                  </a:moveTo>
                  <a:cubicBezTo>
                    <a:pt x="600022" y="665120"/>
                    <a:pt x="607430" y="672461"/>
                    <a:pt x="616160" y="672461"/>
                  </a:cubicBezTo>
                  <a:cubicBezTo>
                    <a:pt x="624891" y="672461"/>
                    <a:pt x="632298" y="665644"/>
                    <a:pt x="632298" y="656469"/>
                  </a:cubicBezTo>
                  <a:cubicBezTo>
                    <a:pt x="632298" y="647817"/>
                    <a:pt x="624891" y="640476"/>
                    <a:pt x="616160" y="640476"/>
                  </a:cubicBezTo>
                  <a:cubicBezTo>
                    <a:pt x="607430" y="640476"/>
                    <a:pt x="600022" y="647817"/>
                    <a:pt x="600022" y="656469"/>
                  </a:cubicBezTo>
                  <a:moveTo>
                    <a:pt x="553856" y="610589"/>
                  </a:moveTo>
                  <a:cubicBezTo>
                    <a:pt x="553856" y="619241"/>
                    <a:pt x="561264" y="626581"/>
                    <a:pt x="569994" y="626581"/>
                  </a:cubicBezTo>
                  <a:cubicBezTo>
                    <a:pt x="578725" y="626581"/>
                    <a:pt x="586132" y="619765"/>
                    <a:pt x="586132" y="610589"/>
                  </a:cubicBezTo>
                  <a:cubicBezTo>
                    <a:pt x="586132" y="601413"/>
                    <a:pt x="578725" y="594597"/>
                    <a:pt x="569994" y="594597"/>
                  </a:cubicBezTo>
                  <a:cubicBezTo>
                    <a:pt x="561264" y="594597"/>
                    <a:pt x="553856" y="601938"/>
                    <a:pt x="553856" y="610589"/>
                  </a:cubicBezTo>
                  <a:moveTo>
                    <a:pt x="553856" y="564841"/>
                  </a:moveTo>
                  <a:cubicBezTo>
                    <a:pt x="553856" y="573492"/>
                    <a:pt x="561264" y="580833"/>
                    <a:pt x="569994" y="580833"/>
                  </a:cubicBezTo>
                  <a:cubicBezTo>
                    <a:pt x="578725" y="580833"/>
                    <a:pt x="586132" y="574017"/>
                    <a:pt x="586132" y="564841"/>
                  </a:cubicBezTo>
                  <a:cubicBezTo>
                    <a:pt x="586132" y="556189"/>
                    <a:pt x="578725" y="548849"/>
                    <a:pt x="569994" y="548849"/>
                  </a:cubicBezTo>
                  <a:cubicBezTo>
                    <a:pt x="561264" y="548849"/>
                    <a:pt x="553856" y="556189"/>
                    <a:pt x="553856" y="564841"/>
                  </a:cubicBezTo>
                  <a:moveTo>
                    <a:pt x="553856" y="519093"/>
                  </a:moveTo>
                  <a:cubicBezTo>
                    <a:pt x="553856" y="527744"/>
                    <a:pt x="561264" y="535085"/>
                    <a:pt x="569994" y="535085"/>
                  </a:cubicBezTo>
                  <a:cubicBezTo>
                    <a:pt x="578725" y="535085"/>
                    <a:pt x="586132" y="528268"/>
                    <a:pt x="586132" y="519093"/>
                  </a:cubicBezTo>
                  <a:cubicBezTo>
                    <a:pt x="586132" y="509917"/>
                    <a:pt x="578725" y="503100"/>
                    <a:pt x="569994" y="503100"/>
                  </a:cubicBezTo>
                  <a:cubicBezTo>
                    <a:pt x="561264" y="503100"/>
                    <a:pt x="553856" y="510441"/>
                    <a:pt x="553856" y="519093"/>
                  </a:cubicBezTo>
                  <a:moveTo>
                    <a:pt x="553856" y="473344"/>
                  </a:moveTo>
                  <a:cubicBezTo>
                    <a:pt x="553856" y="481996"/>
                    <a:pt x="561264" y="489337"/>
                    <a:pt x="569994" y="489337"/>
                  </a:cubicBezTo>
                  <a:cubicBezTo>
                    <a:pt x="578725" y="489337"/>
                    <a:pt x="586132" y="482520"/>
                    <a:pt x="586132" y="473344"/>
                  </a:cubicBezTo>
                  <a:cubicBezTo>
                    <a:pt x="586132" y="464168"/>
                    <a:pt x="578725" y="457352"/>
                    <a:pt x="569994" y="457352"/>
                  </a:cubicBezTo>
                  <a:cubicBezTo>
                    <a:pt x="561264" y="457352"/>
                    <a:pt x="553856" y="464693"/>
                    <a:pt x="553856" y="473344"/>
                  </a:cubicBezTo>
                  <a:moveTo>
                    <a:pt x="553856" y="427596"/>
                  </a:moveTo>
                  <a:cubicBezTo>
                    <a:pt x="553856" y="436247"/>
                    <a:pt x="561264" y="443588"/>
                    <a:pt x="569994" y="443588"/>
                  </a:cubicBezTo>
                  <a:cubicBezTo>
                    <a:pt x="578725" y="443588"/>
                    <a:pt x="586132" y="436772"/>
                    <a:pt x="586132" y="427596"/>
                  </a:cubicBezTo>
                  <a:cubicBezTo>
                    <a:pt x="586132" y="418944"/>
                    <a:pt x="578725" y="411604"/>
                    <a:pt x="569994" y="411604"/>
                  </a:cubicBezTo>
                  <a:cubicBezTo>
                    <a:pt x="561264" y="411604"/>
                    <a:pt x="553856" y="418944"/>
                    <a:pt x="553856" y="427596"/>
                  </a:cubicBezTo>
                  <a:moveTo>
                    <a:pt x="553856" y="381848"/>
                  </a:moveTo>
                  <a:cubicBezTo>
                    <a:pt x="553856" y="390499"/>
                    <a:pt x="561264" y="397840"/>
                    <a:pt x="569994" y="397840"/>
                  </a:cubicBezTo>
                  <a:cubicBezTo>
                    <a:pt x="578725" y="397840"/>
                    <a:pt x="586132" y="391024"/>
                    <a:pt x="586132" y="381848"/>
                  </a:cubicBezTo>
                  <a:cubicBezTo>
                    <a:pt x="586132" y="372672"/>
                    <a:pt x="578725" y="365855"/>
                    <a:pt x="569994" y="365855"/>
                  </a:cubicBezTo>
                  <a:cubicBezTo>
                    <a:pt x="561264" y="365855"/>
                    <a:pt x="553856" y="373196"/>
                    <a:pt x="553856" y="381848"/>
                  </a:cubicBezTo>
                  <a:moveTo>
                    <a:pt x="553856" y="336099"/>
                  </a:moveTo>
                  <a:cubicBezTo>
                    <a:pt x="553856" y="344751"/>
                    <a:pt x="561264" y="352092"/>
                    <a:pt x="569994" y="352092"/>
                  </a:cubicBezTo>
                  <a:cubicBezTo>
                    <a:pt x="578725" y="352092"/>
                    <a:pt x="586132" y="345275"/>
                    <a:pt x="586132" y="336099"/>
                  </a:cubicBezTo>
                  <a:cubicBezTo>
                    <a:pt x="586132" y="327448"/>
                    <a:pt x="578725" y="320107"/>
                    <a:pt x="569994" y="320107"/>
                  </a:cubicBezTo>
                  <a:cubicBezTo>
                    <a:pt x="561264" y="320107"/>
                    <a:pt x="553856" y="327448"/>
                    <a:pt x="553856" y="336099"/>
                  </a:cubicBezTo>
                  <a:moveTo>
                    <a:pt x="553856" y="290351"/>
                  </a:moveTo>
                  <a:cubicBezTo>
                    <a:pt x="553856" y="299003"/>
                    <a:pt x="561264" y="306343"/>
                    <a:pt x="569994" y="306343"/>
                  </a:cubicBezTo>
                  <a:cubicBezTo>
                    <a:pt x="578725" y="306343"/>
                    <a:pt x="586132" y="299527"/>
                    <a:pt x="586132" y="290351"/>
                  </a:cubicBezTo>
                  <a:cubicBezTo>
                    <a:pt x="586132" y="281699"/>
                    <a:pt x="578725" y="274359"/>
                    <a:pt x="569994" y="274359"/>
                  </a:cubicBezTo>
                  <a:cubicBezTo>
                    <a:pt x="561264" y="274359"/>
                    <a:pt x="553856" y="281699"/>
                    <a:pt x="553856" y="290351"/>
                  </a:cubicBezTo>
                  <a:moveTo>
                    <a:pt x="553856" y="244734"/>
                  </a:moveTo>
                  <a:cubicBezTo>
                    <a:pt x="553856" y="253385"/>
                    <a:pt x="561264" y="260726"/>
                    <a:pt x="569994" y="260726"/>
                  </a:cubicBezTo>
                  <a:cubicBezTo>
                    <a:pt x="578725" y="260726"/>
                    <a:pt x="586132" y="253910"/>
                    <a:pt x="586132" y="244734"/>
                  </a:cubicBezTo>
                  <a:cubicBezTo>
                    <a:pt x="586132" y="236082"/>
                    <a:pt x="578725" y="228742"/>
                    <a:pt x="569994" y="228742"/>
                  </a:cubicBezTo>
                  <a:cubicBezTo>
                    <a:pt x="561264" y="228742"/>
                    <a:pt x="553856" y="236082"/>
                    <a:pt x="553856" y="244734"/>
                  </a:cubicBezTo>
                  <a:moveTo>
                    <a:pt x="553856" y="198985"/>
                  </a:moveTo>
                  <a:cubicBezTo>
                    <a:pt x="553856" y="207637"/>
                    <a:pt x="561264" y="214978"/>
                    <a:pt x="569994" y="214978"/>
                  </a:cubicBezTo>
                  <a:cubicBezTo>
                    <a:pt x="578725" y="214978"/>
                    <a:pt x="586132" y="208161"/>
                    <a:pt x="586132" y="198985"/>
                  </a:cubicBezTo>
                  <a:cubicBezTo>
                    <a:pt x="586132" y="189810"/>
                    <a:pt x="578725" y="182993"/>
                    <a:pt x="569994" y="182993"/>
                  </a:cubicBezTo>
                  <a:cubicBezTo>
                    <a:pt x="561264" y="182993"/>
                    <a:pt x="553856" y="190334"/>
                    <a:pt x="553856" y="198985"/>
                  </a:cubicBezTo>
                  <a:moveTo>
                    <a:pt x="553856" y="153237"/>
                  </a:moveTo>
                  <a:cubicBezTo>
                    <a:pt x="553856" y="161889"/>
                    <a:pt x="561264" y="169229"/>
                    <a:pt x="569994" y="169229"/>
                  </a:cubicBezTo>
                  <a:cubicBezTo>
                    <a:pt x="578725" y="169229"/>
                    <a:pt x="586132" y="162413"/>
                    <a:pt x="586132" y="153237"/>
                  </a:cubicBezTo>
                  <a:cubicBezTo>
                    <a:pt x="586132" y="144061"/>
                    <a:pt x="578725" y="137245"/>
                    <a:pt x="569994" y="137245"/>
                  </a:cubicBezTo>
                  <a:cubicBezTo>
                    <a:pt x="561264" y="137245"/>
                    <a:pt x="553856" y="144586"/>
                    <a:pt x="553856" y="153237"/>
                  </a:cubicBezTo>
                  <a:moveTo>
                    <a:pt x="553856" y="107489"/>
                  </a:moveTo>
                  <a:cubicBezTo>
                    <a:pt x="553856" y="116140"/>
                    <a:pt x="561264" y="123481"/>
                    <a:pt x="569994" y="123481"/>
                  </a:cubicBezTo>
                  <a:cubicBezTo>
                    <a:pt x="578725" y="123481"/>
                    <a:pt x="586132" y="116665"/>
                    <a:pt x="586132" y="107489"/>
                  </a:cubicBezTo>
                  <a:cubicBezTo>
                    <a:pt x="586132" y="98837"/>
                    <a:pt x="578725" y="91497"/>
                    <a:pt x="569994" y="91497"/>
                  </a:cubicBezTo>
                  <a:cubicBezTo>
                    <a:pt x="561264" y="91497"/>
                    <a:pt x="553856" y="98837"/>
                    <a:pt x="553856" y="107489"/>
                  </a:cubicBezTo>
                  <a:moveTo>
                    <a:pt x="553856" y="61741"/>
                  </a:moveTo>
                  <a:cubicBezTo>
                    <a:pt x="553856" y="70392"/>
                    <a:pt x="561264" y="77733"/>
                    <a:pt x="569994" y="77733"/>
                  </a:cubicBezTo>
                  <a:cubicBezTo>
                    <a:pt x="578725" y="77733"/>
                    <a:pt x="586132" y="70916"/>
                    <a:pt x="586132" y="61741"/>
                  </a:cubicBezTo>
                  <a:cubicBezTo>
                    <a:pt x="586132" y="52565"/>
                    <a:pt x="578725" y="45748"/>
                    <a:pt x="569994" y="45748"/>
                  </a:cubicBezTo>
                  <a:cubicBezTo>
                    <a:pt x="561264" y="45748"/>
                    <a:pt x="553856" y="53089"/>
                    <a:pt x="553856" y="61741"/>
                  </a:cubicBezTo>
                  <a:moveTo>
                    <a:pt x="553856" y="15992"/>
                  </a:moveTo>
                  <a:cubicBezTo>
                    <a:pt x="553856" y="24644"/>
                    <a:pt x="561264" y="31984"/>
                    <a:pt x="569994" y="31984"/>
                  </a:cubicBezTo>
                  <a:cubicBezTo>
                    <a:pt x="578725" y="31984"/>
                    <a:pt x="586132" y="25168"/>
                    <a:pt x="586132" y="15992"/>
                  </a:cubicBezTo>
                  <a:cubicBezTo>
                    <a:pt x="586132" y="7341"/>
                    <a:pt x="578725" y="0"/>
                    <a:pt x="569994" y="0"/>
                  </a:cubicBezTo>
                  <a:cubicBezTo>
                    <a:pt x="561264" y="0"/>
                    <a:pt x="553856" y="7341"/>
                    <a:pt x="553856" y="15992"/>
                  </a:cubicBezTo>
                  <a:moveTo>
                    <a:pt x="553856" y="930827"/>
                  </a:moveTo>
                  <a:cubicBezTo>
                    <a:pt x="553856" y="939479"/>
                    <a:pt x="561264" y="946820"/>
                    <a:pt x="569994" y="946820"/>
                  </a:cubicBezTo>
                  <a:cubicBezTo>
                    <a:pt x="578725" y="946820"/>
                    <a:pt x="586132" y="940003"/>
                    <a:pt x="586132" y="930827"/>
                  </a:cubicBezTo>
                  <a:cubicBezTo>
                    <a:pt x="586132" y="921651"/>
                    <a:pt x="578725" y="914835"/>
                    <a:pt x="569994" y="914835"/>
                  </a:cubicBezTo>
                  <a:cubicBezTo>
                    <a:pt x="561264" y="914835"/>
                    <a:pt x="553856" y="922176"/>
                    <a:pt x="553856" y="930827"/>
                  </a:cubicBezTo>
                  <a:moveTo>
                    <a:pt x="553856" y="885079"/>
                  </a:moveTo>
                  <a:cubicBezTo>
                    <a:pt x="553856" y="893731"/>
                    <a:pt x="561264" y="901071"/>
                    <a:pt x="569994" y="901071"/>
                  </a:cubicBezTo>
                  <a:cubicBezTo>
                    <a:pt x="578725" y="901071"/>
                    <a:pt x="586132" y="894255"/>
                    <a:pt x="586132" y="885079"/>
                  </a:cubicBezTo>
                  <a:cubicBezTo>
                    <a:pt x="586132" y="876428"/>
                    <a:pt x="578725" y="869087"/>
                    <a:pt x="569994" y="869087"/>
                  </a:cubicBezTo>
                  <a:cubicBezTo>
                    <a:pt x="561264" y="869087"/>
                    <a:pt x="553856" y="876428"/>
                    <a:pt x="553856" y="885079"/>
                  </a:cubicBezTo>
                  <a:moveTo>
                    <a:pt x="553856" y="839331"/>
                  </a:moveTo>
                  <a:cubicBezTo>
                    <a:pt x="553856" y="847982"/>
                    <a:pt x="561264" y="855323"/>
                    <a:pt x="569994" y="855323"/>
                  </a:cubicBezTo>
                  <a:cubicBezTo>
                    <a:pt x="578725" y="855323"/>
                    <a:pt x="586132" y="848507"/>
                    <a:pt x="586132" y="839331"/>
                  </a:cubicBezTo>
                  <a:cubicBezTo>
                    <a:pt x="586132" y="830155"/>
                    <a:pt x="578725" y="823339"/>
                    <a:pt x="569994" y="823339"/>
                  </a:cubicBezTo>
                  <a:cubicBezTo>
                    <a:pt x="561264" y="823339"/>
                    <a:pt x="553856" y="830679"/>
                    <a:pt x="553856" y="839331"/>
                  </a:cubicBezTo>
                  <a:moveTo>
                    <a:pt x="553856" y="793582"/>
                  </a:moveTo>
                  <a:cubicBezTo>
                    <a:pt x="553856" y="802234"/>
                    <a:pt x="561264" y="809575"/>
                    <a:pt x="569994" y="809575"/>
                  </a:cubicBezTo>
                  <a:cubicBezTo>
                    <a:pt x="578725" y="809575"/>
                    <a:pt x="586132" y="802758"/>
                    <a:pt x="586132" y="793582"/>
                  </a:cubicBezTo>
                  <a:cubicBezTo>
                    <a:pt x="586132" y="784931"/>
                    <a:pt x="578725" y="777590"/>
                    <a:pt x="569994" y="777590"/>
                  </a:cubicBezTo>
                  <a:cubicBezTo>
                    <a:pt x="561264" y="777590"/>
                    <a:pt x="553856" y="784931"/>
                    <a:pt x="553856" y="793582"/>
                  </a:cubicBezTo>
                  <a:moveTo>
                    <a:pt x="553856" y="747834"/>
                  </a:moveTo>
                  <a:cubicBezTo>
                    <a:pt x="553856" y="756486"/>
                    <a:pt x="561264" y="763826"/>
                    <a:pt x="569994" y="763826"/>
                  </a:cubicBezTo>
                  <a:cubicBezTo>
                    <a:pt x="578725" y="763826"/>
                    <a:pt x="586132" y="757010"/>
                    <a:pt x="586132" y="747834"/>
                  </a:cubicBezTo>
                  <a:cubicBezTo>
                    <a:pt x="586132" y="739183"/>
                    <a:pt x="578725" y="731842"/>
                    <a:pt x="569994" y="731842"/>
                  </a:cubicBezTo>
                  <a:cubicBezTo>
                    <a:pt x="561264" y="731842"/>
                    <a:pt x="553856" y="739183"/>
                    <a:pt x="553856" y="747834"/>
                  </a:cubicBezTo>
                  <a:moveTo>
                    <a:pt x="553856" y="702217"/>
                  </a:moveTo>
                  <a:cubicBezTo>
                    <a:pt x="553856" y="710868"/>
                    <a:pt x="561264" y="718209"/>
                    <a:pt x="569994" y="718209"/>
                  </a:cubicBezTo>
                  <a:cubicBezTo>
                    <a:pt x="578725" y="718209"/>
                    <a:pt x="586132" y="711393"/>
                    <a:pt x="586132" y="702217"/>
                  </a:cubicBezTo>
                  <a:cubicBezTo>
                    <a:pt x="586132" y="693041"/>
                    <a:pt x="578725" y="686225"/>
                    <a:pt x="569994" y="686225"/>
                  </a:cubicBezTo>
                  <a:cubicBezTo>
                    <a:pt x="561264" y="686225"/>
                    <a:pt x="553856" y="693565"/>
                    <a:pt x="553856" y="702217"/>
                  </a:cubicBezTo>
                  <a:moveTo>
                    <a:pt x="553856" y="656469"/>
                  </a:moveTo>
                  <a:cubicBezTo>
                    <a:pt x="553856" y="665120"/>
                    <a:pt x="561264" y="672461"/>
                    <a:pt x="569994" y="672461"/>
                  </a:cubicBezTo>
                  <a:cubicBezTo>
                    <a:pt x="578725" y="672461"/>
                    <a:pt x="586132" y="665644"/>
                    <a:pt x="586132" y="656469"/>
                  </a:cubicBezTo>
                  <a:cubicBezTo>
                    <a:pt x="586132" y="647817"/>
                    <a:pt x="578725" y="640476"/>
                    <a:pt x="569994" y="640476"/>
                  </a:cubicBezTo>
                  <a:cubicBezTo>
                    <a:pt x="561264" y="640476"/>
                    <a:pt x="553856" y="647817"/>
                    <a:pt x="553856" y="656469"/>
                  </a:cubicBezTo>
                  <a:moveTo>
                    <a:pt x="507691" y="610589"/>
                  </a:moveTo>
                  <a:cubicBezTo>
                    <a:pt x="507691" y="619241"/>
                    <a:pt x="515098" y="626581"/>
                    <a:pt x="523829" y="626581"/>
                  </a:cubicBezTo>
                  <a:cubicBezTo>
                    <a:pt x="532559" y="626581"/>
                    <a:pt x="539967" y="619765"/>
                    <a:pt x="539967" y="610589"/>
                  </a:cubicBezTo>
                  <a:cubicBezTo>
                    <a:pt x="539967" y="601413"/>
                    <a:pt x="532559" y="594597"/>
                    <a:pt x="523829" y="594597"/>
                  </a:cubicBezTo>
                  <a:cubicBezTo>
                    <a:pt x="515098" y="594597"/>
                    <a:pt x="507691" y="601938"/>
                    <a:pt x="507691" y="610589"/>
                  </a:cubicBezTo>
                  <a:moveTo>
                    <a:pt x="507691" y="564841"/>
                  </a:moveTo>
                  <a:cubicBezTo>
                    <a:pt x="507691" y="573492"/>
                    <a:pt x="515098" y="580833"/>
                    <a:pt x="523829" y="580833"/>
                  </a:cubicBezTo>
                  <a:cubicBezTo>
                    <a:pt x="532559" y="580833"/>
                    <a:pt x="539967" y="574017"/>
                    <a:pt x="539967" y="564841"/>
                  </a:cubicBezTo>
                  <a:cubicBezTo>
                    <a:pt x="539967" y="556189"/>
                    <a:pt x="532559" y="548849"/>
                    <a:pt x="523829" y="548849"/>
                  </a:cubicBezTo>
                  <a:cubicBezTo>
                    <a:pt x="515098" y="548849"/>
                    <a:pt x="507691" y="556189"/>
                    <a:pt x="507691" y="564841"/>
                  </a:cubicBezTo>
                  <a:moveTo>
                    <a:pt x="507691" y="519093"/>
                  </a:moveTo>
                  <a:cubicBezTo>
                    <a:pt x="507691" y="527744"/>
                    <a:pt x="515098" y="535085"/>
                    <a:pt x="523829" y="535085"/>
                  </a:cubicBezTo>
                  <a:cubicBezTo>
                    <a:pt x="532559" y="535085"/>
                    <a:pt x="539967" y="528268"/>
                    <a:pt x="539967" y="519093"/>
                  </a:cubicBezTo>
                  <a:cubicBezTo>
                    <a:pt x="539967" y="509917"/>
                    <a:pt x="532559" y="503100"/>
                    <a:pt x="523829" y="503100"/>
                  </a:cubicBezTo>
                  <a:cubicBezTo>
                    <a:pt x="515098" y="503100"/>
                    <a:pt x="507691" y="510441"/>
                    <a:pt x="507691" y="519093"/>
                  </a:cubicBezTo>
                  <a:moveTo>
                    <a:pt x="507691" y="473344"/>
                  </a:moveTo>
                  <a:cubicBezTo>
                    <a:pt x="507691" y="481996"/>
                    <a:pt x="515098" y="489337"/>
                    <a:pt x="523829" y="489337"/>
                  </a:cubicBezTo>
                  <a:cubicBezTo>
                    <a:pt x="532559" y="489337"/>
                    <a:pt x="539967" y="482520"/>
                    <a:pt x="539967" y="473344"/>
                  </a:cubicBezTo>
                  <a:cubicBezTo>
                    <a:pt x="539967" y="464168"/>
                    <a:pt x="532559" y="457352"/>
                    <a:pt x="523829" y="457352"/>
                  </a:cubicBezTo>
                  <a:cubicBezTo>
                    <a:pt x="515098" y="457352"/>
                    <a:pt x="507691" y="464693"/>
                    <a:pt x="507691" y="473344"/>
                  </a:cubicBezTo>
                  <a:moveTo>
                    <a:pt x="507691" y="427596"/>
                  </a:moveTo>
                  <a:cubicBezTo>
                    <a:pt x="507691" y="436247"/>
                    <a:pt x="515098" y="443588"/>
                    <a:pt x="523829" y="443588"/>
                  </a:cubicBezTo>
                  <a:cubicBezTo>
                    <a:pt x="532559" y="443588"/>
                    <a:pt x="539967" y="436772"/>
                    <a:pt x="539967" y="427596"/>
                  </a:cubicBezTo>
                  <a:cubicBezTo>
                    <a:pt x="539967" y="418944"/>
                    <a:pt x="532559" y="411604"/>
                    <a:pt x="523829" y="411604"/>
                  </a:cubicBezTo>
                  <a:cubicBezTo>
                    <a:pt x="515098" y="411604"/>
                    <a:pt x="507691" y="418944"/>
                    <a:pt x="507691" y="427596"/>
                  </a:cubicBezTo>
                  <a:moveTo>
                    <a:pt x="507691" y="381848"/>
                  </a:moveTo>
                  <a:cubicBezTo>
                    <a:pt x="507691" y="390499"/>
                    <a:pt x="515098" y="397840"/>
                    <a:pt x="523829" y="397840"/>
                  </a:cubicBezTo>
                  <a:cubicBezTo>
                    <a:pt x="532559" y="397840"/>
                    <a:pt x="539967" y="391024"/>
                    <a:pt x="539967" y="381848"/>
                  </a:cubicBezTo>
                  <a:cubicBezTo>
                    <a:pt x="539967" y="372672"/>
                    <a:pt x="532559" y="365855"/>
                    <a:pt x="523829" y="365855"/>
                  </a:cubicBezTo>
                  <a:cubicBezTo>
                    <a:pt x="515098" y="365855"/>
                    <a:pt x="507691" y="373196"/>
                    <a:pt x="507691" y="381848"/>
                  </a:cubicBezTo>
                  <a:moveTo>
                    <a:pt x="507691" y="336099"/>
                  </a:moveTo>
                  <a:cubicBezTo>
                    <a:pt x="507691" y="344751"/>
                    <a:pt x="515098" y="352092"/>
                    <a:pt x="523829" y="352092"/>
                  </a:cubicBezTo>
                  <a:cubicBezTo>
                    <a:pt x="532559" y="352092"/>
                    <a:pt x="539967" y="345275"/>
                    <a:pt x="539967" y="336099"/>
                  </a:cubicBezTo>
                  <a:cubicBezTo>
                    <a:pt x="539967" y="327448"/>
                    <a:pt x="532559" y="320107"/>
                    <a:pt x="523829" y="320107"/>
                  </a:cubicBezTo>
                  <a:cubicBezTo>
                    <a:pt x="515098" y="320107"/>
                    <a:pt x="507691" y="327448"/>
                    <a:pt x="507691" y="336099"/>
                  </a:cubicBezTo>
                  <a:moveTo>
                    <a:pt x="507691" y="290351"/>
                  </a:moveTo>
                  <a:cubicBezTo>
                    <a:pt x="507691" y="299003"/>
                    <a:pt x="515098" y="306343"/>
                    <a:pt x="523829" y="306343"/>
                  </a:cubicBezTo>
                  <a:cubicBezTo>
                    <a:pt x="532559" y="306343"/>
                    <a:pt x="539967" y="299527"/>
                    <a:pt x="539967" y="290351"/>
                  </a:cubicBezTo>
                  <a:cubicBezTo>
                    <a:pt x="539967" y="281699"/>
                    <a:pt x="532559" y="274359"/>
                    <a:pt x="523829" y="274359"/>
                  </a:cubicBezTo>
                  <a:cubicBezTo>
                    <a:pt x="515098" y="274359"/>
                    <a:pt x="507691" y="281699"/>
                    <a:pt x="507691" y="290351"/>
                  </a:cubicBezTo>
                  <a:moveTo>
                    <a:pt x="507691" y="244734"/>
                  </a:moveTo>
                  <a:cubicBezTo>
                    <a:pt x="507691" y="253385"/>
                    <a:pt x="515098" y="260726"/>
                    <a:pt x="523829" y="260726"/>
                  </a:cubicBezTo>
                  <a:cubicBezTo>
                    <a:pt x="532559" y="260726"/>
                    <a:pt x="539967" y="253910"/>
                    <a:pt x="539967" y="244734"/>
                  </a:cubicBezTo>
                  <a:cubicBezTo>
                    <a:pt x="539967" y="236082"/>
                    <a:pt x="532559" y="228742"/>
                    <a:pt x="523829" y="228742"/>
                  </a:cubicBezTo>
                  <a:cubicBezTo>
                    <a:pt x="515098" y="228742"/>
                    <a:pt x="507691" y="236082"/>
                    <a:pt x="507691" y="244734"/>
                  </a:cubicBezTo>
                  <a:moveTo>
                    <a:pt x="507691" y="198985"/>
                  </a:moveTo>
                  <a:cubicBezTo>
                    <a:pt x="507691" y="207637"/>
                    <a:pt x="515098" y="214978"/>
                    <a:pt x="523829" y="214978"/>
                  </a:cubicBezTo>
                  <a:cubicBezTo>
                    <a:pt x="532559" y="214978"/>
                    <a:pt x="539967" y="208161"/>
                    <a:pt x="539967" y="198985"/>
                  </a:cubicBezTo>
                  <a:cubicBezTo>
                    <a:pt x="539967" y="189810"/>
                    <a:pt x="532559" y="182993"/>
                    <a:pt x="523829" y="182993"/>
                  </a:cubicBezTo>
                  <a:cubicBezTo>
                    <a:pt x="515098" y="182993"/>
                    <a:pt x="507691" y="190334"/>
                    <a:pt x="507691" y="198985"/>
                  </a:cubicBezTo>
                  <a:moveTo>
                    <a:pt x="507691" y="153237"/>
                  </a:moveTo>
                  <a:cubicBezTo>
                    <a:pt x="507691" y="161889"/>
                    <a:pt x="515098" y="169229"/>
                    <a:pt x="523829" y="169229"/>
                  </a:cubicBezTo>
                  <a:cubicBezTo>
                    <a:pt x="532559" y="169229"/>
                    <a:pt x="539967" y="162413"/>
                    <a:pt x="539967" y="153237"/>
                  </a:cubicBezTo>
                  <a:cubicBezTo>
                    <a:pt x="539967" y="144061"/>
                    <a:pt x="532559" y="137245"/>
                    <a:pt x="523829" y="137245"/>
                  </a:cubicBezTo>
                  <a:cubicBezTo>
                    <a:pt x="515098" y="137245"/>
                    <a:pt x="507691" y="144586"/>
                    <a:pt x="507691" y="153237"/>
                  </a:cubicBezTo>
                  <a:moveTo>
                    <a:pt x="507691" y="107489"/>
                  </a:moveTo>
                  <a:cubicBezTo>
                    <a:pt x="507691" y="116140"/>
                    <a:pt x="515098" y="123481"/>
                    <a:pt x="523829" y="123481"/>
                  </a:cubicBezTo>
                  <a:cubicBezTo>
                    <a:pt x="532559" y="123481"/>
                    <a:pt x="539967" y="116665"/>
                    <a:pt x="539967" y="107489"/>
                  </a:cubicBezTo>
                  <a:cubicBezTo>
                    <a:pt x="539967" y="98837"/>
                    <a:pt x="532559" y="91497"/>
                    <a:pt x="523829" y="91497"/>
                  </a:cubicBezTo>
                  <a:cubicBezTo>
                    <a:pt x="515098" y="91497"/>
                    <a:pt x="507691" y="98837"/>
                    <a:pt x="507691" y="107489"/>
                  </a:cubicBezTo>
                  <a:moveTo>
                    <a:pt x="507691" y="61741"/>
                  </a:moveTo>
                  <a:cubicBezTo>
                    <a:pt x="507691" y="70392"/>
                    <a:pt x="515098" y="77733"/>
                    <a:pt x="523829" y="77733"/>
                  </a:cubicBezTo>
                  <a:cubicBezTo>
                    <a:pt x="532559" y="77733"/>
                    <a:pt x="539967" y="70916"/>
                    <a:pt x="539967" y="61741"/>
                  </a:cubicBezTo>
                  <a:cubicBezTo>
                    <a:pt x="539967" y="52565"/>
                    <a:pt x="532559" y="45748"/>
                    <a:pt x="523829" y="45748"/>
                  </a:cubicBezTo>
                  <a:cubicBezTo>
                    <a:pt x="515098" y="45748"/>
                    <a:pt x="507691" y="53089"/>
                    <a:pt x="507691" y="61741"/>
                  </a:cubicBezTo>
                  <a:moveTo>
                    <a:pt x="507691" y="15992"/>
                  </a:moveTo>
                  <a:cubicBezTo>
                    <a:pt x="507691" y="24644"/>
                    <a:pt x="515098" y="31984"/>
                    <a:pt x="523829" y="31984"/>
                  </a:cubicBezTo>
                  <a:cubicBezTo>
                    <a:pt x="532559" y="31984"/>
                    <a:pt x="539967" y="25168"/>
                    <a:pt x="539967" y="15992"/>
                  </a:cubicBezTo>
                  <a:cubicBezTo>
                    <a:pt x="539967" y="7341"/>
                    <a:pt x="532559" y="0"/>
                    <a:pt x="523829" y="0"/>
                  </a:cubicBezTo>
                  <a:cubicBezTo>
                    <a:pt x="515098" y="0"/>
                    <a:pt x="507691" y="7341"/>
                    <a:pt x="507691" y="15992"/>
                  </a:cubicBezTo>
                  <a:moveTo>
                    <a:pt x="507691" y="930827"/>
                  </a:moveTo>
                  <a:cubicBezTo>
                    <a:pt x="507691" y="939479"/>
                    <a:pt x="515098" y="946820"/>
                    <a:pt x="523829" y="946820"/>
                  </a:cubicBezTo>
                  <a:cubicBezTo>
                    <a:pt x="532559" y="946820"/>
                    <a:pt x="539967" y="940003"/>
                    <a:pt x="539967" y="930827"/>
                  </a:cubicBezTo>
                  <a:cubicBezTo>
                    <a:pt x="539967" y="921651"/>
                    <a:pt x="532559" y="914835"/>
                    <a:pt x="523829" y="914835"/>
                  </a:cubicBezTo>
                  <a:cubicBezTo>
                    <a:pt x="515098" y="914835"/>
                    <a:pt x="507691" y="922176"/>
                    <a:pt x="507691" y="930827"/>
                  </a:cubicBezTo>
                  <a:moveTo>
                    <a:pt x="507691" y="885079"/>
                  </a:moveTo>
                  <a:cubicBezTo>
                    <a:pt x="507691" y="893731"/>
                    <a:pt x="515098" y="901071"/>
                    <a:pt x="523829" y="901071"/>
                  </a:cubicBezTo>
                  <a:cubicBezTo>
                    <a:pt x="532559" y="901071"/>
                    <a:pt x="539967" y="894255"/>
                    <a:pt x="539967" y="885079"/>
                  </a:cubicBezTo>
                  <a:cubicBezTo>
                    <a:pt x="539967" y="876428"/>
                    <a:pt x="532559" y="869087"/>
                    <a:pt x="523829" y="869087"/>
                  </a:cubicBezTo>
                  <a:cubicBezTo>
                    <a:pt x="515098" y="869087"/>
                    <a:pt x="507691" y="876428"/>
                    <a:pt x="507691" y="885079"/>
                  </a:cubicBezTo>
                  <a:moveTo>
                    <a:pt x="507691" y="839331"/>
                  </a:moveTo>
                  <a:cubicBezTo>
                    <a:pt x="507691" y="847982"/>
                    <a:pt x="515098" y="855323"/>
                    <a:pt x="523829" y="855323"/>
                  </a:cubicBezTo>
                  <a:cubicBezTo>
                    <a:pt x="532559" y="855323"/>
                    <a:pt x="539967" y="848507"/>
                    <a:pt x="539967" y="839331"/>
                  </a:cubicBezTo>
                  <a:cubicBezTo>
                    <a:pt x="539967" y="830155"/>
                    <a:pt x="532559" y="823339"/>
                    <a:pt x="523829" y="823339"/>
                  </a:cubicBezTo>
                  <a:cubicBezTo>
                    <a:pt x="515098" y="823339"/>
                    <a:pt x="507691" y="830679"/>
                    <a:pt x="507691" y="839331"/>
                  </a:cubicBezTo>
                  <a:moveTo>
                    <a:pt x="507691" y="793582"/>
                  </a:moveTo>
                  <a:cubicBezTo>
                    <a:pt x="507691" y="802234"/>
                    <a:pt x="515098" y="809575"/>
                    <a:pt x="523829" y="809575"/>
                  </a:cubicBezTo>
                  <a:cubicBezTo>
                    <a:pt x="532559" y="809575"/>
                    <a:pt x="539967" y="802758"/>
                    <a:pt x="539967" y="793582"/>
                  </a:cubicBezTo>
                  <a:cubicBezTo>
                    <a:pt x="539967" y="784931"/>
                    <a:pt x="532559" y="777590"/>
                    <a:pt x="523829" y="777590"/>
                  </a:cubicBezTo>
                  <a:cubicBezTo>
                    <a:pt x="515098" y="777590"/>
                    <a:pt x="507691" y="784931"/>
                    <a:pt x="507691" y="793582"/>
                  </a:cubicBezTo>
                  <a:moveTo>
                    <a:pt x="507691" y="747834"/>
                  </a:moveTo>
                  <a:cubicBezTo>
                    <a:pt x="507691" y="756486"/>
                    <a:pt x="515098" y="763826"/>
                    <a:pt x="523829" y="763826"/>
                  </a:cubicBezTo>
                  <a:cubicBezTo>
                    <a:pt x="532559" y="763826"/>
                    <a:pt x="539967" y="757010"/>
                    <a:pt x="539967" y="747834"/>
                  </a:cubicBezTo>
                  <a:cubicBezTo>
                    <a:pt x="539967" y="739183"/>
                    <a:pt x="532559" y="731842"/>
                    <a:pt x="523829" y="731842"/>
                  </a:cubicBezTo>
                  <a:cubicBezTo>
                    <a:pt x="515098" y="731842"/>
                    <a:pt x="507691" y="739183"/>
                    <a:pt x="507691" y="747834"/>
                  </a:cubicBezTo>
                  <a:moveTo>
                    <a:pt x="507691" y="702217"/>
                  </a:moveTo>
                  <a:cubicBezTo>
                    <a:pt x="507691" y="710868"/>
                    <a:pt x="515098" y="718209"/>
                    <a:pt x="523829" y="718209"/>
                  </a:cubicBezTo>
                  <a:cubicBezTo>
                    <a:pt x="532559" y="718209"/>
                    <a:pt x="539967" y="711393"/>
                    <a:pt x="539967" y="702217"/>
                  </a:cubicBezTo>
                  <a:cubicBezTo>
                    <a:pt x="539967" y="693041"/>
                    <a:pt x="532559" y="686225"/>
                    <a:pt x="523829" y="686225"/>
                  </a:cubicBezTo>
                  <a:cubicBezTo>
                    <a:pt x="515098" y="686225"/>
                    <a:pt x="507691" y="693565"/>
                    <a:pt x="507691" y="702217"/>
                  </a:cubicBezTo>
                  <a:moveTo>
                    <a:pt x="507691" y="656469"/>
                  </a:moveTo>
                  <a:cubicBezTo>
                    <a:pt x="507691" y="665120"/>
                    <a:pt x="515098" y="672461"/>
                    <a:pt x="523829" y="672461"/>
                  </a:cubicBezTo>
                  <a:cubicBezTo>
                    <a:pt x="532559" y="672461"/>
                    <a:pt x="539967" y="665644"/>
                    <a:pt x="539967" y="656469"/>
                  </a:cubicBezTo>
                  <a:cubicBezTo>
                    <a:pt x="539967" y="647817"/>
                    <a:pt x="532559" y="640476"/>
                    <a:pt x="523829" y="640476"/>
                  </a:cubicBezTo>
                  <a:cubicBezTo>
                    <a:pt x="515098" y="640476"/>
                    <a:pt x="507691" y="647817"/>
                    <a:pt x="507691" y="656469"/>
                  </a:cubicBezTo>
                  <a:moveTo>
                    <a:pt x="461525" y="610589"/>
                  </a:moveTo>
                  <a:cubicBezTo>
                    <a:pt x="461525" y="619241"/>
                    <a:pt x="468932" y="626581"/>
                    <a:pt x="477663" y="626581"/>
                  </a:cubicBezTo>
                  <a:cubicBezTo>
                    <a:pt x="486393" y="626581"/>
                    <a:pt x="493801" y="619765"/>
                    <a:pt x="493801" y="610589"/>
                  </a:cubicBezTo>
                  <a:cubicBezTo>
                    <a:pt x="493801" y="601413"/>
                    <a:pt x="486393" y="594597"/>
                    <a:pt x="477663" y="594597"/>
                  </a:cubicBezTo>
                  <a:cubicBezTo>
                    <a:pt x="468932" y="594597"/>
                    <a:pt x="461525" y="601938"/>
                    <a:pt x="461525" y="610589"/>
                  </a:cubicBezTo>
                  <a:moveTo>
                    <a:pt x="461525" y="564841"/>
                  </a:moveTo>
                  <a:cubicBezTo>
                    <a:pt x="461525" y="573492"/>
                    <a:pt x="468932" y="580833"/>
                    <a:pt x="477663" y="580833"/>
                  </a:cubicBezTo>
                  <a:cubicBezTo>
                    <a:pt x="486393" y="580833"/>
                    <a:pt x="493801" y="574017"/>
                    <a:pt x="493801" y="564841"/>
                  </a:cubicBezTo>
                  <a:cubicBezTo>
                    <a:pt x="493801" y="556189"/>
                    <a:pt x="486393" y="548849"/>
                    <a:pt x="477663" y="548849"/>
                  </a:cubicBezTo>
                  <a:cubicBezTo>
                    <a:pt x="468932" y="548849"/>
                    <a:pt x="461525" y="556189"/>
                    <a:pt x="461525" y="564841"/>
                  </a:cubicBezTo>
                  <a:moveTo>
                    <a:pt x="461525" y="519093"/>
                  </a:moveTo>
                  <a:cubicBezTo>
                    <a:pt x="461525" y="527744"/>
                    <a:pt x="468932" y="535085"/>
                    <a:pt x="477663" y="535085"/>
                  </a:cubicBezTo>
                  <a:cubicBezTo>
                    <a:pt x="486393" y="535085"/>
                    <a:pt x="493801" y="528268"/>
                    <a:pt x="493801" y="519093"/>
                  </a:cubicBezTo>
                  <a:cubicBezTo>
                    <a:pt x="493801" y="509917"/>
                    <a:pt x="486393" y="503100"/>
                    <a:pt x="477663" y="503100"/>
                  </a:cubicBezTo>
                  <a:cubicBezTo>
                    <a:pt x="468932" y="503100"/>
                    <a:pt x="461525" y="510441"/>
                    <a:pt x="461525" y="519093"/>
                  </a:cubicBezTo>
                  <a:moveTo>
                    <a:pt x="461525" y="473344"/>
                  </a:moveTo>
                  <a:cubicBezTo>
                    <a:pt x="461525" y="481996"/>
                    <a:pt x="468932" y="489337"/>
                    <a:pt x="477663" y="489337"/>
                  </a:cubicBezTo>
                  <a:cubicBezTo>
                    <a:pt x="486393" y="489337"/>
                    <a:pt x="493801" y="482520"/>
                    <a:pt x="493801" y="473344"/>
                  </a:cubicBezTo>
                  <a:cubicBezTo>
                    <a:pt x="493801" y="464168"/>
                    <a:pt x="486393" y="457352"/>
                    <a:pt x="477663" y="457352"/>
                  </a:cubicBezTo>
                  <a:cubicBezTo>
                    <a:pt x="468932" y="457352"/>
                    <a:pt x="461525" y="464693"/>
                    <a:pt x="461525" y="473344"/>
                  </a:cubicBezTo>
                  <a:moveTo>
                    <a:pt x="461525" y="427596"/>
                  </a:moveTo>
                  <a:cubicBezTo>
                    <a:pt x="461525" y="436247"/>
                    <a:pt x="468932" y="443588"/>
                    <a:pt x="477663" y="443588"/>
                  </a:cubicBezTo>
                  <a:cubicBezTo>
                    <a:pt x="486393" y="443588"/>
                    <a:pt x="493801" y="436772"/>
                    <a:pt x="493801" y="427596"/>
                  </a:cubicBezTo>
                  <a:cubicBezTo>
                    <a:pt x="493801" y="418944"/>
                    <a:pt x="486393" y="411604"/>
                    <a:pt x="477663" y="411604"/>
                  </a:cubicBezTo>
                  <a:cubicBezTo>
                    <a:pt x="468932" y="411604"/>
                    <a:pt x="461525" y="418944"/>
                    <a:pt x="461525" y="427596"/>
                  </a:cubicBezTo>
                  <a:moveTo>
                    <a:pt x="461525" y="381848"/>
                  </a:moveTo>
                  <a:cubicBezTo>
                    <a:pt x="461525" y="390499"/>
                    <a:pt x="468932" y="397840"/>
                    <a:pt x="477663" y="397840"/>
                  </a:cubicBezTo>
                  <a:cubicBezTo>
                    <a:pt x="486393" y="397840"/>
                    <a:pt x="493801" y="391024"/>
                    <a:pt x="493801" y="381848"/>
                  </a:cubicBezTo>
                  <a:cubicBezTo>
                    <a:pt x="493801" y="372672"/>
                    <a:pt x="486393" y="365855"/>
                    <a:pt x="477663" y="365855"/>
                  </a:cubicBezTo>
                  <a:cubicBezTo>
                    <a:pt x="468932" y="365855"/>
                    <a:pt x="461525" y="373196"/>
                    <a:pt x="461525" y="381848"/>
                  </a:cubicBezTo>
                  <a:moveTo>
                    <a:pt x="461525" y="336099"/>
                  </a:moveTo>
                  <a:cubicBezTo>
                    <a:pt x="461525" y="344751"/>
                    <a:pt x="468932" y="352092"/>
                    <a:pt x="477663" y="352092"/>
                  </a:cubicBezTo>
                  <a:cubicBezTo>
                    <a:pt x="486393" y="352092"/>
                    <a:pt x="493801" y="345275"/>
                    <a:pt x="493801" y="336099"/>
                  </a:cubicBezTo>
                  <a:cubicBezTo>
                    <a:pt x="493801" y="327448"/>
                    <a:pt x="486393" y="320107"/>
                    <a:pt x="477663" y="320107"/>
                  </a:cubicBezTo>
                  <a:cubicBezTo>
                    <a:pt x="468932" y="320107"/>
                    <a:pt x="461525" y="327448"/>
                    <a:pt x="461525" y="336099"/>
                  </a:cubicBezTo>
                  <a:moveTo>
                    <a:pt x="461525" y="290351"/>
                  </a:moveTo>
                  <a:cubicBezTo>
                    <a:pt x="461525" y="299003"/>
                    <a:pt x="468932" y="306343"/>
                    <a:pt x="477663" y="306343"/>
                  </a:cubicBezTo>
                  <a:cubicBezTo>
                    <a:pt x="486393" y="306343"/>
                    <a:pt x="493801" y="299527"/>
                    <a:pt x="493801" y="290351"/>
                  </a:cubicBezTo>
                  <a:cubicBezTo>
                    <a:pt x="493801" y="281699"/>
                    <a:pt x="486393" y="274359"/>
                    <a:pt x="477663" y="274359"/>
                  </a:cubicBezTo>
                  <a:cubicBezTo>
                    <a:pt x="468932" y="274359"/>
                    <a:pt x="461525" y="281699"/>
                    <a:pt x="461525" y="290351"/>
                  </a:cubicBezTo>
                  <a:moveTo>
                    <a:pt x="461525" y="244734"/>
                  </a:moveTo>
                  <a:cubicBezTo>
                    <a:pt x="461525" y="253385"/>
                    <a:pt x="468932" y="260726"/>
                    <a:pt x="477663" y="260726"/>
                  </a:cubicBezTo>
                  <a:cubicBezTo>
                    <a:pt x="486393" y="260726"/>
                    <a:pt x="493801" y="253910"/>
                    <a:pt x="493801" y="244734"/>
                  </a:cubicBezTo>
                  <a:cubicBezTo>
                    <a:pt x="493801" y="236082"/>
                    <a:pt x="486393" y="228742"/>
                    <a:pt x="477663" y="228742"/>
                  </a:cubicBezTo>
                  <a:cubicBezTo>
                    <a:pt x="468932" y="228742"/>
                    <a:pt x="461525" y="236082"/>
                    <a:pt x="461525" y="244734"/>
                  </a:cubicBezTo>
                  <a:moveTo>
                    <a:pt x="461525" y="198985"/>
                  </a:moveTo>
                  <a:cubicBezTo>
                    <a:pt x="461525" y="207637"/>
                    <a:pt x="468932" y="214978"/>
                    <a:pt x="477663" y="214978"/>
                  </a:cubicBezTo>
                  <a:cubicBezTo>
                    <a:pt x="486393" y="214978"/>
                    <a:pt x="493801" y="208161"/>
                    <a:pt x="493801" y="198985"/>
                  </a:cubicBezTo>
                  <a:cubicBezTo>
                    <a:pt x="493801" y="189810"/>
                    <a:pt x="486393" y="182993"/>
                    <a:pt x="477663" y="182993"/>
                  </a:cubicBezTo>
                  <a:cubicBezTo>
                    <a:pt x="468932" y="182993"/>
                    <a:pt x="461525" y="190334"/>
                    <a:pt x="461525" y="198985"/>
                  </a:cubicBezTo>
                  <a:moveTo>
                    <a:pt x="461525" y="153237"/>
                  </a:moveTo>
                  <a:cubicBezTo>
                    <a:pt x="461525" y="161889"/>
                    <a:pt x="468932" y="169229"/>
                    <a:pt x="477663" y="169229"/>
                  </a:cubicBezTo>
                  <a:cubicBezTo>
                    <a:pt x="486393" y="169229"/>
                    <a:pt x="493801" y="162413"/>
                    <a:pt x="493801" y="153237"/>
                  </a:cubicBezTo>
                  <a:cubicBezTo>
                    <a:pt x="493801" y="144061"/>
                    <a:pt x="486393" y="137245"/>
                    <a:pt x="477663" y="137245"/>
                  </a:cubicBezTo>
                  <a:cubicBezTo>
                    <a:pt x="468932" y="137245"/>
                    <a:pt x="461525" y="144586"/>
                    <a:pt x="461525" y="153237"/>
                  </a:cubicBezTo>
                  <a:moveTo>
                    <a:pt x="461525" y="107489"/>
                  </a:moveTo>
                  <a:cubicBezTo>
                    <a:pt x="461525" y="116140"/>
                    <a:pt x="468932" y="123481"/>
                    <a:pt x="477663" y="123481"/>
                  </a:cubicBezTo>
                  <a:cubicBezTo>
                    <a:pt x="486393" y="123481"/>
                    <a:pt x="493801" y="116665"/>
                    <a:pt x="493801" y="107489"/>
                  </a:cubicBezTo>
                  <a:cubicBezTo>
                    <a:pt x="493801" y="98837"/>
                    <a:pt x="486393" y="91497"/>
                    <a:pt x="477663" y="91497"/>
                  </a:cubicBezTo>
                  <a:cubicBezTo>
                    <a:pt x="468932" y="91497"/>
                    <a:pt x="461525" y="98837"/>
                    <a:pt x="461525" y="107489"/>
                  </a:cubicBezTo>
                  <a:moveTo>
                    <a:pt x="461525" y="61741"/>
                  </a:moveTo>
                  <a:cubicBezTo>
                    <a:pt x="461525" y="70392"/>
                    <a:pt x="468932" y="77733"/>
                    <a:pt x="477663" y="77733"/>
                  </a:cubicBezTo>
                  <a:cubicBezTo>
                    <a:pt x="486393" y="77733"/>
                    <a:pt x="493801" y="70916"/>
                    <a:pt x="493801" y="61741"/>
                  </a:cubicBezTo>
                  <a:cubicBezTo>
                    <a:pt x="493801" y="52565"/>
                    <a:pt x="486393" y="45748"/>
                    <a:pt x="477663" y="45748"/>
                  </a:cubicBezTo>
                  <a:cubicBezTo>
                    <a:pt x="468932" y="45748"/>
                    <a:pt x="461525" y="53089"/>
                    <a:pt x="461525" y="61741"/>
                  </a:cubicBezTo>
                  <a:moveTo>
                    <a:pt x="461525" y="15992"/>
                  </a:moveTo>
                  <a:cubicBezTo>
                    <a:pt x="461525" y="24644"/>
                    <a:pt x="468932" y="31984"/>
                    <a:pt x="477663" y="31984"/>
                  </a:cubicBezTo>
                  <a:cubicBezTo>
                    <a:pt x="486393" y="31984"/>
                    <a:pt x="493801" y="25168"/>
                    <a:pt x="493801" y="15992"/>
                  </a:cubicBezTo>
                  <a:cubicBezTo>
                    <a:pt x="493801" y="7341"/>
                    <a:pt x="486393" y="0"/>
                    <a:pt x="477663" y="0"/>
                  </a:cubicBezTo>
                  <a:cubicBezTo>
                    <a:pt x="468932" y="0"/>
                    <a:pt x="461525" y="7341"/>
                    <a:pt x="461525" y="15992"/>
                  </a:cubicBezTo>
                  <a:moveTo>
                    <a:pt x="461525" y="885079"/>
                  </a:moveTo>
                  <a:cubicBezTo>
                    <a:pt x="461525" y="893731"/>
                    <a:pt x="468932" y="901071"/>
                    <a:pt x="477663" y="901071"/>
                  </a:cubicBezTo>
                  <a:cubicBezTo>
                    <a:pt x="486393" y="901071"/>
                    <a:pt x="493801" y="894255"/>
                    <a:pt x="493801" y="885079"/>
                  </a:cubicBezTo>
                  <a:cubicBezTo>
                    <a:pt x="493801" y="876428"/>
                    <a:pt x="486393" y="869087"/>
                    <a:pt x="477663" y="869087"/>
                  </a:cubicBezTo>
                  <a:cubicBezTo>
                    <a:pt x="468932" y="869087"/>
                    <a:pt x="461525" y="876428"/>
                    <a:pt x="461525" y="885079"/>
                  </a:cubicBezTo>
                  <a:moveTo>
                    <a:pt x="461525" y="839331"/>
                  </a:moveTo>
                  <a:cubicBezTo>
                    <a:pt x="461525" y="847982"/>
                    <a:pt x="468932" y="855323"/>
                    <a:pt x="477663" y="855323"/>
                  </a:cubicBezTo>
                  <a:cubicBezTo>
                    <a:pt x="486393" y="855323"/>
                    <a:pt x="493801" y="848507"/>
                    <a:pt x="493801" y="839331"/>
                  </a:cubicBezTo>
                  <a:cubicBezTo>
                    <a:pt x="493801" y="830155"/>
                    <a:pt x="486393" y="823339"/>
                    <a:pt x="477663" y="823339"/>
                  </a:cubicBezTo>
                  <a:cubicBezTo>
                    <a:pt x="468932" y="823339"/>
                    <a:pt x="461525" y="830679"/>
                    <a:pt x="461525" y="839331"/>
                  </a:cubicBezTo>
                  <a:moveTo>
                    <a:pt x="461525" y="793582"/>
                  </a:moveTo>
                  <a:cubicBezTo>
                    <a:pt x="461525" y="802234"/>
                    <a:pt x="468932" y="809575"/>
                    <a:pt x="477663" y="809575"/>
                  </a:cubicBezTo>
                  <a:cubicBezTo>
                    <a:pt x="486393" y="809575"/>
                    <a:pt x="493801" y="802758"/>
                    <a:pt x="493801" y="793582"/>
                  </a:cubicBezTo>
                  <a:cubicBezTo>
                    <a:pt x="493801" y="784931"/>
                    <a:pt x="486393" y="777590"/>
                    <a:pt x="477663" y="777590"/>
                  </a:cubicBezTo>
                  <a:cubicBezTo>
                    <a:pt x="468932" y="777590"/>
                    <a:pt x="461525" y="784931"/>
                    <a:pt x="461525" y="793582"/>
                  </a:cubicBezTo>
                  <a:moveTo>
                    <a:pt x="461525" y="747834"/>
                  </a:moveTo>
                  <a:cubicBezTo>
                    <a:pt x="461525" y="756486"/>
                    <a:pt x="468932" y="763826"/>
                    <a:pt x="477663" y="763826"/>
                  </a:cubicBezTo>
                  <a:cubicBezTo>
                    <a:pt x="486393" y="763826"/>
                    <a:pt x="493801" y="757010"/>
                    <a:pt x="493801" y="747834"/>
                  </a:cubicBezTo>
                  <a:cubicBezTo>
                    <a:pt x="493801" y="739183"/>
                    <a:pt x="486393" y="731842"/>
                    <a:pt x="477663" y="731842"/>
                  </a:cubicBezTo>
                  <a:cubicBezTo>
                    <a:pt x="468932" y="731842"/>
                    <a:pt x="461525" y="739183"/>
                    <a:pt x="461525" y="747834"/>
                  </a:cubicBezTo>
                  <a:moveTo>
                    <a:pt x="461525" y="702217"/>
                  </a:moveTo>
                  <a:cubicBezTo>
                    <a:pt x="461525" y="710868"/>
                    <a:pt x="468932" y="718209"/>
                    <a:pt x="477663" y="718209"/>
                  </a:cubicBezTo>
                  <a:cubicBezTo>
                    <a:pt x="486393" y="718209"/>
                    <a:pt x="493801" y="711393"/>
                    <a:pt x="493801" y="702217"/>
                  </a:cubicBezTo>
                  <a:cubicBezTo>
                    <a:pt x="493801" y="693041"/>
                    <a:pt x="486393" y="686225"/>
                    <a:pt x="477663" y="686225"/>
                  </a:cubicBezTo>
                  <a:cubicBezTo>
                    <a:pt x="468932" y="686225"/>
                    <a:pt x="461525" y="693565"/>
                    <a:pt x="461525" y="702217"/>
                  </a:cubicBezTo>
                  <a:moveTo>
                    <a:pt x="461525" y="656469"/>
                  </a:moveTo>
                  <a:cubicBezTo>
                    <a:pt x="461525" y="665120"/>
                    <a:pt x="468932" y="672461"/>
                    <a:pt x="477663" y="672461"/>
                  </a:cubicBezTo>
                  <a:cubicBezTo>
                    <a:pt x="486393" y="672461"/>
                    <a:pt x="493801" y="665644"/>
                    <a:pt x="493801" y="656469"/>
                  </a:cubicBezTo>
                  <a:cubicBezTo>
                    <a:pt x="493801" y="647817"/>
                    <a:pt x="486393" y="640476"/>
                    <a:pt x="477663" y="640476"/>
                  </a:cubicBezTo>
                  <a:cubicBezTo>
                    <a:pt x="468932" y="640476"/>
                    <a:pt x="461525" y="647817"/>
                    <a:pt x="461525" y="656469"/>
                  </a:cubicBezTo>
                  <a:moveTo>
                    <a:pt x="415491" y="610589"/>
                  </a:moveTo>
                  <a:cubicBezTo>
                    <a:pt x="415491" y="619241"/>
                    <a:pt x="422899" y="626581"/>
                    <a:pt x="431630" y="626581"/>
                  </a:cubicBezTo>
                  <a:cubicBezTo>
                    <a:pt x="440360" y="626581"/>
                    <a:pt x="447768" y="619765"/>
                    <a:pt x="447768" y="610589"/>
                  </a:cubicBezTo>
                  <a:cubicBezTo>
                    <a:pt x="447768" y="601413"/>
                    <a:pt x="440360" y="594597"/>
                    <a:pt x="431630" y="594597"/>
                  </a:cubicBezTo>
                  <a:cubicBezTo>
                    <a:pt x="422899" y="594597"/>
                    <a:pt x="415491" y="601938"/>
                    <a:pt x="415491" y="610589"/>
                  </a:cubicBezTo>
                  <a:moveTo>
                    <a:pt x="415491" y="564841"/>
                  </a:moveTo>
                  <a:cubicBezTo>
                    <a:pt x="415491" y="573492"/>
                    <a:pt x="422899" y="580833"/>
                    <a:pt x="431630" y="580833"/>
                  </a:cubicBezTo>
                  <a:cubicBezTo>
                    <a:pt x="440360" y="580833"/>
                    <a:pt x="447768" y="574017"/>
                    <a:pt x="447768" y="564841"/>
                  </a:cubicBezTo>
                  <a:cubicBezTo>
                    <a:pt x="447768" y="556189"/>
                    <a:pt x="440360" y="548849"/>
                    <a:pt x="431630" y="548849"/>
                  </a:cubicBezTo>
                  <a:cubicBezTo>
                    <a:pt x="422899" y="548849"/>
                    <a:pt x="415491" y="556189"/>
                    <a:pt x="415491" y="564841"/>
                  </a:cubicBezTo>
                  <a:moveTo>
                    <a:pt x="415491" y="519093"/>
                  </a:moveTo>
                  <a:cubicBezTo>
                    <a:pt x="415491" y="527744"/>
                    <a:pt x="422899" y="535085"/>
                    <a:pt x="431630" y="535085"/>
                  </a:cubicBezTo>
                  <a:cubicBezTo>
                    <a:pt x="440360" y="535085"/>
                    <a:pt x="447768" y="528268"/>
                    <a:pt x="447768" y="519093"/>
                  </a:cubicBezTo>
                  <a:cubicBezTo>
                    <a:pt x="447768" y="509917"/>
                    <a:pt x="440360" y="503100"/>
                    <a:pt x="431630" y="503100"/>
                  </a:cubicBezTo>
                  <a:cubicBezTo>
                    <a:pt x="422899" y="503100"/>
                    <a:pt x="415491" y="510441"/>
                    <a:pt x="415491" y="519093"/>
                  </a:cubicBezTo>
                  <a:moveTo>
                    <a:pt x="415491" y="473344"/>
                  </a:moveTo>
                  <a:cubicBezTo>
                    <a:pt x="415491" y="481996"/>
                    <a:pt x="422899" y="489337"/>
                    <a:pt x="431630" y="489337"/>
                  </a:cubicBezTo>
                  <a:cubicBezTo>
                    <a:pt x="440360" y="489337"/>
                    <a:pt x="447768" y="482520"/>
                    <a:pt x="447768" y="473344"/>
                  </a:cubicBezTo>
                  <a:cubicBezTo>
                    <a:pt x="447768" y="464168"/>
                    <a:pt x="440360" y="457352"/>
                    <a:pt x="431630" y="457352"/>
                  </a:cubicBezTo>
                  <a:cubicBezTo>
                    <a:pt x="422899" y="457352"/>
                    <a:pt x="415491" y="464693"/>
                    <a:pt x="415491" y="473344"/>
                  </a:cubicBezTo>
                  <a:moveTo>
                    <a:pt x="415491" y="427596"/>
                  </a:moveTo>
                  <a:cubicBezTo>
                    <a:pt x="415491" y="436247"/>
                    <a:pt x="422899" y="443588"/>
                    <a:pt x="431630" y="443588"/>
                  </a:cubicBezTo>
                  <a:cubicBezTo>
                    <a:pt x="440360" y="443588"/>
                    <a:pt x="447768" y="436772"/>
                    <a:pt x="447768" y="427596"/>
                  </a:cubicBezTo>
                  <a:cubicBezTo>
                    <a:pt x="447768" y="418944"/>
                    <a:pt x="440360" y="411604"/>
                    <a:pt x="431630" y="411604"/>
                  </a:cubicBezTo>
                  <a:cubicBezTo>
                    <a:pt x="422899" y="411604"/>
                    <a:pt x="415491" y="418944"/>
                    <a:pt x="415491" y="427596"/>
                  </a:cubicBezTo>
                  <a:moveTo>
                    <a:pt x="415491" y="381848"/>
                  </a:moveTo>
                  <a:cubicBezTo>
                    <a:pt x="415491" y="390499"/>
                    <a:pt x="422899" y="397840"/>
                    <a:pt x="431630" y="397840"/>
                  </a:cubicBezTo>
                  <a:cubicBezTo>
                    <a:pt x="440360" y="397840"/>
                    <a:pt x="447768" y="391024"/>
                    <a:pt x="447768" y="381848"/>
                  </a:cubicBezTo>
                  <a:cubicBezTo>
                    <a:pt x="447768" y="372672"/>
                    <a:pt x="440360" y="365855"/>
                    <a:pt x="431630" y="365855"/>
                  </a:cubicBezTo>
                  <a:cubicBezTo>
                    <a:pt x="422899" y="365855"/>
                    <a:pt x="415491" y="373196"/>
                    <a:pt x="415491" y="381848"/>
                  </a:cubicBezTo>
                  <a:moveTo>
                    <a:pt x="415491" y="336099"/>
                  </a:moveTo>
                  <a:cubicBezTo>
                    <a:pt x="415491" y="344751"/>
                    <a:pt x="422899" y="352092"/>
                    <a:pt x="431630" y="352092"/>
                  </a:cubicBezTo>
                  <a:cubicBezTo>
                    <a:pt x="440360" y="352092"/>
                    <a:pt x="447768" y="345275"/>
                    <a:pt x="447768" y="336099"/>
                  </a:cubicBezTo>
                  <a:cubicBezTo>
                    <a:pt x="447768" y="327448"/>
                    <a:pt x="440360" y="320107"/>
                    <a:pt x="431630" y="320107"/>
                  </a:cubicBezTo>
                  <a:cubicBezTo>
                    <a:pt x="422899" y="320107"/>
                    <a:pt x="415491" y="327448"/>
                    <a:pt x="415491" y="336099"/>
                  </a:cubicBezTo>
                  <a:moveTo>
                    <a:pt x="415491" y="290351"/>
                  </a:moveTo>
                  <a:cubicBezTo>
                    <a:pt x="415491" y="299003"/>
                    <a:pt x="422899" y="306343"/>
                    <a:pt x="431630" y="306343"/>
                  </a:cubicBezTo>
                  <a:cubicBezTo>
                    <a:pt x="440360" y="306343"/>
                    <a:pt x="447768" y="299527"/>
                    <a:pt x="447768" y="290351"/>
                  </a:cubicBezTo>
                  <a:cubicBezTo>
                    <a:pt x="447768" y="281699"/>
                    <a:pt x="440360" y="274359"/>
                    <a:pt x="431630" y="274359"/>
                  </a:cubicBezTo>
                  <a:cubicBezTo>
                    <a:pt x="422899" y="274359"/>
                    <a:pt x="415491" y="281699"/>
                    <a:pt x="415491" y="290351"/>
                  </a:cubicBezTo>
                  <a:moveTo>
                    <a:pt x="415491" y="244734"/>
                  </a:moveTo>
                  <a:cubicBezTo>
                    <a:pt x="415491" y="253385"/>
                    <a:pt x="422899" y="260726"/>
                    <a:pt x="431630" y="260726"/>
                  </a:cubicBezTo>
                  <a:cubicBezTo>
                    <a:pt x="440360" y="260726"/>
                    <a:pt x="447768" y="253910"/>
                    <a:pt x="447768" y="244734"/>
                  </a:cubicBezTo>
                  <a:cubicBezTo>
                    <a:pt x="447768" y="236082"/>
                    <a:pt x="440360" y="228742"/>
                    <a:pt x="431630" y="228742"/>
                  </a:cubicBezTo>
                  <a:cubicBezTo>
                    <a:pt x="422899" y="228742"/>
                    <a:pt x="415491" y="236082"/>
                    <a:pt x="415491" y="244734"/>
                  </a:cubicBezTo>
                  <a:moveTo>
                    <a:pt x="415491" y="198985"/>
                  </a:moveTo>
                  <a:cubicBezTo>
                    <a:pt x="415491" y="207637"/>
                    <a:pt x="422899" y="214978"/>
                    <a:pt x="431630" y="214978"/>
                  </a:cubicBezTo>
                  <a:cubicBezTo>
                    <a:pt x="440360" y="214978"/>
                    <a:pt x="447768" y="208161"/>
                    <a:pt x="447768" y="198985"/>
                  </a:cubicBezTo>
                  <a:cubicBezTo>
                    <a:pt x="447768" y="189810"/>
                    <a:pt x="440360" y="182993"/>
                    <a:pt x="431630" y="182993"/>
                  </a:cubicBezTo>
                  <a:cubicBezTo>
                    <a:pt x="422899" y="182993"/>
                    <a:pt x="415491" y="190334"/>
                    <a:pt x="415491" y="198985"/>
                  </a:cubicBezTo>
                  <a:moveTo>
                    <a:pt x="415491" y="153237"/>
                  </a:moveTo>
                  <a:cubicBezTo>
                    <a:pt x="415491" y="161889"/>
                    <a:pt x="422899" y="169229"/>
                    <a:pt x="431630" y="169229"/>
                  </a:cubicBezTo>
                  <a:cubicBezTo>
                    <a:pt x="440360" y="169229"/>
                    <a:pt x="447768" y="162413"/>
                    <a:pt x="447768" y="153237"/>
                  </a:cubicBezTo>
                  <a:cubicBezTo>
                    <a:pt x="447768" y="144061"/>
                    <a:pt x="440360" y="137245"/>
                    <a:pt x="431630" y="137245"/>
                  </a:cubicBezTo>
                  <a:cubicBezTo>
                    <a:pt x="422899" y="137245"/>
                    <a:pt x="415491" y="144586"/>
                    <a:pt x="415491" y="153237"/>
                  </a:cubicBezTo>
                  <a:moveTo>
                    <a:pt x="415491" y="107489"/>
                  </a:moveTo>
                  <a:cubicBezTo>
                    <a:pt x="415491" y="116140"/>
                    <a:pt x="422899" y="123481"/>
                    <a:pt x="431630" y="123481"/>
                  </a:cubicBezTo>
                  <a:cubicBezTo>
                    <a:pt x="440360" y="123481"/>
                    <a:pt x="447768" y="116665"/>
                    <a:pt x="447768" y="107489"/>
                  </a:cubicBezTo>
                  <a:cubicBezTo>
                    <a:pt x="447768" y="98837"/>
                    <a:pt x="440360" y="91497"/>
                    <a:pt x="431630" y="91497"/>
                  </a:cubicBezTo>
                  <a:cubicBezTo>
                    <a:pt x="422899" y="91497"/>
                    <a:pt x="415491" y="98837"/>
                    <a:pt x="415491" y="107489"/>
                  </a:cubicBezTo>
                  <a:moveTo>
                    <a:pt x="415491" y="61741"/>
                  </a:moveTo>
                  <a:cubicBezTo>
                    <a:pt x="415491" y="70392"/>
                    <a:pt x="422899" y="77733"/>
                    <a:pt x="431630" y="77733"/>
                  </a:cubicBezTo>
                  <a:cubicBezTo>
                    <a:pt x="440360" y="77733"/>
                    <a:pt x="447768" y="70916"/>
                    <a:pt x="447768" y="61741"/>
                  </a:cubicBezTo>
                  <a:cubicBezTo>
                    <a:pt x="447768" y="52565"/>
                    <a:pt x="440360" y="45748"/>
                    <a:pt x="431630" y="45748"/>
                  </a:cubicBezTo>
                  <a:cubicBezTo>
                    <a:pt x="422899" y="45748"/>
                    <a:pt x="415491" y="53089"/>
                    <a:pt x="415491" y="61741"/>
                  </a:cubicBezTo>
                  <a:moveTo>
                    <a:pt x="415491" y="15992"/>
                  </a:moveTo>
                  <a:cubicBezTo>
                    <a:pt x="415491" y="24644"/>
                    <a:pt x="422899" y="31984"/>
                    <a:pt x="431630" y="31984"/>
                  </a:cubicBezTo>
                  <a:cubicBezTo>
                    <a:pt x="440360" y="31984"/>
                    <a:pt x="447768" y="25168"/>
                    <a:pt x="447768" y="15992"/>
                  </a:cubicBezTo>
                  <a:cubicBezTo>
                    <a:pt x="447768" y="7341"/>
                    <a:pt x="440360" y="0"/>
                    <a:pt x="431630" y="0"/>
                  </a:cubicBezTo>
                  <a:cubicBezTo>
                    <a:pt x="422899" y="0"/>
                    <a:pt x="415491" y="7341"/>
                    <a:pt x="415491" y="15992"/>
                  </a:cubicBezTo>
                  <a:moveTo>
                    <a:pt x="415491" y="885079"/>
                  </a:moveTo>
                  <a:cubicBezTo>
                    <a:pt x="415491" y="893731"/>
                    <a:pt x="422899" y="901071"/>
                    <a:pt x="431630" y="901071"/>
                  </a:cubicBezTo>
                  <a:cubicBezTo>
                    <a:pt x="440360" y="901071"/>
                    <a:pt x="447768" y="894255"/>
                    <a:pt x="447768" y="885079"/>
                  </a:cubicBezTo>
                  <a:cubicBezTo>
                    <a:pt x="447768" y="876428"/>
                    <a:pt x="440360" y="869087"/>
                    <a:pt x="431630" y="869087"/>
                  </a:cubicBezTo>
                  <a:cubicBezTo>
                    <a:pt x="422899" y="869087"/>
                    <a:pt x="415491" y="876428"/>
                    <a:pt x="415491" y="885079"/>
                  </a:cubicBezTo>
                  <a:moveTo>
                    <a:pt x="415491" y="839331"/>
                  </a:moveTo>
                  <a:cubicBezTo>
                    <a:pt x="415491" y="847982"/>
                    <a:pt x="422899" y="855323"/>
                    <a:pt x="431630" y="855323"/>
                  </a:cubicBezTo>
                  <a:cubicBezTo>
                    <a:pt x="440360" y="855323"/>
                    <a:pt x="447768" y="848507"/>
                    <a:pt x="447768" y="839331"/>
                  </a:cubicBezTo>
                  <a:cubicBezTo>
                    <a:pt x="447768" y="830155"/>
                    <a:pt x="440360" y="823339"/>
                    <a:pt x="431630" y="823339"/>
                  </a:cubicBezTo>
                  <a:cubicBezTo>
                    <a:pt x="422899" y="823339"/>
                    <a:pt x="415491" y="830679"/>
                    <a:pt x="415491" y="839331"/>
                  </a:cubicBezTo>
                  <a:moveTo>
                    <a:pt x="415491" y="793582"/>
                  </a:moveTo>
                  <a:cubicBezTo>
                    <a:pt x="415491" y="802234"/>
                    <a:pt x="422899" y="809575"/>
                    <a:pt x="431630" y="809575"/>
                  </a:cubicBezTo>
                  <a:cubicBezTo>
                    <a:pt x="440360" y="809575"/>
                    <a:pt x="447768" y="802758"/>
                    <a:pt x="447768" y="793582"/>
                  </a:cubicBezTo>
                  <a:cubicBezTo>
                    <a:pt x="447768" y="784931"/>
                    <a:pt x="440360" y="777590"/>
                    <a:pt x="431630" y="777590"/>
                  </a:cubicBezTo>
                  <a:cubicBezTo>
                    <a:pt x="422899" y="777590"/>
                    <a:pt x="415491" y="784931"/>
                    <a:pt x="415491" y="793582"/>
                  </a:cubicBezTo>
                  <a:moveTo>
                    <a:pt x="415491" y="747834"/>
                  </a:moveTo>
                  <a:cubicBezTo>
                    <a:pt x="415491" y="756486"/>
                    <a:pt x="422899" y="763826"/>
                    <a:pt x="431630" y="763826"/>
                  </a:cubicBezTo>
                  <a:cubicBezTo>
                    <a:pt x="440360" y="763826"/>
                    <a:pt x="447768" y="757010"/>
                    <a:pt x="447768" y="747834"/>
                  </a:cubicBezTo>
                  <a:cubicBezTo>
                    <a:pt x="447768" y="739183"/>
                    <a:pt x="440360" y="731842"/>
                    <a:pt x="431630" y="731842"/>
                  </a:cubicBezTo>
                  <a:cubicBezTo>
                    <a:pt x="422899" y="731842"/>
                    <a:pt x="415491" y="739183"/>
                    <a:pt x="415491" y="747834"/>
                  </a:cubicBezTo>
                  <a:moveTo>
                    <a:pt x="415491" y="702217"/>
                  </a:moveTo>
                  <a:cubicBezTo>
                    <a:pt x="415491" y="710868"/>
                    <a:pt x="422899" y="718209"/>
                    <a:pt x="431630" y="718209"/>
                  </a:cubicBezTo>
                  <a:cubicBezTo>
                    <a:pt x="440360" y="718209"/>
                    <a:pt x="447768" y="711393"/>
                    <a:pt x="447768" y="702217"/>
                  </a:cubicBezTo>
                  <a:cubicBezTo>
                    <a:pt x="447768" y="693041"/>
                    <a:pt x="440360" y="686225"/>
                    <a:pt x="431630" y="686225"/>
                  </a:cubicBezTo>
                  <a:cubicBezTo>
                    <a:pt x="422899" y="686225"/>
                    <a:pt x="415491" y="693565"/>
                    <a:pt x="415491" y="702217"/>
                  </a:cubicBezTo>
                  <a:moveTo>
                    <a:pt x="415491" y="656469"/>
                  </a:moveTo>
                  <a:cubicBezTo>
                    <a:pt x="415491" y="665120"/>
                    <a:pt x="422899" y="672461"/>
                    <a:pt x="431630" y="672461"/>
                  </a:cubicBezTo>
                  <a:cubicBezTo>
                    <a:pt x="440360" y="672461"/>
                    <a:pt x="447768" y="665644"/>
                    <a:pt x="447768" y="656469"/>
                  </a:cubicBezTo>
                  <a:cubicBezTo>
                    <a:pt x="447768" y="647817"/>
                    <a:pt x="440360" y="640476"/>
                    <a:pt x="431630" y="640476"/>
                  </a:cubicBezTo>
                  <a:cubicBezTo>
                    <a:pt x="422899" y="640476"/>
                    <a:pt x="415491" y="647817"/>
                    <a:pt x="415491" y="656469"/>
                  </a:cubicBezTo>
                  <a:moveTo>
                    <a:pt x="369326" y="610589"/>
                  </a:moveTo>
                  <a:cubicBezTo>
                    <a:pt x="369326" y="619241"/>
                    <a:pt x="376733" y="626581"/>
                    <a:pt x="385464" y="626581"/>
                  </a:cubicBezTo>
                  <a:cubicBezTo>
                    <a:pt x="394194" y="626581"/>
                    <a:pt x="401602" y="619765"/>
                    <a:pt x="401602" y="610589"/>
                  </a:cubicBezTo>
                  <a:cubicBezTo>
                    <a:pt x="401602" y="601413"/>
                    <a:pt x="394194" y="594597"/>
                    <a:pt x="385464" y="594597"/>
                  </a:cubicBezTo>
                  <a:cubicBezTo>
                    <a:pt x="376733" y="594597"/>
                    <a:pt x="369326" y="601938"/>
                    <a:pt x="369326" y="610589"/>
                  </a:cubicBezTo>
                  <a:moveTo>
                    <a:pt x="369326" y="564841"/>
                  </a:moveTo>
                  <a:cubicBezTo>
                    <a:pt x="369326" y="573492"/>
                    <a:pt x="376733" y="580833"/>
                    <a:pt x="385464" y="580833"/>
                  </a:cubicBezTo>
                  <a:cubicBezTo>
                    <a:pt x="394194" y="580833"/>
                    <a:pt x="401602" y="574017"/>
                    <a:pt x="401602" y="564841"/>
                  </a:cubicBezTo>
                  <a:cubicBezTo>
                    <a:pt x="401602" y="556189"/>
                    <a:pt x="394194" y="548849"/>
                    <a:pt x="385464" y="548849"/>
                  </a:cubicBezTo>
                  <a:cubicBezTo>
                    <a:pt x="376733" y="548849"/>
                    <a:pt x="369326" y="556189"/>
                    <a:pt x="369326" y="564841"/>
                  </a:cubicBezTo>
                  <a:moveTo>
                    <a:pt x="369326" y="519093"/>
                  </a:moveTo>
                  <a:cubicBezTo>
                    <a:pt x="369326" y="527744"/>
                    <a:pt x="376733" y="535085"/>
                    <a:pt x="385464" y="535085"/>
                  </a:cubicBezTo>
                  <a:cubicBezTo>
                    <a:pt x="394194" y="535085"/>
                    <a:pt x="401602" y="528268"/>
                    <a:pt x="401602" y="519093"/>
                  </a:cubicBezTo>
                  <a:cubicBezTo>
                    <a:pt x="401602" y="509917"/>
                    <a:pt x="394194" y="503100"/>
                    <a:pt x="385464" y="503100"/>
                  </a:cubicBezTo>
                  <a:cubicBezTo>
                    <a:pt x="376733" y="503100"/>
                    <a:pt x="369326" y="510441"/>
                    <a:pt x="369326" y="519093"/>
                  </a:cubicBezTo>
                  <a:moveTo>
                    <a:pt x="369326" y="473344"/>
                  </a:moveTo>
                  <a:cubicBezTo>
                    <a:pt x="369326" y="481996"/>
                    <a:pt x="376733" y="489337"/>
                    <a:pt x="385464" y="489337"/>
                  </a:cubicBezTo>
                  <a:cubicBezTo>
                    <a:pt x="394194" y="489337"/>
                    <a:pt x="401602" y="482520"/>
                    <a:pt x="401602" y="473344"/>
                  </a:cubicBezTo>
                  <a:cubicBezTo>
                    <a:pt x="401602" y="464168"/>
                    <a:pt x="394194" y="457352"/>
                    <a:pt x="385464" y="457352"/>
                  </a:cubicBezTo>
                  <a:cubicBezTo>
                    <a:pt x="376733" y="457352"/>
                    <a:pt x="369326" y="464693"/>
                    <a:pt x="369326" y="473344"/>
                  </a:cubicBezTo>
                  <a:moveTo>
                    <a:pt x="369326" y="427596"/>
                  </a:moveTo>
                  <a:cubicBezTo>
                    <a:pt x="369326" y="436247"/>
                    <a:pt x="376733" y="443588"/>
                    <a:pt x="385464" y="443588"/>
                  </a:cubicBezTo>
                  <a:cubicBezTo>
                    <a:pt x="394194" y="443588"/>
                    <a:pt x="401602" y="436772"/>
                    <a:pt x="401602" y="427596"/>
                  </a:cubicBezTo>
                  <a:cubicBezTo>
                    <a:pt x="401602" y="418944"/>
                    <a:pt x="394194" y="411604"/>
                    <a:pt x="385464" y="411604"/>
                  </a:cubicBezTo>
                  <a:cubicBezTo>
                    <a:pt x="376733" y="411604"/>
                    <a:pt x="369326" y="418944"/>
                    <a:pt x="369326" y="427596"/>
                  </a:cubicBezTo>
                  <a:moveTo>
                    <a:pt x="369326" y="381848"/>
                  </a:moveTo>
                  <a:cubicBezTo>
                    <a:pt x="369326" y="390499"/>
                    <a:pt x="376733" y="397840"/>
                    <a:pt x="385464" y="397840"/>
                  </a:cubicBezTo>
                  <a:cubicBezTo>
                    <a:pt x="394194" y="397840"/>
                    <a:pt x="401602" y="391024"/>
                    <a:pt x="401602" y="381848"/>
                  </a:cubicBezTo>
                  <a:cubicBezTo>
                    <a:pt x="401602" y="372672"/>
                    <a:pt x="394194" y="365855"/>
                    <a:pt x="385464" y="365855"/>
                  </a:cubicBezTo>
                  <a:cubicBezTo>
                    <a:pt x="376733" y="365855"/>
                    <a:pt x="369326" y="373196"/>
                    <a:pt x="369326" y="381848"/>
                  </a:cubicBezTo>
                  <a:moveTo>
                    <a:pt x="369326" y="336099"/>
                  </a:moveTo>
                  <a:cubicBezTo>
                    <a:pt x="369326" y="344751"/>
                    <a:pt x="376733" y="352092"/>
                    <a:pt x="385464" y="352092"/>
                  </a:cubicBezTo>
                  <a:cubicBezTo>
                    <a:pt x="394194" y="352092"/>
                    <a:pt x="401602" y="345275"/>
                    <a:pt x="401602" y="336099"/>
                  </a:cubicBezTo>
                  <a:cubicBezTo>
                    <a:pt x="401602" y="327448"/>
                    <a:pt x="394194" y="320107"/>
                    <a:pt x="385464" y="320107"/>
                  </a:cubicBezTo>
                  <a:cubicBezTo>
                    <a:pt x="376733" y="320107"/>
                    <a:pt x="369326" y="327448"/>
                    <a:pt x="369326" y="336099"/>
                  </a:cubicBezTo>
                  <a:moveTo>
                    <a:pt x="369326" y="290351"/>
                  </a:moveTo>
                  <a:cubicBezTo>
                    <a:pt x="369326" y="299003"/>
                    <a:pt x="376733" y="306343"/>
                    <a:pt x="385464" y="306343"/>
                  </a:cubicBezTo>
                  <a:cubicBezTo>
                    <a:pt x="394194" y="306343"/>
                    <a:pt x="401602" y="299527"/>
                    <a:pt x="401602" y="290351"/>
                  </a:cubicBezTo>
                  <a:cubicBezTo>
                    <a:pt x="401602" y="281699"/>
                    <a:pt x="394194" y="274359"/>
                    <a:pt x="385464" y="274359"/>
                  </a:cubicBezTo>
                  <a:cubicBezTo>
                    <a:pt x="376733" y="274359"/>
                    <a:pt x="369326" y="281699"/>
                    <a:pt x="369326" y="290351"/>
                  </a:cubicBezTo>
                  <a:moveTo>
                    <a:pt x="369326" y="244734"/>
                  </a:moveTo>
                  <a:cubicBezTo>
                    <a:pt x="369326" y="253385"/>
                    <a:pt x="376733" y="260726"/>
                    <a:pt x="385464" y="260726"/>
                  </a:cubicBezTo>
                  <a:cubicBezTo>
                    <a:pt x="394194" y="260726"/>
                    <a:pt x="401602" y="253910"/>
                    <a:pt x="401602" y="244734"/>
                  </a:cubicBezTo>
                  <a:cubicBezTo>
                    <a:pt x="401602" y="236082"/>
                    <a:pt x="394194" y="228742"/>
                    <a:pt x="385464" y="228742"/>
                  </a:cubicBezTo>
                  <a:cubicBezTo>
                    <a:pt x="376733" y="228742"/>
                    <a:pt x="369326" y="236082"/>
                    <a:pt x="369326" y="244734"/>
                  </a:cubicBezTo>
                  <a:moveTo>
                    <a:pt x="369326" y="198985"/>
                  </a:moveTo>
                  <a:cubicBezTo>
                    <a:pt x="369326" y="207637"/>
                    <a:pt x="376733" y="214978"/>
                    <a:pt x="385464" y="214978"/>
                  </a:cubicBezTo>
                  <a:cubicBezTo>
                    <a:pt x="394194" y="214978"/>
                    <a:pt x="401602" y="208161"/>
                    <a:pt x="401602" y="198985"/>
                  </a:cubicBezTo>
                  <a:cubicBezTo>
                    <a:pt x="401602" y="189810"/>
                    <a:pt x="394194" y="182993"/>
                    <a:pt x="385464" y="182993"/>
                  </a:cubicBezTo>
                  <a:cubicBezTo>
                    <a:pt x="376733" y="182993"/>
                    <a:pt x="369326" y="190334"/>
                    <a:pt x="369326" y="198985"/>
                  </a:cubicBezTo>
                  <a:moveTo>
                    <a:pt x="369326" y="153237"/>
                  </a:moveTo>
                  <a:cubicBezTo>
                    <a:pt x="369326" y="161889"/>
                    <a:pt x="376733" y="169229"/>
                    <a:pt x="385464" y="169229"/>
                  </a:cubicBezTo>
                  <a:cubicBezTo>
                    <a:pt x="394194" y="169229"/>
                    <a:pt x="401602" y="162413"/>
                    <a:pt x="401602" y="153237"/>
                  </a:cubicBezTo>
                  <a:cubicBezTo>
                    <a:pt x="401602" y="144061"/>
                    <a:pt x="394194" y="137245"/>
                    <a:pt x="385464" y="137245"/>
                  </a:cubicBezTo>
                  <a:cubicBezTo>
                    <a:pt x="376733" y="137245"/>
                    <a:pt x="369326" y="144586"/>
                    <a:pt x="369326" y="153237"/>
                  </a:cubicBezTo>
                  <a:moveTo>
                    <a:pt x="369326" y="107489"/>
                  </a:moveTo>
                  <a:cubicBezTo>
                    <a:pt x="369326" y="116140"/>
                    <a:pt x="376733" y="123481"/>
                    <a:pt x="385464" y="123481"/>
                  </a:cubicBezTo>
                  <a:cubicBezTo>
                    <a:pt x="394194" y="123481"/>
                    <a:pt x="401602" y="116665"/>
                    <a:pt x="401602" y="107489"/>
                  </a:cubicBezTo>
                  <a:cubicBezTo>
                    <a:pt x="401602" y="98837"/>
                    <a:pt x="394194" y="91497"/>
                    <a:pt x="385464" y="91497"/>
                  </a:cubicBezTo>
                  <a:cubicBezTo>
                    <a:pt x="376733" y="91497"/>
                    <a:pt x="369326" y="98837"/>
                    <a:pt x="369326" y="107489"/>
                  </a:cubicBezTo>
                  <a:moveTo>
                    <a:pt x="369326" y="61741"/>
                  </a:moveTo>
                  <a:cubicBezTo>
                    <a:pt x="369326" y="70392"/>
                    <a:pt x="376733" y="77733"/>
                    <a:pt x="385464" y="77733"/>
                  </a:cubicBezTo>
                  <a:cubicBezTo>
                    <a:pt x="394194" y="77733"/>
                    <a:pt x="401602" y="70916"/>
                    <a:pt x="401602" y="61741"/>
                  </a:cubicBezTo>
                  <a:cubicBezTo>
                    <a:pt x="401602" y="52565"/>
                    <a:pt x="394194" y="45748"/>
                    <a:pt x="385464" y="45748"/>
                  </a:cubicBezTo>
                  <a:cubicBezTo>
                    <a:pt x="376733" y="45748"/>
                    <a:pt x="369326" y="53089"/>
                    <a:pt x="369326" y="61741"/>
                  </a:cubicBezTo>
                  <a:moveTo>
                    <a:pt x="369326" y="15992"/>
                  </a:moveTo>
                  <a:cubicBezTo>
                    <a:pt x="369326" y="24644"/>
                    <a:pt x="376733" y="31984"/>
                    <a:pt x="385464" y="31984"/>
                  </a:cubicBezTo>
                  <a:cubicBezTo>
                    <a:pt x="394194" y="31984"/>
                    <a:pt x="401602" y="25168"/>
                    <a:pt x="401602" y="15992"/>
                  </a:cubicBezTo>
                  <a:cubicBezTo>
                    <a:pt x="401602" y="7341"/>
                    <a:pt x="394194" y="0"/>
                    <a:pt x="385464" y="0"/>
                  </a:cubicBezTo>
                  <a:cubicBezTo>
                    <a:pt x="376733" y="0"/>
                    <a:pt x="369326" y="7341"/>
                    <a:pt x="369326" y="15992"/>
                  </a:cubicBezTo>
                  <a:moveTo>
                    <a:pt x="369326" y="839331"/>
                  </a:moveTo>
                  <a:cubicBezTo>
                    <a:pt x="369326" y="847982"/>
                    <a:pt x="376733" y="855323"/>
                    <a:pt x="385464" y="855323"/>
                  </a:cubicBezTo>
                  <a:cubicBezTo>
                    <a:pt x="394194" y="855323"/>
                    <a:pt x="401602" y="848507"/>
                    <a:pt x="401602" y="839331"/>
                  </a:cubicBezTo>
                  <a:cubicBezTo>
                    <a:pt x="401602" y="830155"/>
                    <a:pt x="394194" y="823339"/>
                    <a:pt x="385464" y="823339"/>
                  </a:cubicBezTo>
                  <a:cubicBezTo>
                    <a:pt x="376733" y="823339"/>
                    <a:pt x="369326" y="830679"/>
                    <a:pt x="369326" y="839331"/>
                  </a:cubicBezTo>
                  <a:moveTo>
                    <a:pt x="369326" y="793582"/>
                  </a:moveTo>
                  <a:cubicBezTo>
                    <a:pt x="369326" y="802234"/>
                    <a:pt x="376733" y="809575"/>
                    <a:pt x="385464" y="809575"/>
                  </a:cubicBezTo>
                  <a:cubicBezTo>
                    <a:pt x="394194" y="809575"/>
                    <a:pt x="401602" y="802758"/>
                    <a:pt x="401602" y="793582"/>
                  </a:cubicBezTo>
                  <a:cubicBezTo>
                    <a:pt x="401602" y="784931"/>
                    <a:pt x="394194" y="777590"/>
                    <a:pt x="385464" y="777590"/>
                  </a:cubicBezTo>
                  <a:cubicBezTo>
                    <a:pt x="376733" y="777590"/>
                    <a:pt x="369326" y="784931"/>
                    <a:pt x="369326" y="793582"/>
                  </a:cubicBezTo>
                  <a:moveTo>
                    <a:pt x="369326" y="747834"/>
                  </a:moveTo>
                  <a:cubicBezTo>
                    <a:pt x="369326" y="756486"/>
                    <a:pt x="376733" y="763826"/>
                    <a:pt x="385464" y="763826"/>
                  </a:cubicBezTo>
                  <a:cubicBezTo>
                    <a:pt x="394194" y="763826"/>
                    <a:pt x="401602" y="757010"/>
                    <a:pt x="401602" y="747834"/>
                  </a:cubicBezTo>
                  <a:cubicBezTo>
                    <a:pt x="401602" y="739183"/>
                    <a:pt x="394194" y="731842"/>
                    <a:pt x="385464" y="731842"/>
                  </a:cubicBezTo>
                  <a:cubicBezTo>
                    <a:pt x="376733" y="731842"/>
                    <a:pt x="369326" y="739183"/>
                    <a:pt x="369326" y="747834"/>
                  </a:cubicBezTo>
                  <a:moveTo>
                    <a:pt x="369326" y="702217"/>
                  </a:moveTo>
                  <a:cubicBezTo>
                    <a:pt x="369326" y="710868"/>
                    <a:pt x="376733" y="718209"/>
                    <a:pt x="385464" y="718209"/>
                  </a:cubicBezTo>
                  <a:cubicBezTo>
                    <a:pt x="394194" y="718209"/>
                    <a:pt x="401602" y="711393"/>
                    <a:pt x="401602" y="702217"/>
                  </a:cubicBezTo>
                  <a:cubicBezTo>
                    <a:pt x="401602" y="693041"/>
                    <a:pt x="394194" y="686225"/>
                    <a:pt x="385464" y="686225"/>
                  </a:cubicBezTo>
                  <a:cubicBezTo>
                    <a:pt x="376733" y="686225"/>
                    <a:pt x="369326" y="693565"/>
                    <a:pt x="369326" y="702217"/>
                  </a:cubicBezTo>
                  <a:moveTo>
                    <a:pt x="369326" y="656469"/>
                  </a:moveTo>
                  <a:cubicBezTo>
                    <a:pt x="369326" y="665120"/>
                    <a:pt x="376733" y="672461"/>
                    <a:pt x="385464" y="672461"/>
                  </a:cubicBezTo>
                  <a:cubicBezTo>
                    <a:pt x="394194" y="672461"/>
                    <a:pt x="401602" y="665644"/>
                    <a:pt x="401602" y="656469"/>
                  </a:cubicBezTo>
                  <a:cubicBezTo>
                    <a:pt x="401602" y="647817"/>
                    <a:pt x="394194" y="640476"/>
                    <a:pt x="385464" y="640476"/>
                  </a:cubicBezTo>
                  <a:cubicBezTo>
                    <a:pt x="376733" y="640476"/>
                    <a:pt x="369326" y="647817"/>
                    <a:pt x="369326" y="656469"/>
                  </a:cubicBezTo>
                  <a:moveTo>
                    <a:pt x="323160" y="610589"/>
                  </a:moveTo>
                  <a:cubicBezTo>
                    <a:pt x="323160" y="619241"/>
                    <a:pt x="330568" y="626581"/>
                    <a:pt x="339298" y="626581"/>
                  </a:cubicBezTo>
                  <a:cubicBezTo>
                    <a:pt x="348029" y="626581"/>
                    <a:pt x="355436" y="619765"/>
                    <a:pt x="355436" y="610589"/>
                  </a:cubicBezTo>
                  <a:cubicBezTo>
                    <a:pt x="355436" y="601413"/>
                    <a:pt x="348029" y="594597"/>
                    <a:pt x="339298" y="594597"/>
                  </a:cubicBezTo>
                  <a:cubicBezTo>
                    <a:pt x="330568" y="594597"/>
                    <a:pt x="323160" y="601938"/>
                    <a:pt x="323160" y="610589"/>
                  </a:cubicBezTo>
                  <a:moveTo>
                    <a:pt x="323160" y="564841"/>
                  </a:moveTo>
                  <a:cubicBezTo>
                    <a:pt x="323160" y="573492"/>
                    <a:pt x="330568" y="580833"/>
                    <a:pt x="339298" y="580833"/>
                  </a:cubicBezTo>
                  <a:cubicBezTo>
                    <a:pt x="348029" y="580833"/>
                    <a:pt x="355436" y="574017"/>
                    <a:pt x="355436" y="564841"/>
                  </a:cubicBezTo>
                  <a:cubicBezTo>
                    <a:pt x="355436" y="556189"/>
                    <a:pt x="348029" y="548849"/>
                    <a:pt x="339298" y="548849"/>
                  </a:cubicBezTo>
                  <a:cubicBezTo>
                    <a:pt x="330568" y="548849"/>
                    <a:pt x="323160" y="556189"/>
                    <a:pt x="323160" y="564841"/>
                  </a:cubicBezTo>
                  <a:moveTo>
                    <a:pt x="323160" y="519093"/>
                  </a:moveTo>
                  <a:cubicBezTo>
                    <a:pt x="323160" y="527744"/>
                    <a:pt x="330568" y="535085"/>
                    <a:pt x="339298" y="535085"/>
                  </a:cubicBezTo>
                  <a:cubicBezTo>
                    <a:pt x="348029" y="535085"/>
                    <a:pt x="355436" y="528268"/>
                    <a:pt x="355436" y="519093"/>
                  </a:cubicBezTo>
                  <a:cubicBezTo>
                    <a:pt x="355436" y="509917"/>
                    <a:pt x="348029" y="503100"/>
                    <a:pt x="339298" y="503100"/>
                  </a:cubicBezTo>
                  <a:cubicBezTo>
                    <a:pt x="330568" y="503100"/>
                    <a:pt x="323160" y="510441"/>
                    <a:pt x="323160" y="519093"/>
                  </a:cubicBezTo>
                  <a:moveTo>
                    <a:pt x="323160" y="473344"/>
                  </a:moveTo>
                  <a:cubicBezTo>
                    <a:pt x="323160" y="481996"/>
                    <a:pt x="330568" y="489337"/>
                    <a:pt x="339298" y="489337"/>
                  </a:cubicBezTo>
                  <a:cubicBezTo>
                    <a:pt x="348029" y="489337"/>
                    <a:pt x="355436" y="482520"/>
                    <a:pt x="355436" y="473344"/>
                  </a:cubicBezTo>
                  <a:cubicBezTo>
                    <a:pt x="355436" y="464168"/>
                    <a:pt x="348029" y="457352"/>
                    <a:pt x="339298" y="457352"/>
                  </a:cubicBezTo>
                  <a:cubicBezTo>
                    <a:pt x="330568" y="457352"/>
                    <a:pt x="323160" y="464693"/>
                    <a:pt x="323160" y="473344"/>
                  </a:cubicBezTo>
                  <a:moveTo>
                    <a:pt x="323160" y="427596"/>
                  </a:moveTo>
                  <a:cubicBezTo>
                    <a:pt x="323160" y="436247"/>
                    <a:pt x="330568" y="443588"/>
                    <a:pt x="339298" y="443588"/>
                  </a:cubicBezTo>
                  <a:cubicBezTo>
                    <a:pt x="348029" y="443588"/>
                    <a:pt x="355436" y="436772"/>
                    <a:pt x="355436" y="427596"/>
                  </a:cubicBezTo>
                  <a:cubicBezTo>
                    <a:pt x="355436" y="418944"/>
                    <a:pt x="348029" y="411604"/>
                    <a:pt x="339298" y="411604"/>
                  </a:cubicBezTo>
                  <a:cubicBezTo>
                    <a:pt x="330568" y="411604"/>
                    <a:pt x="323160" y="418944"/>
                    <a:pt x="323160" y="427596"/>
                  </a:cubicBezTo>
                  <a:moveTo>
                    <a:pt x="323160" y="381848"/>
                  </a:moveTo>
                  <a:cubicBezTo>
                    <a:pt x="323160" y="390499"/>
                    <a:pt x="330568" y="397840"/>
                    <a:pt x="339298" y="397840"/>
                  </a:cubicBezTo>
                  <a:cubicBezTo>
                    <a:pt x="348029" y="397840"/>
                    <a:pt x="355436" y="391024"/>
                    <a:pt x="355436" y="381848"/>
                  </a:cubicBezTo>
                  <a:cubicBezTo>
                    <a:pt x="355436" y="372672"/>
                    <a:pt x="348029" y="365855"/>
                    <a:pt x="339298" y="365855"/>
                  </a:cubicBezTo>
                  <a:cubicBezTo>
                    <a:pt x="330568" y="365855"/>
                    <a:pt x="323160" y="373196"/>
                    <a:pt x="323160" y="381848"/>
                  </a:cubicBezTo>
                  <a:moveTo>
                    <a:pt x="323160" y="336099"/>
                  </a:moveTo>
                  <a:cubicBezTo>
                    <a:pt x="323160" y="344751"/>
                    <a:pt x="330568" y="352092"/>
                    <a:pt x="339298" y="352092"/>
                  </a:cubicBezTo>
                  <a:cubicBezTo>
                    <a:pt x="348029" y="352092"/>
                    <a:pt x="355436" y="345275"/>
                    <a:pt x="355436" y="336099"/>
                  </a:cubicBezTo>
                  <a:cubicBezTo>
                    <a:pt x="355436" y="327448"/>
                    <a:pt x="348029" y="320107"/>
                    <a:pt x="339298" y="320107"/>
                  </a:cubicBezTo>
                  <a:cubicBezTo>
                    <a:pt x="330568" y="320107"/>
                    <a:pt x="323160" y="327448"/>
                    <a:pt x="323160" y="336099"/>
                  </a:cubicBezTo>
                  <a:moveTo>
                    <a:pt x="323160" y="290351"/>
                  </a:moveTo>
                  <a:cubicBezTo>
                    <a:pt x="323160" y="299003"/>
                    <a:pt x="330568" y="306343"/>
                    <a:pt x="339298" y="306343"/>
                  </a:cubicBezTo>
                  <a:cubicBezTo>
                    <a:pt x="348029" y="306343"/>
                    <a:pt x="355436" y="299527"/>
                    <a:pt x="355436" y="290351"/>
                  </a:cubicBezTo>
                  <a:cubicBezTo>
                    <a:pt x="355436" y="281699"/>
                    <a:pt x="348029" y="274359"/>
                    <a:pt x="339298" y="274359"/>
                  </a:cubicBezTo>
                  <a:cubicBezTo>
                    <a:pt x="330568" y="274359"/>
                    <a:pt x="323160" y="281699"/>
                    <a:pt x="323160" y="290351"/>
                  </a:cubicBezTo>
                  <a:moveTo>
                    <a:pt x="323160" y="244734"/>
                  </a:moveTo>
                  <a:cubicBezTo>
                    <a:pt x="323160" y="253385"/>
                    <a:pt x="330568" y="260726"/>
                    <a:pt x="339298" y="260726"/>
                  </a:cubicBezTo>
                  <a:cubicBezTo>
                    <a:pt x="348029" y="260726"/>
                    <a:pt x="355436" y="253910"/>
                    <a:pt x="355436" y="244734"/>
                  </a:cubicBezTo>
                  <a:cubicBezTo>
                    <a:pt x="355436" y="236082"/>
                    <a:pt x="348029" y="228742"/>
                    <a:pt x="339298" y="228742"/>
                  </a:cubicBezTo>
                  <a:cubicBezTo>
                    <a:pt x="330568" y="228742"/>
                    <a:pt x="323160" y="236082"/>
                    <a:pt x="323160" y="244734"/>
                  </a:cubicBezTo>
                  <a:moveTo>
                    <a:pt x="323160" y="198985"/>
                  </a:moveTo>
                  <a:cubicBezTo>
                    <a:pt x="323160" y="207637"/>
                    <a:pt x="330568" y="214978"/>
                    <a:pt x="339298" y="214978"/>
                  </a:cubicBezTo>
                  <a:cubicBezTo>
                    <a:pt x="348029" y="214978"/>
                    <a:pt x="355436" y="208161"/>
                    <a:pt x="355436" y="198985"/>
                  </a:cubicBezTo>
                  <a:cubicBezTo>
                    <a:pt x="355436" y="189810"/>
                    <a:pt x="348029" y="182993"/>
                    <a:pt x="339298" y="182993"/>
                  </a:cubicBezTo>
                  <a:cubicBezTo>
                    <a:pt x="330568" y="182993"/>
                    <a:pt x="323160" y="190334"/>
                    <a:pt x="323160" y="198985"/>
                  </a:cubicBezTo>
                  <a:moveTo>
                    <a:pt x="323160" y="153237"/>
                  </a:moveTo>
                  <a:cubicBezTo>
                    <a:pt x="323160" y="161889"/>
                    <a:pt x="330568" y="169229"/>
                    <a:pt x="339298" y="169229"/>
                  </a:cubicBezTo>
                  <a:cubicBezTo>
                    <a:pt x="348029" y="169229"/>
                    <a:pt x="355436" y="162413"/>
                    <a:pt x="355436" y="153237"/>
                  </a:cubicBezTo>
                  <a:cubicBezTo>
                    <a:pt x="355436" y="144061"/>
                    <a:pt x="348029" y="137245"/>
                    <a:pt x="339298" y="137245"/>
                  </a:cubicBezTo>
                  <a:cubicBezTo>
                    <a:pt x="330568" y="137245"/>
                    <a:pt x="323160" y="144586"/>
                    <a:pt x="323160" y="153237"/>
                  </a:cubicBezTo>
                  <a:moveTo>
                    <a:pt x="323160" y="107489"/>
                  </a:moveTo>
                  <a:cubicBezTo>
                    <a:pt x="323160" y="116140"/>
                    <a:pt x="330568" y="123481"/>
                    <a:pt x="339298" y="123481"/>
                  </a:cubicBezTo>
                  <a:cubicBezTo>
                    <a:pt x="348029" y="123481"/>
                    <a:pt x="355436" y="116665"/>
                    <a:pt x="355436" y="107489"/>
                  </a:cubicBezTo>
                  <a:cubicBezTo>
                    <a:pt x="355436" y="98837"/>
                    <a:pt x="348029" y="91497"/>
                    <a:pt x="339298" y="91497"/>
                  </a:cubicBezTo>
                  <a:cubicBezTo>
                    <a:pt x="330568" y="91497"/>
                    <a:pt x="323160" y="98837"/>
                    <a:pt x="323160" y="107489"/>
                  </a:cubicBezTo>
                  <a:moveTo>
                    <a:pt x="323160" y="61741"/>
                  </a:moveTo>
                  <a:cubicBezTo>
                    <a:pt x="323160" y="70392"/>
                    <a:pt x="330568" y="77733"/>
                    <a:pt x="339298" y="77733"/>
                  </a:cubicBezTo>
                  <a:cubicBezTo>
                    <a:pt x="348029" y="77733"/>
                    <a:pt x="355436" y="70916"/>
                    <a:pt x="355436" y="61741"/>
                  </a:cubicBezTo>
                  <a:cubicBezTo>
                    <a:pt x="355436" y="52565"/>
                    <a:pt x="348029" y="45748"/>
                    <a:pt x="339298" y="45748"/>
                  </a:cubicBezTo>
                  <a:cubicBezTo>
                    <a:pt x="330568" y="45748"/>
                    <a:pt x="323160" y="53089"/>
                    <a:pt x="323160" y="61741"/>
                  </a:cubicBezTo>
                  <a:moveTo>
                    <a:pt x="323160" y="15992"/>
                  </a:moveTo>
                  <a:cubicBezTo>
                    <a:pt x="323160" y="24644"/>
                    <a:pt x="330568" y="31984"/>
                    <a:pt x="339298" y="31984"/>
                  </a:cubicBezTo>
                  <a:cubicBezTo>
                    <a:pt x="348029" y="31984"/>
                    <a:pt x="355436" y="25168"/>
                    <a:pt x="355436" y="15992"/>
                  </a:cubicBezTo>
                  <a:cubicBezTo>
                    <a:pt x="355436" y="7341"/>
                    <a:pt x="348029" y="0"/>
                    <a:pt x="339298" y="0"/>
                  </a:cubicBezTo>
                  <a:cubicBezTo>
                    <a:pt x="330568" y="0"/>
                    <a:pt x="323160" y="7341"/>
                    <a:pt x="323160" y="15992"/>
                  </a:cubicBezTo>
                  <a:moveTo>
                    <a:pt x="323160" y="839331"/>
                  </a:moveTo>
                  <a:cubicBezTo>
                    <a:pt x="323160" y="847982"/>
                    <a:pt x="330568" y="855323"/>
                    <a:pt x="339298" y="855323"/>
                  </a:cubicBezTo>
                  <a:cubicBezTo>
                    <a:pt x="348029" y="855323"/>
                    <a:pt x="355436" y="848507"/>
                    <a:pt x="355436" y="839331"/>
                  </a:cubicBezTo>
                  <a:cubicBezTo>
                    <a:pt x="355436" y="830155"/>
                    <a:pt x="348029" y="823339"/>
                    <a:pt x="339298" y="823339"/>
                  </a:cubicBezTo>
                  <a:cubicBezTo>
                    <a:pt x="330568" y="823339"/>
                    <a:pt x="323160" y="830679"/>
                    <a:pt x="323160" y="839331"/>
                  </a:cubicBezTo>
                  <a:moveTo>
                    <a:pt x="323160" y="793582"/>
                  </a:moveTo>
                  <a:cubicBezTo>
                    <a:pt x="323160" y="802234"/>
                    <a:pt x="330568" y="809575"/>
                    <a:pt x="339298" y="809575"/>
                  </a:cubicBezTo>
                  <a:cubicBezTo>
                    <a:pt x="348029" y="809575"/>
                    <a:pt x="355436" y="802758"/>
                    <a:pt x="355436" y="793582"/>
                  </a:cubicBezTo>
                  <a:cubicBezTo>
                    <a:pt x="355436" y="784931"/>
                    <a:pt x="348029" y="777590"/>
                    <a:pt x="339298" y="777590"/>
                  </a:cubicBezTo>
                  <a:cubicBezTo>
                    <a:pt x="330568" y="777590"/>
                    <a:pt x="323160" y="784931"/>
                    <a:pt x="323160" y="793582"/>
                  </a:cubicBezTo>
                  <a:moveTo>
                    <a:pt x="323160" y="747834"/>
                  </a:moveTo>
                  <a:cubicBezTo>
                    <a:pt x="323160" y="756486"/>
                    <a:pt x="330568" y="763826"/>
                    <a:pt x="339298" y="763826"/>
                  </a:cubicBezTo>
                  <a:cubicBezTo>
                    <a:pt x="348029" y="763826"/>
                    <a:pt x="355436" y="757010"/>
                    <a:pt x="355436" y="747834"/>
                  </a:cubicBezTo>
                  <a:cubicBezTo>
                    <a:pt x="355436" y="739183"/>
                    <a:pt x="348029" y="731842"/>
                    <a:pt x="339298" y="731842"/>
                  </a:cubicBezTo>
                  <a:cubicBezTo>
                    <a:pt x="330568" y="731842"/>
                    <a:pt x="323160" y="739183"/>
                    <a:pt x="323160" y="747834"/>
                  </a:cubicBezTo>
                  <a:moveTo>
                    <a:pt x="323160" y="702217"/>
                  </a:moveTo>
                  <a:cubicBezTo>
                    <a:pt x="323160" y="710868"/>
                    <a:pt x="330568" y="718209"/>
                    <a:pt x="339298" y="718209"/>
                  </a:cubicBezTo>
                  <a:cubicBezTo>
                    <a:pt x="348029" y="718209"/>
                    <a:pt x="355436" y="711393"/>
                    <a:pt x="355436" y="702217"/>
                  </a:cubicBezTo>
                  <a:cubicBezTo>
                    <a:pt x="355436" y="693041"/>
                    <a:pt x="348029" y="686225"/>
                    <a:pt x="339298" y="686225"/>
                  </a:cubicBezTo>
                  <a:cubicBezTo>
                    <a:pt x="330568" y="686225"/>
                    <a:pt x="323160" y="693565"/>
                    <a:pt x="323160" y="702217"/>
                  </a:cubicBezTo>
                  <a:moveTo>
                    <a:pt x="323160" y="656469"/>
                  </a:moveTo>
                  <a:cubicBezTo>
                    <a:pt x="323160" y="665120"/>
                    <a:pt x="330568" y="672461"/>
                    <a:pt x="339298" y="672461"/>
                  </a:cubicBezTo>
                  <a:cubicBezTo>
                    <a:pt x="348029" y="672461"/>
                    <a:pt x="355436" y="665644"/>
                    <a:pt x="355436" y="656469"/>
                  </a:cubicBezTo>
                  <a:cubicBezTo>
                    <a:pt x="355436" y="647817"/>
                    <a:pt x="348029" y="640476"/>
                    <a:pt x="339298" y="640476"/>
                  </a:cubicBezTo>
                  <a:cubicBezTo>
                    <a:pt x="330568" y="640476"/>
                    <a:pt x="323160" y="647817"/>
                    <a:pt x="323160" y="656469"/>
                  </a:cubicBezTo>
                  <a:moveTo>
                    <a:pt x="276994" y="610589"/>
                  </a:moveTo>
                  <a:cubicBezTo>
                    <a:pt x="276994" y="619241"/>
                    <a:pt x="284402" y="626581"/>
                    <a:pt x="293132" y="626581"/>
                  </a:cubicBezTo>
                  <a:cubicBezTo>
                    <a:pt x="301863" y="626581"/>
                    <a:pt x="309271" y="619765"/>
                    <a:pt x="309271" y="610589"/>
                  </a:cubicBezTo>
                  <a:cubicBezTo>
                    <a:pt x="309271" y="601413"/>
                    <a:pt x="301863" y="594597"/>
                    <a:pt x="293132" y="594597"/>
                  </a:cubicBezTo>
                  <a:cubicBezTo>
                    <a:pt x="284402" y="594597"/>
                    <a:pt x="276994" y="601938"/>
                    <a:pt x="276994" y="610589"/>
                  </a:cubicBezTo>
                  <a:moveTo>
                    <a:pt x="276994" y="564841"/>
                  </a:moveTo>
                  <a:cubicBezTo>
                    <a:pt x="276994" y="573492"/>
                    <a:pt x="284402" y="580833"/>
                    <a:pt x="293132" y="580833"/>
                  </a:cubicBezTo>
                  <a:cubicBezTo>
                    <a:pt x="301863" y="580833"/>
                    <a:pt x="309271" y="574017"/>
                    <a:pt x="309271" y="564841"/>
                  </a:cubicBezTo>
                  <a:cubicBezTo>
                    <a:pt x="309271" y="556189"/>
                    <a:pt x="301863" y="548849"/>
                    <a:pt x="293132" y="548849"/>
                  </a:cubicBezTo>
                  <a:cubicBezTo>
                    <a:pt x="284402" y="548849"/>
                    <a:pt x="276994" y="556189"/>
                    <a:pt x="276994" y="564841"/>
                  </a:cubicBezTo>
                  <a:moveTo>
                    <a:pt x="276994" y="519093"/>
                  </a:moveTo>
                  <a:cubicBezTo>
                    <a:pt x="276994" y="527744"/>
                    <a:pt x="284402" y="535085"/>
                    <a:pt x="293132" y="535085"/>
                  </a:cubicBezTo>
                  <a:cubicBezTo>
                    <a:pt x="301863" y="535085"/>
                    <a:pt x="309271" y="528268"/>
                    <a:pt x="309271" y="519093"/>
                  </a:cubicBezTo>
                  <a:cubicBezTo>
                    <a:pt x="309271" y="509917"/>
                    <a:pt x="301863" y="503100"/>
                    <a:pt x="293132" y="503100"/>
                  </a:cubicBezTo>
                  <a:cubicBezTo>
                    <a:pt x="284402" y="503100"/>
                    <a:pt x="276994" y="510441"/>
                    <a:pt x="276994" y="519093"/>
                  </a:cubicBezTo>
                  <a:moveTo>
                    <a:pt x="276994" y="473344"/>
                  </a:moveTo>
                  <a:cubicBezTo>
                    <a:pt x="276994" y="481996"/>
                    <a:pt x="284402" y="489337"/>
                    <a:pt x="293132" y="489337"/>
                  </a:cubicBezTo>
                  <a:cubicBezTo>
                    <a:pt x="301863" y="489337"/>
                    <a:pt x="309271" y="482520"/>
                    <a:pt x="309271" y="473344"/>
                  </a:cubicBezTo>
                  <a:cubicBezTo>
                    <a:pt x="309271" y="464168"/>
                    <a:pt x="301863" y="457352"/>
                    <a:pt x="293132" y="457352"/>
                  </a:cubicBezTo>
                  <a:cubicBezTo>
                    <a:pt x="284402" y="457352"/>
                    <a:pt x="276994" y="464693"/>
                    <a:pt x="276994" y="473344"/>
                  </a:cubicBezTo>
                  <a:moveTo>
                    <a:pt x="276994" y="427596"/>
                  </a:moveTo>
                  <a:cubicBezTo>
                    <a:pt x="276994" y="436247"/>
                    <a:pt x="284402" y="443588"/>
                    <a:pt x="293132" y="443588"/>
                  </a:cubicBezTo>
                  <a:cubicBezTo>
                    <a:pt x="301863" y="443588"/>
                    <a:pt x="309271" y="436772"/>
                    <a:pt x="309271" y="427596"/>
                  </a:cubicBezTo>
                  <a:cubicBezTo>
                    <a:pt x="309271" y="418944"/>
                    <a:pt x="301863" y="411604"/>
                    <a:pt x="293132" y="411604"/>
                  </a:cubicBezTo>
                  <a:cubicBezTo>
                    <a:pt x="284402" y="411604"/>
                    <a:pt x="276994" y="418944"/>
                    <a:pt x="276994" y="427596"/>
                  </a:cubicBezTo>
                  <a:moveTo>
                    <a:pt x="276994" y="381848"/>
                  </a:moveTo>
                  <a:cubicBezTo>
                    <a:pt x="276994" y="390499"/>
                    <a:pt x="284402" y="397840"/>
                    <a:pt x="293132" y="397840"/>
                  </a:cubicBezTo>
                  <a:cubicBezTo>
                    <a:pt x="301863" y="397840"/>
                    <a:pt x="309271" y="391024"/>
                    <a:pt x="309271" y="381848"/>
                  </a:cubicBezTo>
                  <a:cubicBezTo>
                    <a:pt x="309271" y="372672"/>
                    <a:pt x="301863" y="365855"/>
                    <a:pt x="293132" y="365855"/>
                  </a:cubicBezTo>
                  <a:cubicBezTo>
                    <a:pt x="284402" y="365855"/>
                    <a:pt x="276994" y="373196"/>
                    <a:pt x="276994" y="381848"/>
                  </a:cubicBezTo>
                  <a:moveTo>
                    <a:pt x="276994" y="336099"/>
                  </a:moveTo>
                  <a:cubicBezTo>
                    <a:pt x="276994" y="344751"/>
                    <a:pt x="284402" y="352092"/>
                    <a:pt x="293132" y="352092"/>
                  </a:cubicBezTo>
                  <a:cubicBezTo>
                    <a:pt x="301863" y="352092"/>
                    <a:pt x="309271" y="345275"/>
                    <a:pt x="309271" y="336099"/>
                  </a:cubicBezTo>
                  <a:cubicBezTo>
                    <a:pt x="309271" y="327448"/>
                    <a:pt x="301863" y="320107"/>
                    <a:pt x="293132" y="320107"/>
                  </a:cubicBezTo>
                  <a:cubicBezTo>
                    <a:pt x="284402" y="320107"/>
                    <a:pt x="276994" y="327448"/>
                    <a:pt x="276994" y="336099"/>
                  </a:cubicBezTo>
                  <a:moveTo>
                    <a:pt x="276994" y="290351"/>
                  </a:moveTo>
                  <a:cubicBezTo>
                    <a:pt x="276994" y="299003"/>
                    <a:pt x="284402" y="306343"/>
                    <a:pt x="293132" y="306343"/>
                  </a:cubicBezTo>
                  <a:cubicBezTo>
                    <a:pt x="301863" y="306343"/>
                    <a:pt x="309271" y="299527"/>
                    <a:pt x="309271" y="290351"/>
                  </a:cubicBezTo>
                  <a:cubicBezTo>
                    <a:pt x="309271" y="281699"/>
                    <a:pt x="301863" y="274359"/>
                    <a:pt x="293132" y="274359"/>
                  </a:cubicBezTo>
                  <a:cubicBezTo>
                    <a:pt x="284402" y="274359"/>
                    <a:pt x="276994" y="281699"/>
                    <a:pt x="276994" y="290351"/>
                  </a:cubicBezTo>
                  <a:moveTo>
                    <a:pt x="276994" y="244734"/>
                  </a:moveTo>
                  <a:cubicBezTo>
                    <a:pt x="276994" y="253385"/>
                    <a:pt x="284402" y="260726"/>
                    <a:pt x="293132" y="260726"/>
                  </a:cubicBezTo>
                  <a:cubicBezTo>
                    <a:pt x="301863" y="260726"/>
                    <a:pt x="309271" y="253910"/>
                    <a:pt x="309271" y="244734"/>
                  </a:cubicBezTo>
                  <a:cubicBezTo>
                    <a:pt x="309271" y="236082"/>
                    <a:pt x="301863" y="228742"/>
                    <a:pt x="293132" y="228742"/>
                  </a:cubicBezTo>
                  <a:cubicBezTo>
                    <a:pt x="284402" y="228742"/>
                    <a:pt x="276994" y="236082"/>
                    <a:pt x="276994" y="244734"/>
                  </a:cubicBezTo>
                  <a:moveTo>
                    <a:pt x="276994" y="198985"/>
                  </a:moveTo>
                  <a:cubicBezTo>
                    <a:pt x="276994" y="207637"/>
                    <a:pt x="284402" y="214978"/>
                    <a:pt x="293132" y="214978"/>
                  </a:cubicBezTo>
                  <a:cubicBezTo>
                    <a:pt x="301863" y="214978"/>
                    <a:pt x="309271" y="208161"/>
                    <a:pt x="309271" y="198985"/>
                  </a:cubicBezTo>
                  <a:cubicBezTo>
                    <a:pt x="309271" y="189810"/>
                    <a:pt x="301863" y="182993"/>
                    <a:pt x="293132" y="182993"/>
                  </a:cubicBezTo>
                  <a:cubicBezTo>
                    <a:pt x="284402" y="182993"/>
                    <a:pt x="276994" y="190334"/>
                    <a:pt x="276994" y="198985"/>
                  </a:cubicBezTo>
                  <a:moveTo>
                    <a:pt x="276994" y="153237"/>
                  </a:moveTo>
                  <a:cubicBezTo>
                    <a:pt x="276994" y="161889"/>
                    <a:pt x="284402" y="169229"/>
                    <a:pt x="293132" y="169229"/>
                  </a:cubicBezTo>
                  <a:cubicBezTo>
                    <a:pt x="301863" y="169229"/>
                    <a:pt x="309271" y="162413"/>
                    <a:pt x="309271" y="153237"/>
                  </a:cubicBezTo>
                  <a:cubicBezTo>
                    <a:pt x="309271" y="144061"/>
                    <a:pt x="301863" y="137245"/>
                    <a:pt x="293132" y="137245"/>
                  </a:cubicBezTo>
                  <a:cubicBezTo>
                    <a:pt x="284402" y="137245"/>
                    <a:pt x="276994" y="144586"/>
                    <a:pt x="276994" y="153237"/>
                  </a:cubicBezTo>
                  <a:moveTo>
                    <a:pt x="276994" y="107489"/>
                  </a:moveTo>
                  <a:cubicBezTo>
                    <a:pt x="276994" y="116140"/>
                    <a:pt x="284402" y="123481"/>
                    <a:pt x="293132" y="123481"/>
                  </a:cubicBezTo>
                  <a:cubicBezTo>
                    <a:pt x="301863" y="123481"/>
                    <a:pt x="309271" y="116665"/>
                    <a:pt x="309271" y="107489"/>
                  </a:cubicBezTo>
                  <a:cubicBezTo>
                    <a:pt x="309271" y="98837"/>
                    <a:pt x="301863" y="91497"/>
                    <a:pt x="293132" y="91497"/>
                  </a:cubicBezTo>
                  <a:cubicBezTo>
                    <a:pt x="284402" y="91497"/>
                    <a:pt x="276994" y="98837"/>
                    <a:pt x="276994" y="107489"/>
                  </a:cubicBezTo>
                  <a:moveTo>
                    <a:pt x="276994" y="61741"/>
                  </a:moveTo>
                  <a:cubicBezTo>
                    <a:pt x="276994" y="70392"/>
                    <a:pt x="284402" y="77733"/>
                    <a:pt x="293132" y="77733"/>
                  </a:cubicBezTo>
                  <a:cubicBezTo>
                    <a:pt x="301863" y="77733"/>
                    <a:pt x="309271" y="70916"/>
                    <a:pt x="309271" y="61741"/>
                  </a:cubicBezTo>
                  <a:cubicBezTo>
                    <a:pt x="309271" y="52565"/>
                    <a:pt x="301863" y="45748"/>
                    <a:pt x="293132" y="45748"/>
                  </a:cubicBezTo>
                  <a:cubicBezTo>
                    <a:pt x="284402" y="45748"/>
                    <a:pt x="276994" y="53089"/>
                    <a:pt x="276994" y="61741"/>
                  </a:cubicBezTo>
                  <a:moveTo>
                    <a:pt x="276994" y="15992"/>
                  </a:moveTo>
                  <a:cubicBezTo>
                    <a:pt x="276994" y="24644"/>
                    <a:pt x="284402" y="31984"/>
                    <a:pt x="293132" y="31984"/>
                  </a:cubicBezTo>
                  <a:cubicBezTo>
                    <a:pt x="301863" y="31984"/>
                    <a:pt x="309271" y="25168"/>
                    <a:pt x="309271" y="15992"/>
                  </a:cubicBezTo>
                  <a:cubicBezTo>
                    <a:pt x="309271" y="7341"/>
                    <a:pt x="301863" y="0"/>
                    <a:pt x="293132" y="0"/>
                  </a:cubicBezTo>
                  <a:cubicBezTo>
                    <a:pt x="284402" y="0"/>
                    <a:pt x="276994" y="7341"/>
                    <a:pt x="276994" y="15992"/>
                  </a:cubicBezTo>
                  <a:moveTo>
                    <a:pt x="276994" y="839331"/>
                  </a:moveTo>
                  <a:cubicBezTo>
                    <a:pt x="276994" y="847982"/>
                    <a:pt x="284402" y="855323"/>
                    <a:pt x="293132" y="855323"/>
                  </a:cubicBezTo>
                  <a:cubicBezTo>
                    <a:pt x="301863" y="855323"/>
                    <a:pt x="309271" y="848507"/>
                    <a:pt x="309271" y="839331"/>
                  </a:cubicBezTo>
                  <a:cubicBezTo>
                    <a:pt x="309271" y="830155"/>
                    <a:pt x="301863" y="823339"/>
                    <a:pt x="293132" y="823339"/>
                  </a:cubicBezTo>
                  <a:cubicBezTo>
                    <a:pt x="284402" y="823339"/>
                    <a:pt x="276994" y="830679"/>
                    <a:pt x="276994" y="839331"/>
                  </a:cubicBezTo>
                  <a:moveTo>
                    <a:pt x="276994" y="793582"/>
                  </a:moveTo>
                  <a:cubicBezTo>
                    <a:pt x="276994" y="802234"/>
                    <a:pt x="284402" y="809575"/>
                    <a:pt x="293132" y="809575"/>
                  </a:cubicBezTo>
                  <a:cubicBezTo>
                    <a:pt x="301863" y="809575"/>
                    <a:pt x="309271" y="802758"/>
                    <a:pt x="309271" y="793582"/>
                  </a:cubicBezTo>
                  <a:cubicBezTo>
                    <a:pt x="309271" y="784931"/>
                    <a:pt x="301863" y="777590"/>
                    <a:pt x="293132" y="777590"/>
                  </a:cubicBezTo>
                  <a:cubicBezTo>
                    <a:pt x="284402" y="777590"/>
                    <a:pt x="276994" y="784931"/>
                    <a:pt x="276994" y="793582"/>
                  </a:cubicBezTo>
                  <a:moveTo>
                    <a:pt x="276994" y="747834"/>
                  </a:moveTo>
                  <a:cubicBezTo>
                    <a:pt x="276994" y="756486"/>
                    <a:pt x="284402" y="763826"/>
                    <a:pt x="293132" y="763826"/>
                  </a:cubicBezTo>
                  <a:cubicBezTo>
                    <a:pt x="301863" y="763826"/>
                    <a:pt x="309271" y="757010"/>
                    <a:pt x="309271" y="747834"/>
                  </a:cubicBezTo>
                  <a:cubicBezTo>
                    <a:pt x="309271" y="739183"/>
                    <a:pt x="301863" y="731842"/>
                    <a:pt x="293132" y="731842"/>
                  </a:cubicBezTo>
                  <a:cubicBezTo>
                    <a:pt x="284402" y="731842"/>
                    <a:pt x="276994" y="739183"/>
                    <a:pt x="276994" y="747834"/>
                  </a:cubicBezTo>
                  <a:moveTo>
                    <a:pt x="276994" y="702217"/>
                  </a:moveTo>
                  <a:cubicBezTo>
                    <a:pt x="276994" y="710868"/>
                    <a:pt x="284402" y="718209"/>
                    <a:pt x="293132" y="718209"/>
                  </a:cubicBezTo>
                  <a:cubicBezTo>
                    <a:pt x="301863" y="718209"/>
                    <a:pt x="309271" y="711393"/>
                    <a:pt x="309271" y="702217"/>
                  </a:cubicBezTo>
                  <a:cubicBezTo>
                    <a:pt x="309271" y="693041"/>
                    <a:pt x="301863" y="686225"/>
                    <a:pt x="293132" y="686225"/>
                  </a:cubicBezTo>
                  <a:cubicBezTo>
                    <a:pt x="284402" y="686225"/>
                    <a:pt x="276994" y="693565"/>
                    <a:pt x="276994" y="702217"/>
                  </a:cubicBezTo>
                  <a:moveTo>
                    <a:pt x="276994" y="656469"/>
                  </a:moveTo>
                  <a:cubicBezTo>
                    <a:pt x="276994" y="665120"/>
                    <a:pt x="284402" y="672461"/>
                    <a:pt x="293132" y="672461"/>
                  </a:cubicBezTo>
                  <a:cubicBezTo>
                    <a:pt x="301863" y="672461"/>
                    <a:pt x="309271" y="665644"/>
                    <a:pt x="309271" y="656469"/>
                  </a:cubicBezTo>
                  <a:cubicBezTo>
                    <a:pt x="309271" y="647817"/>
                    <a:pt x="301863" y="640476"/>
                    <a:pt x="293132" y="640476"/>
                  </a:cubicBezTo>
                  <a:cubicBezTo>
                    <a:pt x="284402" y="640476"/>
                    <a:pt x="276994" y="647817"/>
                    <a:pt x="276994" y="656469"/>
                  </a:cubicBezTo>
                  <a:moveTo>
                    <a:pt x="230828" y="610589"/>
                  </a:moveTo>
                  <a:cubicBezTo>
                    <a:pt x="230828" y="619241"/>
                    <a:pt x="238236" y="626581"/>
                    <a:pt x="246967" y="626581"/>
                  </a:cubicBezTo>
                  <a:cubicBezTo>
                    <a:pt x="255697" y="626581"/>
                    <a:pt x="263105" y="619765"/>
                    <a:pt x="263105" y="610589"/>
                  </a:cubicBezTo>
                  <a:cubicBezTo>
                    <a:pt x="263105" y="601413"/>
                    <a:pt x="255697" y="594597"/>
                    <a:pt x="246967" y="594597"/>
                  </a:cubicBezTo>
                  <a:cubicBezTo>
                    <a:pt x="238236" y="594597"/>
                    <a:pt x="230828" y="601938"/>
                    <a:pt x="230828" y="610589"/>
                  </a:cubicBezTo>
                  <a:moveTo>
                    <a:pt x="230828" y="564841"/>
                  </a:moveTo>
                  <a:cubicBezTo>
                    <a:pt x="230828" y="573492"/>
                    <a:pt x="238236" y="580833"/>
                    <a:pt x="246967" y="580833"/>
                  </a:cubicBezTo>
                  <a:cubicBezTo>
                    <a:pt x="255697" y="580833"/>
                    <a:pt x="263105" y="574017"/>
                    <a:pt x="263105" y="564841"/>
                  </a:cubicBezTo>
                  <a:cubicBezTo>
                    <a:pt x="263105" y="556189"/>
                    <a:pt x="255697" y="548849"/>
                    <a:pt x="246967" y="548849"/>
                  </a:cubicBezTo>
                  <a:cubicBezTo>
                    <a:pt x="238236" y="548849"/>
                    <a:pt x="230828" y="556189"/>
                    <a:pt x="230828" y="564841"/>
                  </a:cubicBezTo>
                  <a:moveTo>
                    <a:pt x="230828" y="519093"/>
                  </a:moveTo>
                  <a:cubicBezTo>
                    <a:pt x="230828" y="527744"/>
                    <a:pt x="238236" y="535085"/>
                    <a:pt x="246967" y="535085"/>
                  </a:cubicBezTo>
                  <a:cubicBezTo>
                    <a:pt x="255697" y="535085"/>
                    <a:pt x="263105" y="528268"/>
                    <a:pt x="263105" y="519093"/>
                  </a:cubicBezTo>
                  <a:cubicBezTo>
                    <a:pt x="263105" y="509917"/>
                    <a:pt x="255697" y="503100"/>
                    <a:pt x="246967" y="503100"/>
                  </a:cubicBezTo>
                  <a:cubicBezTo>
                    <a:pt x="238236" y="503100"/>
                    <a:pt x="230828" y="510441"/>
                    <a:pt x="230828" y="519093"/>
                  </a:cubicBezTo>
                  <a:moveTo>
                    <a:pt x="230828" y="473344"/>
                  </a:moveTo>
                  <a:cubicBezTo>
                    <a:pt x="230828" y="481996"/>
                    <a:pt x="238236" y="489337"/>
                    <a:pt x="246967" y="489337"/>
                  </a:cubicBezTo>
                  <a:cubicBezTo>
                    <a:pt x="255697" y="489337"/>
                    <a:pt x="263105" y="482520"/>
                    <a:pt x="263105" y="473344"/>
                  </a:cubicBezTo>
                  <a:cubicBezTo>
                    <a:pt x="263105" y="464168"/>
                    <a:pt x="255697" y="457352"/>
                    <a:pt x="246967" y="457352"/>
                  </a:cubicBezTo>
                  <a:cubicBezTo>
                    <a:pt x="238236" y="457352"/>
                    <a:pt x="230828" y="464693"/>
                    <a:pt x="230828" y="473344"/>
                  </a:cubicBezTo>
                  <a:moveTo>
                    <a:pt x="230828" y="427596"/>
                  </a:moveTo>
                  <a:cubicBezTo>
                    <a:pt x="230828" y="436247"/>
                    <a:pt x="238236" y="443588"/>
                    <a:pt x="246967" y="443588"/>
                  </a:cubicBezTo>
                  <a:cubicBezTo>
                    <a:pt x="255697" y="443588"/>
                    <a:pt x="263105" y="436772"/>
                    <a:pt x="263105" y="427596"/>
                  </a:cubicBezTo>
                  <a:cubicBezTo>
                    <a:pt x="263105" y="418944"/>
                    <a:pt x="255697" y="411604"/>
                    <a:pt x="246967" y="411604"/>
                  </a:cubicBezTo>
                  <a:cubicBezTo>
                    <a:pt x="238236" y="411604"/>
                    <a:pt x="230828" y="418944"/>
                    <a:pt x="230828" y="427596"/>
                  </a:cubicBezTo>
                  <a:moveTo>
                    <a:pt x="230828" y="381848"/>
                  </a:moveTo>
                  <a:cubicBezTo>
                    <a:pt x="230828" y="390499"/>
                    <a:pt x="238236" y="397840"/>
                    <a:pt x="246967" y="397840"/>
                  </a:cubicBezTo>
                  <a:cubicBezTo>
                    <a:pt x="255697" y="397840"/>
                    <a:pt x="263105" y="391024"/>
                    <a:pt x="263105" y="381848"/>
                  </a:cubicBezTo>
                  <a:cubicBezTo>
                    <a:pt x="263105" y="372672"/>
                    <a:pt x="255697" y="365855"/>
                    <a:pt x="246967" y="365855"/>
                  </a:cubicBezTo>
                  <a:cubicBezTo>
                    <a:pt x="238236" y="365855"/>
                    <a:pt x="230828" y="373196"/>
                    <a:pt x="230828" y="381848"/>
                  </a:cubicBezTo>
                  <a:moveTo>
                    <a:pt x="230828" y="336099"/>
                  </a:moveTo>
                  <a:cubicBezTo>
                    <a:pt x="230828" y="344751"/>
                    <a:pt x="238236" y="352092"/>
                    <a:pt x="246967" y="352092"/>
                  </a:cubicBezTo>
                  <a:cubicBezTo>
                    <a:pt x="255697" y="352092"/>
                    <a:pt x="263105" y="345275"/>
                    <a:pt x="263105" y="336099"/>
                  </a:cubicBezTo>
                  <a:cubicBezTo>
                    <a:pt x="263105" y="327448"/>
                    <a:pt x="255697" y="320107"/>
                    <a:pt x="246967" y="320107"/>
                  </a:cubicBezTo>
                  <a:cubicBezTo>
                    <a:pt x="238236" y="320107"/>
                    <a:pt x="230828" y="327448"/>
                    <a:pt x="230828" y="336099"/>
                  </a:cubicBezTo>
                  <a:moveTo>
                    <a:pt x="230828" y="290351"/>
                  </a:moveTo>
                  <a:cubicBezTo>
                    <a:pt x="230828" y="299003"/>
                    <a:pt x="238236" y="306343"/>
                    <a:pt x="246967" y="306343"/>
                  </a:cubicBezTo>
                  <a:cubicBezTo>
                    <a:pt x="255697" y="306343"/>
                    <a:pt x="263105" y="299527"/>
                    <a:pt x="263105" y="290351"/>
                  </a:cubicBezTo>
                  <a:cubicBezTo>
                    <a:pt x="263105" y="281699"/>
                    <a:pt x="255697" y="274359"/>
                    <a:pt x="246967" y="274359"/>
                  </a:cubicBezTo>
                  <a:cubicBezTo>
                    <a:pt x="238236" y="274359"/>
                    <a:pt x="230828" y="281699"/>
                    <a:pt x="230828" y="290351"/>
                  </a:cubicBezTo>
                  <a:moveTo>
                    <a:pt x="230828" y="244734"/>
                  </a:moveTo>
                  <a:cubicBezTo>
                    <a:pt x="230828" y="253385"/>
                    <a:pt x="238236" y="260726"/>
                    <a:pt x="246967" y="260726"/>
                  </a:cubicBezTo>
                  <a:cubicBezTo>
                    <a:pt x="255697" y="260726"/>
                    <a:pt x="263105" y="253910"/>
                    <a:pt x="263105" y="244734"/>
                  </a:cubicBezTo>
                  <a:cubicBezTo>
                    <a:pt x="263105" y="236082"/>
                    <a:pt x="255697" y="228742"/>
                    <a:pt x="246967" y="228742"/>
                  </a:cubicBezTo>
                  <a:cubicBezTo>
                    <a:pt x="238236" y="228742"/>
                    <a:pt x="230828" y="236082"/>
                    <a:pt x="230828" y="244734"/>
                  </a:cubicBezTo>
                  <a:moveTo>
                    <a:pt x="230828" y="198985"/>
                  </a:moveTo>
                  <a:cubicBezTo>
                    <a:pt x="230828" y="207637"/>
                    <a:pt x="238236" y="214978"/>
                    <a:pt x="246967" y="214978"/>
                  </a:cubicBezTo>
                  <a:cubicBezTo>
                    <a:pt x="255697" y="214978"/>
                    <a:pt x="263105" y="208161"/>
                    <a:pt x="263105" y="198985"/>
                  </a:cubicBezTo>
                  <a:cubicBezTo>
                    <a:pt x="263105" y="189810"/>
                    <a:pt x="255697" y="182993"/>
                    <a:pt x="246967" y="182993"/>
                  </a:cubicBezTo>
                  <a:cubicBezTo>
                    <a:pt x="238236" y="182993"/>
                    <a:pt x="230828" y="190334"/>
                    <a:pt x="230828" y="198985"/>
                  </a:cubicBezTo>
                  <a:moveTo>
                    <a:pt x="230828" y="153237"/>
                  </a:moveTo>
                  <a:cubicBezTo>
                    <a:pt x="230828" y="161889"/>
                    <a:pt x="238236" y="169229"/>
                    <a:pt x="246967" y="169229"/>
                  </a:cubicBezTo>
                  <a:cubicBezTo>
                    <a:pt x="255697" y="169229"/>
                    <a:pt x="263105" y="162413"/>
                    <a:pt x="263105" y="153237"/>
                  </a:cubicBezTo>
                  <a:cubicBezTo>
                    <a:pt x="263105" y="144061"/>
                    <a:pt x="255697" y="137245"/>
                    <a:pt x="246967" y="137245"/>
                  </a:cubicBezTo>
                  <a:cubicBezTo>
                    <a:pt x="238236" y="137245"/>
                    <a:pt x="230828" y="144586"/>
                    <a:pt x="230828" y="153237"/>
                  </a:cubicBezTo>
                  <a:moveTo>
                    <a:pt x="230828" y="107489"/>
                  </a:moveTo>
                  <a:cubicBezTo>
                    <a:pt x="230828" y="116140"/>
                    <a:pt x="238236" y="123481"/>
                    <a:pt x="246967" y="123481"/>
                  </a:cubicBezTo>
                  <a:cubicBezTo>
                    <a:pt x="255697" y="123481"/>
                    <a:pt x="263105" y="116665"/>
                    <a:pt x="263105" y="107489"/>
                  </a:cubicBezTo>
                  <a:cubicBezTo>
                    <a:pt x="263105" y="98837"/>
                    <a:pt x="255697" y="91497"/>
                    <a:pt x="246967" y="91497"/>
                  </a:cubicBezTo>
                  <a:cubicBezTo>
                    <a:pt x="238236" y="91497"/>
                    <a:pt x="230828" y="98837"/>
                    <a:pt x="230828" y="107489"/>
                  </a:cubicBezTo>
                  <a:moveTo>
                    <a:pt x="230828" y="61741"/>
                  </a:moveTo>
                  <a:cubicBezTo>
                    <a:pt x="230828" y="70392"/>
                    <a:pt x="238236" y="77733"/>
                    <a:pt x="246967" y="77733"/>
                  </a:cubicBezTo>
                  <a:cubicBezTo>
                    <a:pt x="255697" y="77733"/>
                    <a:pt x="263105" y="70916"/>
                    <a:pt x="263105" y="61741"/>
                  </a:cubicBezTo>
                  <a:cubicBezTo>
                    <a:pt x="263105" y="52565"/>
                    <a:pt x="255697" y="45748"/>
                    <a:pt x="246967" y="45748"/>
                  </a:cubicBezTo>
                  <a:cubicBezTo>
                    <a:pt x="238236" y="45748"/>
                    <a:pt x="230828" y="53089"/>
                    <a:pt x="230828" y="61741"/>
                  </a:cubicBezTo>
                  <a:moveTo>
                    <a:pt x="230828" y="15992"/>
                  </a:moveTo>
                  <a:cubicBezTo>
                    <a:pt x="230828" y="24644"/>
                    <a:pt x="238236" y="31984"/>
                    <a:pt x="246967" y="31984"/>
                  </a:cubicBezTo>
                  <a:cubicBezTo>
                    <a:pt x="255697" y="31984"/>
                    <a:pt x="263105" y="25168"/>
                    <a:pt x="263105" y="15992"/>
                  </a:cubicBezTo>
                  <a:cubicBezTo>
                    <a:pt x="263105" y="7341"/>
                    <a:pt x="255697" y="0"/>
                    <a:pt x="246967" y="0"/>
                  </a:cubicBezTo>
                  <a:cubicBezTo>
                    <a:pt x="238236" y="0"/>
                    <a:pt x="230828" y="7341"/>
                    <a:pt x="230828" y="15992"/>
                  </a:cubicBezTo>
                  <a:moveTo>
                    <a:pt x="230828" y="793582"/>
                  </a:moveTo>
                  <a:cubicBezTo>
                    <a:pt x="230828" y="802234"/>
                    <a:pt x="238236" y="809575"/>
                    <a:pt x="246967" y="809575"/>
                  </a:cubicBezTo>
                  <a:cubicBezTo>
                    <a:pt x="255697" y="809575"/>
                    <a:pt x="263105" y="802758"/>
                    <a:pt x="263105" y="793582"/>
                  </a:cubicBezTo>
                  <a:cubicBezTo>
                    <a:pt x="263105" y="784931"/>
                    <a:pt x="255697" y="777590"/>
                    <a:pt x="246967" y="777590"/>
                  </a:cubicBezTo>
                  <a:cubicBezTo>
                    <a:pt x="238236" y="777590"/>
                    <a:pt x="230828" y="784931"/>
                    <a:pt x="230828" y="793582"/>
                  </a:cubicBezTo>
                  <a:moveTo>
                    <a:pt x="230828" y="747834"/>
                  </a:moveTo>
                  <a:cubicBezTo>
                    <a:pt x="230828" y="756486"/>
                    <a:pt x="238236" y="763826"/>
                    <a:pt x="246967" y="763826"/>
                  </a:cubicBezTo>
                  <a:cubicBezTo>
                    <a:pt x="255697" y="763826"/>
                    <a:pt x="263105" y="757010"/>
                    <a:pt x="263105" y="747834"/>
                  </a:cubicBezTo>
                  <a:cubicBezTo>
                    <a:pt x="263105" y="739183"/>
                    <a:pt x="255697" y="731842"/>
                    <a:pt x="246967" y="731842"/>
                  </a:cubicBezTo>
                  <a:cubicBezTo>
                    <a:pt x="238236" y="731842"/>
                    <a:pt x="230828" y="739183"/>
                    <a:pt x="230828" y="747834"/>
                  </a:cubicBezTo>
                  <a:moveTo>
                    <a:pt x="230828" y="702217"/>
                  </a:moveTo>
                  <a:cubicBezTo>
                    <a:pt x="230828" y="710868"/>
                    <a:pt x="238236" y="718209"/>
                    <a:pt x="246967" y="718209"/>
                  </a:cubicBezTo>
                  <a:cubicBezTo>
                    <a:pt x="255697" y="718209"/>
                    <a:pt x="263105" y="711393"/>
                    <a:pt x="263105" y="702217"/>
                  </a:cubicBezTo>
                  <a:cubicBezTo>
                    <a:pt x="263105" y="693041"/>
                    <a:pt x="255697" y="686225"/>
                    <a:pt x="246967" y="686225"/>
                  </a:cubicBezTo>
                  <a:cubicBezTo>
                    <a:pt x="238236" y="686225"/>
                    <a:pt x="230828" y="693565"/>
                    <a:pt x="230828" y="702217"/>
                  </a:cubicBezTo>
                  <a:moveTo>
                    <a:pt x="230828" y="656469"/>
                  </a:moveTo>
                  <a:cubicBezTo>
                    <a:pt x="230828" y="665120"/>
                    <a:pt x="238236" y="672461"/>
                    <a:pt x="246967" y="672461"/>
                  </a:cubicBezTo>
                  <a:cubicBezTo>
                    <a:pt x="255697" y="672461"/>
                    <a:pt x="263105" y="665644"/>
                    <a:pt x="263105" y="656469"/>
                  </a:cubicBezTo>
                  <a:cubicBezTo>
                    <a:pt x="263105" y="647817"/>
                    <a:pt x="255697" y="640476"/>
                    <a:pt x="246967" y="640476"/>
                  </a:cubicBezTo>
                  <a:cubicBezTo>
                    <a:pt x="238236" y="640476"/>
                    <a:pt x="230828" y="647817"/>
                    <a:pt x="230828" y="656469"/>
                  </a:cubicBezTo>
                  <a:moveTo>
                    <a:pt x="184663" y="610589"/>
                  </a:moveTo>
                  <a:cubicBezTo>
                    <a:pt x="184663" y="619241"/>
                    <a:pt x="192071" y="626581"/>
                    <a:pt x="200801" y="626581"/>
                  </a:cubicBezTo>
                  <a:cubicBezTo>
                    <a:pt x="209531" y="626581"/>
                    <a:pt x="216939" y="619765"/>
                    <a:pt x="216939" y="610589"/>
                  </a:cubicBezTo>
                  <a:cubicBezTo>
                    <a:pt x="216939" y="601413"/>
                    <a:pt x="209531" y="594597"/>
                    <a:pt x="200801" y="594597"/>
                  </a:cubicBezTo>
                  <a:cubicBezTo>
                    <a:pt x="192071" y="594597"/>
                    <a:pt x="184663" y="601938"/>
                    <a:pt x="184663" y="610589"/>
                  </a:cubicBezTo>
                  <a:moveTo>
                    <a:pt x="184663" y="564841"/>
                  </a:moveTo>
                  <a:cubicBezTo>
                    <a:pt x="184663" y="573492"/>
                    <a:pt x="192071" y="580833"/>
                    <a:pt x="200801" y="580833"/>
                  </a:cubicBezTo>
                  <a:cubicBezTo>
                    <a:pt x="209531" y="580833"/>
                    <a:pt x="216939" y="574017"/>
                    <a:pt x="216939" y="564841"/>
                  </a:cubicBezTo>
                  <a:cubicBezTo>
                    <a:pt x="216939" y="556189"/>
                    <a:pt x="209531" y="548849"/>
                    <a:pt x="200801" y="548849"/>
                  </a:cubicBezTo>
                  <a:cubicBezTo>
                    <a:pt x="192071" y="548849"/>
                    <a:pt x="184663" y="556189"/>
                    <a:pt x="184663" y="564841"/>
                  </a:cubicBezTo>
                  <a:moveTo>
                    <a:pt x="184663" y="519093"/>
                  </a:moveTo>
                  <a:cubicBezTo>
                    <a:pt x="184663" y="527744"/>
                    <a:pt x="192071" y="535085"/>
                    <a:pt x="200801" y="535085"/>
                  </a:cubicBezTo>
                  <a:cubicBezTo>
                    <a:pt x="209531" y="535085"/>
                    <a:pt x="216939" y="528268"/>
                    <a:pt x="216939" y="519093"/>
                  </a:cubicBezTo>
                  <a:cubicBezTo>
                    <a:pt x="216939" y="509917"/>
                    <a:pt x="209531" y="503100"/>
                    <a:pt x="200801" y="503100"/>
                  </a:cubicBezTo>
                  <a:cubicBezTo>
                    <a:pt x="192071" y="503100"/>
                    <a:pt x="184663" y="510441"/>
                    <a:pt x="184663" y="519093"/>
                  </a:cubicBezTo>
                  <a:moveTo>
                    <a:pt x="184663" y="473344"/>
                  </a:moveTo>
                  <a:cubicBezTo>
                    <a:pt x="184663" y="481996"/>
                    <a:pt x="192071" y="489337"/>
                    <a:pt x="200801" y="489337"/>
                  </a:cubicBezTo>
                  <a:cubicBezTo>
                    <a:pt x="209531" y="489337"/>
                    <a:pt x="216939" y="482520"/>
                    <a:pt x="216939" y="473344"/>
                  </a:cubicBezTo>
                  <a:cubicBezTo>
                    <a:pt x="216939" y="464168"/>
                    <a:pt x="209531" y="457352"/>
                    <a:pt x="200801" y="457352"/>
                  </a:cubicBezTo>
                  <a:cubicBezTo>
                    <a:pt x="192071" y="457352"/>
                    <a:pt x="184663" y="464693"/>
                    <a:pt x="184663" y="473344"/>
                  </a:cubicBezTo>
                  <a:moveTo>
                    <a:pt x="184663" y="427596"/>
                  </a:moveTo>
                  <a:cubicBezTo>
                    <a:pt x="184663" y="436247"/>
                    <a:pt x="192071" y="443588"/>
                    <a:pt x="200801" y="443588"/>
                  </a:cubicBezTo>
                  <a:cubicBezTo>
                    <a:pt x="209531" y="443588"/>
                    <a:pt x="216939" y="436772"/>
                    <a:pt x="216939" y="427596"/>
                  </a:cubicBezTo>
                  <a:cubicBezTo>
                    <a:pt x="216939" y="418944"/>
                    <a:pt x="209531" y="411604"/>
                    <a:pt x="200801" y="411604"/>
                  </a:cubicBezTo>
                  <a:cubicBezTo>
                    <a:pt x="192071" y="411604"/>
                    <a:pt x="184663" y="418944"/>
                    <a:pt x="184663" y="427596"/>
                  </a:cubicBezTo>
                  <a:moveTo>
                    <a:pt x="184663" y="381848"/>
                  </a:moveTo>
                  <a:cubicBezTo>
                    <a:pt x="184663" y="390499"/>
                    <a:pt x="192071" y="397840"/>
                    <a:pt x="200801" y="397840"/>
                  </a:cubicBezTo>
                  <a:cubicBezTo>
                    <a:pt x="209531" y="397840"/>
                    <a:pt x="216939" y="391024"/>
                    <a:pt x="216939" y="381848"/>
                  </a:cubicBezTo>
                  <a:cubicBezTo>
                    <a:pt x="216939" y="372672"/>
                    <a:pt x="209531" y="365855"/>
                    <a:pt x="200801" y="365855"/>
                  </a:cubicBezTo>
                  <a:cubicBezTo>
                    <a:pt x="192071" y="365855"/>
                    <a:pt x="184663" y="373196"/>
                    <a:pt x="184663" y="381848"/>
                  </a:cubicBezTo>
                  <a:moveTo>
                    <a:pt x="184663" y="336099"/>
                  </a:moveTo>
                  <a:cubicBezTo>
                    <a:pt x="184663" y="344751"/>
                    <a:pt x="192071" y="352092"/>
                    <a:pt x="200801" y="352092"/>
                  </a:cubicBezTo>
                  <a:cubicBezTo>
                    <a:pt x="209531" y="352092"/>
                    <a:pt x="216939" y="345275"/>
                    <a:pt x="216939" y="336099"/>
                  </a:cubicBezTo>
                  <a:cubicBezTo>
                    <a:pt x="216939" y="327448"/>
                    <a:pt x="209531" y="320107"/>
                    <a:pt x="200801" y="320107"/>
                  </a:cubicBezTo>
                  <a:cubicBezTo>
                    <a:pt x="192071" y="320107"/>
                    <a:pt x="184663" y="327448"/>
                    <a:pt x="184663" y="336099"/>
                  </a:cubicBezTo>
                  <a:moveTo>
                    <a:pt x="184663" y="290351"/>
                  </a:moveTo>
                  <a:cubicBezTo>
                    <a:pt x="184663" y="299003"/>
                    <a:pt x="192071" y="306343"/>
                    <a:pt x="200801" y="306343"/>
                  </a:cubicBezTo>
                  <a:cubicBezTo>
                    <a:pt x="209531" y="306343"/>
                    <a:pt x="216939" y="299527"/>
                    <a:pt x="216939" y="290351"/>
                  </a:cubicBezTo>
                  <a:cubicBezTo>
                    <a:pt x="216939" y="281699"/>
                    <a:pt x="209531" y="274359"/>
                    <a:pt x="200801" y="274359"/>
                  </a:cubicBezTo>
                  <a:cubicBezTo>
                    <a:pt x="192071" y="274359"/>
                    <a:pt x="184663" y="281699"/>
                    <a:pt x="184663" y="290351"/>
                  </a:cubicBezTo>
                  <a:moveTo>
                    <a:pt x="184663" y="244734"/>
                  </a:moveTo>
                  <a:cubicBezTo>
                    <a:pt x="184663" y="253385"/>
                    <a:pt x="192071" y="260726"/>
                    <a:pt x="200801" y="260726"/>
                  </a:cubicBezTo>
                  <a:cubicBezTo>
                    <a:pt x="209531" y="260726"/>
                    <a:pt x="216939" y="253910"/>
                    <a:pt x="216939" y="244734"/>
                  </a:cubicBezTo>
                  <a:cubicBezTo>
                    <a:pt x="216939" y="236082"/>
                    <a:pt x="209531" y="228742"/>
                    <a:pt x="200801" y="228742"/>
                  </a:cubicBezTo>
                  <a:cubicBezTo>
                    <a:pt x="192071" y="228742"/>
                    <a:pt x="184663" y="236082"/>
                    <a:pt x="184663" y="244734"/>
                  </a:cubicBezTo>
                  <a:moveTo>
                    <a:pt x="184663" y="198985"/>
                  </a:moveTo>
                  <a:cubicBezTo>
                    <a:pt x="184663" y="207637"/>
                    <a:pt x="192071" y="214978"/>
                    <a:pt x="200801" y="214978"/>
                  </a:cubicBezTo>
                  <a:cubicBezTo>
                    <a:pt x="209531" y="214978"/>
                    <a:pt x="216939" y="208161"/>
                    <a:pt x="216939" y="198985"/>
                  </a:cubicBezTo>
                  <a:cubicBezTo>
                    <a:pt x="216939" y="189810"/>
                    <a:pt x="209531" y="182993"/>
                    <a:pt x="200801" y="182993"/>
                  </a:cubicBezTo>
                  <a:cubicBezTo>
                    <a:pt x="192071" y="182993"/>
                    <a:pt x="184663" y="190334"/>
                    <a:pt x="184663" y="198985"/>
                  </a:cubicBezTo>
                  <a:moveTo>
                    <a:pt x="184663" y="153237"/>
                  </a:moveTo>
                  <a:cubicBezTo>
                    <a:pt x="184663" y="161889"/>
                    <a:pt x="192071" y="169229"/>
                    <a:pt x="200801" y="169229"/>
                  </a:cubicBezTo>
                  <a:cubicBezTo>
                    <a:pt x="209531" y="169229"/>
                    <a:pt x="216939" y="162413"/>
                    <a:pt x="216939" y="153237"/>
                  </a:cubicBezTo>
                  <a:cubicBezTo>
                    <a:pt x="216939" y="144061"/>
                    <a:pt x="209531" y="137245"/>
                    <a:pt x="200801" y="137245"/>
                  </a:cubicBezTo>
                  <a:cubicBezTo>
                    <a:pt x="192071" y="137245"/>
                    <a:pt x="184663" y="144586"/>
                    <a:pt x="184663" y="153237"/>
                  </a:cubicBezTo>
                  <a:moveTo>
                    <a:pt x="184663" y="107489"/>
                  </a:moveTo>
                  <a:cubicBezTo>
                    <a:pt x="184663" y="116140"/>
                    <a:pt x="192071" y="123481"/>
                    <a:pt x="200801" y="123481"/>
                  </a:cubicBezTo>
                  <a:cubicBezTo>
                    <a:pt x="209531" y="123481"/>
                    <a:pt x="216939" y="116665"/>
                    <a:pt x="216939" y="107489"/>
                  </a:cubicBezTo>
                  <a:cubicBezTo>
                    <a:pt x="216939" y="98837"/>
                    <a:pt x="209531" y="91497"/>
                    <a:pt x="200801" y="91497"/>
                  </a:cubicBezTo>
                  <a:cubicBezTo>
                    <a:pt x="192071" y="91497"/>
                    <a:pt x="184663" y="98837"/>
                    <a:pt x="184663" y="107489"/>
                  </a:cubicBezTo>
                  <a:moveTo>
                    <a:pt x="184663" y="61741"/>
                  </a:moveTo>
                  <a:cubicBezTo>
                    <a:pt x="184663" y="70392"/>
                    <a:pt x="192071" y="77733"/>
                    <a:pt x="200801" y="77733"/>
                  </a:cubicBezTo>
                  <a:cubicBezTo>
                    <a:pt x="209531" y="77733"/>
                    <a:pt x="216939" y="70916"/>
                    <a:pt x="216939" y="61741"/>
                  </a:cubicBezTo>
                  <a:cubicBezTo>
                    <a:pt x="216939" y="52565"/>
                    <a:pt x="209531" y="45748"/>
                    <a:pt x="200801" y="45748"/>
                  </a:cubicBezTo>
                  <a:cubicBezTo>
                    <a:pt x="192071" y="45748"/>
                    <a:pt x="184663" y="53089"/>
                    <a:pt x="184663" y="61741"/>
                  </a:cubicBezTo>
                  <a:moveTo>
                    <a:pt x="184663" y="15992"/>
                  </a:moveTo>
                  <a:cubicBezTo>
                    <a:pt x="184663" y="24644"/>
                    <a:pt x="192071" y="31984"/>
                    <a:pt x="200801" y="31984"/>
                  </a:cubicBezTo>
                  <a:cubicBezTo>
                    <a:pt x="209531" y="31984"/>
                    <a:pt x="216939" y="25168"/>
                    <a:pt x="216939" y="15992"/>
                  </a:cubicBezTo>
                  <a:cubicBezTo>
                    <a:pt x="216939" y="7341"/>
                    <a:pt x="209531" y="0"/>
                    <a:pt x="200801" y="0"/>
                  </a:cubicBezTo>
                  <a:cubicBezTo>
                    <a:pt x="192071" y="0"/>
                    <a:pt x="184663" y="7341"/>
                    <a:pt x="184663" y="15992"/>
                  </a:cubicBezTo>
                  <a:moveTo>
                    <a:pt x="184663" y="793582"/>
                  </a:moveTo>
                  <a:cubicBezTo>
                    <a:pt x="184663" y="802234"/>
                    <a:pt x="192071" y="809575"/>
                    <a:pt x="200801" y="809575"/>
                  </a:cubicBezTo>
                  <a:cubicBezTo>
                    <a:pt x="209531" y="809575"/>
                    <a:pt x="216939" y="802758"/>
                    <a:pt x="216939" y="793582"/>
                  </a:cubicBezTo>
                  <a:cubicBezTo>
                    <a:pt x="216939" y="784931"/>
                    <a:pt x="209531" y="777590"/>
                    <a:pt x="200801" y="777590"/>
                  </a:cubicBezTo>
                  <a:cubicBezTo>
                    <a:pt x="192071" y="777590"/>
                    <a:pt x="184663" y="784931"/>
                    <a:pt x="184663" y="793582"/>
                  </a:cubicBezTo>
                  <a:moveTo>
                    <a:pt x="184663" y="747834"/>
                  </a:moveTo>
                  <a:cubicBezTo>
                    <a:pt x="184663" y="756486"/>
                    <a:pt x="192071" y="763826"/>
                    <a:pt x="200801" y="763826"/>
                  </a:cubicBezTo>
                  <a:cubicBezTo>
                    <a:pt x="209531" y="763826"/>
                    <a:pt x="216939" y="757010"/>
                    <a:pt x="216939" y="747834"/>
                  </a:cubicBezTo>
                  <a:cubicBezTo>
                    <a:pt x="216939" y="739183"/>
                    <a:pt x="209531" y="731842"/>
                    <a:pt x="200801" y="731842"/>
                  </a:cubicBezTo>
                  <a:cubicBezTo>
                    <a:pt x="192071" y="731842"/>
                    <a:pt x="184663" y="739183"/>
                    <a:pt x="184663" y="747834"/>
                  </a:cubicBezTo>
                  <a:moveTo>
                    <a:pt x="184663" y="702217"/>
                  </a:moveTo>
                  <a:cubicBezTo>
                    <a:pt x="184663" y="710868"/>
                    <a:pt x="192071" y="718209"/>
                    <a:pt x="200801" y="718209"/>
                  </a:cubicBezTo>
                  <a:cubicBezTo>
                    <a:pt x="209531" y="718209"/>
                    <a:pt x="216939" y="711393"/>
                    <a:pt x="216939" y="702217"/>
                  </a:cubicBezTo>
                  <a:cubicBezTo>
                    <a:pt x="216939" y="693041"/>
                    <a:pt x="209531" y="686225"/>
                    <a:pt x="200801" y="686225"/>
                  </a:cubicBezTo>
                  <a:cubicBezTo>
                    <a:pt x="192071" y="686225"/>
                    <a:pt x="184663" y="693565"/>
                    <a:pt x="184663" y="702217"/>
                  </a:cubicBezTo>
                  <a:moveTo>
                    <a:pt x="184663" y="656469"/>
                  </a:moveTo>
                  <a:cubicBezTo>
                    <a:pt x="184663" y="665120"/>
                    <a:pt x="192071" y="672461"/>
                    <a:pt x="200801" y="672461"/>
                  </a:cubicBezTo>
                  <a:cubicBezTo>
                    <a:pt x="209531" y="672461"/>
                    <a:pt x="216939" y="665644"/>
                    <a:pt x="216939" y="656469"/>
                  </a:cubicBezTo>
                  <a:cubicBezTo>
                    <a:pt x="216939" y="647817"/>
                    <a:pt x="209531" y="640476"/>
                    <a:pt x="200801" y="640476"/>
                  </a:cubicBezTo>
                  <a:cubicBezTo>
                    <a:pt x="192071" y="640476"/>
                    <a:pt x="184663" y="647817"/>
                    <a:pt x="184663" y="656469"/>
                  </a:cubicBezTo>
                  <a:moveTo>
                    <a:pt x="138497" y="610589"/>
                  </a:moveTo>
                  <a:cubicBezTo>
                    <a:pt x="138497" y="619241"/>
                    <a:pt x="145905" y="626581"/>
                    <a:pt x="154635" y="626581"/>
                  </a:cubicBezTo>
                  <a:cubicBezTo>
                    <a:pt x="163366" y="626581"/>
                    <a:pt x="170773" y="619765"/>
                    <a:pt x="170773" y="610589"/>
                  </a:cubicBezTo>
                  <a:cubicBezTo>
                    <a:pt x="170773" y="601413"/>
                    <a:pt x="163366" y="594597"/>
                    <a:pt x="154635" y="594597"/>
                  </a:cubicBezTo>
                  <a:cubicBezTo>
                    <a:pt x="145905" y="594597"/>
                    <a:pt x="138497" y="601938"/>
                    <a:pt x="138497" y="610589"/>
                  </a:cubicBezTo>
                  <a:moveTo>
                    <a:pt x="138497" y="564841"/>
                  </a:moveTo>
                  <a:cubicBezTo>
                    <a:pt x="138497" y="573492"/>
                    <a:pt x="145905" y="580833"/>
                    <a:pt x="154635" y="580833"/>
                  </a:cubicBezTo>
                  <a:cubicBezTo>
                    <a:pt x="163366" y="580833"/>
                    <a:pt x="170773" y="574017"/>
                    <a:pt x="170773" y="564841"/>
                  </a:cubicBezTo>
                  <a:cubicBezTo>
                    <a:pt x="170773" y="556189"/>
                    <a:pt x="163366" y="548849"/>
                    <a:pt x="154635" y="548849"/>
                  </a:cubicBezTo>
                  <a:cubicBezTo>
                    <a:pt x="145905" y="548849"/>
                    <a:pt x="138497" y="556189"/>
                    <a:pt x="138497" y="564841"/>
                  </a:cubicBezTo>
                  <a:moveTo>
                    <a:pt x="138497" y="519093"/>
                  </a:moveTo>
                  <a:cubicBezTo>
                    <a:pt x="138497" y="527744"/>
                    <a:pt x="145905" y="535085"/>
                    <a:pt x="154635" y="535085"/>
                  </a:cubicBezTo>
                  <a:cubicBezTo>
                    <a:pt x="163366" y="535085"/>
                    <a:pt x="170773" y="528268"/>
                    <a:pt x="170773" y="519093"/>
                  </a:cubicBezTo>
                  <a:cubicBezTo>
                    <a:pt x="170773" y="509917"/>
                    <a:pt x="163366" y="503100"/>
                    <a:pt x="154635" y="503100"/>
                  </a:cubicBezTo>
                  <a:cubicBezTo>
                    <a:pt x="145905" y="503100"/>
                    <a:pt x="138497" y="510441"/>
                    <a:pt x="138497" y="519093"/>
                  </a:cubicBezTo>
                  <a:moveTo>
                    <a:pt x="138497" y="473344"/>
                  </a:moveTo>
                  <a:cubicBezTo>
                    <a:pt x="138497" y="481996"/>
                    <a:pt x="145905" y="489337"/>
                    <a:pt x="154635" y="489337"/>
                  </a:cubicBezTo>
                  <a:cubicBezTo>
                    <a:pt x="163366" y="489337"/>
                    <a:pt x="170773" y="482520"/>
                    <a:pt x="170773" y="473344"/>
                  </a:cubicBezTo>
                  <a:cubicBezTo>
                    <a:pt x="170773" y="464168"/>
                    <a:pt x="163366" y="457352"/>
                    <a:pt x="154635" y="457352"/>
                  </a:cubicBezTo>
                  <a:cubicBezTo>
                    <a:pt x="145905" y="457352"/>
                    <a:pt x="138497" y="464693"/>
                    <a:pt x="138497" y="473344"/>
                  </a:cubicBezTo>
                  <a:moveTo>
                    <a:pt x="138497" y="427596"/>
                  </a:moveTo>
                  <a:cubicBezTo>
                    <a:pt x="138497" y="436247"/>
                    <a:pt x="145905" y="443588"/>
                    <a:pt x="154635" y="443588"/>
                  </a:cubicBezTo>
                  <a:cubicBezTo>
                    <a:pt x="163366" y="443588"/>
                    <a:pt x="170773" y="436772"/>
                    <a:pt x="170773" y="427596"/>
                  </a:cubicBezTo>
                  <a:cubicBezTo>
                    <a:pt x="170773" y="418944"/>
                    <a:pt x="163366" y="411604"/>
                    <a:pt x="154635" y="411604"/>
                  </a:cubicBezTo>
                  <a:cubicBezTo>
                    <a:pt x="145905" y="411604"/>
                    <a:pt x="138497" y="418944"/>
                    <a:pt x="138497" y="427596"/>
                  </a:cubicBezTo>
                  <a:moveTo>
                    <a:pt x="138497" y="381848"/>
                  </a:moveTo>
                  <a:cubicBezTo>
                    <a:pt x="138497" y="390499"/>
                    <a:pt x="145905" y="397840"/>
                    <a:pt x="154635" y="397840"/>
                  </a:cubicBezTo>
                  <a:cubicBezTo>
                    <a:pt x="163366" y="397840"/>
                    <a:pt x="170773" y="391024"/>
                    <a:pt x="170773" y="381848"/>
                  </a:cubicBezTo>
                  <a:cubicBezTo>
                    <a:pt x="170773" y="372672"/>
                    <a:pt x="163366" y="365855"/>
                    <a:pt x="154635" y="365855"/>
                  </a:cubicBezTo>
                  <a:cubicBezTo>
                    <a:pt x="145905" y="365855"/>
                    <a:pt x="138497" y="373196"/>
                    <a:pt x="138497" y="381848"/>
                  </a:cubicBezTo>
                  <a:moveTo>
                    <a:pt x="138497" y="336099"/>
                  </a:moveTo>
                  <a:cubicBezTo>
                    <a:pt x="138497" y="344751"/>
                    <a:pt x="145905" y="352092"/>
                    <a:pt x="154635" y="352092"/>
                  </a:cubicBezTo>
                  <a:cubicBezTo>
                    <a:pt x="163366" y="352092"/>
                    <a:pt x="170773" y="345275"/>
                    <a:pt x="170773" y="336099"/>
                  </a:cubicBezTo>
                  <a:cubicBezTo>
                    <a:pt x="170773" y="327448"/>
                    <a:pt x="163366" y="320107"/>
                    <a:pt x="154635" y="320107"/>
                  </a:cubicBezTo>
                  <a:cubicBezTo>
                    <a:pt x="145905" y="320107"/>
                    <a:pt x="138497" y="327448"/>
                    <a:pt x="138497" y="336099"/>
                  </a:cubicBezTo>
                  <a:moveTo>
                    <a:pt x="138497" y="290351"/>
                  </a:moveTo>
                  <a:cubicBezTo>
                    <a:pt x="138497" y="299003"/>
                    <a:pt x="145905" y="306343"/>
                    <a:pt x="154635" y="306343"/>
                  </a:cubicBezTo>
                  <a:cubicBezTo>
                    <a:pt x="163366" y="306343"/>
                    <a:pt x="170773" y="299527"/>
                    <a:pt x="170773" y="290351"/>
                  </a:cubicBezTo>
                  <a:cubicBezTo>
                    <a:pt x="170773" y="281699"/>
                    <a:pt x="163366" y="274359"/>
                    <a:pt x="154635" y="274359"/>
                  </a:cubicBezTo>
                  <a:cubicBezTo>
                    <a:pt x="145905" y="274359"/>
                    <a:pt x="138497" y="281699"/>
                    <a:pt x="138497" y="290351"/>
                  </a:cubicBezTo>
                  <a:moveTo>
                    <a:pt x="138497" y="244734"/>
                  </a:moveTo>
                  <a:cubicBezTo>
                    <a:pt x="138497" y="253385"/>
                    <a:pt x="145905" y="260726"/>
                    <a:pt x="154635" y="260726"/>
                  </a:cubicBezTo>
                  <a:cubicBezTo>
                    <a:pt x="163366" y="260726"/>
                    <a:pt x="170773" y="253910"/>
                    <a:pt x="170773" y="244734"/>
                  </a:cubicBezTo>
                  <a:cubicBezTo>
                    <a:pt x="170773" y="236082"/>
                    <a:pt x="163366" y="228742"/>
                    <a:pt x="154635" y="228742"/>
                  </a:cubicBezTo>
                  <a:cubicBezTo>
                    <a:pt x="145905" y="228742"/>
                    <a:pt x="138497" y="236082"/>
                    <a:pt x="138497" y="244734"/>
                  </a:cubicBezTo>
                  <a:moveTo>
                    <a:pt x="138497" y="198985"/>
                  </a:moveTo>
                  <a:cubicBezTo>
                    <a:pt x="138497" y="207637"/>
                    <a:pt x="145905" y="214978"/>
                    <a:pt x="154635" y="214978"/>
                  </a:cubicBezTo>
                  <a:cubicBezTo>
                    <a:pt x="163366" y="214978"/>
                    <a:pt x="170773" y="208161"/>
                    <a:pt x="170773" y="198985"/>
                  </a:cubicBezTo>
                  <a:cubicBezTo>
                    <a:pt x="170773" y="189810"/>
                    <a:pt x="163366" y="182993"/>
                    <a:pt x="154635" y="182993"/>
                  </a:cubicBezTo>
                  <a:cubicBezTo>
                    <a:pt x="145905" y="182993"/>
                    <a:pt x="138497" y="190334"/>
                    <a:pt x="138497" y="198985"/>
                  </a:cubicBezTo>
                  <a:moveTo>
                    <a:pt x="138497" y="153237"/>
                  </a:moveTo>
                  <a:cubicBezTo>
                    <a:pt x="138497" y="161889"/>
                    <a:pt x="145905" y="169229"/>
                    <a:pt x="154635" y="169229"/>
                  </a:cubicBezTo>
                  <a:cubicBezTo>
                    <a:pt x="163366" y="169229"/>
                    <a:pt x="170773" y="162413"/>
                    <a:pt x="170773" y="153237"/>
                  </a:cubicBezTo>
                  <a:cubicBezTo>
                    <a:pt x="170773" y="144061"/>
                    <a:pt x="163366" y="137245"/>
                    <a:pt x="154635" y="137245"/>
                  </a:cubicBezTo>
                  <a:cubicBezTo>
                    <a:pt x="145905" y="137245"/>
                    <a:pt x="138497" y="144586"/>
                    <a:pt x="138497" y="153237"/>
                  </a:cubicBezTo>
                  <a:moveTo>
                    <a:pt x="138497" y="107489"/>
                  </a:moveTo>
                  <a:cubicBezTo>
                    <a:pt x="138497" y="116140"/>
                    <a:pt x="145905" y="123481"/>
                    <a:pt x="154635" y="123481"/>
                  </a:cubicBezTo>
                  <a:cubicBezTo>
                    <a:pt x="163366" y="123481"/>
                    <a:pt x="170773" y="116665"/>
                    <a:pt x="170773" y="107489"/>
                  </a:cubicBezTo>
                  <a:cubicBezTo>
                    <a:pt x="170773" y="98837"/>
                    <a:pt x="163366" y="91497"/>
                    <a:pt x="154635" y="91497"/>
                  </a:cubicBezTo>
                  <a:cubicBezTo>
                    <a:pt x="145905" y="91497"/>
                    <a:pt x="138497" y="98837"/>
                    <a:pt x="138497" y="107489"/>
                  </a:cubicBezTo>
                  <a:moveTo>
                    <a:pt x="138497" y="61741"/>
                  </a:moveTo>
                  <a:cubicBezTo>
                    <a:pt x="138497" y="70392"/>
                    <a:pt x="145905" y="77733"/>
                    <a:pt x="154635" y="77733"/>
                  </a:cubicBezTo>
                  <a:cubicBezTo>
                    <a:pt x="163366" y="77733"/>
                    <a:pt x="170773" y="70916"/>
                    <a:pt x="170773" y="61741"/>
                  </a:cubicBezTo>
                  <a:cubicBezTo>
                    <a:pt x="170773" y="52565"/>
                    <a:pt x="163366" y="45748"/>
                    <a:pt x="154635" y="45748"/>
                  </a:cubicBezTo>
                  <a:cubicBezTo>
                    <a:pt x="145905" y="45748"/>
                    <a:pt x="138497" y="53089"/>
                    <a:pt x="138497" y="61741"/>
                  </a:cubicBezTo>
                  <a:moveTo>
                    <a:pt x="138497" y="15992"/>
                  </a:moveTo>
                  <a:cubicBezTo>
                    <a:pt x="138497" y="24644"/>
                    <a:pt x="145905" y="31984"/>
                    <a:pt x="154635" y="31984"/>
                  </a:cubicBezTo>
                  <a:cubicBezTo>
                    <a:pt x="163366" y="31984"/>
                    <a:pt x="170773" y="25168"/>
                    <a:pt x="170773" y="15992"/>
                  </a:cubicBezTo>
                  <a:cubicBezTo>
                    <a:pt x="170773" y="7341"/>
                    <a:pt x="163366" y="0"/>
                    <a:pt x="154635" y="0"/>
                  </a:cubicBezTo>
                  <a:cubicBezTo>
                    <a:pt x="145905" y="0"/>
                    <a:pt x="138497" y="7341"/>
                    <a:pt x="138497" y="15992"/>
                  </a:cubicBezTo>
                  <a:moveTo>
                    <a:pt x="138497" y="747834"/>
                  </a:moveTo>
                  <a:cubicBezTo>
                    <a:pt x="138497" y="756486"/>
                    <a:pt x="145905" y="763826"/>
                    <a:pt x="154635" y="763826"/>
                  </a:cubicBezTo>
                  <a:cubicBezTo>
                    <a:pt x="163366" y="763826"/>
                    <a:pt x="170773" y="757010"/>
                    <a:pt x="170773" y="747834"/>
                  </a:cubicBezTo>
                  <a:cubicBezTo>
                    <a:pt x="170773" y="739183"/>
                    <a:pt x="163366" y="731842"/>
                    <a:pt x="154635" y="731842"/>
                  </a:cubicBezTo>
                  <a:cubicBezTo>
                    <a:pt x="145905" y="731842"/>
                    <a:pt x="138497" y="739183"/>
                    <a:pt x="138497" y="747834"/>
                  </a:cubicBezTo>
                  <a:moveTo>
                    <a:pt x="138497" y="702217"/>
                  </a:moveTo>
                  <a:cubicBezTo>
                    <a:pt x="138497" y="710868"/>
                    <a:pt x="145905" y="718209"/>
                    <a:pt x="154635" y="718209"/>
                  </a:cubicBezTo>
                  <a:cubicBezTo>
                    <a:pt x="163366" y="718209"/>
                    <a:pt x="170773" y="711393"/>
                    <a:pt x="170773" y="702217"/>
                  </a:cubicBezTo>
                  <a:cubicBezTo>
                    <a:pt x="170773" y="693041"/>
                    <a:pt x="163366" y="686225"/>
                    <a:pt x="154635" y="686225"/>
                  </a:cubicBezTo>
                  <a:cubicBezTo>
                    <a:pt x="145905" y="686225"/>
                    <a:pt x="138497" y="693565"/>
                    <a:pt x="138497" y="702217"/>
                  </a:cubicBezTo>
                  <a:moveTo>
                    <a:pt x="138497" y="656469"/>
                  </a:moveTo>
                  <a:cubicBezTo>
                    <a:pt x="138497" y="665120"/>
                    <a:pt x="145905" y="672461"/>
                    <a:pt x="154635" y="672461"/>
                  </a:cubicBezTo>
                  <a:cubicBezTo>
                    <a:pt x="163366" y="672461"/>
                    <a:pt x="170773" y="665644"/>
                    <a:pt x="170773" y="656469"/>
                  </a:cubicBezTo>
                  <a:cubicBezTo>
                    <a:pt x="170773" y="647817"/>
                    <a:pt x="163366" y="640476"/>
                    <a:pt x="154635" y="640476"/>
                  </a:cubicBezTo>
                  <a:cubicBezTo>
                    <a:pt x="145905" y="640476"/>
                    <a:pt x="138497" y="647817"/>
                    <a:pt x="138497" y="656469"/>
                  </a:cubicBezTo>
                  <a:moveTo>
                    <a:pt x="92331" y="610589"/>
                  </a:moveTo>
                  <a:cubicBezTo>
                    <a:pt x="92331" y="619241"/>
                    <a:pt x="99739" y="626581"/>
                    <a:pt x="108470" y="626581"/>
                  </a:cubicBezTo>
                  <a:cubicBezTo>
                    <a:pt x="117200" y="626581"/>
                    <a:pt x="124608" y="619765"/>
                    <a:pt x="124608" y="610589"/>
                  </a:cubicBezTo>
                  <a:cubicBezTo>
                    <a:pt x="124608" y="601413"/>
                    <a:pt x="117200" y="594597"/>
                    <a:pt x="108470" y="594597"/>
                  </a:cubicBezTo>
                  <a:cubicBezTo>
                    <a:pt x="99739" y="594597"/>
                    <a:pt x="92331" y="601938"/>
                    <a:pt x="92331" y="610589"/>
                  </a:cubicBezTo>
                  <a:moveTo>
                    <a:pt x="92331" y="564841"/>
                  </a:moveTo>
                  <a:cubicBezTo>
                    <a:pt x="92331" y="573492"/>
                    <a:pt x="99739" y="580833"/>
                    <a:pt x="108470" y="580833"/>
                  </a:cubicBezTo>
                  <a:cubicBezTo>
                    <a:pt x="117200" y="580833"/>
                    <a:pt x="124608" y="574017"/>
                    <a:pt x="124608" y="564841"/>
                  </a:cubicBezTo>
                  <a:cubicBezTo>
                    <a:pt x="124608" y="556189"/>
                    <a:pt x="117200" y="548849"/>
                    <a:pt x="108470" y="548849"/>
                  </a:cubicBezTo>
                  <a:cubicBezTo>
                    <a:pt x="99739" y="548849"/>
                    <a:pt x="92331" y="556189"/>
                    <a:pt x="92331" y="564841"/>
                  </a:cubicBezTo>
                  <a:moveTo>
                    <a:pt x="92331" y="519093"/>
                  </a:moveTo>
                  <a:cubicBezTo>
                    <a:pt x="92331" y="527744"/>
                    <a:pt x="99739" y="535085"/>
                    <a:pt x="108470" y="535085"/>
                  </a:cubicBezTo>
                  <a:cubicBezTo>
                    <a:pt x="117200" y="535085"/>
                    <a:pt x="124608" y="528268"/>
                    <a:pt x="124608" y="519093"/>
                  </a:cubicBezTo>
                  <a:cubicBezTo>
                    <a:pt x="124608" y="509917"/>
                    <a:pt x="117200" y="503100"/>
                    <a:pt x="108470" y="503100"/>
                  </a:cubicBezTo>
                  <a:cubicBezTo>
                    <a:pt x="99739" y="503100"/>
                    <a:pt x="92331" y="510441"/>
                    <a:pt x="92331" y="519093"/>
                  </a:cubicBezTo>
                  <a:moveTo>
                    <a:pt x="92331" y="473344"/>
                  </a:moveTo>
                  <a:cubicBezTo>
                    <a:pt x="92331" y="481996"/>
                    <a:pt x="99739" y="489337"/>
                    <a:pt x="108470" y="489337"/>
                  </a:cubicBezTo>
                  <a:cubicBezTo>
                    <a:pt x="117200" y="489337"/>
                    <a:pt x="124608" y="482520"/>
                    <a:pt x="124608" y="473344"/>
                  </a:cubicBezTo>
                  <a:cubicBezTo>
                    <a:pt x="124608" y="464168"/>
                    <a:pt x="117200" y="457352"/>
                    <a:pt x="108470" y="457352"/>
                  </a:cubicBezTo>
                  <a:cubicBezTo>
                    <a:pt x="99739" y="457352"/>
                    <a:pt x="92331" y="464693"/>
                    <a:pt x="92331" y="473344"/>
                  </a:cubicBezTo>
                  <a:moveTo>
                    <a:pt x="92331" y="427596"/>
                  </a:moveTo>
                  <a:cubicBezTo>
                    <a:pt x="92331" y="436247"/>
                    <a:pt x="99739" y="443588"/>
                    <a:pt x="108470" y="443588"/>
                  </a:cubicBezTo>
                  <a:cubicBezTo>
                    <a:pt x="117200" y="443588"/>
                    <a:pt x="124608" y="436772"/>
                    <a:pt x="124608" y="427596"/>
                  </a:cubicBezTo>
                  <a:cubicBezTo>
                    <a:pt x="124608" y="418944"/>
                    <a:pt x="117200" y="411604"/>
                    <a:pt x="108470" y="411604"/>
                  </a:cubicBezTo>
                  <a:cubicBezTo>
                    <a:pt x="99739" y="411604"/>
                    <a:pt x="92331" y="418944"/>
                    <a:pt x="92331" y="427596"/>
                  </a:cubicBezTo>
                  <a:moveTo>
                    <a:pt x="92331" y="381848"/>
                  </a:moveTo>
                  <a:cubicBezTo>
                    <a:pt x="92331" y="390499"/>
                    <a:pt x="99739" y="397840"/>
                    <a:pt x="108470" y="397840"/>
                  </a:cubicBezTo>
                  <a:cubicBezTo>
                    <a:pt x="117200" y="397840"/>
                    <a:pt x="124608" y="391024"/>
                    <a:pt x="124608" y="381848"/>
                  </a:cubicBezTo>
                  <a:cubicBezTo>
                    <a:pt x="124608" y="372672"/>
                    <a:pt x="117200" y="365855"/>
                    <a:pt x="108470" y="365855"/>
                  </a:cubicBezTo>
                  <a:cubicBezTo>
                    <a:pt x="99739" y="365855"/>
                    <a:pt x="92331" y="373196"/>
                    <a:pt x="92331" y="381848"/>
                  </a:cubicBezTo>
                  <a:moveTo>
                    <a:pt x="92331" y="336099"/>
                  </a:moveTo>
                  <a:cubicBezTo>
                    <a:pt x="92331" y="344751"/>
                    <a:pt x="99739" y="352092"/>
                    <a:pt x="108470" y="352092"/>
                  </a:cubicBezTo>
                  <a:cubicBezTo>
                    <a:pt x="117200" y="352092"/>
                    <a:pt x="124608" y="345275"/>
                    <a:pt x="124608" y="336099"/>
                  </a:cubicBezTo>
                  <a:cubicBezTo>
                    <a:pt x="124608" y="327448"/>
                    <a:pt x="117200" y="320107"/>
                    <a:pt x="108470" y="320107"/>
                  </a:cubicBezTo>
                  <a:cubicBezTo>
                    <a:pt x="99739" y="320107"/>
                    <a:pt x="92331" y="327448"/>
                    <a:pt x="92331" y="336099"/>
                  </a:cubicBezTo>
                  <a:moveTo>
                    <a:pt x="92331" y="290351"/>
                  </a:moveTo>
                  <a:cubicBezTo>
                    <a:pt x="92331" y="299003"/>
                    <a:pt x="99739" y="306343"/>
                    <a:pt x="108470" y="306343"/>
                  </a:cubicBezTo>
                  <a:cubicBezTo>
                    <a:pt x="117200" y="306343"/>
                    <a:pt x="124608" y="299527"/>
                    <a:pt x="124608" y="290351"/>
                  </a:cubicBezTo>
                  <a:cubicBezTo>
                    <a:pt x="124608" y="281699"/>
                    <a:pt x="117200" y="274359"/>
                    <a:pt x="108470" y="274359"/>
                  </a:cubicBezTo>
                  <a:cubicBezTo>
                    <a:pt x="99739" y="274359"/>
                    <a:pt x="92331" y="281699"/>
                    <a:pt x="92331" y="290351"/>
                  </a:cubicBezTo>
                  <a:moveTo>
                    <a:pt x="92331" y="244734"/>
                  </a:moveTo>
                  <a:cubicBezTo>
                    <a:pt x="92331" y="253385"/>
                    <a:pt x="99739" y="260726"/>
                    <a:pt x="108470" y="260726"/>
                  </a:cubicBezTo>
                  <a:cubicBezTo>
                    <a:pt x="117200" y="260726"/>
                    <a:pt x="124608" y="253910"/>
                    <a:pt x="124608" y="244734"/>
                  </a:cubicBezTo>
                  <a:cubicBezTo>
                    <a:pt x="124608" y="236082"/>
                    <a:pt x="117200" y="228742"/>
                    <a:pt x="108470" y="228742"/>
                  </a:cubicBezTo>
                  <a:cubicBezTo>
                    <a:pt x="99739" y="228742"/>
                    <a:pt x="92331" y="236082"/>
                    <a:pt x="92331" y="244734"/>
                  </a:cubicBezTo>
                  <a:moveTo>
                    <a:pt x="92331" y="198985"/>
                  </a:moveTo>
                  <a:cubicBezTo>
                    <a:pt x="92331" y="207637"/>
                    <a:pt x="99739" y="214978"/>
                    <a:pt x="108470" y="214978"/>
                  </a:cubicBezTo>
                  <a:cubicBezTo>
                    <a:pt x="117200" y="214978"/>
                    <a:pt x="124608" y="208161"/>
                    <a:pt x="124608" y="198985"/>
                  </a:cubicBezTo>
                  <a:cubicBezTo>
                    <a:pt x="124608" y="189810"/>
                    <a:pt x="117200" y="182993"/>
                    <a:pt x="108470" y="182993"/>
                  </a:cubicBezTo>
                  <a:cubicBezTo>
                    <a:pt x="99739" y="182993"/>
                    <a:pt x="92331" y="190334"/>
                    <a:pt x="92331" y="198985"/>
                  </a:cubicBezTo>
                  <a:moveTo>
                    <a:pt x="92331" y="153237"/>
                  </a:moveTo>
                  <a:cubicBezTo>
                    <a:pt x="92331" y="161889"/>
                    <a:pt x="99739" y="169229"/>
                    <a:pt x="108470" y="169229"/>
                  </a:cubicBezTo>
                  <a:cubicBezTo>
                    <a:pt x="117200" y="169229"/>
                    <a:pt x="124608" y="162413"/>
                    <a:pt x="124608" y="153237"/>
                  </a:cubicBezTo>
                  <a:cubicBezTo>
                    <a:pt x="124608" y="144061"/>
                    <a:pt x="117200" y="137245"/>
                    <a:pt x="108470" y="137245"/>
                  </a:cubicBezTo>
                  <a:cubicBezTo>
                    <a:pt x="99739" y="137245"/>
                    <a:pt x="92331" y="144586"/>
                    <a:pt x="92331" y="153237"/>
                  </a:cubicBezTo>
                  <a:moveTo>
                    <a:pt x="92331" y="107489"/>
                  </a:moveTo>
                  <a:cubicBezTo>
                    <a:pt x="92331" y="116140"/>
                    <a:pt x="99739" y="123481"/>
                    <a:pt x="108470" y="123481"/>
                  </a:cubicBezTo>
                  <a:cubicBezTo>
                    <a:pt x="117200" y="123481"/>
                    <a:pt x="124608" y="116665"/>
                    <a:pt x="124608" y="107489"/>
                  </a:cubicBezTo>
                  <a:cubicBezTo>
                    <a:pt x="124608" y="98837"/>
                    <a:pt x="117200" y="91497"/>
                    <a:pt x="108470" y="91497"/>
                  </a:cubicBezTo>
                  <a:cubicBezTo>
                    <a:pt x="99739" y="91497"/>
                    <a:pt x="92331" y="98837"/>
                    <a:pt x="92331" y="107489"/>
                  </a:cubicBezTo>
                  <a:moveTo>
                    <a:pt x="92331" y="61741"/>
                  </a:moveTo>
                  <a:cubicBezTo>
                    <a:pt x="92331" y="70392"/>
                    <a:pt x="99739" y="77733"/>
                    <a:pt x="108470" y="77733"/>
                  </a:cubicBezTo>
                  <a:cubicBezTo>
                    <a:pt x="117200" y="77733"/>
                    <a:pt x="124608" y="70916"/>
                    <a:pt x="124608" y="61741"/>
                  </a:cubicBezTo>
                  <a:cubicBezTo>
                    <a:pt x="124608" y="52565"/>
                    <a:pt x="117200" y="45748"/>
                    <a:pt x="108470" y="45748"/>
                  </a:cubicBezTo>
                  <a:cubicBezTo>
                    <a:pt x="99739" y="45748"/>
                    <a:pt x="92331" y="53089"/>
                    <a:pt x="92331" y="61741"/>
                  </a:cubicBezTo>
                  <a:moveTo>
                    <a:pt x="92331" y="15992"/>
                  </a:moveTo>
                  <a:cubicBezTo>
                    <a:pt x="92331" y="24644"/>
                    <a:pt x="99739" y="31984"/>
                    <a:pt x="108470" y="31984"/>
                  </a:cubicBezTo>
                  <a:cubicBezTo>
                    <a:pt x="117200" y="31984"/>
                    <a:pt x="124608" y="25168"/>
                    <a:pt x="124608" y="15992"/>
                  </a:cubicBezTo>
                  <a:cubicBezTo>
                    <a:pt x="124608" y="7341"/>
                    <a:pt x="117200" y="0"/>
                    <a:pt x="108470" y="0"/>
                  </a:cubicBezTo>
                  <a:cubicBezTo>
                    <a:pt x="99739" y="0"/>
                    <a:pt x="92331" y="7341"/>
                    <a:pt x="92331" y="15992"/>
                  </a:cubicBezTo>
                  <a:moveTo>
                    <a:pt x="92331" y="656469"/>
                  </a:moveTo>
                  <a:cubicBezTo>
                    <a:pt x="92331" y="665120"/>
                    <a:pt x="99739" y="672461"/>
                    <a:pt x="108470" y="672461"/>
                  </a:cubicBezTo>
                  <a:cubicBezTo>
                    <a:pt x="117200" y="672461"/>
                    <a:pt x="124608" y="665644"/>
                    <a:pt x="124608" y="656469"/>
                  </a:cubicBezTo>
                  <a:cubicBezTo>
                    <a:pt x="124608" y="647817"/>
                    <a:pt x="117200" y="640476"/>
                    <a:pt x="108470" y="640476"/>
                  </a:cubicBezTo>
                  <a:cubicBezTo>
                    <a:pt x="99739" y="640476"/>
                    <a:pt x="92331" y="647817"/>
                    <a:pt x="92331" y="656469"/>
                  </a:cubicBezTo>
                  <a:moveTo>
                    <a:pt x="46166" y="564841"/>
                  </a:moveTo>
                  <a:cubicBezTo>
                    <a:pt x="46166" y="573492"/>
                    <a:pt x="53573" y="580833"/>
                    <a:pt x="62304" y="580833"/>
                  </a:cubicBezTo>
                  <a:cubicBezTo>
                    <a:pt x="71034" y="580833"/>
                    <a:pt x="78442" y="574017"/>
                    <a:pt x="78442" y="564841"/>
                  </a:cubicBezTo>
                  <a:cubicBezTo>
                    <a:pt x="78442" y="556189"/>
                    <a:pt x="71034" y="548849"/>
                    <a:pt x="62304" y="548849"/>
                  </a:cubicBezTo>
                  <a:cubicBezTo>
                    <a:pt x="53573" y="548849"/>
                    <a:pt x="46166" y="556189"/>
                    <a:pt x="46166" y="564841"/>
                  </a:cubicBezTo>
                  <a:moveTo>
                    <a:pt x="46166" y="519093"/>
                  </a:moveTo>
                  <a:cubicBezTo>
                    <a:pt x="46166" y="527744"/>
                    <a:pt x="53573" y="535085"/>
                    <a:pt x="62304" y="535085"/>
                  </a:cubicBezTo>
                  <a:cubicBezTo>
                    <a:pt x="71034" y="535085"/>
                    <a:pt x="78442" y="528268"/>
                    <a:pt x="78442" y="519093"/>
                  </a:cubicBezTo>
                  <a:cubicBezTo>
                    <a:pt x="78442" y="509917"/>
                    <a:pt x="71034" y="503100"/>
                    <a:pt x="62304" y="503100"/>
                  </a:cubicBezTo>
                  <a:cubicBezTo>
                    <a:pt x="53573" y="503100"/>
                    <a:pt x="46166" y="510441"/>
                    <a:pt x="46166" y="519093"/>
                  </a:cubicBezTo>
                  <a:moveTo>
                    <a:pt x="46166" y="473344"/>
                  </a:moveTo>
                  <a:cubicBezTo>
                    <a:pt x="46166" y="481996"/>
                    <a:pt x="53573" y="489337"/>
                    <a:pt x="62304" y="489337"/>
                  </a:cubicBezTo>
                  <a:cubicBezTo>
                    <a:pt x="71034" y="489337"/>
                    <a:pt x="78442" y="482520"/>
                    <a:pt x="78442" y="473344"/>
                  </a:cubicBezTo>
                  <a:cubicBezTo>
                    <a:pt x="78442" y="464168"/>
                    <a:pt x="71034" y="457352"/>
                    <a:pt x="62304" y="457352"/>
                  </a:cubicBezTo>
                  <a:cubicBezTo>
                    <a:pt x="53573" y="457352"/>
                    <a:pt x="46166" y="464693"/>
                    <a:pt x="46166" y="473344"/>
                  </a:cubicBezTo>
                  <a:moveTo>
                    <a:pt x="46166" y="427596"/>
                  </a:moveTo>
                  <a:cubicBezTo>
                    <a:pt x="46166" y="436247"/>
                    <a:pt x="53573" y="443588"/>
                    <a:pt x="62304" y="443588"/>
                  </a:cubicBezTo>
                  <a:cubicBezTo>
                    <a:pt x="71034" y="443588"/>
                    <a:pt x="78442" y="436772"/>
                    <a:pt x="78442" y="427596"/>
                  </a:cubicBezTo>
                  <a:cubicBezTo>
                    <a:pt x="78442" y="418944"/>
                    <a:pt x="71034" y="411604"/>
                    <a:pt x="62304" y="411604"/>
                  </a:cubicBezTo>
                  <a:cubicBezTo>
                    <a:pt x="53573" y="411604"/>
                    <a:pt x="46166" y="418944"/>
                    <a:pt x="46166" y="427596"/>
                  </a:cubicBezTo>
                  <a:moveTo>
                    <a:pt x="46166" y="381848"/>
                  </a:moveTo>
                  <a:cubicBezTo>
                    <a:pt x="46166" y="390499"/>
                    <a:pt x="53573" y="397840"/>
                    <a:pt x="62304" y="397840"/>
                  </a:cubicBezTo>
                  <a:cubicBezTo>
                    <a:pt x="71034" y="397840"/>
                    <a:pt x="78442" y="391024"/>
                    <a:pt x="78442" y="381848"/>
                  </a:cubicBezTo>
                  <a:cubicBezTo>
                    <a:pt x="78442" y="372672"/>
                    <a:pt x="71034" y="365855"/>
                    <a:pt x="62304" y="365855"/>
                  </a:cubicBezTo>
                  <a:cubicBezTo>
                    <a:pt x="53573" y="365855"/>
                    <a:pt x="46166" y="373196"/>
                    <a:pt x="46166" y="381848"/>
                  </a:cubicBezTo>
                  <a:moveTo>
                    <a:pt x="46166" y="336099"/>
                  </a:moveTo>
                  <a:cubicBezTo>
                    <a:pt x="46166" y="344751"/>
                    <a:pt x="53573" y="352092"/>
                    <a:pt x="62304" y="352092"/>
                  </a:cubicBezTo>
                  <a:cubicBezTo>
                    <a:pt x="71034" y="352092"/>
                    <a:pt x="78442" y="345275"/>
                    <a:pt x="78442" y="336099"/>
                  </a:cubicBezTo>
                  <a:cubicBezTo>
                    <a:pt x="78442" y="327448"/>
                    <a:pt x="71034" y="320107"/>
                    <a:pt x="62304" y="320107"/>
                  </a:cubicBezTo>
                  <a:cubicBezTo>
                    <a:pt x="53573" y="320107"/>
                    <a:pt x="46166" y="327448"/>
                    <a:pt x="46166" y="336099"/>
                  </a:cubicBezTo>
                  <a:moveTo>
                    <a:pt x="46166" y="290351"/>
                  </a:moveTo>
                  <a:cubicBezTo>
                    <a:pt x="46166" y="299003"/>
                    <a:pt x="53573" y="306343"/>
                    <a:pt x="62304" y="306343"/>
                  </a:cubicBezTo>
                  <a:cubicBezTo>
                    <a:pt x="71034" y="306343"/>
                    <a:pt x="78442" y="299527"/>
                    <a:pt x="78442" y="290351"/>
                  </a:cubicBezTo>
                  <a:cubicBezTo>
                    <a:pt x="78442" y="281699"/>
                    <a:pt x="71034" y="274359"/>
                    <a:pt x="62304" y="274359"/>
                  </a:cubicBezTo>
                  <a:cubicBezTo>
                    <a:pt x="53573" y="274359"/>
                    <a:pt x="46166" y="281699"/>
                    <a:pt x="46166" y="290351"/>
                  </a:cubicBezTo>
                  <a:moveTo>
                    <a:pt x="46166" y="244734"/>
                  </a:moveTo>
                  <a:cubicBezTo>
                    <a:pt x="46166" y="253385"/>
                    <a:pt x="53573" y="260726"/>
                    <a:pt x="62304" y="260726"/>
                  </a:cubicBezTo>
                  <a:cubicBezTo>
                    <a:pt x="71034" y="260726"/>
                    <a:pt x="78442" y="253910"/>
                    <a:pt x="78442" y="244734"/>
                  </a:cubicBezTo>
                  <a:cubicBezTo>
                    <a:pt x="78442" y="236082"/>
                    <a:pt x="71034" y="228742"/>
                    <a:pt x="62304" y="228742"/>
                  </a:cubicBezTo>
                  <a:cubicBezTo>
                    <a:pt x="53573" y="228742"/>
                    <a:pt x="46166" y="236082"/>
                    <a:pt x="46166" y="244734"/>
                  </a:cubicBezTo>
                  <a:moveTo>
                    <a:pt x="46166" y="198985"/>
                  </a:moveTo>
                  <a:cubicBezTo>
                    <a:pt x="46166" y="207637"/>
                    <a:pt x="53573" y="214978"/>
                    <a:pt x="62304" y="214978"/>
                  </a:cubicBezTo>
                  <a:cubicBezTo>
                    <a:pt x="71034" y="214978"/>
                    <a:pt x="78442" y="208161"/>
                    <a:pt x="78442" y="198985"/>
                  </a:cubicBezTo>
                  <a:cubicBezTo>
                    <a:pt x="78442" y="189810"/>
                    <a:pt x="71034" y="182993"/>
                    <a:pt x="62304" y="182993"/>
                  </a:cubicBezTo>
                  <a:cubicBezTo>
                    <a:pt x="53573" y="182993"/>
                    <a:pt x="46166" y="190334"/>
                    <a:pt x="46166" y="198985"/>
                  </a:cubicBezTo>
                  <a:moveTo>
                    <a:pt x="46166" y="153237"/>
                  </a:moveTo>
                  <a:cubicBezTo>
                    <a:pt x="46166" y="161889"/>
                    <a:pt x="53573" y="169229"/>
                    <a:pt x="62304" y="169229"/>
                  </a:cubicBezTo>
                  <a:cubicBezTo>
                    <a:pt x="71034" y="169229"/>
                    <a:pt x="78442" y="162413"/>
                    <a:pt x="78442" y="153237"/>
                  </a:cubicBezTo>
                  <a:cubicBezTo>
                    <a:pt x="78442" y="144061"/>
                    <a:pt x="71034" y="137245"/>
                    <a:pt x="62304" y="137245"/>
                  </a:cubicBezTo>
                  <a:cubicBezTo>
                    <a:pt x="53573" y="137245"/>
                    <a:pt x="46166" y="144586"/>
                    <a:pt x="46166" y="153237"/>
                  </a:cubicBezTo>
                  <a:moveTo>
                    <a:pt x="46166" y="107489"/>
                  </a:moveTo>
                  <a:cubicBezTo>
                    <a:pt x="46166" y="116140"/>
                    <a:pt x="53573" y="123481"/>
                    <a:pt x="62304" y="123481"/>
                  </a:cubicBezTo>
                  <a:cubicBezTo>
                    <a:pt x="71034" y="123481"/>
                    <a:pt x="78442" y="116665"/>
                    <a:pt x="78442" y="107489"/>
                  </a:cubicBezTo>
                  <a:cubicBezTo>
                    <a:pt x="78442" y="98837"/>
                    <a:pt x="71034" y="91497"/>
                    <a:pt x="62304" y="91497"/>
                  </a:cubicBezTo>
                  <a:cubicBezTo>
                    <a:pt x="53573" y="91497"/>
                    <a:pt x="46166" y="98837"/>
                    <a:pt x="46166" y="107489"/>
                  </a:cubicBezTo>
                  <a:moveTo>
                    <a:pt x="46166" y="61741"/>
                  </a:moveTo>
                  <a:cubicBezTo>
                    <a:pt x="46166" y="70392"/>
                    <a:pt x="53573" y="77733"/>
                    <a:pt x="62304" y="77733"/>
                  </a:cubicBezTo>
                  <a:cubicBezTo>
                    <a:pt x="71034" y="77733"/>
                    <a:pt x="78442" y="70916"/>
                    <a:pt x="78442" y="61741"/>
                  </a:cubicBezTo>
                  <a:cubicBezTo>
                    <a:pt x="78442" y="52565"/>
                    <a:pt x="71034" y="45748"/>
                    <a:pt x="62304" y="45748"/>
                  </a:cubicBezTo>
                  <a:cubicBezTo>
                    <a:pt x="53573" y="45748"/>
                    <a:pt x="46166" y="53089"/>
                    <a:pt x="46166" y="61741"/>
                  </a:cubicBezTo>
                  <a:moveTo>
                    <a:pt x="0" y="473344"/>
                  </a:moveTo>
                  <a:cubicBezTo>
                    <a:pt x="0" y="481996"/>
                    <a:pt x="7408" y="489337"/>
                    <a:pt x="16138" y="489337"/>
                  </a:cubicBezTo>
                  <a:cubicBezTo>
                    <a:pt x="24869" y="489337"/>
                    <a:pt x="32276" y="482520"/>
                    <a:pt x="32276" y="473344"/>
                  </a:cubicBezTo>
                  <a:cubicBezTo>
                    <a:pt x="32276" y="464168"/>
                    <a:pt x="24869" y="457352"/>
                    <a:pt x="16138" y="457352"/>
                  </a:cubicBezTo>
                  <a:cubicBezTo>
                    <a:pt x="7408" y="457352"/>
                    <a:pt x="0" y="464693"/>
                    <a:pt x="0" y="473344"/>
                  </a:cubicBezTo>
                  <a:moveTo>
                    <a:pt x="0" y="381848"/>
                  </a:moveTo>
                  <a:cubicBezTo>
                    <a:pt x="0" y="390499"/>
                    <a:pt x="7408" y="397840"/>
                    <a:pt x="16138" y="397840"/>
                  </a:cubicBezTo>
                  <a:cubicBezTo>
                    <a:pt x="24869" y="397840"/>
                    <a:pt x="32276" y="391024"/>
                    <a:pt x="32276" y="381848"/>
                  </a:cubicBezTo>
                  <a:cubicBezTo>
                    <a:pt x="32276" y="372672"/>
                    <a:pt x="24869" y="365855"/>
                    <a:pt x="16138" y="365855"/>
                  </a:cubicBezTo>
                  <a:cubicBezTo>
                    <a:pt x="7408" y="365855"/>
                    <a:pt x="0" y="373196"/>
                    <a:pt x="0" y="381848"/>
                  </a:cubicBezTo>
                  <a:moveTo>
                    <a:pt x="0" y="336099"/>
                  </a:moveTo>
                  <a:cubicBezTo>
                    <a:pt x="0" y="344751"/>
                    <a:pt x="7408" y="352092"/>
                    <a:pt x="16138" y="352092"/>
                  </a:cubicBezTo>
                  <a:cubicBezTo>
                    <a:pt x="24869" y="352092"/>
                    <a:pt x="32276" y="345275"/>
                    <a:pt x="32276" y="336099"/>
                  </a:cubicBezTo>
                  <a:cubicBezTo>
                    <a:pt x="32276" y="327448"/>
                    <a:pt x="24869" y="320107"/>
                    <a:pt x="16138" y="320107"/>
                  </a:cubicBezTo>
                  <a:cubicBezTo>
                    <a:pt x="7408" y="320107"/>
                    <a:pt x="0" y="327448"/>
                    <a:pt x="0" y="336099"/>
                  </a:cubicBezTo>
                  <a:moveTo>
                    <a:pt x="0" y="107489"/>
                  </a:moveTo>
                  <a:cubicBezTo>
                    <a:pt x="0" y="116140"/>
                    <a:pt x="7408" y="123481"/>
                    <a:pt x="16138" y="123481"/>
                  </a:cubicBezTo>
                  <a:cubicBezTo>
                    <a:pt x="24869" y="123481"/>
                    <a:pt x="32276" y="116665"/>
                    <a:pt x="32276" y="107489"/>
                  </a:cubicBezTo>
                  <a:cubicBezTo>
                    <a:pt x="32276" y="98837"/>
                    <a:pt x="24869" y="91497"/>
                    <a:pt x="16138" y="91497"/>
                  </a:cubicBezTo>
                  <a:cubicBezTo>
                    <a:pt x="7408" y="91497"/>
                    <a:pt x="0" y="98837"/>
                    <a:pt x="0" y="107489"/>
                  </a:cubicBezTo>
                  <a:moveTo>
                    <a:pt x="0" y="61741"/>
                  </a:moveTo>
                  <a:cubicBezTo>
                    <a:pt x="0" y="70392"/>
                    <a:pt x="7408" y="77733"/>
                    <a:pt x="16138" y="77733"/>
                  </a:cubicBezTo>
                  <a:cubicBezTo>
                    <a:pt x="24869" y="77733"/>
                    <a:pt x="32276" y="70916"/>
                    <a:pt x="32276" y="61741"/>
                  </a:cubicBezTo>
                  <a:cubicBezTo>
                    <a:pt x="32276" y="52565"/>
                    <a:pt x="24869" y="45748"/>
                    <a:pt x="16138" y="45748"/>
                  </a:cubicBezTo>
                  <a:cubicBezTo>
                    <a:pt x="7408" y="45748"/>
                    <a:pt x="0" y="53089"/>
                    <a:pt x="0" y="61741"/>
                  </a:cubicBezTo>
                </a:path>
              </a:pathLst>
            </a:custGeom>
            <a:solidFill>
              <a:srgbClr val="C4EAF4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endParaRPr>
            </a:p>
          </p:txBody>
        </p:sp>
        <p:sp>
          <p:nvSpPr>
            <p:cNvPr id="537" name="Google Shape;537;p82"/>
            <p:cNvSpPr/>
            <p:nvPr/>
          </p:nvSpPr>
          <p:spPr>
            <a:xfrm>
              <a:off x="7715590" y="1304201"/>
              <a:ext cx="1832474" cy="535084"/>
            </a:xfrm>
            <a:custGeom>
              <a:rect b="b" l="l" r="r" t="t"/>
              <a:pathLst>
                <a:path extrusionOk="0" h="535084" w="1832474">
                  <a:moveTo>
                    <a:pt x="1800198" y="61609"/>
                  </a:moveTo>
                  <a:cubicBezTo>
                    <a:pt x="1800198" y="70261"/>
                    <a:pt x="1807606" y="77602"/>
                    <a:pt x="1816336" y="77602"/>
                  </a:cubicBezTo>
                  <a:cubicBezTo>
                    <a:pt x="1825066" y="77602"/>
                    <a:pt x="1832474" y="70785"/>
                    <a:pt x="1832474" y="61609"/>
                  </a:cubicBezTo>
                  <a:cubicBezTo>
                    <a:pt x="1832474" y="52958"/>
                    <a:pt x="1825066" y="45617"/>
                    <a:pt x="1816336" y="45617"/>
                  </a:cubicBezTo>
                  <a:cubicBezTo>
                    <a:pt x="1807606" y="45617"/>
                    <a:pt x="1800198" y="52958"/>
                    <a:pt x="1800198" y="61609"/>
                  </a:cubicBezTo>
                  <a:moveTo>
                    <a:pt x="1800198" y="15992"/>
                  </a:moveTo>
                  <a:cubicBezTo>
                    <a:pt x="1800198" y="24644"/>
                    <a:pt x="1807606" y="31985"/>
                    <a:pt x="1816336" y="31985"/>
                  </a:cubicBezTo>
                  <a:cubicBezTo>
                    <a:pt x="1825066" y="31985"/>
                    <a:pt x="1832474" y="25168"/>
                    <a:pt x="1832474" y="15992"/>
                  </a:cubicBezTo>
                  <a:cubicBezTo>
                    <a:pt x="1832474" y="6816"/>
                    <a:pt x="1825066" y="0"/>
                    <a:pt x="1816336" y="0"/>
                  </a:cubicBezTo>
                  <a:cubicBezTo>
                    <a:pt x="1807606" y="0"/>
                    <a:pt x="1800198" y="7341"/>
                    <a:pt x="1800198" y="15992"/>
                  </a:cubicBezTo>
                  <a:moveTo>
                    <a:pt x="1754032" y="107358"/>
                  </a:moveTo>
                  <a:cubicBezTo>
                    <a:pt x="1754032" y="116009"/>
                    <a:pt x="1761440" y="123350"/>
                    <a:pt x="1770170" y="123350"/>
                  </a:cubicBezTo>
                  <a:cubicBezTo>
                    <a:pt x="1778901" y="123350"/>
                    <a:pt x="1786308" y="116534"/>
                    <a:pt x="1786308" y="107358"/>
                  </a:cubicBezTo>
                  <a:cubicBezTo>
                    <a:pt x="1786308" y="98706"/>
                    <a:pt x="1778901" y="91366"/>
                    <a:pt x="1770170" y="91366"/>
                  </a:cubicBezTo>
                  <a:cubicBezTo>
                    <a:pt x="1761440" y="91366"/>
                    <a:pt x="1754032" y="98706"/>
                    <a:pt x="1754032" y="107358"/>
                  </a:cubicBezTo>
                  <a:moveTo>
                    <a:pt x="1754032" y="61609"/>
                  </a:moveTo>
                  <a:cubicBezTo>
                    <a:pt x="1754032" y="70261"/>
                    <a:pt x="1761440" y="77602"/>
                    <a:pt x="1770170" y="77602"/>
                  </a:cubicBezTo>
                  <a:cubicBezTo>
                    <a:pt x="1778901" y="77602"/>
                    <a:pt x="1786308" y="70785"/>
                    <a:pt x="1786308" y="61609"/>
                  </a:cubicBezTo>
                  <a:cubicBezTo>
                    <a:pt x="1786308" y="52958"/>
                    <a:pt x="1778901" y="45617"/>
                    <a:pt x="1770170" y="45617"/>
                  </a:cubicBezTo>
                  <a:cubicBezTo>
                    <a:pt x="1761440" y="45617"/>
                    <a:pt x="1754032" y="52958"/>
                    <a:pt x="1754032" y="61609"/>
                  </a:cubicBezTo>
                  <a:moveTo>
                    <a:pt x="1707866" y="153106"/>
                  </a:moveTo>
                  <a:cubicBezTo>
                    <a:pt x="1707866" y="161758"/>
                    <a:pt x="1715274" y="169098"/>
                    <a:pt x="1724005" y="169098"/>
                  </a:cubicBezTo>
                  <a:cubicBezTo>
                    <a:pt x="1732735" y="169098"/>
                    <a:pt x="1740143" y="162282"/>
                    <a:pt x="1740143" y="153106"/>
                  </a:cubicBezTo>
                  <a:cubicBezTo>
                    <a:pt x="1740143" y="143930"/>
                    <a:pt x="1732735" y="137114"/>
                    <a:pt x="1724005" y="137114"/>
                  </a:cubicBezTo>
                  <a:cubicBezTo>
                    <a:pt x="1715274" y="137114"/>
                    <a:pt x="1707866" y="144455"/>
                    <a:pt x="1707866" y="153106"/>
                  </a:cubicBezTo>
                  <a:moveTo>
                    <a:pt x="1707866" y="107358"/>
                  </a:moveTo>
                  <a:cubicBezTo>
                    <a:pt x="1707866" y="116009"/>
                    <a:pt x="1715274" y="123350"/>
                    <a:pt x="1724005" y="123350"/>
                  </a:cubicBezTo>
                  <a:cubicBezTo>
                    <a:pt x="1732735" y="123350"/>
                    <a:pt x="1740143" y="116534"/>
                    <a:pt x="1740143" y="107358"/>
                  </a:cubicBezTo>
                  <a:cubicBezTo>
                    <a:pt x="1740143" y="98706"/>
                    <a:pt x="1732735" y="91366"/>
                    <a:pt x="1724005" y="91366"/>
                  </a:cubicBezTo>
                  <a:cubicBezTo>
                    <a:pt x="1715274" y="91366"/>
                    <a:pt x="1707866" y="98706"/>
                    <a:pt x="1707866" y="107358"/>
                  </a:cubicBezTo>
                  <a:moveTo>
                    <a:pt x="1707866" y="61609"/>
                  </a:moveTo>
                  <a:cubicBezTo>
                    <a:pt x="1707866" y="70261"/>
                    <a:pt x="1715274" y="77602"/>
                    <a:pt x="1724005" y="77602"/>
                  </a:cubicBezTo>
                  <a:cubicBezTo>
                    <a:pt x="1732735" y="77602"/>
                    <a:pt x="1740143" y="70785"/>
                    <a:pt x="1740143" y="61609"/>
                  </a:cubicBezTo>
                  <a:cubicBezTo>
                    <a:pt x="1740143" y="52958"/>
                    <a:pt x="1732735" y="45617"/>
                    <a:pt x="1724005" y="45617"/>
                  </a:cubicBezTo>
                  <a:cubicBezTo>
                    <a:pt x="1715274" y="45617"/>
                    <a:pt x="1707866" y="52958"/>
                    <a:pt x="1707866" y="61609"/>
                  </a:cubicBezTo>
                  <a:moveTo>
                    <a:pt x="1661701" y="519093"/>
                  </a:moveTo>
                  <a:cubicBezTo>
                    <a:pt x="1661701" y="527744"/>
                    <a:pt x="1669109" y="535085"/>
                    <a:pt x="1677839" y="535085"/>
                  </a:cubicBezTo>
                  <a:cubicBezTo>
                    <a:pt x="1686570" y="535085"/>
                    <a:pt x="1693977" y="527744"/>
                    <a:pt x="1693977" y="519093"/>
                  </a:cubicBezTo>
                  <a:cubicBezTo>
                    <a:pt x="1693977" y="510441"/>
                    <a:pt x="1686570" y="503100"/>
                    <a:pt x="1677839" y="503100"/>
                  </a:cubicBezTo>
                  <a:cubicBezTo>
                    <a:pt x="1668579" y="503100"/>
                    <a:pt x="1661701" y="510441"/>
                    <a:pt x="1661701" y="519093"/>
                  </a:cubicBezTo>
                  <a:moveTo>
                    <a:pt x="1661701" y="473344"/>
                  </a:moveTo>
                  <a:cubicBezTo>
                    <a:pt x="1661701" y="481996"/>
                    <a:pt x="1669109" y="489337"/>
                    <a:pt x="1677839" y="489337"/>
                  </a:cubicBezTo>
                  <a:cubicBezTo>
                    <a:pt x="1686570" y="489337"/>
                    <a:pt x="1693977" y="481996"/>
                    <a:pt x="1693977" y="473344"/>
                  </a:cubicBezTo>
                  <a:cubicBezTo>
                    <a:pt x="1693977" y="464693"/>
                    <a:pt x="1686570" y="457352"/>
                    <a:pt x="1677839" y="457352"/>
                  </a:cubicBezTo>
                  <a:cubicBezTo>
                    <a:pt x="1668579" y="457352"/>
                    <a:pt x="1661701" y="464693"/>
                    <a:pt x="1661701" y="473344"/>
                  </a:cubicBezTo>
                  <a:moveTo>
                    <a:pt x="1661701" y="427596"/>
                  </a:moveTo>
                  <a:cubicBezTo>
                    <a:pt x="1661701" y="436247"/>
                    <a:pt x="1669109" y="443588"/>
                    <a:pt x="1677839" y="443588"/>
                  </a:cubicBezTo>
                  <a:cubicBezTo>
                    <a:pt x="1686570" y="443588"/>
                    <a:pt x="1693977" y="436247"/>
                    <a:pt x="1693977" y="427596"/>
                  </a:cubicBezTo>
                  <a:cubicBezTo>
                    <a:pt x="1693977" y="418944"/>
                    <a:pt x="1686570" y="411604"/>
                    <a:pt x="1677839" y="411604"/>
                  </a:cubicBezTo>
                  <a:cubicBezTo>
                    <a:pt x="1668579" y="411604"/>
                    <a:pt x="1661701" y="418944"/>
                    <a:pt x="1661701" y="427596"/>
                  </a:cubicBezTo>
                  <a:moveTo>
                    <a:pt x="1661701" y="198854"/>
                  </a:moveTo>
                  <a:cubicBezTo>
                    <a:pt x="1661701" y="207506"/>
                    <a:pt x="1669109" y="214847"/>
                    <a:pt x="1677839" y="214847"/>
                  </a:cubicBezTo>
                  <a:cubicBezTo>
                    <a:pt x="1686570" y="214847"/>
                    <a:pt x="1693977" y="208030"/>
                    <a:pt x="1693977" y="198854"/>
                  </a:cubicBezTo>
                  <a:cubicBezTo>
                    <a:pt x="1693977" y="190203"/>
                    <a:pt x="1686570" y="182862"/>
                    <a:pt x="1677839" y="182862"/>
                  </a:cubicBezTo>
                  <a:cubicBezTo>
                    <a:pt x="1669109" y="182862"/>
                    <a:pt x="1661701" y="190203"/>
                    <a:pt x="1661701" y="198854"/>
                  </a:cubicBezTo>
                  <a:moveTo>
                    <a:pt x="1661701" y="153106"/>
                  </a:moveTo>
                  <a:cubicBezTo>
                    <a:pt x="1661701" y="161758"/>
                    <a:pt x="1669109" y="169098"/>
                    <a:pt x="1677839" y="169098"/>
                  </a:cubicBezTo>
                  <a:cubicBezTo>
                    <a:pt x="1686570" y="169098"/>
                    <a:pt x="1693977" y="162282"/>
                    <a:pt x="1693977" y="153106"/>
                  </a:cubicBezTo>
                  <a:cubicBezTo>
                    <a:pt x="1693977" y="143930"/>
                    <a:pt x="1686570" y="137114"/>
                    <a:pt x="1677839" y="137114"/>
                  </a:cubicBezTo>
                  <a:cubicBezTo>
                    <a:pt x="1669109" y="137114"/>
                    <a:pt x="1661701" y="144455"/>
                    <a:pt x="1661701" y="153106"/>
                  </a:cubicBezTo>
                  <a:moveTo>
                    <a:pt x="1661701" y="107358"/>
                  </a:moveTo>
                  <a:cubicBezTo>
                    <a:pt x="1661701" y="116009"/>
                    <a:pt x="1669109" y="123350"/>
                    <a:pt x="1677839" y="123350"/>
                  </a:cubicBezTo>
                  <a:cubicBezTo>
                    <a:pt x="1686570" y="123350"/>
                    <a:pt x="1693977" y="116534"/>
                    <a:pt x="1693977" y="107358"/>
                  </a:cubicBezTo>
                  <a:cubicBezTo>
                    <a:pt x="1693977" y="98706"/>
                    <a:pt x="1686570" y="91366"/>
                    <a:pt x="1677839" y="91366"/>
                  </a:cubicBezTo>
                  <a:cubicBezTo>
                    <a:pt x="1669109" y="91366"/>
                    <a:pt x="1661701" y="98706"/>
                    <a:pt x="1661701" y="107358"/>
                  </a:cubicBezTo>
                  <a:moveTo>
                    <a:pt x="1661701" y="61609"/>
                  </a:moveTo>
                  <a:cubicBezTo>
                    <a:pt x="1661701" y="70261"/>
                    <a:pt x="1669109" y="77602"/>
                    <a:pt x="1677839" y="77602"/>
                  </a:cubicBezTo>
                  <a:cubicBezTo>
                    <a:pt x="1686570" y="77602"/>
                    <a:pt x="1693977" y="70785"/>
                    <a:pt x="1693977" y="61609"/>
                  </a:cubicBezTo>
                  <a:cubicBezTo>
                    <a:pt x="1693977" y="52958"/>
                    <a:pt x="1686570" y="45617"/>
                    <a:pt x="1677839" y="45617"/>
                  </a:cubicBezTo>
                  <a:cubicBezTo>
                    <a:pt x="1669109" y="45617"/>
                    <a:pt x="1661701" y="52958"/>
                    <a:pt x="1661701" y="61609"/>
                  </a:cubicBezTo>
                  <a:moveTo>
                    <a:pt x="1615535" y="473344"/>
                  </a:moveTo>
                  <a:cubicBezTo>
                    <a:pt x="1615535" y="481996"/>
                    <a:pt x="1622943" y="489337"/>
                    <a:pt x="1631673" y="489337"/>
                  </a:cubicBezTo>
                  <a:cubicBezTo>
                    <a:pt x="1640404" y="489337"/>
                    <a:pt x="1647811" y="481996"/>
                    <a:pt x="1647811" y="473344"/>
                  </a:cubicBezTo>
                  <a:cubicBezTo>
                    <a:pt x="1647811" y="464693"/>
                    <a:pt x="1640404" y="457352"/>
                    <a:pt x="1631673" y="457352"/>
                  </a:cubicBezTo>
                  <a:cubicBezTo>
                    <a:pt x="1622414" y="457352"/>
                    <a:pt x="1615535" y="464693"/>
                    <a:pt x="1615535" y="473344"/>
                  </a:cubicBezTo>
                  <a:moveTo>
                    <a:pt x="1615535" y="427596"/>
                  </a:moveTo>
                  <a:cubicBezTo>
                    <a:pt x="1615535" y="436247"/>
                    <a:pt x="1622943" y="443588"/>
                    <a:pt x="1631673" y="443588"/>
                  </a:cubicBezTo>
                  <a:cubicBezTo>
                    <a:pt x="1640404" y="443588"/>
                    <a:pt x="1647811" y="436247"/>
                    <a:pt x="1647811" y="427596"/>
                  </a:cubicBezTo>
                  <a:cubicBezTo>
                    <a:pt x="1647811" y="418944"/>
                    <a:pt x="1640404" y="411604"/>
                    <a:pt x="1631673" y="411604"/>
                  </a:cubicBezTo>
                  <a:cubicBezTo>
                    <a:pt x="1622414" y="411604"/>
                    <a:pt x="1615535" y="418944"/>
                    <a:pt x="1615535" y="427596"/>
                  </a:cubicBezTo>
                  <a:moveTo>
                    <a:pt x="1615535" y="381848"/>
                  </a:moveTo>
                  <a:cubicBezTo>
                    <a:pt x="1615535" y="390499"/>
                    <a:pt x="1622943" y="397840"/>
                    <a:pt x="1631673" y="397840"/>
                  </a:cubicBezTo>
                  <a:cubicBezTo>
                    <a:pt x="1640404" y="397840"/>
                    <a:pt x="1647811" y="391024"/>
                    <a:pt x="1647811" y="381848"/>
                  </a:cubicBezTo>
                  <a:cubicBezTo>
                    <a:pt x="1647811" y="373196"/>
                    <a:pt x="1640404" y="365855"/>
                    <a:pt x="1631673" y="365855"/>
                  </a:cubicBezTo>
                  <a:cubicBezTo>
                    <a:pt x="1622943" y="365855"/>
                    <a:pt x="1615535" y="373196"/>
                    <a:pt x="1615535" y="381848"/>
                  </a:cubicBezTo>
                  <a:moveTo>
                    <a:pt x="1615535" y="336099"/>
                  </a:moveTo>
                  <a:cubicBezTo>
                    <a:pt x="1615535" y="344751"/>
                    <a:pt x="1622943" y="352092"/>
                    <a:pt x="1631673" y="352092"/>
                  </a:cubicBezTo>
                  <a:cubicBezTo>
                    <a:pt x="1640404" y="352092"/>
                    <a:pt x="1647811" y="345275"/>
                    <a:pt x="1647811" y="336099"/>
                  </a:cubicBezTo>
                  <a:cubicBezTo>
                    <a:pt x="1647811" y="326923"/>
                    <a:pt x="1640404" y="320107"/>
                    <a:pt x="1631673" y="320107"/>
                  </a:cubicBezTo>
                  <a:cubicBezTo>
                    <a:pt x="1622943" y="320107"/>
                    <a:pt x="1615535" y="327448"/>
                    <a:pt x="1615535" y="336099"/>
                  </a:cubicBezTo>
                  <a:moveTo>
                    <a:pt x="1615535" y="290351"/>
                  </a:moveTo>
                  <a:cubicBezTo>
                    <a:pt x="1615535" y="299003"/>
                    <a:pt x="1622943" y="306343"/>
                    <a:pt x="1631673" y="306343"/>
                  </a:cubicBezTo>
                  <a:cubicBezTo>
                    <a:pt x="1640404" y="306343"/>
                    <a:pt x="1647811" y="299527"/>
                    <a:pt x="1647811" y="290351"/>
                  </a:cubicBezTo>
                  <a:cubicBezTo>
                    <a:pt x="1647811" y="281175"/>
                    <a:pt x="1640404" y="274359"/>
                    <a:pt x="1631673" y="274359"/>
                  </a:cubicBezTo>
                  <a:cubicBezTo>
                    <a:pt x="1622943" y="274359"/>
                    <a:pt x="1615535" y="281699"/>
                    <a:pt x="1615535" y="290351"/>
                  </a:cubicBezTo>
                  <a:moveTo>
                    <a:pt x="1615535" y="244603"/>
                  </a:moveTo>
                  <a:cubicBezTo>
                    <a:pt x="1615535" y="253254"/>
                    <a:pt x="1622943" y="260595"/>
                    <a:pt x="1631673" y="260595"/>
                  </a:cubicBezTo>
                  <a:cubicBezTo>
                    <a:pt x="1640404" y="260595"/>
                    <a:pt x="1647811" y="253779"/>
                    <a:pt x="1647811" y="244603"/>
                  </a:cubicBezTo>
                  <a:cubicBezTo>
                    <a:pt x="1647811" y="235427"/>
                    <a:pt x="1640404" y="228610"/>
                    <a:pt x="1631673" y="228610"/>
                  </a:cubicBezTo>
                  <a:cubicBezTo>
                    <a:pt x="1622943" y="228610"/>
                    <a:pt x="1615535" y="235951"/>
                    <a:pt x="1615535" y="244603"/>
                  </a:cubicBezTo>
                  <a:moveTo>
                    <a:pt x="1615535" y="198854"/>
                  </a:moveTo>
                  <a:cubicBezTo>
                    <a:pt x="1615535" y="207506"/>
                    <a:pt x="1622943" y="214847"/>
                    <a:pt x="1631673" y="214847"/>
                  </a:cubicBezTo>
                  <a:cubicBezTo>
                    <a:pt x="1640404" y="214847"/>
                    <a:pt x="1647811" y="208030"/>
                    <a:pt x="1647811" y="198854"/>
                  </a:cubicBezTo>
                  <a:cubicBezTo>
                    <a:pt x="1647811" y="190203"/>
                    <a:pt x="1640404" y="182862"/>
                    <a:pt x="1631673" y="182862"/>
                  </a:cubicBezTo>
                  <a:cubicBezTo>
                    <a:pt x="1622943" y="182862"/>
                    <a:pt x="1615535" y="190203"/>
                    <a:pt x="1615535" y="198854"/>
                  </a:cubicBezTo>
                  <a:moveTo>
                    <a:pt x="1615535" y="153106"/>
                  </a:moveTo>
                  <a:cubicBezTo>
                    <a:pt x="1615535" y="161758"/>
                    <a:pt x="1622943" y="169098"/>
                    <a:pt x="1631673" y="169098"/>
                  </a:cubicBezTo>
                  <a:cubicBezTo>
                    <a:pt x="1640404" y="169098"/>
                    <a:pt x="1647811" y="162282"/>
                    <a:pt x="1647811" y="153106"/>
                  </a:cubicBezTo>
                  <a:cubicBezTo>
                    <a:pt x="1647811" y="143930"/>
                    <a:pt x="1640404" y="137114"/>
                    <a:pt x="1631673" y="137114"/>
                  </a:cubicBezTo>
                  <a:cubicBezTo>
                    <a:pt x="1622943" y="137114"/>
                    <a:pt x="1615535" y="144455"/>
                    <a:pt x="1615535" y="153106"/>
                  </a:cubicBezTo>
                  <a:moveTo>
                    <a:pt x="1615535" y="107358"/>
                  </a:moveTo>
                  <a:cubicBezTo>
                    <a:pt x="1615535" y="116009"/>
                    <a:pt x="1622943" y="123350"/>
                    <a:pt x="1631673" y="123350"/>
                  </a:cubicBezTo>
                  <a:cubicBezTo>
                    <a:pt x="1640404" y="123350"/>
                    <a:pt x="1647811" y="116534"/>
                    <a:pt x="1647811" y="107358"/>
                  </a:cubicBezTo>
                  <a:cubicBezTo>
                    <a:pt x="1647811" y="98706"/>
                    <a:pt x="1640404" y="91366"/>
                    <a:pt x="1631673" y="91366"/>
                  </a:cubicBezTo>
                  <a:cubicBezTo>
                    <a:pt x="1622943" y="91366"/>
                    <a:pt x="1615535" y="98706"/>
                    <a:pt x="1615535" y="107358"/>
                  </a:cubicBezTo>
                  <a:moveTo>
                    <a:pt x="1615535" y="61609"/>
                  </a:moveTo>
                  <a:cubicBezTo>
                    <a:pt x="1615535" y="70261"/>
                    <a:pt x="1622943" y="77602"/>
                    <a:pt x="1631673" y="77602"/>
                  </a:cubicBezTo>
                  <a:cubicBezTo>
                    <a:pt x="1640404" y="77602"/>
                    <a:pt x="1647811" y="70785"/>
                    <a:pt x="1647811" y="61609"/>
                  </a:cubicBezTo>
                  <a:cubicBezTo>
                    <a:pt x="1647811" y="52958"/>
                    <a:pt x="1640404" y="45617"/>
                    <a:pt x="1631673" y="45617"/>
                  </a:cubicBezTo>
                  <a:cubicBezTo>
                    <a:pt x="1622943" y="45617"/>
                    <a:pt x="1615535" y="52958"/>
                    <a:pt x="1615535" y="61609"/>
                  </a:cubicBezTo>
                  <a:moveTo>
                    <a:pt x="1569369" y="427596"/>
                  </a:moveTo>
                  <a:cubicBezTo>
                    <a:pt x="1569369" y="436247"/>
                    <a:pt x="1576777" y="443588"/>
                    <a:pt x="1585508" y="443588"/>
                  </a:cubicBezTo>
                  <a:cubicBezTo>
                    <a:pt x="1594238" y="443588"/>
                    <a:pt x="1601646" y="436247"/>
                    <a:pt x="1601646" y="427596"/>
                  </a:cubicBezTo>
                  <a:cubicBezTo>
                    <a:pt x="1601646" y="418944"/>
                    <a:pt x="1594238" y="411604"/>
                    <a:pt x="1585508" y="411604"/>
                  </a:cubicBezTo>
                  <a:cubicBezTo>
                    <a:pt x="1576248" y="411604"/>
                    <a:pt x="1569369" y="418944"/>
                    <a:pt x="1569369" y="427596"/>
                  </a:cubicBezTo>
                  <a:moveTo>
                    <a:pt x="1569369" y="381848"/>
                  </a:moveTo>
                  <a:cubicBezTo>
                    <a:pt x="1569369" y="390499"/>
                    <a:pt x="1576777" y="397840"/>
                    <a:pt x="1585508" y="397840"/>
                  </a:cubicBezTo>
                  <a:cubicBezTo>
                    <a:pt x="1594238" y="397840"/>
                    <a:pt x="1601646" y="391024"/>
                    <a:pt x="1601646" y="381848"/>
                  </a:cubicBezTo>
                  <a:cubicBezTo>
                    <a:pt x="1601646" y="373196"/>
                    <a:pt x="1594238" y="365855"/>
                    <a:pt x="1585508" y="365855"/>
                  </a:cubicBezTo>
                  <a:cubicBezTo>
                    <a:pt x="1576777" y="365855"/>
                    <a:pt x="1569369" y="373196"/>
                    <a:pt x="1569369" y="381848"/>
                  </a:cubicBezTo>
                  <a:moveTo>
                    <a:pt x="1569369" y="336099"/>
                  </a:moveTo>
                  <a:cubicBezTo>
                    <a:pt x="1569369" y="344751"/>
                    <a:pt x="1576777" y="352092"/>
                    <a:pt x="1585508" y="352092"/>
                  </a:cubicBezTo>
                  <a:cubicBezTo>
                    <a:pt x="1594238" y="352092"/>
                    <a:pt x="1601646" y="345275"/>
                    <a:pt x="1601646" y="336099"/>
                  </a:cubicBezTo>
                  <a:cubicBezTo>
                    <a:pt x="1601646" y="326923"/>
                    <a:pt x="1594238" y="320107"/>
                    <a:pt x="1585508" y="320107"/>
                  </a:cubicBezTo>
                  <a:cubicBezTo>
                    <a:pt x="1576777" y="320107"/>
                    <a:pt x="1569369" y="327448"/>
                    <a:pt x="1569369" y="336099"/>
                  </a:cubicBezTo>
                  <a:moveTo>
                    <a:pt x="1569369" y="290351"/>
                  </a:moveTo>
                  <a:cubicBezTo>
                    <a:pt x="1569369" y="299003"/>
                    <a:pt x="1576777" y="306343"/>
                    <a:pt x="1585508" y="306343"/>
                  </a:cubicBezTo>
                  <a:cubicBezTo>
                    <a:pt x="1594238" y="306343"/>
                    <a:pt x="1601646" y="299527"/>
                    <a:pt x="1601646" y="290351"/>
                  </a:cubicBezTo>
                  <a:cubicBezTo>
                    <a:pt x="1601646" y="281175"/>
                    <a:pt x="1594238" y="274359"/>
                    <a:pt x="1585508" y="274359"/>
                  </a:cubicBezTo>
                  <a:cubicBezTo>
                    <a:pt x="1576777" y="274359"/>
                    <a:pt x="1569369" y="281699"/>
                    <a:pt x="1569369" y="290351"/>
                  </a:cubicBezTo>
                  <a:moveTo>
                    <a:pt x="1569369" y="244603"/>
                  </a:moveTo>
                  <a:cubicBezTo>
                    <a:pt x="1569369" y="253254"/>
                    <a:pt x="1576777" y="260595"/>
                    <a:pt x="1585508" y="260595"/>
                  </a:cubicBezTo>
                  <a:cubicBezTo>
                    <a:pt x="1594238" y="260595"/>
                    <a:pt x="1601646" y="253779"/>
                    <a:pt x="1601646" y="244603"/>
                  </a:cubicBezTo>
                  <a:cubicBezTo>
                    <a:pt x="1601646" y="235427"/>
                    <a:pt x="1594238" y="228610"/>
                    <a:pt x="1585508" y="228610"/>
                  </a:cubicBezTo>
                  <a:cubicBezTo>
                    <a:pt x="1576777" y="228610"/>
                    <a:pt x="1569369" y="235951"/>
                    <a:pt x="1569369" y="244603"/>
                  </a:cubicBezTo>
                  <a:moveTo>
                    <a:pt x="1569369" y="198854"/>
                  </a:moveTo>
                  <a:cubicBezTo>
                    <a:pt x="1569369" y="207506"/>
                    <a:pt x="1576777" y="214847"/>
                    <a:pt x="1585508" y="214847"/>
                  </a:cubicBezTo>
                  <a:cubicBezTo>
                    <a:pt x="1594238" y="214847"/>
                    <a:pt x="1601646" y="208030"/>
                    <a:pt x="1601646" y="198854"/>
                  </a:cubicBezTo>
                  <a:cubicBezTo>
                    <a:pt x="1601646" y="190203"/>
                    <a:pt x="1594238" y="182862"/>
                    <a:pt x="1585508" y="182862"/>
                  </a:cubicBezTo>
                  <a:cubicBezTo>
                    <a:pt x="1576777" y="182862"/>
                    <a:pt x="1569369" y="190203"/>
                    <a:pt x="1569369" y="198854"/>
                  </a:cubicBezTo>
                  <a:moveTo>
                    <a:pt x="1569369" y="153106"/>
                  </a:moveTo>
                  <a:cubicBezTo>
                    <a:pt x="1569369" y="161758"/>
                    <a:pt x="1576777" y="169098"/>
                    <a:pt x="1585508" y="169098"/>
                  </a:cubicBezTo>
                  <a:cubicBezTo>
                    <a:pt x="1594238" y="169098"/>
                    <a:pt x="1601646" y="162282"/>
                    <a:pt x="1601646" y="153106"/>
                  </a:cubicBezTo>
                  <a:cubicBezTo>
                    <a:pt x="1601646" y="143930"/>
                    <a:pt x="1594238" y="137114"/>
                    <a:pt x="1585508" y="137114"/>
                  </a:cubicBezTo>
                  <a:cubicBezTo>
                    <a:pt x="1576777" y="137114"/>
                    <a:pt x="1569369" y="144455"/>
                    <a:pt x="1569369" y="153106"/>
                  </a:cubicBezTo>
                  <a:moveTo>
                    <a:pt x="1569369" y="107358"/>
                  </a:moveTo>
                  <a:cubicBezTo>
                    <a:pt x="1569369" y="116009"/>
                    <a:pt x="1576777" y="123350"/>
                    <a:pt x="1585508" y="123350"/>
                  </a:cubicBezTo>
                  <a:cubicBezTo>
                    <a:pt x="1594238" y="123350"/>
                    <a:pt x="1601646" y="116534"/>
                    <a:pt x="1601646" y="107358"/>
                  </a:cubicBezTo>
                  <a:cubicBezTo>
                    <a:pt x="1601646" y="98706"/>
                    <a:pt x="1594238" y="91366"/>
                    <a:pt x="1585508" y="91366"/>
                  </a:cubicBezTo>
                  <a:cubicBezTo>
                    <a:pt x="1576777" y="91366"/>
                    <a:pt x="1569369" y="98706"/>
                    <a:pt x="1569369" y="107358"/>
                  </a:cubicBezTo>
                  <a:moveTo>
                    <a:pt x="1569369" y="61609"/>
                  </a:moveTo>
                  <a:cubicBezTo>
                    <a:pt x="1569369" y="70261"/>
                    <a:pt x="1576777" y="77602"/>
                    <a:pt x="1585508" y="77602"/>
                  </a:cubicBezTo>
                  <a:cubicBezTo>
                    <a:pt x="1594238" y="77602"/>
                    <a:pt x="1601646" y="70785"/>
                    <a:pt x="1601646" y="61609"/>
                  </a:cubicBezTo>
                  <a:cubicBezTo>
                    <a:pt x="1601646" y="52958"/>
                    <a:pt x="1594238" y="45617"/>
                    <a:pt x="1585508" y="45617"/>
                  </a:cubicBezTo>
                  <a:cubicBezTo>
                    <a:pt x="1576777" y="45617"/>
                    <a:pt x="1569369" y="52958"/>
                    <a:pt x="1569369" y="61609"/>
                  </a:cubicBezTo>
                  <a:moveTo>
                    <a:pt x="1523204" y="290351"/>
                  </a:moveTo>
                  <a:cubicBezTo>
                    <a:pt x="1523204" y="299003"/>
                    <a:pt x="1530611" y="306343"/>
                    <a:pt x="1539342" y="306343"/>
                  </a:cubicBezTo>
                  <a:cubicBezTo>
                    <a:pt x="1548072" y="306343"/>
                    <a:pt x="1555480" y="299527"/>
                    <a:pt x="1555480" y="290351"/>
                  </a:cubicBezTo>
                  <a:cubicBezTo>
                    <a:pt x="1555480" y="281175"/>
                    <a:pt x="1548072" y="274359"/>
                    <a:pt x="1539342" y="274359"/>
                  </a:cubicBezTo>
                  <a:cubicBezTo>
                    <a:pt x="1530611" y="274359"/>
                    <a:pt x="1523204" y="281699"/>
                    <a:pt x="1523204" y="290351"/>
                  </a:cubicBezTo>
                  <a:moveTo>
                    <a:pt x="1523204" y="244603"/>
                  </a:moveTo>
                  <a:cubicBezTo>
                    <a:pt x="1523204" y="253254"/>
                    <a:pt x="1530611" y="260595"/>
                    <a:pt x="1539342" y="260595"/>
                  </a:cubicBezTo>
                  <a:cubicBezTo>
                    <a:pt x="1548072" y="260595"/>
                    <a:pt x="1555480" y="253779"/>
                    <a:pt x="1555480" y="244603"/>
                  </a:cubicBezTo>
                  <a:cubicBezTo>
                    <a:pt x="1555480" y="235427"/>
                    <a:pt x="1548072" y="228610"/>
                    <a:pt x="1539342" y="228610"/>
                  </a:cubicBezTo>
                  <a:cubicBezTo>
                    <a:pt x="1530611" y="228610"/>
                    <a:pt x="1523204" y="235951"/>
                    <a:pt x="1523204" y="244603"/>
                  </a:cubicBezTo>
                  <a:moveTo>
                    <a:pt x="1523204" y="198854"/>
                  </a:moveTo>
                  <a:cubicBezTo>
                    <a:pt x="1523204" y="207506"/>
                    <a:pt x="1530611" y="214847"/>
                    <a:pt x="1539342" y="214847"/>
                  </a:cubicBezTo>
                  <a:cubicBezTo>
                    <a:pt x="1548072" y="214847"/>
                    <a:pt x="1555480" y="208030"/>
                    <a:pt x="1555480" y="198854"/>
                  </a:cubicBezTo>
                  <a:cubicBezTo>
                    <a:pt x="1555480" y="190203"/>
                    <a:pt x="1548072" y="182862"/>
                    <a:pt x="1539342" y="182862"/>
                  </a:cubicBezTo>
                  <a:cubicBezTo>
                    <a:pt x="1530611" y="182862"/>
                    <a:pt x="1523204" y="190203"/>
                    <a:pt x="1523204" y="198854"/>
                  </a:cubicBezTo>
                  <a:moveTo>
                    <a:pt x="1523204" y="153106"/>
                  </a:moveTo>
                  <a:cubicBezTo>
                    <a:pt x="1523204" y="161758"/>
                    <a:pt x="1530611" y="169098"/>
                    <a:pt x="1539342" y="169098"/>
                  </a:cubicBezTo>
                  <a:cubicBezTo>
                    <a:pt x="1548072" y="169098"/>
                    <a:pt x="1555480" y="162282"/>
                    <a:pt x="1555480" y="153106"/>
                  </a:cubicBezTo>
                  <a:cubicBezTo>
                    <a:pt x="1555480" y="143930"/>
                    <a:pt x="1548072" y="137114"/>
                    <a:pt x="1539342" y="137114"/>
                  </a:cubicBezTo>
                  <a:cubicBezTo>
                    <a:pt x="1530611" y="137114"/>
                    <a:pt x="1523204" y="144455"/>
                    <a:pt x="1523204" y="153106"/>
                  </a:cubicBezTo>
                  <a:moveTo>
                    <a:pt x="1523204" y="107358"/>
                  </a:moveTo>
                  <a:cubicBezTo>
                    <a:pt x="1523204" y="116009"/>
                    <a:pt x="1530611" y="123350"/>
                    <a:pt x="1539342" y="123350"/>
                  </a:cubicBezTo>
                  <a:cubicBezTo>
                    <a:pt x="1548072" y="123350"/>
                    <a:pt x="1555480" y="116534"/>
                    <a:pt x="1555480" y="107358"/>
                  </a:cubicBezTo>
                  <a:cubicBezTo>
                    <a:pt x="1555480" y="98706"/>
                    <a:pt x="1548072" y="91366"/>
                    <a:pt x="1539342" y="91366"/>
                  </a:cubicBezTo>
                  <a:cubicBezTo>
                    <a:pt x="1530611" y="91366"/>
                    <a:pt x="1523204" y="98706"/>
                    <a:pt x="1523204" y="107358"/>
                  </a:cubicBezTo>
                  <a:moveTo>
                    <a:pt x="1523204" y="61609"/>
                  </a:moveTo>
                  <a:cubicBezTo>
                    <a:pt x="1523204" y="70261"/>
                    <a:pt x="1530611" y="77602"/>
                    <a:pt x="1539342" y="77602"/>
                  </a:cubicBezTo>
                  <a:cubicBezTo>
                    <a:pt x="1548072" y="77602"/>
                    <a:pt x="1555480" y="70785"/>
                    <a:pt x="1555480" y="61609"/>
                  </a:cubicBezTo>
                  <a:cubicBezTo>
                    <a:pt x="1555480" y="52958"/>
                    <a:pt x="1548072" y="45617"/>
                    <a:pt x="1539342" y="45617"/>
                  </a:cubicBezTo>
                  <a:cubicBezTo>
                    <a:pt x="1530611" y="45617"/>
                    <a:pt x="1523204" y="52958"/>
                    <a:pt x="1523204" y="61609"/>
                  </a:cubicBezTo>
                  <a:moveTo>
                    <a:pt x="1477038" y="290351"/>
                  </a:moveTo>
                  <a:cubicBezTo>
                    <a:pt x="1477038" y="299003"/>
                    <a:pt x="1484445" y="306343"/>
                    <a:pt x="1493176" y="306343"/>
                  </a:cubicBezTo>
                  <a:cubicBezTo>
                    <a:pt x="1501907" y="306343"/>
                    <a:pt x="1509314" y="299527"/>
                    <a:pt x="1509314" y="290351"/>
                  </a:cubicBezTo>
                  <a:cubicBezTo>
                    <a:pt x="1509314" y="281175"/>
                    <a:pt x="1501907" y="274359"/>
                    <a:pt x="1493176" y="274359"/>
                  </a:cubicBezTo>
                  <a:cubicBezTo>
                    <a:pt x="1484445" y="274359"/>
                    <a:pt x="1477038" y="281699"/>
                    <a:pt x="1477038" y="290351"/>
                  </a:cubicBezTo>
                  <a:moveTo>
                    <a:pt x="1477038" y="244603"/>
                  </a:moveTo>
                  <a:cubicBezTo>
                    <a:pt x="1477038" y="253254"/>
                    <a:pt x="1484445" y="260595"/>
                    <a:pt x="1493176" y="260595"/>
                  </a:cubicBezTo>
                  <a:cubicBezTo>
                    <a:pt x="1501907" y="260595"/>
                    <a:pt x="1509314" y="253779"/>
                    <a:pt x="1509314" y="244603"/>
                  </a:cubicBezTo>
                  <a:cubicBezTo>
                    <a:pt x="1509314" y="235427"/>
                    <a:pt x="1501907" y="228610"/>
                    <a:pt x="1493176" y="228610"/>
                  </a:cubicBezTo>
                  <a:cubicBezTo>
                    <a:pt x="1484445" y="228610"/>
                    <a:pt x="1477038" y="235951"/>
                    <a:pt x="1477038" y="244603"/>
                  </a:cubicBezTo>
                  <a:moveTo>
                    <a:pt x="1477038" y="198854"/>
                  </a:moveTo>
                  <a:cubicBezTo>
                    <a:pt x="1477038" y="207506"/>
                    <a:pt x="1484445" y="214847"/>
                    <a:pt x="1493176" y="214847"/>
                  </a:cubicBezTo>
                  <a:cubicBezTo>
                    <a:pt x="1501907" y="214847"/>
                    <a:pt x="1509314" y="208030"/>
                    <a:pt x="1509314" y="198854"/>
                  </a:cubicBezTo>
                  <a:cubicBezTo>
                    <a:pt x="1509314" y="190203"/>
                    <a:pt x="1501907" y="182862"/>
                    <a:pt x="1493176" y="182862"/>
                  </a:cubicBezTo>
                  <a:cubicBezTo>
                    <a:pt x="1484445" y="182862"/>
                    <a:pt x="1477038" y="190203"/>
                    <a:pt x="1477038" y="198854"/>
                  </a:cubicBezTo>
                  <a:moveTo>
                    <a:pt x="1477038" y="153106"/>
                  </a:moveTo>
                  <a:cubicBezTo>
                    <a:pt x="1477038" y="161758"/>
                    <a:pt x="1484445" y="169098"/>
                    <a:pt x="1493176" y="169098"/>
                  </a:cubicBezTo>
                  <a:cubicBezTo>
                    <a:pt x="1501907" y="169098"/>
                    <a:pt x="1509314" y="162282"/>
                    <a:pt x="1509314" y="153106"/>
                  </a:cubicBezTo>
                  <a:cubicBezTo>
                    <a:pt x="1509314" y="143930"/>
                    <a:pt x="1501907" y="137114"/>
                    <a:pt x="1493176" y="137114"/>
                  </a:cubicBezTo>
                  <a:cubicBezTo>
                    <a:pt x="1484445" y="137114"/>
                    <a:pt x="1477038" y="144455"/>
                    <a:pt x="1477038" y="153106"/>
                  </a:cubicBezTo>
                  <a:moveTo>
                    <a:pt x="1477038" y="107358"/>
                  </a:moveTo>
                  <a:cubicBezTo>
                    <a:pt x="1477038" y="116009"/>
                    <a:pt x="1484445" y="123350"/>
                    <a:pt x="1493176" y="123350"/>
                  </a:cubicBezTo>
                  <a:cubicBezTo>
                    <a:pt x="1501907" y="123350"/>
                    <a:pt x="1509314" y="116534"/>
                    <a:pt x="1509314" y="107358"/>
                  </a:cubicBezTo>
                  <a:cubicBezTo>
                    <a:pt x="1509314" y="98706"/>
                    <a:pt x="1501907" y="91366"/>
                    <a:pt x="1493176" y="91366"/>
                  </a:cubicBezTo>
                  <a:cubicBezTo>
                    <a:pt x="1484445" y="91366"/>
                    <a:pt x="1477038" y="98706"/>
                    <a:pt x="1477038" y="107358"/>
                  </a:cubicBezTo>
                  <a:moveTo>
                    <a:pt x="1477038" y="61609"/>
                  </a:moveTo>
                  <a:cubicBezTo>
                    <a:pt x="1477038" y="70261"/>
                    <a:pt x="1484445" y="77602"/>
                    <a:pt x="1493176" y="77602"/>
                  </a:cubicBezTo>
                  <a:cubicBezTo>
                    <a:pt x="1501907" y="77602"/>
                    <a:pt x="1509314" y="70785"/>
                    <a:pt x="1509314" y="61609"/>
                  </a:cubicBezTo>
                  <a:cubicBezTo>
                    <a:pt x="1509314" y="52958"/>
                    <a:pt x="1501907" y="45617"/>
                    <a:pt x="1493176" y="45617"/>
                  </a:cubicBezTo>
                  <a:cubicBezTo>
                    <a:pt x="1484445" y="45617"/>
                    <a:pt x="1477038" y="52958"/>
                    <a:pt x="1477038" y="61609"/>
                  </a:cubicBezTo>
                  <a:moveTo>
                    <a:pt x="1430872" y="290351"/>
                  </a:moveTo>
                  <a:cubicBezTo>
                    <a:pt x="1430872" y="299003"/>
                    <a:pt x="1438280" y="306343"/>
                    <a:pt x="1447010" y="306343"/>
                  </a:cubicBezTo>
                  <a:cubicBezTo>
                    <a:pt x="1455741" y="306343"/>
                    <a:pt x="1463149" y="299527"/>
                    <a:pt x="1463149" y="290351"/>
                  </a:cubicBezTo>
                  <a:cubicBezTo>
                    <a:pt x="1463149" y="281175"/>
                    <a:pt x="1455741" y="274359"/>
                    <a:pt x="1447010" y="274359"/>
                  </a:cubicBezTo>
                  <a:cubicBezTo>
                    <a:pt x="1438280" y="274359"/>
                    <a:pt x="1430872" y="281699"/>
                    <a:pt x="1430872" y="290351"/>
                  </a:cubicBezTo>
                  <a:moveTo>
                    <a:pt x="1430872" y="244603"/>
                  </a:moveTo>
                  <a:cubicBezTo>
                    <a:pt x="1430872" y="253254"/>
                    <a:pt x="1438280" y="260595"/>
                    <a:pt x="1447010" y="260595"/>
                  </a:cubicBezTo>
                  <a:cubicBezTo>
                    <a:pt x="1455741" y="260595"/>
                    <a:pt x="1463149" y="253779"/>
                    <a:pt x="1463149" y="244603"/>
                  </a:cubicBezTo>
                  <a:cubicBezTo>
                    <a:pt x="1463149" y="235427"/>
                    <a:pt x="1455741" y="228610"/>
                    <a:pt x="1447010" y="228610"/>
                  </a:cubicBezTo>
                  <a:cubicBezTo>
                    <a:pt x="1438280" y="228610"/>
                    <a:pt x="1430872" y="235951"/>
                    <a:pt x="1430872" y="244603"/>
                  </a:cubicBezTo>
                  <a:moveTo>
                    <a:pt x="1430872" y="198854"/>
                  </a:moveTo>
                  <a:cubicBezTo>
                    <a:pt x="1430872" y="207506"/>
                    <a:pt x="1438280" y="214847"/>
                    <a:pt x="1447010" y="214847"/>
                  </a:cubicBezTo>
                  <a:cubicBezTo>
                    <a:pt x="1455741" y="214847"/>
                    <a:pt x="1463149" y="208030"/>
                    <a:pt x="1463149" y="198854"/>
                  </a:cubicBezTo>
                  <a:cubicBezTo>
                    <a:pt x="1463149" y="190203"/>
                    <a:pt x="1455741" y="182862"/>
                    <a:pt x="1447010" y="182862"/>
                  </a:cubicBezTo>
                  <a:cubicBezTo>
                    <a:pt x="1438280" y="182862"/>
                    <a:pt x="1430872" y="190203"/>
                    <a:pt x="1430872" y="198854"/>
                  </a:cubicBezTo>
                  <a:moveTo>
                    <a:pt x="1430872" y="153106"/>
                  </a:moveTo>
                  <a:cubicBezTo>
                    <a:pt x="1430872" y="161758"/>
                    <a:pt x="1438280" y="169098"/>
                    <a:pt x="1447010" y="169098"/>
                  </a:cubicBezTo>
                  <a:cubicBezTo>
                    <a:pt x="1455741" y="169098"/>
                    <a:pt x="1463149" y="162282"/>
                    <a:pt x="1463149" y="153106"/>
                  </a:cubicBezTo>
                  <a:cubicBezTo>
                    <a:pt x="1463149" y="143930"/>
                    <a:pt x="1455741" y="137114"/>
                    <a:pt x="1447010" y="137114"/>
                  </a:cubicBezTo>
                  <a:cubicBezTo>
                    <a:pt x="1438280" y="137114"/>
                    <a:pt x="1430872" y="144455"/>
                    <a:pt x="1430872" y="153106"/>
                  </a:cubicBezTo>
                  <a:moveTo>
                    <a:pt x="1430872" y="107358"/>
                  </a:moveTo>
                  <a:cubicBezTo>
                    <a:pt x="1430872" y="116009"/>
                    <a:pt x="1438280" y="123350"/>
                    <a:pt x="1447010" y="123350"/>
                  </a:cubicBezTo>
                  <a:cubicBezTo>
                    <a:pt x="1455741" y="123350"/>
                    <a:pt x="1463149" y="116534"/>
                    <a:pt x="1463149" y="107358"/>
                  </a:cubicBezTo>
                  <a:cubicBezTo>
                    <a:pt x="1463149" y="98706"/>
                    <a:pt x="1455741" y="91366"/>
                    <a:pt x="1447010" y="91366"/>
                  </a:cubicBezTo>
                  <a:cubicBezTo>
                    <a:pt x="1438280" y="91366"/>
                    <a:pt x="1430872" y="98706"/>
                    <a:pt x="1430872" y="107358"/>
                  </a:cubicBezTo>
                  <a:moveTo>
                    <a:pt x="1430872" y="61609"/>
                  </a:moveTo>
                  <a:cubicBezTo>
                    <a:pt x="1430872" y="70261"/>
                    <a:pt x="1438280" y="77602"/>
                    <a:pt x="1447010" y="77602"/>
                  </a:cubicBezTo>
                  <a:cubicBezTo>
                    <a:pt x="1455741" y="77602"/>
                    <a:pt x="1463149" y="70785"/>
                    <a:pt x="1463149" y="61609"/>
                  </a:cubicBezTo>
                  <a:cubicBezTo>
                    <a:pt x="1463149" y="52958"/>
                    <a:pt x="1455741" y="45617"/>
                    <a:pt x="1447010" y="45617"/>
                  </a:cubicBezTo>
                  <a:cubicBezTo>
                    <a:pt x="1438280" y="45617"/>
                    <a:pt x="1430872" y="52958"/>
                    <a:pt x="1430872" y="61609"/>
                  </a:cubicBezTo>
                  <a:moveTo>
                    <a:pt x="1384707" y="290351"/>
                  </a:moveTo>
                  <a:cubicBezTo>
                    <a:pt x="1384707" y="299003"/>
                    <a:pt x="1392114" y="306343"/>
                    <a:pt x="1400845" y="306343"/>
                  </a:cubicBezTo>
                  <a:cubicBezTo>
                    <a:pt x="1409575" y="306343"/>
                    <a:pt x="1416983" y="299527"/>
                    <a:pt x="1416983" y="290351"/>
                  </a:cubicBezTo>
                  <a:cubicBezTo>
                    <a:pt x="1416983" y="281175"/>
                    <a:pt x="1409575" y="274359"/>
                    <a:pt x="1400845" y="274359"/>
                  </a:cubicBezTo>
                  <a:cubicBezTo>
                    <a:pt x="1392114" y="274359"/>
                    <a:pt x="1384707" y="281699"/>
                    <a:pt x="1384707" y="290351"/>
                  </a:cubicBezTo>
                  <a:moveTo>
                    <a:pt x="1384707" y="244603"/>
                  </a:moveTo>
                  <a:cubicBezTo>
                    <a:pt x="1384707" y="253254"/>
                    <a:pt x="1392114" y="260595"/>
                    <a:pt x="1400845" y="260595"/>
                  </a:cubicBezTo>
                  <a:cubicBezTo>
                    <a:pt x="1409575" y="260595"/>
                    <a:pt x="1416983" y="253779"/>
                    <a:pt x="1416983" y="244603"/>
                  </a:cubicBezTo>
                  <a:cubicBezTo>
                    <a:pt x="1416983" y="235427"/>
                    <a:pt x="1409575" y="228610"/>
                    <a:pt x="1400845" y="228610"/>
                  </a:cubicBezTo>
                  <a:cubicBezTo>
                    <a:pt x="1392114" y="228610"/>
                    <a:pt x="1384707" y="235951"/>
                    <a:pt x="1384707" y="244603"/>
                  </a:cubicBezTo>
                  <a:moveTo>
                    <a:pt x="1384707" y="198854"/>
                  </a:moveTo>
                  <a:cubicBezTo>
                    <a:pt x="1384707" y="207506"/>
                    <a:pt x="1392114" y="214847"/>
                    <a:pt x="1400845" y="214847"/>
                  </a:cubicBezTo>
                  <a:cubicBezTo>
                    <a:pt x="1409575" y="214847"/>
                    <a:pt x="1416983" y="208030"/>
                    <a:pt x="1416983" y="198854"/>
                  </a:cubicBezTo>
                  <a:cubicBezTo>
                    <a:pt x="1416983" y="190203"/>
                    <a:pt x="1409575" y="182862"/>
                    <a:pt x="1400845" y="182862"/>
                  </a:cubicBezTo>
                  <a:cubicBezTo>
                    <a:pt x="1392114" y="182862"/>
                    <a:pt x="1384707" y="190203"/>
                    <a:pt x="1384707" y="198854"/>
                  </a:cubicBezTo>
                  <a:moveTo>
                    <a:pt x="1384707" y="153106"/>
                  </a:moveTo>
                  <a:cubicBezTo>
                    <a:pt x="1384707" y="161758"/>
                    <a:pt x="1392114" y="169098"/>
                    <a:pt x="1400845" y="169098"/>
                  </a:cubicBezTo>
                  <a:cubicBezTo>
                    <a:pt x="1409575" y="169098"/>
                    <a:pt x="1416983" y="162282"/>
                    <a:pt x="1416983" y="153106"/>
                  </a:cubicBezTo>
                  <a:cubicBezTo>
                    <a:pt x="1416983" y="143930"/>
                    <a:pt x="1409575" y="137114"/>
                    <a:pt x="1400845" y="137114"/>
                  </a:cubicBezTo>
                  <a:cubicBezTo>
                    <a:pt x="1392114" y="137114"/>
                    <a:pt x="1384707" y="144455"/>
                    <a:pt x="1384707" y="153106"/>
                  </a:cubicBezTo>
                  <a:moveTo>
                    <a:pt x="1384707" y="107358"/>
                  </a:moveTo>
                  <a:cubicBezTo>
                    <a:pt x="1384707" y="116009"/>
                    <a:pt x="1392114" y="123350"/>
                    <a:pt x="1400845" y="123350"/>
                  </a:cubicBezTo>
                  <a:cubicBezTo>
                    <a:pt x="1409575" y="123350"/>
                    <a:pt x="1416983" y="116534"/>
                    <a:pt x="1416983" y="107358"/>
                  </a:cubicBezTo>
                  <a:cubicBezTo>
                    <a:pt x="1416983" y="98706"/>
                    <a:pt x="1409575" y="91366"/>
                    <a:pt x="1400845" y="91366"/>
                  </a:cubicBezTo>
                  <a:cubicBezTo>
                    <a:pt x="1392114" y="91366"/>
                    <a:pt x="1384707" y="98706"/>
                    <a:pt x="1384707" y="107358"/>
                  </a:cubicBezTo>
                  <a:moveTo>
                    <a:pt x="1384707" y="61609"/>
                  </a:moveTo>
                  <a:cubicBezTo>
                    <a:pt x="1384707" y="70261"/>
                    <a:pt x="1392114" y="77602"/>
                    <a:pt x="1400845" y="77602"/>
                  </a:cubicBezTo>
                  <a:cubicBezTo>
                    <a:pt x="1409575" y="77602"/>
                    <a:pt x="1416983" y="70785"/>
                    <a:pt x="1416983" y="61609"/>
                  </a:cubicBezTo>
                  <a:cubicBezTo>
                    <a:pt x="1416983" y="52958"/>
                    <a:pt x="1409575" y="45617"/>
                    <a:pt x="1400845" y="45617"/>
                  </a:cubicBezTo>
                  <a:cubicBezTo>
                    <a:pt x="1392114" y="45617"/>
                    <a:pt x="1384707" y="52958"/>
                    <a:pt x="1384707" y="61609"/>
                  </a:cubicBezTo>
                  <a:moveTo>
                    <a:pt x="1338541" y="290351"/>
                  </a:moveTo>
                  <a:cubicBezTo>
                    <a:pt x="1338541" y="299003"/>
                    <a:pt x="1345949" y="306343"/>
                    <a:pt x="1354679" y="306343"/>
                  </a:cubicBezTo>
                  <a:cubicBezTo>
                    <a:pt x="1363409" y="306343"/>
                    <a:pt x="1370817" y="299527"/>
                    <a:pt x="1370817" y="290351"/>
                  </a:cubicBezTo>
                  <a:cubicBezTo>
                    <a:pt x="1370817" y="281175"/>
                    <a:pt x="1363409" y="274359"/>
                    <a:pt x="1354679" y="274359"/>
                  </a:cubicBezTo>
                  <a:cubicBezTo>
                    <a:pt x="1345949" y="274359"/>
                    <a:pt x="1338541" y="281699"/>
                    <a:pt x="1338541" y="290351"/>
                  </a:cubicBezTo>
                  <a:moveTo>
                    <a:pt x="1338541" y="244603"/>
                  </a:moveTo>
                  <a:cubicBezTo>
                    <a:pt x="1338541" y="253254"/>
                    <a:pt x="1345949" y="260595"/>
                    <a:pt x="1354679" y="260595"/>
                  </a:cubicBezTo>
                  <a:cubicBezTo>
                    <a:pt x="1363409" y="260595"/>
                    <a:pt x="1370817" y="253779"/>
                    <a:pt x="1370817" y="244603"/>
                  </a:cubicBezTo>
                  <a:cubicBezTo>
                    <a:pt x="1370817" y="235427"/>
                    <a:pt x="1363409" y="228610"/>
                    <a:pt x="1354679" y="228610"/>
                  </a:cubicBezTo>
                  <a:cubicBezTo>
                    <a:pt x="1345949" y="228610"/>
                    <a:pt x="1338541" y="235951"/>
                    <a:pt x="1338541" y="244603"/>
                  </a:cubicBezTo>
                  <a:moveTo>
                    <a:pt x="1338541" y="198854"/>
                  </a:moveTo>
                  <a:cubicBezTo>
                    <a:pt x="1338541" y="207506"/>
                    <a:pt x="1345949" y="214847"/>
                    <a:pt x="1354679" y="214847"/>
                  </a:cubicBezTo>
                  <a:cubicBezTo>
                    <a:pt x="1363409" y="214847"/>
                    <a:pt x="1370817" y="208030"/>
                    <a:pt x="1370817" y="198854"/>
                  </a:cubicBezTo>
                  <a:cubicBezTo>
                    <a:pt x="1370817" y="190203"/>
                    <a:pt x="1363409" y="182862"/>
                    <a:pt x="1354679" y="182862"/>
                  </a:cubicBezTo>
                  <a:cubicBezTo>
                    <a:pt x="1345949" y="182862"/>
                    <a:pt x="1338541" y="190203"/>
                    <a:pt x="1338541" y="198854"/>
                  </a:cubicBezTo>
                  <a:moveTo>
                    <a:pt x="1338541" y="153106"/>
                  </a:moveTo>
                  <a:cubicBezTo>
                    <a:pt x="1338541" y="161758"/>
                    <a:pt x="1345949" y="169098"/>
                    <a:pt x="1354679" y="169098"/>
                  </a:cubicBezTo>
                  <a:cubicBezTo>
                    <a:pt x="1363409" y="169098"/>
                    <a:pt x="1370817" y="162282"/>
                    <a:pt x="1370817" y="153106"/>
                  </a:cubicBezTo>
                  <a:cubicBezTo>
                    <a:pt x="1370817" y="143930"/>
                    <a:pt x="1363409" y="137114"/>
                    <a:pt x="1354679" y="137114"/>
                  </a:cubicBezTo>
                  <a:cubicBezTo>
                    <a:pt x="1345949" y="137114"/>
                    <a:pt x="1338541" y="144455"/>
                    <a:pt x="1338541" y="153106"/>
                  </a:cubicBezTo>
                  <a:moveTo>
                    <a:pt x="1338541" y="107358"/>
                  </a:moveTo>
                  <a:cubicBezTo>
                    <a:pt x="1338541" y="116009"/>
                    <a:pt x="1345949" y="123350"/>
                    <a:pt x="1354679" y="123350"/>
                  </a:cubicBezTo>
                  <a:cubicBezTo>
                    <a:pt x="1363409" y="123350"/>
                    <a:pt x="1370817" y="116534"/>
                    <a:pt x="1370817" y="107358"/>
                  </a:cubicBezTo>
                  <a:cubicBezTo>
                    <a:pt x="1370817" y="98706"/>
                    <a:pt x="1363409" y="91366"/>
                    <a:pt x="1354679" y="91366"/>
                  </a:cubicBezTo>
                  <a:cubicBezTo>
                    <a:pt x="1345949" y="91366"/>
                    <a:pt x="1338541" y="98706"/>
                    <a:pt x="1338541" y="107358"/>
                  </a:cubicBezTo>
                  <a:moveTo>
                    <a:pt x="1338541" y="61609"/>
                  </a:moveTo>
                  <a:cubicBezTo>
                    <a:pt x="1338541" y="70261"/>
                    <a:pt x="1345949" y="77602"/>
                    <a:pt x="1354679" y="77602"/>
                  </a:cubicBezTo>
                  <a:cubicBezTo>
                    <a:pt x="1363409" y="77602"/>
                    <a:pt x="1370817" y="70785"/>
                    <a:pt x="1370817" y="61609"/>
                  </a:cubicBezTo>
                  <a:cubicBezTo>
                    <a:pt x="1370817" y="52958"/>
                    <a:pt x="1363409" y="45617"/>
                    <a:pt x="1354679" y="45617"/>
                  </a:cubicBezTo>
                  <a:cubicBezTo>
                    <a:pt x="1345949" y="45617"/>
                    <a:pt x="1338541" y="52958"/>
                    <a:pt x="1338541" y="61609"/>
                  </a:cubicBezTo>
                  <a:moveTo>
                    <a:pt x="1292375" y="336099"/>
                  </a:moveTo>
                  <a:cubicBezTo>
                    <a:pt x="1292375" y="344751"/>
                    <a:pt x="1299783" y="352092"/>
                    <a:pt x="1308513" y="352092"/>
                  </a:cubicBezTo>
                  <a:cubicBezTo>
                    <a:pt x="1317244" y="352092"/>
                    <a:pt x="1324651" y="345275"/>
                    <a:pt x="1324651" y="336099"/>
                  </a:cubicBezTo>
                  <a:cubicBezTo>
                    <a:pt x="1324651" y="326923"/>
                    <a:pt x="1317244" y="320107"/>
                    <a:pt x="1308513" y="320107"/>
                  </a:cubicBezTo>
                  <a:cubicBezTo>
                    <a:pt x="1299783" y="320107"/>
                    <a:pt x="1292375" y="327448"/>
                    <a:pt x="1292375" y="336099"/>
                  </a:cubicBezTo>
                  <a:moveTo>
                    <a:pt x="1292375" y="290351"/>
                  </a:moveTo>
                  <a:cubicBezTo>
                    <a:pt x="1292375" y="299003"/>
                    <a:pt x="1299783" y="306343"/>
                    <a:pt x="1308513" y="306343"/>
                  </a:cubicBezTo>
                  <a:cubicBezTo>
                    <a:pt x="1317244" y="306343"/>
                    <a:pt x="1324651" y="299527"/>
                    <a:pt x="1324651" y="290351"/>
                  </a:cubicBezTo>
                  <a:cubicBezTo>
                    <a:pt x="1324651" y="281175"/>
                    <a:pt x="1317244" y="274359"/>
                    <a:pt x="1308513" y="274359"/>
                  </a:cubicBezTo>
                  <a:cubicBezTo>
                    <a:pt x="1299783" y="274359"/>
                    <a:pt x="1292375" y="281699"/>
                    <a:pt x="1292375" y="290351"/>
                  </a:cubicBezTo>
                  <a:moveTo>
                    <a:pt x="1292375" y="244603"/>
                  </a:moveTo>
                  <a:cubicBezTo>
                    <a:pt x="1292375" y="253254"/>
                    <a:pt x="1299783" y="260595"/>
                    <a:pt x="1308513" y="260595"/>
                  </a:cubicBezTo>
                  <a:cubicBezTo>
                    <a:pt x="1317244" y="260595"/>
                    <a:pt x="1324651" y="253779"/>
                    <a:pt x="1324651" y="244603"/>
                  </a:cubicBezTo>
                  <a:cubicBezTo>
                    <a:pt x="1324651" y="235427"/>
                    <a:pt x="1317244" y="228610"/>
                    <a:pt x="1308513" y="228610"/>
                  </a:cubicBezTo>
                  <a:cubicBezTo>
                    <a:pt x="1299783" y="228610"/>
                    <a:pt x="1292375" y="235951"/>
                    <a:pt x="1292375" y="244603"/>
                  </a:cubicBezTo>
                  <a:moveTo>
                    <a:pt x="1292375" y="198854"/>
                  </a:moveTo>
                  <a:cubicBezTo>
                    <a:pt x="1292375" y="207506"/>
                    <a:pt x="1299783" y="214847"/>
                    <a:pt x="1308513" y="214847"/>
                  </a:cubicBezTo>
                  <a:cubicBezTo>
                    <a:pt x="1317244" y="214847"/>
                    <a:pt x="1324651" y="208030"/>
                    <a:pt x="1324651" y="198854"/>
                  </a:cubicBezTo>
                  <a:cubicBezTo>
                    <a:pt x="1324651" y="190203"/>
                    <a:pt x="1317244" y="182862"/>
                    <a:pt x="1308513" y="182862"/>
                  </a:cubicBezTo>
                  <a:cubicBezTo>
                    <a:pt x="1299783" y="182862"/>
                    <a:pt x="1292375" y="190203"/>
                    <a:pt x="1292375" y="198854"/>
                  </a:cubicBezTo>
                  <a:moveTo>
                    <a:pt x="1292375" y="153106"/>
                  </a:moveTo>
                  <a:cubicBezTo>
                    <a:pt x="1292375" y="161758"/>
                    <a:pt x="1299783" y="169098"/>
                    <a:pt x="1308513" y="169098"/>
                  </a:cubicBezTo>
                  <a:cubicBezTo>
                    <a:pt x="1317244" y="169098"/>
                    <a:pt x="1324651" y="162282"/>
                    <a:pt x="1324651" y="153106"/>
                  </a:cubicBezTo>
                  <a:cubicBezTo>
                    <a:pt x="1324651" y="143930"/>
                    <a:pt x="1317244" y="137114"/>
                    <a:pt x="1308513" y="137114"/>
                  </a:cubicBezTo>
                  <a:cubicBezTo>
                    <a:pt x="1299783" y="137114"/>
                    <a:pt x="1292375" y="144455"/>
                    <a:pt x="1292375" y="153106"/>
                  </a:cubicBezTo>
                  <a:moveTo>
                    <a:pt x="1292375" y="107358"/>
                  </a:moveTo>
                  <a:cubicBezTo>
                    <a:pt x="1292375" y="116009"/>
                    <a:pt x="1299783" y="123350"/>
                    <a:pt x="1308513" y="123350"/>
                  </a:cubicBezTo>
                  <a:cubicBezTo>
                    <a:pt x="1317244" y="123350"/>
                    <a:pt x="1324651" y="116534"/>
                    <a:pt x="1324651" y="107358"/>
                  </a:cubicBezTo>
                  <a:cubicBezTo>
                    <a:pt x="1324651" y="98706"/>
                    <a:pt x="1317244" y="91366"/>
                    <a:pt x="1308513" y="91366"/>
                  </a:cubicBezTo>
                  <a:cubicBezTo>
                    <a:pt x="1299783" y="91366"/>
                    <a:pt x="1292375" y="98706"/>
                    <a:pt x="1292375" y="107358"/>
                  </a:cubicBezTo>
                  <a:moveTo>
                    <a:pt x="1292375" y="61609"/>
                  </a:moveTo>
                  <a:cubicBezTo>
                    <a:pt x="1292375" y="70261"/>
                    <a:pt x="1299783" y="77602"/>
                    <a:pt x="1308513" y="77602"/>
                  </a:cubicBezTo>
                  <a:cubicBezTo>
                    <a:pt x="1317244" y="77602"/>
                    <a:pt x="1324651" y="70785"/>
                    <a:pt x="1324651" y="61609"/>
                  </a:cubicBezTo>
                  <a:cubicBezTo>
                    <a:pt x="1324651" y="52958"/>
                    <a:pt x="1317244" y="45617"/>
                    <a:pt x="1308513" y="45617"/>
                  </a:cubicBezTo>
                  <a:cubicBezTo>
                    <a:pt x="1299783" y="45617"/>
                    <a:pt x="1292375" y="52958"/>
                    <a:pt x="1292375" y="61609"/>
                  </a:cubicBezTo>
                  <a:moveTo>
                    <a:pt x="1246210" y="336099"/>
                  </a:moveTo>
                  <a:cubicBezTo>
                    <a:pt x="1246210" y="344751"/>
                    <a:pt x="1253617" y="352092"/>
                    <a:pt x="1262348" y="352092"/>
                  </a:cubicBezTo>
                  <a:cubicBezTo>
                    <a:pt x="1271078" y="352092"/>
                    <a:pt x="1278486" y="345275"/>
                    <a:pt x="1278486" y="336099"/>
                  </a:cubicBezTo>
                  <a:cubicBezTo>
                    <a:pt x="1278486" y="326923"/>
                    <a:pt x="1271078" y="320107"/>
                    <a:pt x="1262348" y="320107"/>
                  </a:cubicBezTo>
                  <a:cubicBezTo>
                    <a:pt x="1253617" y="320107"/>
                    <a:pt x="1246210" y="327448"/>
                    <a:pt x="1246210" y="336099"/>
                  </a:cubicBezTo>
                  <a:moveTo>
                    <a:pt x="1246210" y="290351"/>
                  </a:moveTo>
                  <a:cubicBezTo>
                    <a:pt x="1246210" y="299003"/>
                    <a:pt x="1253617" y="306343"/>
                    <a:pt x="1262348" y="306343"/>
                  </a:cubicBezTo>
                  <a:cubicBezTo>
                    <a:pt x="1271078" y="306343"/>
                    <a:pt x="1278486" y="299527"/>
                    <a:pt x="1278486" y="290351"/>
                  </a:cubicBezTo>
                  <a:cubicBezTo>
                    <a:pt x="1278486" y="281175"/>
                    <a:pt x="1271078" y="274359"/>
                    <a:pt x="1262348" y="274359"/>
                  </a:cubicBezTo>
                  <a:cubicBezTo>
                    <a:pt x="1253617" y="274359"/>
                    <a:pt x="1246210" y="281699"/>
                    <a:pt x="1246210" y="290351"/>
                  </a:cubicBezTo>
                  <a:moveTo>
                    <a:pt x="1246210" y="244603"/>
                  </a:moveTo>
                  <a:cubicBezTo>
                    <a:pt x="1246210" y="253254"/>
                    <a:pt x="1253617" y="260595"/>
                    <a:pt x="1262348" y="260595"/>
                  </a:cubicBezTo>
                  <a:cubicBezTo>
                    <a:pt x="1271078" y="260595"/>
                    <a:pt x="1278486" y="253779"/>
                    <a:pt x="1278486" y="244603"/>
                  </a:cubicBezTo>
                  <a:cubicBezTo>
                    <a:pt x="1278486" y="235427"/>
                    <a:pt x="1271078" y="228610"/>
                    <a:pt x="1262348" y="228610"/>
                  </a:cubicBezTo>
                  <a:cubicBezTo>
                    <a:pt x="1253617" y="228610"/>
                    <a:pt x="1246210" y="235951"/>
                    <a:pt x="1246210" y="244603"/>
                  </a:cubicBezTo>
                  <a:moveTo>
                    <a:pt x="1246210" y="198854"/>
                  </a:moveTo>
                  <a:cubicBezTo>
                    <a:pt x="1246210" y="207506"/>
                    <a:pt x="1253617" y="214847"/>
                    <a:pt x="1262348" y="214847"/>
                  </a:cubicBezTo>
                  <a:cubicBezTo>
                    <a:pt x="1271078" y="214847"/>
                    <a:pt x="1278486" y="208030"/>
                    <a:pt x="1278486" y="198854"/>
                  </a:cubicBezTo>
                  <a:cubicBezTo>
                    <a:pt x="1278486" y="190203"/>
                    <a:pt x="1271078" y="182862"/>
                    <a:pt x="1262348" y="182862"/>
                  </a:cubicBezTo>
                  <a:cubicBezTo>
                    <a:pt x="1253617" y="182862"/>
                    <a:pt x="1246210" y="190203"/>
                    <a:pt x="1246210" y="198854"/>
                  </a:cubicBezTo>
                  <a:moveTo>
                    <a:pt x="1246210" y="153106"/>
                  </a:moveTo>
                  <a:cubicBezTo>
                    <a:pt x="1246210" y="161758"/>
                    <a:pt x="1253617" y="169098"/>
                    <a:pt x="1262348" y="169098"/>
                  </a:cubicBezTo>
                  <a:cubicBezTo>
                    <a:pt x="1271078" y="169098"/>
                    <a:pt x="1278486" y="162282"/>
                    <a:pt x="1278486" y="153106"/>
                  </a:cubicBezTo>
                  <a:cubicBezTo>
                    <a:pt x="1278486" y="143930"/>
                    <a:pt x="1271078" y="137114"/>
                    <a:pt x="1262348" y="137114"/>
                  </a:cubicBezTo>
                  <a:cubicBezTo>
                    <a:pt x="1253617" y="137114"/>
                    <a:pt x="1246210" y="144455"/>
                    <a:pt x="1246210" y="153106"/>
                  </a:cubicBezTo>
                  <a:moveTo>
                    <a:pt x="1246210" y="107358"/>
                  </a:moveTo>
                  <a:cubicBezTo>
                    <a:pt x="1246210" y="116009"/>
                    <a:pt x="1253617" y="123350"/>
                    <a:pt x="1262348" y="123350"/>
                  </a:cubicBezTo>
                  <a:cubicBezTo>
                    <a:pt x="1271078" y="123350"/>
                    <a:pt x="1278486" y="116534"/>
                    <a:pt x="1278486" y="107358"/>
                  </a:cubicBezTo>
                  <a:cubicBezTo>
                    <a:pt x="1278486" y="98706"/>
                    <a:pt x="1271078" y="91366"/>
                    <a:pt x="1262348" y="91366"/>
                  </a:cubicBezTo>
                  <a:cubicBezTo>
                    <a:pt x="1253617" y="91366"/>
                    <a:pt x="1246210" y="98706"/>
                    <a:pt x="1246210" y="107358"/>
                  </a:cubicBezTo>
                  <a:moveTo>
                    <a:pt x="1246210" y="61609"/>
                  </a:moveTo>
                  <a:cubicBezTo>
                    <a:pt x="1246210" y="70261"/>
                    <a:pt x="1253617" y="77602"/>
                    <a:pt x="1262348" y="77602"/>
                  </a:cubicBezTo>
                  <a:cubicBezTo>
                    <a:pt x="1271078" y="77602"/>
                    <a:pt x="1278486" y="70785"/>
                    <a:pt x="1278486" y="61609"/>
                  </a:cubicBezTo>
                  <a:cubicBezTo>
                    <a:pt x="1278486" y="52958"/>
                    <a:pt x="1271078" y="45617"/>
                    <a:pt x="1262348" y="45617"/>
                  </a:cubicBezTo>
                  <a:cubicBezTo>
                    <a:pt x="1253617" y="45617"/>
                    <a:pt x="1246210" y="52958"/>
                    <a:pt x="1246210" y="61609"/>
                  </a:cubicBezTo>
                  <a:moveTo>
                    <a:pt x="1200176" y="336099"/>
                  </a:moveTo>
                  <a:cubicBezTo>
                    <a:pt x="1200176" y="344751"/>
                    <a:pt x="1207584" y="352092"/>
                    <a:pt x="1216314" y="352092"/>
                  </a:cubicBezTo>
                  <a:cubicBezTo>
                    <a:pt x="1225045" y="352092"/>
                    <a:pt x="1232452" y="345275"/>
                    <a:pt x="1232452" y="336099"/>
                  </a:cubicBezTo>
                  <a:cubicBezTo>
                    <a:pt x="1232452" y="326923"/>
                    <a:pt x="1225045" y="320107"/>
                    <a:pt x="1216314" y="320107"/>
                  </a:cubicBezTo>
                  <a:cubicBezTo>
                    <a:pt x="1207584" y="320107"/>
                    <a:pt x="1200176" y="327448"/>
                    <a:pt x="1200176" y="336099"/>
                  </a:cubicBezTo>
                  <a:moveTo>
                    <a:pt x="1200176" y="290351"/>
                  </a:moveTo>
                  <a:cubicBezTo>
                    <a:pt x="1200176" y="299003"/>
                    <a:pt x="1207584" y="306343"/>
                    <a:pt x="1216314" y="306343"/>
                  </a:cubicBezTo>
                  <a:cubicBezTo>
                    <a:pt x="1225045" y="306343"/>
                    <a:pt x="1232452" y="299527"/>
                    <a:pt x="1232452" y="290351"/>
                  </a:cubicBezTo>
                  <a:cubicBezTo>
                    <a:pt x="1232452" y="281175"/>
                    <a:pt x="1225045" y="274359"/>
                    <a:pt x="1216314" y="274359"/>
                  </a:cubicBezTo>
                  <a:cubicBezTo>
                    <a:pt x="1207584" y="274359"/>
                    <a:pt x="1200176" y="281699"/>
                    <a:pt x="1200176" y="290351"/>
                  </a:cubicBezTo>
                  <a:moveTo>
                    <a:pt x="1200176" y="244603"/>
                  </a:moveTo>
                  <a:cubicBezTo>
                    <a:pt x="1200176" y="253254"/>
                    <a:pt x="1207584" y="260595"/>
                    <a:pt x="1216314" y="260595"/>
                  </a:cubicBezTo>
                  <a:cubicBezTo>
                    <a:pt x="1225045" y="260595"/>
                    <a:pt x="1232452" y="253779"/>
                    <a:pt x="1232452" y="244603"/>
                  </a:cubicBezTo>
                  <a:cubicBezTo>
                    <a:pt x="1232452" y="235427"/>
                    <a:pt x="1225045" y="228610"/>
                    <a:pt x="1216314" y="228610"/>
                  </a:cubicBezTo>
                  <a:cubicBezTo>
                    <a:pt x="1207584" y="228610"/>
                    <a:pt x="1200176" y="235951"/>
                    <a:pt x="1200176" y="244603"/>
                  </a:cubicBezTo>
                  <a:moveTo>
                    <a:pt x="1200176" y="198854"/>
                  </a:moveTo>
                  <a:cubicBezTo>
                    <a:pt x="1200176" y="207506"/>
                    <a:pt x="1207584" y="214847"/>
                    <a:pt x="1216314" y="214847"/>
                  </a:cubicBezTo>
                  <a:cubicBezTo>
                    <a:pt x="1225045" y="214847"/>
                    <a:pt x="1232452" y="208030"/>
                    <a:pt x="1232452" y="198854"/>
                  </a:cubicBezTo>
                  <a:cubicBezTo>
                    <a:pt x="1232452" y="190203"/>
                    <a:pt x="1225045" y="182862"/>
                    <a:pt x="1216314" y="182862"/>
                  </a:cubicBezTo>
                  <a:cubicBezTo>
                    <a:pt x="1207584" y="182862"/>
                    <a:pt x="1200176" y="190203"/>
                    <a:pt x="1200176" y="198854"/>
                  </a:cubicBezTo>
                  <a:moveTo>
                    <a:pt x="1200176" y="153106"/>
                  </a:moveTo>
                  <a:cubicBezTo>
                    <a:pt x="1200176" y="161758"/>
                    <a:pt x="1207584" y="169098"/>
                    <a:pt x="1216314" y="169098"/>
                  </a:cubicBezTo>
                  <a:cubicBezTo>
                    <a:pt x="1225045" y="169098"/>
                    <a:pt x="1232452" y="162282"/>
                    <a:pt x="1232452" y="153106"/>
                  </a:cubicBezTo>
                  <a:cubicBezTo>
                    <a:pt x="1232452" y="143930"/>
                    <a:pt x="1225045" y="137114"/>
                    <a:pt x="1216314" y="137114"/>
                  </a:cubicBezTo>
                  <a:cubicBezTo>
                    <a:pt x="1207584" y="137114"/>
                    <a:pt x="1200176" y="144455"/>
                    <a:pt x="1200176" y="153106"/>
                  </a:cubicBezTo>
                  <a:moveTo>
                    <a:pt x="1200176" y="107358"/>
                  </a:moveTo>
                  <a:cubicBezTo>
                    <a:pt x="1200176" y="116009"/>
                    <a:pt x="1207584" y="123350"/>
                    <a:pt x="1216314" y="123350"/>
                  </a:cubicBezTo>
                  <a:cubicBezTo>
                    <a:pt x="1225045" y="123350"/>
                    <a:pt x="1232452" y="116534"/>
                    <a:pt x="1232452" y="107358"/>
                  </a:cubicBezTo>
                  <a:cubicBezTo>
                    <a:pt x="1232452" y="98706"/>
                    <a:pt x="1225045" y="91366"/>
                    <a:pt x="1216314" y="91366"/>
                  </a:cubicBezTo>
                  <a:cubicBezTo>
                    <a:pt x="1207584" y="91366"/>
                    <a:pt x="1200176" y="98706"/>
                    <a:pt x="1200176" y="107358"/>
                  </a:cubicBezTo>
                  <a:moveTo>
                    <a:pt x="1200176" y="61609"/>
                  </a:moveTo>
                  <a:cubicBezTo>
                    <a:pt x="1200176" y="70261"/>
                    <a:pt x="1207584" y="77602"/>
                    <a:pt x="1216314" y="77602"/>
                  </a:cubicBezTo>
                  <a:cubicBezTo>
                    <a:pt x="1225045" y="77602"/>
                    <a:pt x="1232452" y="70785"/>
                    <a:pt x="1232452" y="61609"/>
                  </a:cubicBezTo>
                  <a:cubicBezTo>
                    <a:pt x="1232452" y="52958"/>
                    <a:pt x="1225045" y="45617"/>
                    <a:pt x="1216314" y="45617"/>
                  </a:cubicBezTo>
                  <a:cubicBezTo>
                    <a:pt x="1207584" y="45617"/>
                    <a:pt x="1200176" y="52958"/>
                    <a:pt x="1200176" y="61609"/>
                  </a:cubicBezTo>
                  <a:moveTo>
                    <a:pt x="1154010" y="336099"/>
                  </a:moveTo>
                  <a:cubicBezTo>
                    <a:pt x="1154010" y="344751"/>
                    <a:pt x="1161418" y="352092"/>
                    <a:pt x="1170149" y="352092"/>
                  </a:cubicBezTo>
                  <a:cubicBezTo>
                    <a:pt x="1178879" y="352092"/>
                    <a:pt x="1186287" y="345275"/>
                    <a:pt x="1186287" y="336099"/>
                  </a:cubicBezTo>
                  <a:cubicBezTo>
                    <a:pt x="1186287" y="326923"/>
                    <a:pt x="1178879" y="320107"/>
                    <a:pt x="1170149" y="320107"/>
                  </a:cubicBezTo>
                  <a:cubicBezTo>
                    <a:pt x="1161418" y="320107"/>
                    <a:pt x="1154010" y="327448"/>
                    <a:pt x="1154010" y="336099"/>
                  </a:cubicBezTo>
                  <a:moveTo>
                    <a:pt x="1154010" y="290351"/>
                  </a:moveTo>
                  <a:cubicBezTo>
                    <a:pt x="1154010" y="299003"/>
                    <a:pt x="1161418" y="306343"/>
                    <a:pt x="1170149" y="306343"/>
                  </a:cubicBezTo>
                  <a:cubicBezTo>
                    <a:pt x="1178879" y="306343"/>
                    <a:pt x="1186287" y="299527"/>
                    <a:pt x="1186287" y="290351"/>
                  </a:cubicBezTo>
                  <a:cubicBezTo>
                    <a:pt x="1186287" y="281175"/>
                    <a:pt x="1178879" y="274359"/>
                    <a:pt x="1170149" y="274359"/>
                  </a:cubicBezTo>
                  <a:cubicBezTo>
                    <a:pt x="1161418" y="274359"/>
                    <a:pt x="1154010" y="281699"/>
                    <a:pt x="1154010" y="290351"/>
                  </a:cubicBezTo>
                  <a:moveTo>
                    <a:pt x="1154010" y="244603"/>
                  </a:moveTo>
                  <a:cubicBezTo>
                    <a:pt x="1154010" y="253254"/>
                    <a:pt x="1161418" y="260595"/>
                    <a:pt x="1170149" y="260595"/>
                  </a:cubicBezTo>
                  <a:cubicBezTo>
                    <a:pt x="1178879" y="260595"/>
                    <a:pt x="1186287" y="253779"/>
                    <a:pt x="1186287" y="244603"/>
                  </a:cubicBezTo>
                  <a:cubicBezTo>
                    <a:pt x="1186287" y="235427"/>
                    <a:pt x="1178879" y="228610"/>
                    <a:pt x="1170149" y="228610"/>
                  </a:cubicBezTo>
                  <a:cubicBezTo>
                    <a:pt x="1161418" y="228610"/>
                    <a:pt x="1154010" y="235951"/>
                    <a:pt x="1154010" y="244603"/>
                  </a:cubicBezTo>
                  <a:moveTo>
                    <a:pt x="1154010" y="198854"/>
                  </a:moveTo>
                  <a:cubicBezTo>
                    <a:pt x="1154010" y="207506"/>
                    <a:pt x="1161418" y="214847"/>
                    <a:pt x="1170149" y="214847"/>
                  </a:cubicBezTo>
                  <a:cubicBezTo>
                    <a:pt x="1178879" y="214847"/>
                    <a:pt x="1186287" y="208030"/>
                    <a:pt x="1186287" y="198854"/>
                  </a:cubicBezTo>
                  <a:cubicBezTo>
                    <a:pt x="1186287" y="190203"/>
                    <a:pt x="1178879" y="182862"/>
                    <a:pt x="1170149" y="182862"/>
                  </a:cubicBezTo>
                  <a:cubicBezTo>
                    <a:pt x="1161418" y="182862"/>
                    <a:pt x="1154010" y="190203"/>
                    <a:pt x="1154010" y="198854"/>
                  </a:cubicBezTo>
                  <a:moveTo>
                    <a:pt x="1154010" y="153106"/>
                  </a:moveTo>
                  <a:cubicBezTo>
                    <a:pt x="1154010" y="161758"/>
                    <a:pt x="1161418" y="169098"/>
                    <a:pt x="1170149" y="169098"/>
                  </a:cubicBezTo>
                  <a:cubicBezTo>
                    <a:pt x="1178879" y="169098"/>
                    <a:pt x="1186287" y="162282"/>
                    <a:pt x="1186287" y="153106"/>
                  </a:cubicBezTo>
                  <a:cubicBezTo>
                    <a:pt x="1186287" y="143930"/>
                    <a:pt x="1178879" y="137114"/>
                    <a:pt x="1170149" y="137114"/>
                  </a:cubicBezTo>
                  <a:cubicBezTo>
                    <a:pt x="1161418" y="137114"/>
                    <a:pt x="1154010" y="144455"/>
                    <a:pt x="1154010" y="153106"/>
                  </a:cubicBezTo>
                  <a:moveTo>
                    <a:pt x="1154010" y="107358"/>
                  </a:moveTo>
                  <a:cubicBezTo>
                    <a:pt x="1154010" y="116009"/>
                    <a:pt x="1161418" y="123350"/>
                    <a:pt x="1170149" y="123350"/>
                  </a:cubicBezTo>
                  <a:cubicBezTo>
                    <a:pt x="1178879" y="123350"/>
                    <a:pt x="1186287" y="116534"/>
                    <a:pt x="1186287" y="107358"/>
                  </a:cubicBezTo>
                  <a:cubicBezTo>
                    <a:pt x="1186287" y="98706"/>
                    <a:pt x="1178879" y="91366"/>
                    <a:pt x="1170149" y="91366"/>
                  </a:cubicBezTo>
                  <a:cubicBezTo>
                    <a:pt x="1161418" y="91366"/>
                    <a:pt x="1154010" y="98706"/>
                    <a:pt x="1154010" y="107358"/>
                  </a:cubicBezTo>
                  <a:moveTo>
                    <a:pt x="1154010" y="61609"/>
                  </a:moveTo>
                  <a:cubicBezTo>
                    <a:pt x="1154010" y="70261"/>
                    <a:pt x="1161418" y="77602"/>
                    <a:pt x="1170149" y="77602"/>
                  </a:cubicBezTo>
                  <a:cubicBezTo>
                    <a:pt x="1178879" y="77602"/>
                    <a:pt x="1186287" y="70785"/>
                    <a:pt x="1186287" y="61609"/>
                  </a:cubicBezTo>
                  <a:cubicBezTo>
                    <a:pt x="1186287" y="52958"/>
                    <a:pt x="1178879" y="45617"/>
                    <a:pt x="1170149" y="45617"/>
                  </a:cubicBezTo>
                  <a:cubicBezTo>
                    <a:pt x="1161418" y="45617"/>
                    <a:pt x="1154010" y="52958"/>
                    <a:pt x="1154010" y="61609"/>
                  </a:cubicBezTo>
                  <a:moveTo>
                    <a:pt x="1107845" y="336099"/>
                  </a:moveTo>
                  <a:cubicBezTo>
                    <a:pt x="1107845" y="344751"/>
                    <a:pt x="1115252" y="352092"/>
                    <a:pt x="1123983" y="352092"/>
                  </a:cubicBezTo>
                  <a:cubicBezTo>
                    <a:pt x="1132713" y="352092"/>
                    <a:pt x="1140121" y="345275"/>
                    <a:pt x="1140121" y="336099"/>
                  </a:cubicBezTo>
                  <a:cubicBezTo>
                    <a:pt x="1140121" y="326923"/>
                    <a:pt x="1132713" y="320107"/>
                    <a:pt x="1123983" y="320107"/>
                  </a:cubicBezTo>
                  <a:cubicBezTo>
                    <a:pt x="1115252" y="320107"/>
                    <a:pt x="1107845" y="327448"/>
                    <a:pt x="1107845" y="336099"/>
                  </a:cubicBezTo>
                  <a:moveTo>
                    <a:pt x="1107845" y="290351"/>
                  </a:moveTo>
                  <a:cubicBezTo>
                    <a:pt x="1107845" y="299003"/>
                    <a:pt x="1115252" y="306343"/>
                    <a:pt x="1123983" y="306343"/>
                  </a:cubicBezTo>
                  <a:cubicBezTo>
                    <a:pt x="1132713" y="306343"/>
                    <a:pt x="1140121" y="299527"/>
                    <a:pt x="1140121" y="290351"/>
                  </a:cubicBezTo>
                  <a:cubicBezTo>
                    <a:pt x="1140121" y="281175"/>
                    <a:pt x="1132713" y="274359"/>
                    <a:pt x="1123983" y="274359"/>
                  </a:cubicBezTo>
                  <a:cubicBezTo>
                    <a:pt x="1115252" y="274359"/>
                    <a:pt x="1107845" y="281699"/>
                    <a:pt x="1107845" y="290351"/>
                  </a:cubicBezTo>
                  <a:moveTo>
                    <a:pt x="1107845" y="244603"/>
                  </a:moveTo>
                  <a:cubicBezTo>
                    <a:pt x="1107845" y="253254"/>
                    <a:pt x="1115252" y="260595"/>
                    <a:pt x="1123983" y="260595"/>
                  </a:cubicBezTo>
                  <a:cubicBezTo>
                    <a:pt x="1132713" y="260595"/>
                    <a:pt x="1140121" y="253779"/>
                    <a:pt x="1140121" y="244603"/>
                  </a:cubicBezTo>
                  <a:cubicBezTo>
                    <a:pt x="1140121" y="235427"/>
                    <a:pt x="1132713" y="228610"/>
                    <a:pt x="1123983" y="228610"/>
                  </a:cubicBezTo>
                  <a:cubicBezTo>
                    <a:pt x="1115252" y="228610"/>
                    <a:pt x="1107845" y="235951"/>
                    <a:pt x="1107845" y="244603"/>
                  </a:cubicBezTo>
                  <a:moveTo>
                    <a:pt x="1107845" y="198854"/>
                  </a:moveTo>
                  <a:cubicBezTo>
                    <a:pt x="1107845" y="207506"/>
                    <a:pt x="1115252" y="214847"/>
                    <a:pt x="1123983" y="214847"/>
                  </a:cubicBezTo>
                  <a:cubicBezTo>
                    <a:pt x="1132713" y="214847"/>
                    <a:pt x="1140121" y="208030"/>
                    <a:pt x="1140121" y="198854"/>
                  </a:cubicBezTo>
                  <a:cubicBezTo>
                    <a:pt x="1140121" y="190203"/>
                    <a:pt x="1132713" y="182862"/>
                    <a:pt x="1123983" y="182862"/>
                  </a:cubicBezTo>
                  <a:cubicBezTo>
                    <a:pt x="1115252" y="182862"/>
                    <a:pt x="1107845" y="190203"/>
                    <a:pt x="1107845" y="198854"/>
                  </a:cubicBezTo>
                  <a:moveTo>
                    <a:pt x="1107845" y="153106"/>
                  </a:moveTo>
                  <a:cubicBezTo>
                    <a:pt x="1107845" y="161758"/>
                    <a:pt x="1115252" y="169098"/>
                    <a:pt x="1123983" y="169098"/>
                  </a:cubicBezTo>
                  <a:cubicBezTo>
                    <a:pt x="1132713" y="169098"/>
                    <a:pt x="1140121" y="162282"/>
                    <a:pt x="1140121" y="153106"/>
                  </a:cubicBezTo>
                  <a:cubicBezTo>
                    <a:pt x="1140121" y="143930"/>
                    <a:pt x="1132713" y="137114"/>
                    <a:pt x="1123983" y="137114"/>
                  </a:cubicBezTo>
                  <a:cubicBezTo>
                    <a:pt x="1115252" y="137114"/>
                    <a:pt x="1107845" y="144455"/>
                    <a:pt x="1107845" y="153106"/>
                  </a:cubicBezTo>
                  <a:moveTo>
                    <a:pt x="1107845" y="107358"/>
                  </a:moveTo>
                  <a:cubicBezTo>
                    <a:pt x="1107845" y="116009"/>
                    <a:pt x="1115252" y="123350"/>
                    <a:pt x="1123983" y="123350"/>
                  </a:cubicBezTo>
                  <a:cubicBezTo>
                    <a:pt x="1132713" y="123350"/>
                    <a:pt x="1140121" y="116534"/>
                    <a:pt x="1140121" y="107358"/>
                  </a:cubicBezTo>
                  <a:cubicBezTo>
                    <a:pt x="1140121" y="98706"/>
                    <a:pt x="1132713" y="91366"/>
                    <a:pt x="1123983" y="91366"/>
                  </a:cubicBezTo>
                  <a:cubicBezTo>
                    <a:pt x="1115252" y="91366"/>
                    <a:pt x="1107845" y="98706"/>
                    <a:pt x="1107845" y="107358"/>
                  </a:cubicBezTo>
                  <a:moveTo>
                    <a:pt x="1107845" y="61609"/>
                  </a:moveTo>
                  <a:cubicBezTo>
                    <a:pt x="1107845" y="70261"/>
                    <a:pt x="1115252" y="77602"/>
                    <a:pt x="1123983" y="77602"/>
                  </a:cubicBezTo>
                  <a:cubicBezTo>
                    <a:pt x="1132713" y="77602"/>
                    <a:pt x="1140121" y="70785"/>
                    <a:pt x="1140121" y="61609"/>
                  </a:cubicBezTo>
                  <a:cubicBezTo>
                    <a:pt x="1140121" y="52958"/>
                    <a:pt x="1132713" y="45617"/>
                    <a:pt x="1123983" y="45617"/>
                  </a:cubicBezTo>
                  <a:cubicBezTo>
                    <a:pt x="1115252" y="45617"/>
                    <a:pt x="1107845" y="52958"/>
                    <a:pt x="1107845" y="61609"/>
                  </a:cubicBezTo>
                  <a:moveTo>
                    <a:pt x="1061679" y="336099"/>
                  </a:moveTo>
                  <a:cubicBezTo>
                    <a:pt x="1061679" y="344751"/>
                    <a:pt x="1069086" y="352092"/>
                    <a:pt x="1077817" y="352092"/>
                  </a:cubicBezTo>
                  <a:cubicBezTo>
                    <a:pt x="1086548" y="352092"/>
                    <a:pt x="1093955" y="345275"/>
                    <a:pt x="1093955" y="336099"/>
                  </a:cubicBezTo>
                  <a:cubicBezTo>
                    <a:pt x="1093955" y="326923"/>
                    <a:pt x="1086548" y="320107"/>
                    <a:pt x="1077817" y="320107"/>
                  </a:cubicBezTo>
                  <a:cubicBezTo>
                    <a:pt x="1069086" y="320107"/>
                    <a:pt x="1061679" y="327448"/>
                    <a:pt x="1061679" y="336099"/>
                  </a:cubicBezTo>
                  <a:moveTo>
                    <a:pt x="1061679" y="290351"/>
                  </a:moveTo>
                  <a:cubicBezTo>
                    <a:pt x="1061679" y="299003"/>
                    <a:pt x="1069086" y="306343"/>
                    <a:pt x="1077817" y="306343"/>
                  </a:cubicBezTo>
                  <a:cubicBezTo>
                    <a:pt x="1086548" y="306343"/>
                    <a:pt x="1093955" y="299527"/>
                    <a:pt x="1093955" y="290351"/>
                  </a:cubicBezTo>
                  <a:cubicBezTo>
                    <a:pt x="1093955" y="281175"/>
                    <a:pt x="1086548" y="274359"/>
                    <a:pt x="1077817" y="274359"/>
                  </a:cubicBezTo>
                  <a:cubicBezTo>
                    <a:pt x="1069086" y="274359"/>
                    <a:pt x="1061679" y="281699"/>
                    <a:pt x="1061679" y="290351"/>
                  </a:cubicBezTo>
                  <a:moveTo>
                    <a:pt x="1061679" y="244603"/>
                  </a:moveTo>
                  <a:cubicBezTo>
                    <a:pt x="1061679" y="253254"/>
                    <a:pt x="1069086" y="260595"/>
                    <a:pt x="1077817" y="260595"/>
                  </a:cubicBezTo>
                  <a:cubicBezTo>
                    <a:pt x="1086548" y="260595"/>
                    <a:pt x="1093955" y="253779"/>
                    <a:pt x="1093955" y="244603"/>
                  </a:cubicBezTo>
                  <a:cubicBezTo>
                    <a:pt x="1093955" y="235427"/>
                    <a:pt x="1086548" y="228610"/>
                    <a:pt x="1077817" y="228610"/>
                  </a:cubicBezTo>
                  <a:cubicBezTo>
                    <a:pt x="1069086" y="228610"/>
                    <a:pt x="1061679" y="235951"/>
                    <a:pt x="1061679" y="244603"/>
                  </a:cubicBezTo>
                  <a:moveTo>
                    <a:pt x="1061679" y="198854"/>
                  </a:moveTo>
                  <a:cubicBezTo>
                    <a:pt x="1061679" y="207506"/>
                    <a:pt x="1069086" y="214847"/>
                    <a:pt x="1077817" y="214847"/>
                  </a:cubicBezTo>
                  <a:cubicBezTo>
                    <a:pt x="1086548" y="214847"/>
                    <a:pt x="1093955" y="208030"/>
                    <a:pt x="1093955" y="198854"/>
                  </a:cubicBezTo>
                  <a:cubicBezTo>
                    <a:pt x="1093955" y="190203"/>
                    <a:pt x="1086548" y="182862"/>
                    <a:pt x="1077817" y="182862"/>
                  </a:cubicBezTo>
                  <a:cubicBezTo>
                    <a:pt x="1069086" y="182862"/>
                    <a:pt x="1061679" y="190203"/>
                    <a:pt x="1061679" y="198854"/>
                  </a:cubicBezTo>
                  <a:moveTo>
                    <a:pt x="1061679" y="153106"/>
                  </a:moveTo>
                  <a:cubicBezTo>
                    <a:pt x="1061679" y="161758"/>
                    <a:pt x="1069086" y="169098"/>
                    <a:pt x="1077817" y="169098"/>
                  </a:cubicBezTo>
                  <a:cubicBezTo>
                    <a:pt x="1086548" y="169098"/>
                    <a:pt x="1093955" y="162282"/>
                    <a:pt x="1093955" y="153106"/>
                  </a:cubicBezTo>
                  <a:cubicBezTo>
                    <a:pt x="1093955" y="143930"/>
                    <a:pt x="1086548" y="137114"/>
                    <a:pt x="1077817" y="137114"/>
                  </a:cubicBezTo>
                  <a:cubicBezTo>
                    <a:pt x="1069086" y="137114"/>
                    <a:pt x="1061679" y="144455"/>
                    <a:pt x="1061679" y="153106"/>
                  </a:cubicBezTo>
                  <a:moveTo>
                    <a:pt x="1061679" y="107358"/>
                  </a:moveTo>
                  <a:cubicBezTo>
                    <a:pt x="1061679" y="116009"/>
                    <a:pt x="1069086" y="123350"/>
                    <a:pt x="1077817" y="123350"/>
                  </a:cubicBezTo>
                  <a:cubicBezTo>
                    <a:pt x="1086548" y="123350"/>
                    <a:pt x="1093955" y="116534"/>
                    <a:pt x="1093955" y="107358"/>
                  </a:cubicBezTo>
                  <a:cubicBezTo>
                    <a:pt x="1093955" y="98706"/>
                    <a:pt x="1086548" y="91366"/>
                    <a:pt x="1077817" y="91366"/>
                  </a:cubicBezTo>
                  <a:cubicBezTo>
                    <a:pt x="1069086" y="91366"/>
                    <a:pt x="1061679" y="98706"/>
                    <a:pt x="1061679" y="107358"/>
                  </a:cubicBezTo>
                  <a:moveTo>
                    <a:pt x="1061679" y="61609"/>
                  </a:moveTo>
                  <a:cubicBezTo>
                    <a:pt x="1061679" y="70261"/>
                    <a:pt x="1069086" y="77602"/>
                    <a:pt x="1077817" y="77602"/>
                  </a:cubicBezTo>
                  <a:cubicBezTo>
                    <a:pt x="1086548" y="77602"/>
                    <a:pt x="1093955" y="70785"/>
                    <a:pt x="1093955" y="61609"/>
                  </a:cubicBezTo>
                  <a:cubicBezTo>
                    <a:pt x="1093955" y="52958"/>
                    <a:pt x="1086548" y="45617"/>
                    <a:pt x="1077817" y="45617"/>
                  </a:cubicBezTo>
                  <a:cubicBezTo>
                    <a:pt x="1069086" y="45617"/>
                    <a:pt x="1061679" y="52958"/>
                    <a:pt x="1061679" y="61609"/>
                  </a:cubicBezTo>
                  <a:moveTo>
                    <a:pt x="1015513" y="336099"/>
                  </a:moveTo>
                  <a:cubicBezTo>
                    <a:pt x="1015513" y="344751"/>
                    <a:pt x="1022921" y="352092"/>
                    <a:pt x="1031651" y="352092"/>
                  </a:cubicBezTo>
                  <a:cubicBezTo>
                    <a:pt x="1040382" y="352092"/>
                    <a:pt x="1047790" y="345275"/>
                    <a:pt x="1047790" y="336099"/>
                  </a:cubicBezTo>
                  <a:cubicBezTo>
                    <a:pt x="1047790" y="326923"/>
                    <a:pt x="1040382" y="320107"/>
                    <a:pt x="1031651" y="320107"/>
                  </a:cubicBezTo>
                  <a:cubicBezTo>
                    <a:pt x="1022921" y="320107"/>
                    <a:pt x="1015513" y="327448"/>
                    <a:pt x="1015513" y="336099"/>
                  </a:cubicBezTo>
                  <a:moveTo>
                    <a:pt x="1015513" y="290351"/>
                  </a:moveTo>
                  <a:cubicBezTo>
                    <a:pt x="1015513" y="299003"/>
                    <a:pt x="1022921" y="306343"/>
                    <a:pt x="1031651" y="306343"/>
                  </a:cubicBezTo>
                  <a:cubicBezTo>
                    <a:pt x="1040382" y="306343"/>
                    <a:pt x="1047790" y="299527"/>
                    <a:pt x="1047790" y="290351"/>
                  </a:cubicBezTo>
                  <a:cubicBezTo>
                    <a:pt x="1047790" y="281175"/>
                    <a:pt x="1040382" y="274359"/>
                    <a:pt x="1031651" y="274359"/>
                  </a:cubicBezTo>
                  <a:cubicBezTo>
                    <a:pt x="1022921" y="274359"/>
                    <a:pt x="1015513" y="281699"/>
                    <a:pt x="1015513" y="290351"/>
                  </a:cubicBezTo>
                  <a:moveTo>
                    <a:pt x="1015513" y="244603"/>
                  </a:moveTo>
                  <a:cubicBezTo>
                    <a:pt x="1015513" y="253254"/>
                    <a:pt x="1022921" y="260595"/>
                    <a:pt x="1031651" y="260595"/>
                  </a:cubicBezTo>
                  <a:cubicBezTo>
                    <a:pt x="1040382" y="260595"/>
                    <a:pt x="1047790" y="253779"/>
                    <a:pt x="1047790" y="244603"/>
                  </a:cubicBezTo>
                  <a:cubicBezTo>
                    <a:pt x="1047790" y="235427"/>
                    <a:pt x="1040382" y="228610"/>
                    <a:pt x="1031651" y="228610"/>
                  </a:cubicBezTo>
                  <a:cubicBezTo>
                    <a:pt x="1022921" y="228610"/>
                    <a:pt x="1015513" y="235951"/>
                    <a:pt x="1015513" y="244603"/>
                  </a:cubicBezTo>
                  <a:moveTo>
                    <a:pt x="1015513" y="198854"/>
                  </a:moveTo>
                  <a:cubicBezTo>
                    <a:pt x="1015513" y="207506"/>
                    <a:pt x="1022921" y="214847"/>
                    <a:pt x="1031651" y="214847"/>
                  </a:cubicBezTo>
                  <a:cubicBezTo>
                    <a:pt x="1040382" y="214847"/>
                    <a:pt x="1047790" y="208030"/>
                    <a:pt x="1047790" y="198854"/>
                  </a:cubicBezTo>
                  <a:cubicBezTo>
                    <a:pt x="1047790" y="190203"/>
                    <a:pt x="1040382" y="182862"/>
                    <a:pt x="1031651" y="182862"/>
                  </a:cubicBezTo>
                  <a:cubicBezTo>
                    <a:pt x="1022921" y="182862"/>
                    <a:pt x="1015513" y="190203"/>
                    <a:pt x="1015513" y="198854"/>
                  </a:cubicBezTo>
                  <a:moveTo>
                    <a:pt x="1015513" y="153106"/>
                  </a:moveTo>
                  <a:cubicBezTo>
                    <a:pt x="1015513" y="161758"/>
                    <a:pt x="1022921" y="169098"/>
                    <a:pt x="1031651" y="169098"/>
                  </a:cubicBezTo>
                  <a:cubicBezTo>
                    <a:pt x="1040382" y="169098"/>
                    <a:pt x="1047790" y="162282"/>
                    <a:pt x="1047790" y="153106"/>
                  </a:cubicBezTo>
                  <a:cubicBezTo>
                    <a:pt x="1047790" y="143930"/>
                    <a:pt x="1040382" y="137114"/>
                    <a:pt x="1031651" y="137114"/>
                  </a:cubicBezTo>
                  <a:cubicBezTo>
                    <a:pt x="1022921" y="137114"/>
                    <a:pt x="1015513" y="144455"/>
                    <a:pt x="1015513" y="153106"/>
                  </a:cubicBezTo>
                  <a:moveTo>
                    <a:pt x="1015513" y="107358"/>
                  </a:moveTo>
                  <a:cubicBezTo>
                    <a:pt x="1015513" y="116009"/>
                    <a:pt x="1022921" y="123350"/>
                    <a:pt x="1031651" y="123350"/>
                  </a:cubicBezTo>
                  <a:cubicBezTo>
                    <a:pt x="1040382" y="123350"/>
                    <a:pt x="1047790" y="116534"/>
                    <a:pt x="1047790" y="107358"/>
                  </a:cubicBezTo>
                  <a:cubicBezTo>
                    <a:pt x="1047790" y="98706"/>
                    <a:pt x="1040382" y="91366"/>
                    <a:pt x="1031651" y="91366"/>
                  </a:cubicBezTo>
                  <a:cubicBezTo>
                    <a:pt x="1022921" y="91366"/>
                    <a:pt x="1015513" y="98706"/>
                    <a:pt x="1015513" y="107358"/>
                  </a:cubicBezTo>
                  <a:moveTo>
                    <a:pt x="1015513" y="61609"/>
                  </a:moveTo>
                  <a:cubicBezTo>
                    <a:pt x="1015513" y="70261"/>
                    <a:pt x="1022921" y="77602"/>
                    <a:pt x="1031651" y="77602"/>
                  </a:cubicBezTo>
                  <a:cubicBezTo>
                    <a:pt x="1040382" y="77602"/>
                    <a:pt x="1047790" y="70785"/>
                    <a:pt x="1047790" y="61609"/>
                  </a:cubicBezTo>
                  <a:cubicBezTo>
                    <a:pt x="1047790" y="52958"/>
                    <a:pt x="1040382" y="45617"/>
                    <a:pt x="1031651" y="45617"/>
                  </a:cubicBezTo>
                  <a:cubicBezTo>
                    <a:pt x="1022921" y="45617"/>
                    <a:pt x="1015513" y="52958"/>
                    <a:pt x="1015513" y="61609"/>
                  </a:cubicBezTo>
                  <a:moveTo>
                    <a:pt x="969348" y="381848"/>
                  </a:moveTo>
                  <a:cubicBezTo>
                    <a:pt x="969348" y="390499"/>
                    <a:pt x="976755" y="397840"/>
                    <a:pt x="985486" y="397840"/>
                  </a:cubicBezTo>
                  <a:cubicBezTo>
                    <a:pt x="994216" y="397840"/>
                    <a:pt x="1001624" y="391024"/>
                    <a:pt x="1001624" y="381848"/>
                  </a:cubicBezTo>
                  <a:cubicBezTo>
                    <a:pt x="1001624" y="373196"/>
                    <a:pt x="994216" y="365855"/>
                    <a:pt x="985486" y="365855"/>
                  </a:cubicBezTo>
                  <a:cubicBezTo>
                    <a:pt x="976755" y="365855"/>
                    <a:pt x="969348" y="373196"/>
                    <a:pt x="969348" y="381848"/>
                  </a:cubicBezTo>
                  <a:moveTo>
                    <a:pt x="969348" y="336099"/>
                  </a:moveTo>
                  <a:cubicBezTo>
                    <a:pt x="969348" y="344751"/>
                    <a:pt x="976755" y="352092"/>
                    <a:pt x="985486" y="352092"/>
                  </a:cubicBezTo>
                  <a:cubicBezTo>
                    <a:pt x="994216" y="352092"/>
                    <a:pt x="1001624" y="345275"/>
                    <a:pt x="1001624" y="336099"/>
                  </a:cubicBezTo>
                  <a:cubicBezTo>
                    <a:pt x="1001624" y="326923"/>
                    <a:pt x="994216" y="320107"/>
                    <a:pt x="985486" y="320107"/>
                  </a:cubicBezTo>
                  <a:cubicBezTo>
                    <a:pt x="976755" y="320107"/>
                    <a:pt x="969348" y="327448"/>
                    <a:pt x="969348" y="336099"/>
                  </a:cubicBezTo>
                  <a:moveTo>
                    <a:pt x="969348" y="290351"/>
                  </a:moveTo>
                  <a:cubicBezTo>
                    <a:pt x="969348" y="299003"/>
                    <a:pt x="976755" y="306343"/>
                    <a:pt x="985486" y="306343"/>
                  </a:cubicBezTo>
                  <a:cubicBezTo>
                    <a:pt x="994216" y="306343"/>
                    <a:pt x="1001624" y="299527"/>
                    <a:pt x="1001624" y="290351"/>
                  </a:cubicBezTo>
                  <a:cubicBezTo>
                    <a:pt x="1001624" y="281175"/>
                    <a:pt x="994216" y="274359"/>
                    <a:pt x="985486" y="274359"/>
                  </a:cubicBezTo>
                  <a:cubicBezTo>
                    <a:pt x="976755" y="274359"/>
                    <a:pt x="969348" y="281699"/>
                    <a:pt x="969348" y="290351"/>
                  </a:cubicBezTo>
                  <a:moveTo>
                    <a:pt x="969348" y="244603"/>
                  </a:moveTo>
                  <a:cubicBezTo>
                    <a:pt x="969348" y="253254"/>
                    <a:pt x="976755" y="260595"/>
                    <a:pt x="985486" y="260595"/>
                  </a:cubicBezTo>
                  <a:cubicBezTo>
                    <a:pt x="994216" y="260595"/>
                    <a:pt x="1001624" y="253779"/>
                    <a:pt x="1001624" y="244603"/>
                  </a:cubicBezTo>
                  <a:cubicBezTo>
                    <a:pt x="1001624" y="235427"/>
                    <a:pt x="994216" y="228610"/>
                    <a:pt x="985486" y="228610"/>
                  </a:cubicBezTo>
                  <a:cubicBezTo>
                    <a:pt x="976755" y="228610"/>
                    <a:pt x="969348" y="235951"/>
                    <a:pt x="969348" y="244603"/>
                  </a:cubicBezTo>
                  <a:moveTo>
                    <a:pt x="969348" y="198854"/>
                  </a:moveTo>
                  <a:cubicBezTo>
                    <a:pt x="969348" y="207506"/>
                    <a:pt x="976755" y="214847"/>
                    <a:pt x="985486" y="214847"/>
                  </a:cubicBezTo>
                  <a:cubicBezTo>
                    <a:pt x="994216" y="214847"/>
                    <a:pt x="1001624" y="208030"/>
                    <a:pt x="1001624" y="198854"/>
                  </a:cubicBezTo>
                  <a:cubicBezTo>
                    <a:pt x="1001624" y="190203"/>
                    <a:pt x="994216" y="182862"/>
                    <a:pt x="985486" y="182862"/>
                  </a:cubicBezTo>
                  <a:cubicBezTo>
                    <a:pt x="976755" y="182862"/>
                    <a:pt x="969348" y="190203"/>
                    <a:pt x="969348" y="198854"/>
                  </a:cubicBezTo>
                  <a:moveTo>
                    <a:pt x="969348" y="153106"/>
                  </a:moveTo>
                  <a:cubicBezTo>
                    <a:pt x="969348" y="161758"/>
                    <a:pt x="976755" y="169098"/>
                    <a:pt x="985486" y="169098"/>
                  </a:cubicBezTo>
                  <a:cubicBezTo>
                    <a:pt x="994216" y="169098"/>
                    <a:pt x="1001624" y="162282"/>
                    <a:pt x="1001624" y="153106"/>
                  </a:cubicBezTo>
                  <a:cubicBezTo>
                    <a:pt x="1001624" y="143930"/>
                    <a:pt x="994216" y="137114"/>
                    <a:pt x="985486" y="137114"/>
                  </a:cubicBezTo>
                  <a:cubicBezTo>
                    <a:pt x="976755" y="137114"/>
                    <a:pt x="969348" y="144455"/>
                    <a:pt x="969348" y="153106"/>
                  </a:cubicBezTo>
                  <a:moveTo>
                    <a:pt x="969348" y="107358"/>
                  </a:moveTo>
                  <a:cubicBezTo>
                    <a:pt x="969348" y="116009"/>
                    <a:pt x="976755" y="123350"/>
                    <a:pt x="985486" y="123350"/>
                  </a:cubicBezTo>
                  <a:cubicBezTo>
                    <a:pt x="994216" y="123350"/>
                    <a:pt x="1001624" y="116534"/>
                    <a:pt x="1001624" y="107358"/>
                  </a:cubicBezTo>
                  <a:cubicBezTo>
                    <a:pt x="1001624" y="98706"/>
                    <a:pt x="994216" y="91366"/>
                    <a:pt x="985486" y="91366"/>
                  </a:cubicBezTo>
                  <a:cubicBezTo>
                    <a:pt x="976755" y="91366"/>
                    <a:pt x="969348" y="98706"/>
                    <a:pt x="969348" y="107358"/>
                  </a:cubicBezTo>
                  <a:moveTo>
                    <a:pt x="969348" y="61609"/>
                  </a:moveTo>
                  <a:cubicBezTo>
                    <a:pt x="969348" y="70261"/>
                    <a:pt x="976755" y="77602"/>
                    <a:pt x="985486" y="77602"/>
                  </a:cubicBezTo>
                  <a:cubicBezTo>
                    <a:pt x="994216" y="77602"/>
                    <a:pt x="1001624" y="70785"/>
                    <a:pt x="1001624" y="61609"/>
                  </a:cubicBezTo>
                  <a:cubicBezTo>
                    <a:pt x="1001624" y="52958"/>
                    <a:pt x="994216" y="45617"/>
                    <a:pt x="985486" y="45617"/>
                  </a:cubicBezTo>
                  <a:cubicBezTo>
                    <a:pt x="976755" y="45617"/>
                    <a:pt x="969348" y="52958"/>
                    <a:pt x="969348" y="61609"/>
                  </a:cubicBezTo>
                  <a:moveTo>
                    <a:pt x="923182" y="473344"/>
                  </a:moveTo>
                  <a:cubicBezTo>
                    <a:pt x="923182" y="481996"/>
                    <a:pt x="930589" y="489337"/>
                    <a:pt x="939320" y="489337"/>
                  </a:cubicBezTo>
                  <a:cubicBezTo>
                    <a:pt x="948050" y="489337"/>
                    <a:pt x="955458" y="481996"/>
                    <a:pt x="955458" y="473344"/>
                  </a:cubicBezTo>
                  <a:cubicBezTo>
                    <a:pt x="955458" y="464693"/>
                    <a:pt x="948050" y="457352"/>
                    <a:pt x="939320" y="457352"/>
                  </a:cubicBezTo>
                  <a:cubicBezTo>
                    <a:pt x="930061" y="457352"/>
                    <a:pt x="923182" y="464693"/>
                    <a:pt x="923182" y="473344"/>
                  </a:cubicBezTo>
                  <a:moveTo>
                    <a:pt x="923182" y="427596"/>
                  </a:moveTo>
                  <a:cubicBezTo>
                    <a:pt x="923182" y="436247"/>
                    <a:pt x="930589" y="443588"/>
                    <a:pt x="939320" y="443588"/>
                  </a:cubicBezTo>
                  <a:cubicBezTo>
                    <a:pt x="948050" y="443588"/>
                    <a:pt x="955458" y="436247"/>
                    <a:pt x="955458" y="427596"/>
                  </a:cubicBezTo>
                  <a:cubicBezTo>
                    <a:pt x="955458" y="418944"/>
                    <a:pt x="948050" y="411604"/>
                    <a:pt x="939320" y="411604"/>
                  </a:cubicBezTo>
                  <a:cubicBezTo>
                    <a:pt x="930061" y="411604"/>
                    <a:pt x="923182" y="418944"/>
                    <a:pt x="923182" y="427596"/>
                  </a:cubicBezTo>
                  <a:moveTo>
                    <a:pt x="923182" y="381848"/>
                  </a:moveTo>
                  <a:cubicBezTo>
                    <a:pt x="923182" y="390499"/>
                    <a:pt x="930589" y="397840"/>
                    <a:pt x="939320" y="397840"/>
                  </a:cubicBezTo>
                  <a:cubicBezTo>
                    <a:pt x="948050" y="397840"/>
                    <a:pt x="955458" y="391024"/>
                    <a:pt x="955458" y="381848"/>
                  </a:cubicBezTo>
                  <a:cubicBezTo>
                    <a:pt x="955458" y="373196"/>
                    <a:pt x="948050" y="365855"/>
                    <a:pt x="939320" y="365855"/>
                  </a:cubicBezTo>
                  <a:cubicBezTo>
                    <a:pt x="930589" y="365855"/>
                    <a:pt x="923182" y="373196"/>
                    <a:pt x="923182" y="381848"/>
                  </a:cubicBezTo>
                  <a:moveTo>
                    <a:pt x="923182" y="336099"/>
                  </a:moveTo>
                  <a:cubicBezTo>
                    <a:pt x="923182" y="344751"/>
                    <a:pt x="930589" y="352092"/>
                    <a:pt x="939320" y="352092"/>
                  </a:cubicBezTo>
                  <a:cubicBezTo>
                    <a:pt x="948050" y="352092"/>
                    <a:pt x="955458" y="345275"/>
                    <a:pt x="955458" y="336099"/>
                  </a:cubicBezTo>
                  <a:cubicBezTo>
                    <a:pt x="955458" y="326923"/>
                    <a:pt x="948050" y="320107"/>
                    <a:pt x="939320" y="320107"/>
                  </a:cubicBezTo>
                  <a:cubicBezTo>
                    <a:pt x="930589" y="320107"/>
                    <a:pt x="923182" y="327448"/>
                    <a:pt x="923182" y="336099"/>
                  </a:cubicBezTo>
                  <a:moveTo>
                    <a:pt x="923182" y="290351"/>
                  </a:moveTo>
                  <a:cubicBezTo>
                    <a:pt x="923182" y="299003"/>
                    <a:pt x="930589" y="306343"/>
                    <a:pt x="939320" y="306343"/>
                  </a:cubicBezTo>
                  <a:cubicBezTo>
                    <a:pt x="948050" y="306343"/>
                    <a:pt x="955458" y="299527"/>
                    <a:pt x="955458" y="290351"/>
                  </a:cubicBezTo>
                  <a:cubicBezTo>
                    <a:pt x="955458" y="281175"/>
                    <a:pt x="948050" y="274359"/>
                    <a:pt x="939320" y="274359"/>
                  </a:cubicBezTo>
                  <a:cubicBezTo>
                    <a:pt x="930589" y="274359"/>
                    <a:pt x="923182" y="281699"/>
                    <a:pt x="923182" y="290351"/>
                  </a:cubicBezTo>
                  <a:moveTo>
                    <a:pt x="923182" y="244603"/>
                  </a:moveTo>
                  <a:cubicBezTo>
                    <a:pt x="923182" y="253254"/>
                    <a:pt x="930589" y="260595"/>
                    <a:pt x="939320" y="260595"/>
                  </a:cubicBezTo>
                  <a:cubicBezTo>
                    <a:pt x="948050" y="260595"/>
                    <a:pt x="955458" y="253779"/>
                    <a:pt x="955458" y="244603"/>
                  </a:cubicBezTo>
                  <a:cubicBezTo>
                    <a:pt x="955458" y="235427"/>
                    <a:pt x="948050" y="228610"/>
                    <a:pt x="939320" y="228610"/>
                  </a:cubicBezTo>
                  <a:cubicBezTo>
                    <a:pt x="930589" y="228610"/>
                    <a:pt x="923182" y="235951"/>
                    <a:pt x="923182" y="244603"/>
                  </a:cubicBezTo>
                  <a:moveTo>
                    <a:pt x="923182" y="198854"/>
                  </a:moveTo>
                  <a:cubicBezTo>
                    <a:pt x="923182" y="207506"/>
                    <a:pt x="930589" y="214847"/>
                    <a:pt x="939320" y="214847"/>
                  </a:cubicBezTo>
                  <a:cubicBezTo>
                    <a:pt x="948050" y="214847"/>
                    <a:pt x="955458" y="208030"/>
                    <a:pt x="955458" y="198854"/>
                  </a:cubicBezTo>
                  <a:cubicBezTo>
                    <a:pt x="955458" y="190203"/>
                    <a:pt x="948050" y="182862"/>
                    <a:pt x="939320" y="182862"/>
                  </a:cubicBezTo>
                  <a:cubicBezTo>
                    <a:pt x="930589" y="182862"/>
                    <a:pt x="923182" y="190203"/>
                    <a:pt x="923182" y="198854"/>
                  </a:cubicBezTo>
                  <a:moveTo>
                    <a:pt x="923182" y="153106"/>
                  </a:moveTo>
                  <a:cubicBezTo>
                    <a:pt x="923182" y="161758"/>
                    <a:pt x="930589" y="169098"/>
                    <a:pt x="939320" y="169098"/>
                  </a:cubicBezTo>
                  <a:cubicBezTo>
                    <a:pt x="948050" y="169098"/>
                    <a:pt x="955458" y="162282"/>
                    <a:pt x="955458" y="153106"/>
                  </a:cubicBezTo>
                  <a:cubicBezTo>
                    <a:pt x="955458" y="143930"/>
                    <a:pt x="948050" y="137114"/>
                    <a:pt x="939320" y="137114"/>
                  </a:cubicBezTo>
                  <a:cubicBezTo>
                    <a:pt x="930589" y="137114"/>
                    <a:pt x="923182" y="144455"/>
                    <a:pt x="923182" y="153106"/>
                  </a:cubicBezTo>
                  <a:moveTo>
                    <a:pt x="923182" y="107358"/>
                  </a:moveTo>
                  <a:cubicBezTo>
                    <a:pt x="923182" y="116009"/>
                    <a:pt x="930589" y="123350"/>
                    <a:pt x="939320" y="123350"/>
                  </a:cubicBezTo>
                  <a:cubicBezTo>
                    <a:pt x="948050" y="123350"/>
                    <a:pt x="955458" y="116534"/>
                    <a:pt x="955458" y="107358"/>
                  </a:cubicBezTo>
                  <a:cubicBezTo>
                    <a:pt x="955458" y="98706"/>
                    <a:pt x="948050" y="91366"/>
                    <a:pt x="939320" y="91366"/>
                  </a:cubicBezTo>
                  <a:cubicBezTo>
                    <a:pt x="930589" y="91366"/>
                    <a:pt x="923182" y="98706"/>
                    <a:pt x="923182" y="107358"/>
                  </a:cubicBezTo>
                  <a:moveTo>
                    <a:pt x="923182" y="61609"/>
                  </a:moveTo>
                  <a:cubicBezTo>
                    <a:pt x="923182" y="70261"/>
                    <a:pt x="930589" y="77602"/>
                    <a:pt x="939320" y="77602"/>
                  </a:cubicBezTo>
                  <a:cubicBezTo>
                    <a:pt x="948050" y="77602"/>
                    <a:pt x="955458" y="70785"/>
                    <a:pt x="955458" y="61609"/>
                  </a:cubicBezTo>
                  <a:cubicBezTo>
                    <a:pt x="955458" y="52958"/>
                    <a:pt x="948050" y="45617"/>
                    <a:pt x="939320" y="45617"/>
                  </a:cubicBezTo>
                  <a:cubicBezTo>
                    <a:pt x="930589" y="45617"/>
                    <a:pt x="923182" y="52958"/>
                    <a:pt x="923182" y="61609"/>
                  </a:cubicBezTo>
                  <a:moveTo>
                    <a:pt x="877016" y="427596"/>
                  </a:moveTo>
                  <a:cubicBezTo>
                    <a:pt x="877016" y="436247"/>
                    <a:pt x="884424" y="443588"/>
                    <a:pt x="893154" y="443588"/>
                  </a:cubicBezTo>
                  <a:cubicBezTo>
                    <a:pt x="901885" y="443588"/>
                    <a:pt x="909292" y="436247"/>
                    <a:pt x="909292" y="427596"/>
                  </a:cubicBezTo>
                  <a:cubicBezTo>
                    <a:pt x="909292" y="418944"/>
                    <a:pt x="901885" y="411604"/>
                    <a:pt x="893154" y="411604"/>
                  </a:cubicBezTo>
                  <a:cubicBezTo>
                    <a:pt x="883895" y="411604"/>
                    <a:pt x="877016" y="418944"/>
                    <a:pt x="877016" y="427596"/>
                  </a:cubicBezTo>
                  <a:moveTo>
                    <a:pt x="877016" y="381848"/>
                  </a:moveTo>
                  <a:cubicBezTo>
                    <a:pt x="877016" y="390499"/>
                    <a:pt x="884424" y="397840"/>
                    <a:pt x="893154" y="397840"/>
                  </a:cubicBezTo>
                  <a:cubicBezTo>
                    <a:pt x="901885" y="397840"/>
                    <a:pt x="909292" y="391024"/>
                    <a:pt x="909292" y="381848"/>
                  </a:cubicBezTo>
                  <a:cubicBezTo>
                    <a:pt x="909292" y="373196"/>
                    <a:pt x="901885" y="365855"/>
                    <a:pt x="893154" y="365855"/>
                  </a:cubicBezTo>
                  <a:cubicBezTo>
                    <a:pt x="884424" y="365855"/>
                    <a:pt x="877016" y="373196"/>
                    <a:pt x="877016" y="381848"/>
                  </a:cubicBezTo>
                  <a:moveTo>
                    <a:pt x="877016" y="336099"/>
                  </a:moveTo>
                  <a:cubicBezTo>
                    <a:pt x="877016" y="344751"/>
                    <a:pt x="884424" y="352092"/>
                    <a:pt x="893154" y="352092"/>
                  </a:cubicBezTo>
                  <a:cubicBezTo>
                    <a:pt x="901885" y="352092"/>
                    <a:pt x="909292" y="345275"/>
                    <a:pt x="909292" y="336099"/>
                  </a:cubicBezTo>
                  <a:cubicBezTo>
                    <a:pt x="909292" y="326923"/>
                    <a:pt x="901885" y="320107"/>
                    <a:pt x="893154" y="320107"/>
                  </a:cubicBezTo>
                  <a:cubicBezTo>
                    <a:pt x="884424" y="320107"/>
                    <a:pt x="877016" y="327448"/>
                    <a:pt x="877016" y="336099"/>
                  </a:cubicBezTo>
                  <a:moveTo>
                    <a:pt x="877016" y="290351"/>
                  </a:moveTo>
                  <a:cubicBezTo>
                    <a:pt x="877016" y="299003"/>
                    <a:pt x="884424" y="306343"/>
                    <a:pt x="893154" y="306343"/>
                  </a:cubicBezTo>
                  <a:cubicBezTo>
                    <a:pt x="901885" y="306343"/>
                    <a:pt x="909292" y="299527"/>
                    <a:pt x="909292" y="290351"/>
                  </a:cubicBezTo>
                  <a:cubicBezTo>
                    <a:pt x="909292" y="281175"/>
                    <a:pt x="901885" y="274359"/>
                    <a:pt x="893154" y="274359"/>
                  </a:cubicBezTo>
                  <a:cubicBezTo>
                    <a:pt x="884424" y="274359"/>
                    <a:pt x="877016" y="281699"/>
                    <a:pt x="877016" y="290351"/>
                  </a:cubicBezTo>
                  <a:moveTo>
                    <a:pt x="877016" y="244603"/>
                  </a:moveTo>
                  <a:cubicBezTo>
                    <a:pt x="877016" y="253254"/>
                    <a:pt x="884424" y="260595"/>
                    <a:pt x="893154" y="260595"/>
                  </a:cubicBezTo>
                  <a:cubicBezTo>
                    <a:pt x="901885" y="260595"/>
                    <a:pt x="909292" y="253779"/>
                    <a:pt x="909292" y="244603"/>
                  </a:cubicBezTo>
                  <a:cubicBezTo>
                    <a:pt x="909292" y="235427"/>
                    <a:pt x="901885" y="228610"/>
                    <a:pt x="893154" y="228610"/>
                  </a:cubicBezTo>
                  <a:cubicBezTo>
                    <a:pt x="884424" y="228610"/>
                    <a:pt x="877016" y="235951"/>
                    <a:pt x="877016" y="244603"/>
                  </a:cubicBezTo>
                  <a:moveTo>
                    <a:pt x="877016" y="198854"/>
                  </a:moveTo>
                  <a:cubicBezTo>
                    <a:pt x="877016" y="207506"/>
                    <a:pt x="884424" y="214847"/>
                    <a:pt x="893154" y="214847"/>
                  </a:cubicBezTo>
                  <a:cubicBezTo>
                    <a:pt x="901885" y="214847"/>
                    <a:pt x="909292" y="208030"/>
                    <a:pt x="909292" y="198854"/>
                  </a:cubicBezTo>
                  <a:cubicBezTo>
                    <a:pt x="909292" y="190203"/>
                    <a:pt x="901885" y="182862"/>
                    <a:pt x="893154" y="182862"/>
                  </a:cubicBezTo>
                  <a:cubicBezTo>
                    <a:pt x="884424" y="182862"/>
                    <a:pt x="877016" y="190203"/>
                    <a:pt x="877016" y="198854"/>
                  </a:cubicBezTo>
                  <a:moveTo>
                    <a:pt x="877016" y="153106"/>
                  </a:moveTo>
                  <a:cubicBezTo>
                    <a:pt x="877016" y="161758"/>
                    <a:pt x="884424" y="169098"/>
                    <a:pt x="893154" y="169098"/>
                  </a:cubicBezTo>
                  <a:cubicBezTo>
                    <a:pt x="901885" y="169098"/>
                    <a:pt x="909292" y="162282"/>
                    <a:pt x="909292" y="153106"/>
                  </a:cubicBezTo>
                  <a:cubicBezTo>
                    <a:pt x="909292" y="143930"/>
                    <a:pt x="901885" y="137114"/>
                    <a:pt x="893154" y="137114"/>
                  </a:cubicBezTo>
                  <a:cubicBezTo>
                    <a:pt x="884424" y="137114"/>
                    <a:pt x="877016" y="144455"/>
                    <a:pt x="877016" y="153106"/>
                  </a:cubicBezTo>
                  <a:moveTo>
                    <a:pt x="877016" y="107358"/>
                  </a:moveTo>
                  <a:cubicBezTo>
                    <a:pt x="877016" y="116009"/>
                    <a:pt x="884424" y="123350"/>
                    <a:pt x="893154" y="123350"/>
                  </a:cubicBezTo>
                  <a:cubicBezTo>
                    <a:pt x="901885" y="123350"/>
                    <a:pt x="909292" y="116534"/>
                    <a:pt x="909292" y="107358"/>
                  </a:cubicBezTo>
                  <a:cubicBezTo>
                    <a:pt x="909292" y="98706"/>
                    <a:pt x="901885" y="91366"/>
                    <a:pt x="893154" y="91366"/>
                  </a:cubicBezTo>
                  <a:cubicBezTo>
                    <a:pt x="884424" y="91366"/>
                    <a:pt x="877016" y="98706"/>
                    <a:pt x="877016" y="107358"/>
                  </a:cubicBezTo>
                  <a:moveTo>
                    <a:pt x="877016" y="61609"/>
                  </a:moveTo>
                  <a:cubicBezTo>
                    <a:pt x="877016" y="70261"/>
                    <a:pt x="884424" y="77602"/>
                    <a:pt x="893154" y="77602"/>
                  </a:cubicBezTo>
                  <a:cubicBezTo>
                    <a:pt x="901885" y="77602"/>
                    <a:pt x="909292" y="70785"/>
                    <a:pt x="909292" y="61609"/>
                  </a:cubicBezTo>
                  <a:cubicBezTo>
                    <a:pt x="909292" y="52958"/>
                    <a:pt x="901885" y="45617"/>
                    <a:pt x="893154" y="45617"/>
                  </a:cubicBezTo>
                  <a:cubicBezTo>
                    <a:pt x="884424" y="45617"/>
                    <a:pt x="877016" y="52958"/>
                    <a:pt x="877016" y="61609"/>
                  </a:cubicBezTo>
                  <a:moveTo>
                    <a:pt x="830851" y="381848"/>
                  </a:moveTo>
                  <a:cubicBezTo>
                    <a:pt x="830851" y="390499"/>
                    <a:pt x="838258" y="397840"/>
                    <a:pt x="846989" y="397840"/>
                  </a:cubicBezTo>
                  <a:cubicBezTo>
                    <a:pt x="855719" y="397840"/>
                    <a:pt x="863127" y="391024"/>
                    <a:pt x="863127" y="381848"/>
                  </a:cubicBezTo>
                  <a:cubicBezTo>
                    <a:pt x="863127" y="373196"/>
                    <a:pt x="855719" y="365855"/>
                    <a:pt x="846989" y="365855"/>
                  </a:cubicBezTo>
                  <a:cubicBezTo>
                    <a:pt x="838258" y="365855"/>
                    <a:pt x="830851" y="373196"/>
                    <a:pt x="830851" y="381848"/>
                  </a:cubicBezTo>
                  <a:moveTo>
                    <a:pt x="830851" y="336099"/>
                  </a:moveTo>
                  <a:cubicBezTo>
                    <a:pt x="830851" y="344751"/>
                    <a:pt x="838258" y="352092"/>
                    <a:pt x="846989" y="352092"/>
                  </a:cubicBezTo>
                  <a:cubicBezTo>
                    <a:pt x="855719" y="352092"/>
                    <a:pt x="863127" y="345275"/>
                    <a:pt x="863127" y="336099"/>
                  </a:cubicBezTo>
                  <a:cubicBezTo>
                    <a:pt x="863127" y="326923"/>
                    <a:pt x="855719" y="320107"/>
                    <a:pt x="846989" y="320107"/>
                  </a:cubicBezTo>
                  <a:cubicBezTo>
                    <a:pt x="838258" y="320107"/>
                    <a:pt x="830851" y="327448"/>
                    <a:pt x="830851" y="336099"/>
                  </a:cubicBezTo>
                  <a:moveTo>
                    <a:pt x="830851" y="290351"/>
                  </a:moveTo>
                  <a:cubicBezTo>
                    <a:pt x="830851" y="299003"/>
                    <a:pt x="838258" y="306343"/>
                    <a:pt x="846989" y="306343"/>
                  </a:cubicBezTo>
                  <a:cubicBezTo>
                    <a:pt x="855719" y="306343"/>
                    <a:pt x="863127" y="299527"/>
                    <a:pt x="863127" y="290351"/>
                  </a:cubicBezTo>
                  <a:cubicBezTo>
                    <a:pt x="863127" y="281175"/>
                    <a:pt x="855719" y="274359"/>
                    <a:pt x="846989" y="274359"/>
                  </a:cubicBezTo>
                  <a:cubicBezTo>
                    <a:pt x="838258" y="274359"/>
                    <a:pt x="830851" y="281699"/>
                    <a:pt x="830851" y="290351"/>
                  </a:cubicBezTo>
                  <a:moveTo>
                    <a:pt x="830851" y="244603"/>
                  </a:moveTo>
                  <a:cubicBezTo>
                    <a:pt x="830851" y="253254"/>
                    <a:pt x="838258" y="260595"/>
                    <a:pt x="846989" y="260595"/>
                  </a:cubicBezTo>
                  <a:cubicBezTo>
                    <a:pt x="855719" y="260595"/>
                    <a:pt x="863127" y="253779"/>
                    <a:pt x="863127" y="244603"/>
                  </a:cubicBezTo>
                  <a:cubicBezTo>
                    <a:pt x="863127" y="235427"/>
                    <a:pt x="855719" y="228610"/>
                    <a:pt x="846989" y="228610"/>
                  </a:cubicBezTo>
                  <a:cubicBezTo>
                    <a:pt x="838258" y="228610"/>
                    <a:pt x="830851" y="235951"/>
                    <a:pt x="830851" y="244603"/>
                  </a:cubicBezTo>
                  <a:moveTo>
                    <a:pt x="830851" y="198854"/>
                  </a:moveTo>
                  <a:cubicBezTo>
                    <a:pt x="830851" y="207506"/>
                    <a:pt x="838258" y="214847"/>
                    <a:pt x="846989" y="214847"/>
                  </a:cubicBezTo>
                  <a:cubicBezTo>
                    <a:pt x="855719" y="214847"/>
                    <a:pt x="863127" y="208030"/>
                    <a:pt x="863127" y="198854"/>
                  </a:cubicBezTo>
                  <a:cubicBezTo>
                    <a:pt x="863127" y="190203"/>
                    <a:pt x="855719" y="182862"/>
                    <a:pt x="846989" y="182862"/>
                  </a:cubicBezTo>
                  <a:cubicBezTo>
                    <a:pt x="838258" y="182862"/>
                    <a:pt x="830851" y="190203"/>
                    <a:pt x="830851" y="198854"/>
                  </a:cubicBezTo>
                  <a:moveTo>
                    <a:pt x="830851" y="153106"/>
                  </a:moveTo>
                  <a:cubicBezTo>
                    <a:pt x="830851" y="161758"/>
                    <a:pt x="838258" y="169098"/>
                    <a:pt x="846989" y="169098"/>
                  </a:cubicBezTo>
                  <a:cubicBezTo>
                    <a:pt x="855719" y="169098"/>
                    <a:pt x="863127" y="162282"/>
                    <a:pt x="863127" y="153106"/>
                  </a:cubicBezTo>
                  <a:cubicBezTo>
                    <a:pt x="863127" y="143930"/>
                    <a:pt x="855719" y="137114"/>
                    <a:pt x="846989" y="137114"/>
                  </a:cubicBezTo>
                  <a:cubicBezTo>
                    <a:pt x="838258" y="137114"/>
                    <a:pt x="830851" y="144455"/>
                    <a:pt x="830851" y="153106"/>
                  </a:cubicBezTo>
                  <a:moveTo>
                    <a:pt x="830851" y="107358"/>
                  </a:moveTo>
                  <a:cubicBezTo>
                    <a:pt x="830851" y="116009"/>
                    <a:pt x="838258" y="123350"/>
                    <a:pt x="846989" y="123350"/>
                  </a:cubicBezTo>
                  <a:cubicBezTo>
                    <a:pt x="855719" y="123350"/>
                    <a:pt x="863127" y="116534"/>
                    <a:pt x="863127" y="107358"/>
                  </a:cubicBezTo>
                  <a:cubicBezTo>
                    <a:pt x="863127" y="98706"/>
                    <a:pt x="855719" y="91366"/>
                    <a:pt x="846989" y="91366"/>
                  </a:cubicBezTo>
                  <a:cubicBezTo>
                    <a:pt x="838258" y="91366"/>
                    <a:pt x="830851" y="98706"/>
                    <a:pt x="830851" y="107358"/>
                  </a:cubicBezTo>
                  <a:moveTo>
                    <a:pt x="830851" y="61609"/>
                  </a:moveTo>
                  <a:cubicBezTo>
                    <a:pt x="830851" y="70261"/>
                    <a:pt x="838258" y="77602"/>
                    <a:pt x="846989" y="77602"/>
                  </a:cubicBezTo>
                  <a:cubicBezTo>
                    <a:pt x="855719" y="77602"/>
                    <a:pt x="863127" y="70785"/>
                    <a:pt x="863127" y="61609"/>
                  </a:cubicBezTo>
                  <a:cubicBezTo>
                    <a:pt x="863127" y="52958"/>
                    <a:pt x="855719" y="45617"/>
                    <a:pt x="846989" y="45617"/>
                  </a:cubicBezTo>
                  <a:cubicBezTo>
                    <a:pt x="838258" y="45617"/>
                    <a:pt x="830851" y="52958"/>
                    <a:pt x="830851" y="61609"/>
                  </a:cubicBezTo>
                  <a:moveTo>
                    <a:pt x="784685" y="290351"/>
                  </a:moveTo>
                  <a:cubicBezTo>
                    <a:pt x="784685" y="299003"/>
                    <a:pt x="792092" y="306343"/>
                    <a:pt x="800823" y="306343"/>
                  </a:cubicBezTo>
                  <a:cubicBezTo>
                    <a:pt x="809553" y="306343"/>
                    <a:pt x="816961" y="299527"/>
                    <a:pt x="816961" y="290351"/>
                  </a:cubicBezTo>
                  <a:cubicBezTo>
                    <a:pt x="816961" y="281175"/>
                    <a:pt x="809553" y="274359"/>
                    <a:pt x="800823" y="274359"/>
                  </a:cubicBezTo>
                  <a:cubicBezTo>
                    <a:pt x="792092" y="274359"/>
                    <a:pt x="784685" y="281699"/>
                    <a:pt x="784685" y="290351"/>
                  </a:cubicBezTo>
                  <a:moveTo>
                    <a:pt x="784685" y="244603"/>
                  </a:moveTo>
                  <a:cubicBezTo>
                    <a:pt x="784685" y="253254"/>
                    <a:pt x="792092" y="260595"/>
                    <a:pt x="800823" y="260595"/>
                  </a:cubicBezTo>
                  <a:cubicBezTo>
                    <a:pt x="809553" y="260595"/>
                    <a:pt x="816961" y="253779"/>
                    <a:pt x="816961" y="244603"/>
                  </a:cubicBezTo>
                  <a:cubicBezTo>
                    <a:pt x="816961" y="235427"/>
                    <a:pt x="809553" y="228610"/>
                    <a:pt x="800823" y="228610"/>
                  </a:cubicBezTo>
                  <a:cubicBezTo>
                    <a:pt x="792092" y="228610"/>
                    <a:pt x="784685" y="235951"/>
                    <a:pt x="784685" y="244603"/>
                  </a:cubicBezTo>
                  <a:moveTo>
                    <a:pt x="784685" y="198854"/>
                  </a:moveTo>
                  <a:cubicBezTo>
                    <a:pt x="784685" y="207506"/>
                    <a:pt x="792092" y="214847"/>
                    <a:pt x="800823" y="214847"/>
                  </a:cubicBezTo>
                  <a:cubicBezTo>
                    <a:pt x="809553" y="214847"/>
                    <a:pt x="816961" y="208030"/>
                    <a:pt x="816961" y="198854"/>
                  </a:cubicBezTo>
                  <a:cubicBezTo>
                    <a:pt x="816961" y="190203"/>
                    <a:pt x="809553" y="182862"/>
                    <a:pt x="800823" y="182862"/>
                  </a:cubicBezTo>
                  <a:cubicBezTo>
                    <a:pt x="792092" y="182862"/>
                    <a:pt x="784685" y="190203"/>
                    <a:pt x="784685" y="198854"/>
                  </a:cubicBezTo>
                  <a:moveTo>
                    <a:pt x="784685" y="153106"/>
                  </a:moveTo>
                  <a:cubicBezTo>
                    <a:pt x="784685" y="161758"/>
                    <a:pt x="792092" y="169098"/>
                    <a:pt x="800823" y="169098"/>
                  </a:cubicBezTo>
                  <a:cubicBezTo>
                    <a:pt x="809553" y="169098"/>
                    <a:pt x="816961" y="162282"/>
                    <a:pt x="816961" y="153106"/>
                  </a:cubicBezTo>
                  <a:cubicBezTo>
                    <a:pt x="816961" y="143930"/>
                    <a:pt x="809553" y="137114"/>
                    <a:pt x="800823" y="137114"/>
                  </a:cubicBezTo>
                  <a:cubicBezTo>
                    <a:pt x="792092" y="137114"/>
                    <a:pt x="784685" y="144455"/>
                    <a:pt x="784685" y="153106"/>
                  </a:cubicBezTo>
                  <a:moveTo>
                    <a:pt x="784685" y="107358"/>
                  </a:moveTo>
                  <a:cubicBezTo>
                    <a:pt x="784685" y="116009"/>
                    <a:pt x="792092" y="123350"/>
                    <a:pt x="800823" y="123350"/>
                  </a:cubicBezTo>
                  <a:cubicBezTo>
                    <a:pt x="809553" y="123350"/>
                    <a:pt x="816961" y="116534"/>
                    <a:pt x="816961" y="107358"/>
                  </a:cubicBezTo>
                  <a:cubicBezTo>
                    <a:pt x="816961" y="98706"/>
                    <a:pt x="809553" y="91366"/>
                    <a:pt x="800823" y="91366"/>
                  </a:cubicBezTo>
                  <a:cubicBezTo>
                    <a:pt x="792092" y="91366"/>
                    <a:pt x="784685" y="98706"/>
                    <a:pt x="784685" y="107358"/>
                  </a:cubicBezTo>
                  <a:moveTo>
                    <a:pt x="784685" y="61609"/>
                  </a:moveTo>
                  <a:cubicBezTo>
                    <a:pt x="784685" y="70261"/>
                    <a:pt x="792092" y="77602"/>
                    <a:pt x="800823" y="77602"/>
                  </a:cubicBezTo>
                  <a:cubicBezTo>
                    <a:pt x="809553" y="77602"/>
                    <a:pt x="816961" y="70785"/>
                    <a:pt x="816961" y="61609"/>
                  </a:cubicBezTo>
                  <a:cubicBezTo>
                    <a:pt x="816961" y="52958"/>
                    <a:pt x="809553" y="45617"/>
                    <a:pt x="800823" y="45617"/>
                  </a:cubicBezTo>
                  <a:cubicBezTo>
                    <a:pt x="792092" y="45617"/>
                    <a:pt x="784685" y="52958"/>
                    <a:pt x="784685" y="61609"/>
                  </a:cubicBezTo>
                  <a:moveTo>
                    <a:pt x="738519" y="336099"/>
                  </a:moveTo>
                  <a:cubicBezTo>
                    <a:pt x="738519" y="344751"/>
                    <a:pt x="745927" y="352092"/>
                    <a:pt x="754657" y="352092"/>
                  </a:cubicBezTo>
                  <a:cubicBezTo>
                    <a:pt x="763388" y="352092"/>
                    <a:pt x="770795" y="345275"/>
                    <a:pt x="770795" y="336099"/>
                  </a:cubicBezTo>
                  <a:cubicBezTo>
                    <a:pt x="770795" y="326923"/>
                    <a:pt x="763388" y="320107"/>
                    <a:pt x="754657" y="320107"/>
                  </a:cubicBezTo>
                  <a:cubicBezTo>
                    <a:pt x="745927" y="320107"/>
                    <a:pt x="738519" y="327448"/>
                    <a:pt x="738519" y="336099"/>
                  </a:cubicBezTo>
                  <a:moveTo>
                    <a:pt x="738519" y="290351"/>
                  </a:moveTo>
                  <a:cubicBezTo>
                    <a:pt x="738519" y="299003"/>
                    <a:pt x="745927" y="306343"/>
                    <a:pt x="754657" y="306343"/>
                  </a:cubicBezTo>
                  <a:cubicBezTo>
                    <a:pt x="763388" y="306343"/>
                    <a:pt x="770795" y="299527"/>
                    <a:pt x="770795" y="290351"/>
                  </a:cubicBezTo>
                  <a:cubicBezTo>
                    <a:pt x="770795" y="281175"/>
                    <a:pt x="763388" y="274359"/>
                    <a:pt x="754657" y="274359"/>
                  </a:cubicBezTo>
                  <a:cubicBezTo>
                    <a:pt x="745927" y="274359"/>
                    <a:pt x="738519" y="281699"/>
                    <a:pt x="738519" y="290351"/>
                  </a:cubicBezTo>
                  <a:moveTo>
                    <a:pt x="738519" y="244603"/>
                  </a:moveTo>
                  <a:cubicBezTo>
                    <a:pt x="738519" y="253254"/>
                    <a:pt x="745927" y="260595"/>
                    <a:pt x="754657" y="260595"/>
                  </a:cubicBezTo>
                  <a:cubicBezTo>
                    <a:pt x="763388" y="260595"/>
                    <a:pt x="770795" y="253779"/>
                    <a:pt x="770795" y="244603"/>
                  </a:cubicBezTo>
                  <a:cubicBezTo>
                    <a:pt x="770795" y="235427"/>
                    <a:pt x="763388" y="228610"/>
                    <a:pt x="754657" y="228610"/>
                  </a:cubicBezTo>
                  <a:cubicBezTo>
                    <a:pt x="745927" y="228610"/>
                    <a:pt x="738519" y="235951"/>
                    <a:pt x="738519" y="244603"/>
                  </a:cubicBezTo>
                  <a:moveTo>
                    <a:pt x="738519" y="198854"/>
                  </a:moveTo>
                  <a:cubicBezTo>
                    <a:pt x="738519" y="207506"/>
                    <a:pt x="745927" y="214847"/>
                    <a:pt x="754657" y="214847"/>
                  </a:cubicBezTo>
                  <a:cubicBezTo>
                    <a:pt x="763388" y="214847"/>
                    <a:pt x="770795" y="208030"/>
                    <a:pt x="770795" y="198854"/>
                  </a:cubicBezTo>
                  <a:cubicBezTo>
                    <a:pt x="770795" y="190203"/>
                    <a:pt x="763388" y="182862"/>
                    <a:pt x="754657" y="182862"/>
                  </a:cubicBezTo>
                  <a:cubicBezTo>
                    <a:pt x="745927" y="182862"/>
                    <a:pt x="738519" y="190203"/>
                    <a:pt x="738519" y="198854"/>
                  </a:cubicBezTo>
                  <a:moveTo>
                    <a:pt x="738519" y="153106"/>
                  </a:moveTo>
                  <a:cubicBezTo>
                    <a:pt x="738519" y="161758"/>
                    <a:pt x="745927" y="169098"/>
                    <a:pt x="754657" y="169098"/>
                  </a:cubicBezTo>
                  <a:cubicBezTo>
                    <a:pt x="763388" y="169098"/>
                    <a:pt x="770795" y="162282"/>
                    <a:pt x="770795" y="153106"/>
                  </a:cubicBezTo>
                  <a:cubicBezTo>
                    <a:pt x="770795" y="143930"/>
                    <a:pt x="763388" y="137114"/>
                    <a:pt x="754657" y="137114"/>
                  </a:cubicBezTo>
                  <a:cubicBezTo>
                    <a:pt x="745927" y="137114"/>
                    <a:pt x="738519" y="144455"/>
                    <a:pt x="738519" y="153106"/>
                  </a:cubicBezTo>
                  <a:moveTo>
                    <a:pt x="738519" y="107358"/>
                  </a:moveTo>
                  <a:cubicBezTo>
                    <a:pt x="738519" y="116009"/>
                    <a:pt x="745927" y="123350"/>
                    <a:pt x="754657" y="123350"/>
                  </a:cubicBezTo>
                  <a:cubicBezTo>
                    <a:pt x="763388" y="123350"/>
                    <a:pt x="770795" y="116534"/>
                    <a:pt x="770795" y="107358"/>
                  </a:cubicBezTo>
                  <a:cubicBezTo>
                    <a:pt x="770795" y="98706"/>
                    <a:pt x="763388" y="91366"/>
                    <a:pt x="754657" y="91366"/>
                  </a:cubicBezTo>
                  <a:cubicBezTo>
                    <a:pt x="745927" y="91366"/>
                    <a:pt x="738519" y="98706"/>
                    <a:pt x="738519" y="107358"/>
                  </a:cubicBezTo>
                  <a:moveTo>
                    <a:pt x="738519" y="61609"/>
                  </a:moveTo>
                  <a:cubicBezTo>
                    <a:pt x="738519" y="70261"/>
                    <a:pt x="745927" y="77602"/>
                    <a:pt x="754657" y="77602"/>
                  </a:cubicBezTo>
                  <a:cubicBezTo>
                    <a:pt x="763388" y="77602"/>
                    <a:pt x="770795" y="70785"/>
                    <a:pt x="770795" y="61609"/>
                  </a:cubicBezTo>
                  <a:cubicBezTo>
                    <a:pt x="770795" y="52958"/>
                    <a:pt x="763388" y="45617"/>
                    <a:pt x="754657" y="45617"/>
                  </a:cubicBezTo>
                  <a:cubicBezTo>
                    <a:pt x="745927" y="45617"/>
                    <a:pt x="738519" y="52958"/>
                    <a:pt x="738519" y="61609"/>
                  </a:cubicBezTo>
                  <a:moveTo>
                    <a:pt x="692353" y="336099"/>
                  </a:moveTo>
                  <a:cubicBezTo>
                    <a:pt x="692353" y="344751"/>
                    <a:pt x="699761" y="352092"/>
                    <a:pt x="708492" y="352092"/>
                  </a:cubicBezTo>
                  <a:cubicBezTo>
                    <a:pt x="717222" y="352092"/>
                    <a:pt x="724630" y="345275"/>
                    <a:pt x="724630" y="336099"/>
                  </a:cubicBezTo>
                  <a:cubicBezTo>
                    <a:pt x="724630" y="326923"/>
                    <a:pt x="717222" y="320107"/>
                    <a:pt x="708492" y="320107"/>
                  </a:cubicBezTo>
                  <a:cubicBezTo>
                    <a:pt x="699761" y="320107"/>
                    <a:pt x="692353" y="327448"/>
                    <a:pt x="692353" y="336099"/>
                  </a:cubicBezTo>
                  <a:moveTo>
                    <a:pt x="692353" y="290351"/>
                  </a:moveTo>
                  <a:cubicBezTo>
                    <a:pt x="692353" y="299003"/>
                    <a:pt x="699761" y="306343"/>
                    <a:pt x="708492" y="306343"/>
                  </a:cubicBezTo>
                  <a:cubicBezTo>
                    <a:pt x="717222" y="306343"/>
                    <a:pt x="724630" y="299527"/>
                    <a:pt x="724630" y="290351"/>
                  </a:cubicBezTo>
                  <a:cubicBezTo>
                    <a:pt x="724630" y="281175"/>
                    <a:pt x="717222" y="274359"/>
                    <a:pt x="708492" y="274359"/>
                  </a:cubicBezTo>
                  <a:cubicBezTo>
                    <a:pt x="699761" y="274359"/>
                    <a:pt x="692353" y="281699"/>
                    <a:pt x="692353" y="290351"/>
                  </a:cubicBezTo>
                  <a:moveTo>
                    <a:pt x="692353" y="244603"/>
                  </a:moveTo>
                  <a:cubicBezTo>
                    <a:pt x="692353" y="253254"/>
                    <a:pt x="699761" y="260595"/>
                    <a:pt x="708492" y="260595"/>
                  </a:cubicBezTo>
                  <a:cubicBezTo>
                    <a:pt x="717222" y="260595"/>
                    <a:pt x="724630" y="253779"/>
                    <a:pt x="724630" y="244603"/>
                  </a:cubicBezTo>
                  <a:cubicBezTo>
                    <a:pt x="724630" y="235427"/>
                    <a:pt x="717222" y="228610"/>
                    <a:pt x="708492" y="228610"/>
                  </a:cubicBezTo>
                  <a:cubicBezTo>
                    <a:pt x="699761" y="228610"/>
                    <a:pt x="692353" y="235951"/>
                    <a:pt x="692353" y="244603"/>
                  </a:cubicBezTo>
                  <a:moveTo>
                    <a:pt x="692353" y="198854"/>
                  </a:moveTo>
                  <a:cubicBezTo>
                    <a:pt x="692353" y="207506"/>
                    <a:pt x="699761" y="214847"/>
                    <a:pt x="708492" y="214847"/>
                  </a:cubicBezTo>
                  <a:cubicBezTo>
                    <a:pt x="717222" y="214847"/>
                    <a:pt x="724630" y="208030"/>
                    <a:pt x="724630" y="198854"/>
                  </a:cubicBezTo>
                  <a:cubicBezTo>
                    <a:pt x="724630" y="190203"/>
                    <a:pt x="717222" y="182862"/>
                    <a:pt x="708492" y="182862"/>
                  </a:cubicBezTo>
                  <a:cubicBezTo>
                    <a:pt x="699761" y="182862"/>
                    <a:pt x="692353" y="190203"/>
                    <a:pt x="692353" y="198854"/>
                  </a:cubicBezTo>
                  <a:moveTo>
                    <a:pt x="692353" y="153106"/>
                  </a:moveTo>
                  <a:cubicBezTo>
                    <a:pt x="692353" y="161758"/>
                    <a:pt x="699761" y="169098"/>
                    <a:pt x="708492" y="169098"/>
                  </a:cubicBezTo>
                  <a:cubicBezTo>
                    <a:pt x="717222" y="169098"/>
                    <a:pt x="724630" y="162282"/>
                    <a:pt x="724630" y="153106"/>
                  </a:cubicBezTo>
                  <a:cubicBezTo>
                    <a:pt x="724630" y="143930"/>
                    <a:pt x="717222" y="137114"/>
                    <a:pt x="708492" y="137114"/>
                  </a:cubicBezTo>
                  <a:cubicBezTo>
                    <a:pt x="699761" y="137114"/>
                    <a:pt x="692353" y="144455"/>
                    <a:pt x="692353" y="153106"/>
                  </a:cubicBezTo>
                  <a:moveTo>
                    <a:pt x="692353" y="107358"/>
                  </a:moveTo>
                  <a:cubicBezTo>
                    <a:pt x="692353" y="116009"/>
                    <a:pt x="699761" y="123350"/>
                    <a:pt x="708492" y="123350"/>
                  </a:cubicBezTo>
                  <a:cubicBezTo>
                    <a:pt x="717222" y="123350"/>
                    <a:pt x="724630" y="116534"/>
                    <a:pt x="724630" y="107358"/>
                  </a:cubicBezTo>
                  <a:cubicBezTo>
                    <a:pt x="724630" y="98706"/>
                    <a:pt x="717222" y="91366"/>
                    <a:pt x="708492" y="91366"/>
                  </a:cubicBezTo>
                  <a:cubicBezTo>
                    <a:pt x="699761" y="91366"/>
                    <a:pt x="692353" y="98706"/>
                    <a:pt x="692353" y="107358"/>
                  </a:cubicBezTo>
                  <a:moveTo>
                    <a:pt x="692353" y="61609"/>
                  </a:moveTo>
                  <a:cubicBezTo>
                    <a:pt x="692353" y="70261"/>
                    <a:pt x="699761" y="77602"/>
                    <a:pt x="708492" y="77602"/>
                  </a:cubicBezTo>
                  <a:cubicBezTo>
                    <a:pt x="717222" y="77602"/>
                    <a:pt x="724630" y="70785"/>
                    <a:pt x="724630" y="61609"/>
                  </a:cubicBezTo>
                  <a:cubicBezTo>
                    <a:pt x="724630" y="52958"/>
                    <a:pt x="717222" y="45617"/>
                    <a:pt x="708492" y="45617"/>
                  </a:cubicBezTo>
                  <a:cubicBezTo>
                    <a:pt x="699761" y="45617"/>
                    <a:pt x="692353" y="52958"/>
                    <a:pt x="692353" y="61609"/>
                  </a:cubicBezTo>
                  <a:moveTo>
                    <a:pt x="646187" y="290351"/>
                  </a:moveTo>
                  <a:cubicBezTo>
                    <a:pt x="646187" y="299003"/>
                    <a:pt x="653595" y="306343"/>
                    <a:pt x="662326" y="306343"/>
                  </a:cubicBezTo>
                  <a:cubicBezTo>
                    <a:pt x="671056" y="306343"/>
                    <a:pt x="678464" y="299527"/>
                    <a:pt x="678464" y="290351"/>
                  </a:cubicBezTo>
                  <a:cubicBezTo>
                    <a:pt x="678464" y="281175"/>
                    <a:pt x="671056" y="274359"/>
                    <a:pt x="662326" y="274359"/>
                  </a:cubicBezTo>
                  <a:cubicBezTo>
                    <a:pt x="653595" y="274359"/>
                    <a:pt x="646187" y="281699"/>
                    <a:pt x="646187" y="290351"/>
                  </a:cubicBezTo>
                  <a:moveTo>
                    <a:pt x="646187" y="244603"/>
                  </a:moveTo>
                  <a:cubicBezTo>
                    <a:pt x="646187" y="253254"/>
                    <a:pt x="653595" y="260595"/>
                    <a:pt x="662326" y="260595"/>
                  </a:cubicBezTo>
                  <a:cubicBezTo>
                    <a:pt x="671056" y="260595"/>
                    <a:pt x="678464" y="253779"/>
                    <a:pt x="678464" y="244603"/>
                  </a:cubicBezTo>
                  <a:cubicBezTo>
                    <a:pt x="678464" y="235427"/>
                    <a:pt x="671056" y="228610"/>
                    <a:pt x="662326" y="228610"/>
                  </a:cubicBezTo>
                  <a:cubicBezTo>
                    <a:pt x="653595" y="228610"/>
                    <a:pt x="646187" y="235951"/>
                    <a:pt x="646187" y="244603"/>
                  </a:cubicBezTo>
                  <a:moveTo>
                    <a:pt x="646187" y="198854"/>
                  </a:moveTo>
                  <a:cubicBezTo>
                    <a:pt x="646187" y="207506"/>
                    <a:pt x="653595" y="214847"/>
                    <a:pt x="662326" y="214847"/>
                  </a:cubicBezTo>
                  <a:cubicBezTo>
                    <a:pt x="671056" y="214847"/>
                    <a:pt x="678464" y="208030"/>
                    <a:pt x="678464" y="198854"/>
                  </a:cubicBezTo>
                  <a:cubicBezTo>
                    <a:pt x="678464" y="190203"/>
                    <a:pt x="671056" y="182862"/>
                    <a:pt x="662326" y="182862"/>
                  </a:cubicBezTo>
                  <a:cubicBezTo>
                    <a:pt x="653595" y="182862"/>
                    <a:pt x="646187" y="190203"/>
                    <a:pt x="646187" y="198854"/>
                  </a:cubicBezTo>
                  <a:moveTo>
                    <a:pt x="646187" y="153106"/>
                  </a:moveTo>
                  <a:cubicBezTo>
                    <a:pt x="646187" y="161758"/>
                    <a:pt x="653595" y="169098"/>
                    <a:pt x="662326" y="169098"/>
                  </a:cubicBezTo>
                  <a:cubicBezTo>
                    <a:pt x="671056" y="169098"/>
                    <a:pt x="678464" y="162282"/>
                    <a:pt x="678464" y="153106"/>
                  </a:cubicBezTo>
                  <a:cubicBezTo>
                    <a:pt x="678464" y="143930"/>
                    <a:pt x="671056" y="137114"/>
                    <a:pt x="662326" y="137114"/>
                  </a:cubicBezTo>
                  <a:cubicBezTo>
                    <a:pt x="653595" y="137114"/>
                    <a:pt x="646187" y="144455"/>
                    <a:pt x="646187" y="153106"/>
                  </a:cubicBezTo>
                  <a:moveTo>
                    <a:pt x="646187" y="107358"/>
                  </a:moveTo>
                  <a:cubicBezTo>
                    <a:pt x="646187" y="116009"/>
                    <a:pt x="653595" y="123350"/>
                    <a:pt x="662326" y="123350"/>
                  </a:cubicBezTo>
                  <a:cubicBezTo>
                    <a:pt x="671056" y="123350"/>
                    <a:pt x="678464" y="116534"/>
                    <a:pt x="678464" y="107358"/>
                  </a:cubicBezTo>
                  <a:cubicBezTo>
                    <a:pt x="678464" y="98706"/>
                    <a:pt x="671056" y="91366"/>
                    <a:pt x="662326" y="91366"/>
                  </a:cubicBezTo>
                  <a:cubicBezTo>
                    <a:pt x="653595" y="91366"/>
                    <a:pt x="646187" y="98706"/>
                    <a:pt x="646187" y="107358"/>
                  </a:cubicBezTo>
                  <a:moveTo>
                    <a:pt x="646187" y="61609"/>
                  </a:moveTo>
                  <a:cubicBezTo>
                    <a:pt x="646187" y="70261"/>
                    <a:pt x="653595" y="77602"/>
                    <a:pt x="662326" y="77602"/>
                  </a:cubicBezTo>
                  <a:cubicBezTo>
                    <a:pt x="671056" y="77602"/>
                    <a:pt x="678464" y="70785"/>
                    <a:pt x="678464" y="61609"/>
                  </a:cubicBezTo>
                  <a:cubicBezTo>
                    <a:pt x="678464" y="52958"/>
                    <a:pt x="671056" y="45617"/>
                    <a:pt x="662326" y="45617"/>
                  </a:cubicBezTo>
                  <a:cubicBezTo>
                    <a:pt x="653595" y="45617"/>
                    <a:pt x="646187" y="52958"/>
                    <a:pt x="646187" y="61609"/>
                  </a:cubicBezTo>
                  <a:moveTo>
                    <a:pt x="600022" y="244603"/>
                  </a:moveTo>
                  <a:cubicBezTo>
                    <a:pt x="600022" y="253254"/>
                    <a:pt x="607430" y="260595"/>
                    <a:pt x="616160" y="260595"/>
                  </a:cubicBezTo>
                  <a:cubicBezTo>
                    <a:pt x="624891" y="260595"/>
                    <a:pt x="632298" y="253779"/>
                    <a:pt x="632298" y="244603"/>
                  </a:cubicBezTo>
                  <a:cubicBezTo>
                    <a:pt x="632298" y="235427"/>
                    <a:pt x="624891" y="228610"/>
                    <a:pt x="616160" y="228610"/>
                  </a:cubicBezTo>
                  <a:cubicBezTo>
                    <a:pt x="607430" y="228610"/>
                    <a:pt x="600022" y="235951"/>
                    <a:pt x="600022" y="244603"/>
                  </a:cubicBezTo>
                  <a:moveTo>
                    <a:pt x="600022" y="198854"/>
                  </a:moveTo>
                  <a:cubicBezTo>
                    <a:pt x="600022" y="207506"/>
                    <a:pt x="607430" y="214847"/>
                    <a:pt x="616160" y="214847"/>
                  </a:cubicBezTo>
                  <a:cubicBezTo>
                    <a:pt x="624891" y="214847"/>
                    <a:pt x="632298" y="208030"/>
                    <a:pt x="632298" y="198854"/>
                  </a:cubicBezTo>
                  <a:cubicBezTo>
                    <a:pt x="632298" y="190203"/>
                    <a:pt x="624891" y="182862"/>
                    <a:pt x="616160" y="182862"/>
                  </a:cubicBezTo>
                  <a:cubicBezTo>
                    <a:pt x="607430" y="182862"/>
                    <a:pt x="600022" y="190203"/>
                    <a:pt x="600022" y="198854"/>
                  </a:cubicBezTo>
                  <a:moveTo>
                    <a:pt x="600022" y="153106"/>
                  </a:moveTo>
                  <a:cubicBezTo>
                    <a:pt x="600022" y="161758"/>
                    <a:pt x="607430" y="169098"/>
                    <a:pt x="616160" y="169098"/>
                  </a:cubicBezTo>
                  <a:cubicBezTo>
                    <a:pt x="624891" y="169098"/>
                    <a:pt x="632298" y="162282"/>
                    <a:pt x="632298" y="153106"/>
                  </a:cubicBezTo>
                  <a:cubicBezTo>
                    <a:pt x="632298" y="143930"/>
                    <a:pt x="624891" y="137114"/>
                    <a:pt x="616160" y="137114"/>
                  </a:cubicBezTo>
                  <a:cubicBezTo>
                    <a:pt x="607430" y="137114"/>
                    <a:pt x="600022" y="144455"/>
                    <a:pt x="600022" y="153106"/>
                  </a:cubicBezTo>
                  <a:moveTo>
                    <a:pt x="600022" y="107358"/>
                  </a:moveTo>
                  <a:cubicBezTo>
                    <a:pt x="600022" y="116009"/>
                    <a:pt x="607430" y="123350"/>
                    <a:pt x="616160" y="123350"/>
                  </a:cubicBezTo>
                  <a:cubicBezTo>
                    <a:pt x="624891" y="123350"/>
                    <a:pt x="632298" y="116534"/>
                    <a:pt x="632298" y="107358"/>
                  </a:cubicBezTo>
                  <a:cubicBezTo>
                    <a:pt x="632298" y="98706"/>
                    <a:pt x="624891" y="91366"/>
                    <a:pt x="616160" y="91366"/>
                  </a:cubicBezTo>
                  <a:cubicBezTo>
                    <a:pt x="607430" y="91366"/>
                    <a:pt x="600022" y="98706"/>
                    <a:pt x="600022" y="107358"/>
                  </a:cubicBezTo>
                  <a:moveTo>
                    <a:pt x="600022" y="61609"/>
                  </a:moveTo>
                  <a:cubicBezTo>
                    <a:pt x="600022" y="70261"/>
                    <a:pt x="607430" y="77602"/>
                    <a:pt x="616160" y="77602"/>
                  </a:cubicBezTo>
                  <a:cubicBezTo>
                    <a:pt x="624891" y="77602"/>
                    <a:pt x="632298" y="70785"/>
                    <a:pt x="632298" y="61609"/>
                  </a:cubicBezTo>
                  <a:cubicBezTo>
                    <a:pt x="632298" y="52958"/>
                    <a:pt x="624891" y="45617"/>
                    <a:pt x="616160" y="45617"/>
                  </a:cubicBezTo>
                  <a:cubicBezTo>
                    <a:pt x="607430" y="45617"/>
                    <a:pt x="600022" y="52958"/>
                    <a:pt x="600022" y="61609"/>
                  </a:cubicBezTo>
                  <a:moveTo>
                    <a:pt x="553856" y="244603"/>
                  </a:moveTo>
                  <a:cubicBezTo>
                    <a:pt x="553856" y="253254"/>
                    <a:pt x="561264" y="260595"/>
                    <a:pt x="569994" y="260595"/>
                  </a:cubicBezTo>
                  <a:cubicBezTo>
                    <a:pt x="578725" y="260595"/>
                    <a:pt x="586133" y="253779"/>
                    <a:pt x="586133" y="244603"/>
                  </a:cubicBezTo>
                  <a:cubicBezTo>
                    <a:pt x="586133" y="235427"/>
                    <a:pt x="578725" y="228610"/>
                    <a:pt x="569994" y="228610"/>
                  </a:cubicBezTo>
                  <a:cubicBezTo>
                    <a:pt x="561264" y="228610"/>
                    <a:pt x="553856" y="235951"/>
                    <a:pt x="553856" y="244603"/>
                  </a:cubicBezTo>
                  <a:moveTo>
                    <a:pt x="553856" y="198854"/>
                  </a:moveTo>
                  <a:cubicBezTo>
                    <a:pt x="553856" y="207506"/>
                    <a:pt x="561264" y="214847"/>
                    <a:pt x="569994" y="214847"/>
                  </a:cubicBezTo>
                  <a:cubicBezTo>
                    <a:pt x="578725" y="214847"/>
                    <a:pt x="586133" y="208030"/>
                    <a:pt x="586133" y="198854"/>
                  </a:cubicBezTo>
                  <a:cubicBezTo>
                    <a:pt x="586133" y="190203"/>
                    <a:pt x="578725" y="182862"/>
                    <a:pt x="569994" y="182862"/>
                  </a:cubicBezTo>
                  <a:cubicBezTo>
                    <a:pt x="561264" y="182862"/>
                    <a:pt x="553856" y="190203"/>
                    <a:pt x="553856" y="198854"/>
                  </a:cubicBezTo>
                  <a:moveTo>
                    <a:pt x="553856" y="153106"/>
                  </a:moveTo>
                  <a:cubicBezTo>
                    <a:pt x="553856" y="161758"/>
                    <a:pt x="561264" y="169098"/>
                    <a:pt x="569994" y="169098"/>
                  </a:cubicBezTo>
                  <a:cubicBezTo>
                    <a:pt x="578725" y="169098"/>
                    <a:pt x="586133" y="162282"/>
                    <a:pt x="586133" y="153106"/>
                  </a:cubicBezTo>
                  <a:cubicBezTo>
                    <a:pt x="586133" y="143930"/>
                    <a:pt x="578725" y="137114"/>
                    <a:pt x="569994" y="137114"/>
                  </a:cubicBezTo>
                  <a:cubicBezTo>
                    <a:pt x="561264" y="137114"/>
                    <a:pt x="553856" y="144455"/>
                    <a:pt x="553856" y="153106"/>
                  </a:cubicBezTo>
                  <a:moveTo>
                    <a:pt x="553856" y="107358"/>
                  </a:moveTo>
                  <a:cubicBezTo>
                    <a:pt x="553856" y="116009"/>
                    <a:pt x="561264" y="123350"/>
                    <a:pt x="569994" y="123350"/>
                  </a:cubicBezTo>
                  <a:cubicBezTo>
                    <a:pt x="578725" y="123350"/>
                    <a:pt x="586133" y="116534"/>
                    <a:pt x="586133" y="107358"/>
                  </a:cubicBezTo>
                  <a:cubicBezTo>
                    <a:pt x="586133" y="98706"/>
                    <a:pt x="578725" y="91366"/>
                    <a:pt x="569994" y="91366"/>
                  </a:cubicBezTo>
                  <a:cubicBezTo>
                    <a:pt x="561264" y="91366"/>
                    <a:pt x="553856" y="98706"/>
                    <a:pt x="553856" y="107358"/>
                  </a:cubicBezTo>
                  <a:moveTo>
                    <a:pt x="553856" y="61609"/>
                  </a:moveTo>
                  <a:cubicBezTo>
                    <a:pt x="553856" y="70261"/>
                    <a:pt x="561264" y="77602"/>
                    <a:pt x="569994" y="77602"/>
                  </a:cubicBezTo>
                  <a:cubicBezTo>
                    <a:pt x="578725" y="77602"/>
                    <a:pt x="586133" y="70785"/>
                    <a:pt x="586133" y="61609"/>
                  </a:cubicBezTo>
                  <a:cubicBezTo>
                    <a:pt x="586133" y="52958"/>
                    <a:pt x="578725" y="45617"/>
                    <a:pt x="569994" y="45617"/>
                  </a:cubicBezTo>
                  <a:cubicBezTo>
                    <a:pt x="561264" y="45617"/>
                    <a:pt x="553856" y="52958"/>
                    <a:pt x="553856" y="61609"/>
                  </a:cubicBezTo>
                  <a:moveTo>
                    <a:pt x="507690" y="244603"/>
                  </a:moveTo>
                  <a:cubicBezTo>
                    <a:pt x="507690" y="253254"/>
                    <a:pt x="515098" y="260595"/>
                    <a:pt x="523828" y="260595"/>
                  </a:cubicBezTo>
                  <a:cubicBezTo>
                    <a:pt x="532559" y="260595"/>
                    <a:pt x="539967" y="253779"/>
                    <a:pt x="539967" y="244603"/>
                  </a:cubicBezTo>
                  <a:cubicBezTo>
                    <a:pt x="539967" y="235427"/>
                    <a:pt x="532559" y="228610"/>
                    <a:pt x="523828" y="228610"/>
                  </a:cubicBezTo>
                  <a:cubicBezTo>
                    <a:pt x="515098" y="228610"/>
                    <a:pt x="507690" y="235951"/>
                    <a:pt x="507690" y="244603"/>
                  </a:cubicBezTo>
                  <a:moveTo>
                    <a:pt x="507690" y="198854"/>
                  </a:moveTo>
                  <a:cubicBezTo>
                    <a:pt x="507690" y="207506"/>
                    <a:pt x="515098" y="214847"/>
                    <a:pt x="523828" y="214847"/>
                  </a:cubicBezTo>
                  <a:cubicBezTo>
                    <a:pt x="532559" y="214847"/>
                    <a:pt x="539967" y="208030"/>
                    <a:pt x="539967" y="198854"/>
                  </a:cubicBezTo>
                  <a:cubicBezTo>
                    <a:pt x="539967" y="190203"/>
                    <a:pt x="532559" y="182862"/>
                    <a:pt x="523828" y="182862"/>
                  </a:cubicBezTo>
                  <a:cubicBezTo>
                    <a:pt x="515098" y="182862"/>
                    <a:pt x="507690" y="190203"/>
                    <a:pt x="507690" y="198854"/>
                  </a:cubicBezTo>
                  <a:moveTo>
                    <a:pt x="507690" y="153106"/>
                  </a:moveTo>
                  <a:cubicBezTo>
                    <a:pt x="507690" y="161758"/>
                    <a:pt x="515098" y="169098"/>
                    <a:pt x="523828" y="169098"/>
                  </a:cubicBezTo>
                  <a:cubicBezTo>
                    <a:pt x="532559" y="169098"/>
                    <a:pt x="539967" y="162282"/>
                    <a:pt x="539967" y="153106"/>
                  </a:cubicBezTo>
                  <a:cubicBezTo>
                    <a:pt x="539967" y="143930"/>
                    <a:pt x="532559" y="137114"/>
                    <a:pt x="523828" y="137114"/>
                  </a:cubicBezTo>
                  <a:cubicBezTo>
                    <a:pt x="515098" y="137114"/>
                    <a:pt x="507690" y="144455"/>
                    <a:pt x="507690" y="153106"/>
                  </a:cubicBezTo>
                  <a:moveTo>
                    <a:pt x="507690" y="107358"/>
                  </a:moveTo>
                  <a:cubicBezTo>
                    <a:pt x="507690" y="116009"/>
                    <a:pt x="515098" y="123350"/>
                    <a:pt x="523828" y="123350"/>
                  </a:cubicBezTo>
                  <a:cubicBezTo>
                    <a:pt x="532559" y="123350"/>
                    <a:pt x="539967" y="116534"/>
                    <a:pt x="539967" y="107358"/>
                  </a:cubicBezTo>
                  <a:cubicBezTo>
                    <a:pt x="539967" y="98706"/>
                    <a:pt x="532559" y="91366"/>
                    <a:pt x="523828" y="91366"/>
                  </a:cubicBezTo>
                  <a:cubicBezTo>
                    <a:pt x="515098" y="91366"/>
                    <a:pt x="507690" y="98706"/>
                    <a:pt x="507690" y="107358"/>
                  </a:cubicBezTo>
                  <a:moveTo>
                    <a:pt x="507690" y="61609"/>
                  </a:moveTo>
                  <a:cubicBezTo>
                    <a:pt x="507690" y="70261"/>
                    <a:pt x="515098" y="77602"/>
                    <a:pt x="523828" y="77602"/>
                  </a:cubicBezTo>
                  <a:cubicBezTo>
                    <a:pt x="532559" y="77602"/>
                    <a:pt x="539967" y="70785"/>
                    <a:pt x="539967" y="61609"/>
                  </a:cubicBezTo>
                  <a:cubicBezTo>
                    <a:pt x="539967" y="52958"/>
                    <a:pt x="532559" y="45617"/>
                    <a:pt x="523828" y="45617"/>
                  </a:cubicBezTo>
                  <a:cubicBezTo>
                    <a:pt x="515098" y="45617"/>
                    <a:pt x="507690" y="52958"/>
                    <a:pt x="507690" y="61609"/>
                  </a:cubicBezTo>
                  <a:moveTo>
                    <a:pt x="461525" y="244603"/>
                  </a:moveTo>
                  <a:cubicBezTo>
                    <a:pt x="461525" y="253254"/>
                    <a:pt x="468932" y="260595"/>
                    <a:pt x="477663" y="260595"/>
                  </a:cubicBezTo>
                  <a:cubicBezTo>
                    <a:pt x="486393" y="260595"/>
                    <a:pt x="493801" y="253779"/>
                    <a:pt x="493801" y="244603"/>
                  </a:cubicBezTo>
                  <a:cubicBezTo>
                    <a:pt x="493801" y="235427"/>
                    <a:pt x="486393" y="228610"/>
                    <a:pt x="477663" y="228610"/>
                  </a:cubicBezTo>
                  <a:cubicBezTo>
                    <a:pt x="468932" y="228610"/>
                    <a:pt x="461525" y="235951"/>
                    <a:pt x="461525" y="244603"/>
                  </a:cubicBezTo>
                  <a:moveTo>
                    <a:pt x="461525" y="198854"/>
                  </a:moveTo>
                  <a:cubicBezTo>
                    <a:pt x="461525" y="207506"/>
                    <a:pt x="468932" y="214847"/>
                    <a:pt x="477663" y="214847"/>
                  </a:cubicBezTo>
                  <a:cubicBezTo>
                    <a:pt x="486393" y="214847"/>
                    <a:pt x="493801" y="208030"/>
                    <a:pt x="493801" y="198854"/>
                  </a:cubicBezTo>
                  <a:cubicBezTo>
                    <a:pt x="493801" y="190203"/>
                    <a:pt x="486393" y="182862"/>
                    <a:pt x="477663" y="182862"/>
                  </a:cubicBezTo>
                  <a:cubicBezTo>
                    <a:pt x="468932" y="182862"/>
                    <a:pt x="461525" y="190203"/>
                    <a:pt x="461525" y="198854"/>
                  </a:cubicBezTo>
                  <a:moveTo>
                    <a:pt x="461525" y="153106"/>
                  </a:moveTo>
                  <a:cubicBezTo>
                    <a:pt x="461525" y="161758"/>
                    <a:pt x="468932" y="169098"/>
                    <a:pt x="477663" y="169098"/>
                  </a:cubicBezTo>
                  <a:cubicBezTo>
                    <a:pt x="486393" y="169098"/>
                    <a:pt x="493801" y="162282"/>
                    <a:pt x="493801" y="153106"/>
                  </a:cubicBezTo>
                  <a:cubicBezTo>
                    <a:pt x="493801" y="143930"/>
                    <a:pt x="486393" y="137114"/>
                    <a:pt x="477663" y="137114"/>
                  </a:cubicBezTo>
                  <a:cubicBezTo>
                    <a:pt x="468932" y="137114"/>
                    <a:pt x="461525" y="144455"/>
                    <a:pt x="461525" y="153106"/>
                  </a:cubicBezTo>
                  <a:moveTo>
                    <a:pt x="461525" y="107358"/>
                  </a:moveTo>
                  <a:cubicBezTo>
                    <a:pt x="461525" y="116009"/>
                    <a:pt x="468932" y="123350"/>
                    <a:pt x="477663" y="123350"/>
                  </a:cubicBezTo>
                  <a:cubicBezTo>
                    <a:pt x="486393" y="123350"/>
                    <a:pt x="493801" y="116534"/>
                    <a:pt x="493801" y="107358"/>
                  </a:cubicBezTo>
                  <a:cubicBezTo>
                    <a:pt x="493801" y="98706"/>
                    <a:pt x="486393" y="91366"/>
                    <a:pt x="477663" y="91366"/>
                  </a:cubicBezTo>
                  <a:cubicBezTo>
                    <a:pt x="468932" y="91366"/>
                    <a:pt x="461525" y="98706"/>
                    <a:pt x="461525" y="107358"/>
                  </a:cubicBezTo>
                  <a:moveTo>
                    <a:pt x="461525" y="61609"/>
                  </a:moveTo>
                  <a:cubicBezTo>
                    <a:pt x="461525" y="70261"/>
                    <a:pt x="468932" y="77602"/>
                    <a:pt x="477663" y="77602"/>
                  </a:cubicBezTo>
                  <a:cubicBezTo>
                    <a:pt x="486393" y="77602"/>
                    <a:pt x="493801" y="70785"/>
                    <a:pt x="493801" y="61609"/>
                  </a:cubicBezTo>
                  <a:cubicBezTo>
                    <a:pt x="493801" y="52958"/>
                    <a:pt x="486393" y="45617"/>
                    <a:pt x="477663" y="45617"/>
                  </a:cubicBezTo>
                  <a:cubicBezTo>
                    <a:pt x="468932" y="45617"/>
                    <a:pt x="461525" y="52958"/>
                    <a:pt x="461525" y="61609"/>
                  </a:cubicBezTo>
                  <a:moveTo>
                    <a:pt x="415359" y="244603"/>
                  </a:moveTo>
                  <a:cubicBezTo>
                    <a:pt x="415359" y="253254"/>
                    <a:pt x="422767" y="260595"/>
                    <a:pt x="431497" y="260595"/>
                  </a:cubicBezTo>
                  <a:cubicBezTo>
                    <a:pt x="440228" y="260595"/>
                    <a:pt x="447635" y="253779"/>
                    <a:pt x="447635" y="244603"/>
                  </a:cubicBezTo>
                  <a:cubicBezTo>
                    <a:pt x="447635" y="235427"/>
                    <a:pt x="440228" y="228610"/>
                    <a:pt x="431497" y="228610"/>
                  </a:cubicBezTo>
                  <a:cubicBezTo>
                    <a:pt x="422767" y="228610"/>
                    <a:pt x="415359" y="235951"/>
                    <a:pt x="415359" y="244603"/>
                  </a:cubicBezTo>
                  <a:moveTo>
                    <a:pt x="415359" y="198854"/>
                  </a:moveTo>
                  <a:cubicBezTo>
                    <a:pt x="415359" y="207506"/>
                    <a:pt x="422767" y="214847"/>
                    <a:pt x="431497" y="214847"/>
                  </a:cubicBezTo>
                  <a:cubicBezTo>
                    <a:pt x="440228" y="214847"/>
                    <a:pt x="447635" y="208030"/>
                    <a:pt x="447635" y="198854"/>
                  </a:cubicBezTo>
                  <a:cubicBezTo>
                    <a:pt x="447635" y="190203"/>
                    <a:pt x="440228" y="182862"/>
                    <a:pt x="431497" y="182862"/>
                  </a:cubicBezTo>
                  <a:cubicBezTo>
                    <a:pt x="422767" y="182862"/>
                    <a:pt x="415359" y="190203"/>
                    <a:pt x="415359" y="198854"/>
                  </a:cubicBezTo>
                  <a:moveTo>
                    <a:pt x="415359" y="153106"/>
                  </a:moveTo>
                  <a:cubicBezTo>
                    <a:pt x="415359" y="161758"/>
                    <a:pt x="422767" y="169098"/>
                    <a:pt x="431497" y="169098"/>
                  </a:cubicBezTo>
                  <a:cubicBezTo>
                    <a:pt x="440228" y="169098"/>
                    <a:pt x="447635" y="162282"/>
                    <a:pt x="447635" y="153106"/>
                  </a:cubicBezTo>
                  <a:cubicBezTo>
                    <a:pt x="447635" y="143930"/>
                    <a:pt x="440228" y="137114"/>
                    <a:pt x="431497" y="137114"/>
                  </a:cubicBezTo>
                  <a:cubicBezTo>
                    <a:pt x="422767" y="137114"/>
                    <a:pt x="415359" y="144455"/>
                    <a:pt x="415359" y="153106"/>
                  </a:cubicBezTo>
                  <a:moveTo>
                    <a:pt x="415359" y="107358"/>
                  </a:moveTo>
                  <a:cubicBezTo>
                    <a:pt x="415359" y="116009"/>
                    <a:pt x="422767" y="123350"/>
                    <a:pt x="431497" y="123350"/>
                  </a:cubicBezTo>
                  <a:cubicBezTo>
                    <a:pt x="440228" y="123350"/>
                    <a:pt x="447635" y="116534"/>
                    <a:pt x="447635" y="107358"/>
                  </a:cubicBezTo>
                  <a:cubicBezTo>
                    <a:pt x="447635" y="98706"/>
                    <a:pt x="440228" y="91366"/>
                    <a:pt x="431497" y="91366"/>
                  </a:cubicBezTo>
                  <a:cubicBezTo>
                    <a:pt x="422767" y="91366"/>
                    <a:pt x="415359" y="98706"/>
                    <a:pt x="415359" y="107358"/>
                  </a:cubicBezTo>
                  <a:moveTo>
                    <a:pt x="415359" y="61609"/>
                  </a:moveTo>
                  <a:cubicBezTo>
                    <a:pt x="415359" y="70261"/>
                    <a:pt x="422767" y="77602"/>
                    <a:pt x="431497" y="77602"/>
                  </a:cubicBezTo>
                  <a:cubicBezTo>
                    <a:pt x="440228" y="77602"/>
                    <a:pt x="447635" y="70785"/>
                    <a:pt x="447635" y="61609"/>
                  </a:cubicBezTo>
                  <a:cubicBezTo>
                    <a:pt x="447635" y="52958"/>
                    <a:pt x="440228" y="45617"/>
                    <a:pt x="431497" y="45617"/>
                  </a:cubicBezTo>
                  <a:cubicBezTo>
                    <a:pt x="422767" y="45617"/>
                    <a:pt x="415359" y="52958"/>
                    <a:pt x="415359" y="61609"/>
                  </a:cubicBezTo>
                  <a:moveTo>
                    <a:pt x="369326" y="244603"/>
                  </a:moveTo>
                  <a:cubicBezTo>
                    <a:pt x="369326" y="253254"/>
                    <a:pt x="376733" y="260595"/>
                    <a:pt x="385464" y="260595"/>
                  </a:cubicBezTo>
                  <a:cubicBezTo>
                    <a:pt x="394194" y="260595"/>
                    <a:pt x="401602" y="253779"/>
                    <a:pt x="401602" y="244603"/>
                  </a:cubicBezTo>
                  <a:cubicBezTo>
                    <a:pt x="401602" y="235427"/>
                    <a:pt x="394194" y="228610"/>
                    <a:pt x="385464" y="228610"/>
                  </a:cubicBezTo>
                  <a:cubicBezTo>
                    <a:pt x="376733" y="228610"/>
                    <a:pt x="369326" y="235951"/>
                    <a:pt x="369326" y="244603"/>
                  </a:cubicBezTo>
                  <a:moveTo>
                    <a:pt x="369326" y="198854"/>
                  </a:moveTo>
                  <a:cubicBezTo>
                    <a:pt x="369326" y="207506"/>
                    <a:pt x="376733" y="214847"/>
                    <a:pt x="385464" y="214847"/>
                  </a:cubicBezTo>
                  <a:cubicBezTo>
                    <a:pt x="394194" y="214847"/>
                    <a:pt x="401602" y="208030"/>
                    <a:pt x="401602" y="198854"/>
                  </a:cubicBezTo>
                  <a:cubicBezTo>
                    <a:pt x="401602" y="190203"/>
                    <a:pt x="394194" y="182862"/>
                    <a:pt x="385464" y="182862"/>
                  </a:cubicBezTo>
                  <a:cubicBezTo>
                    <a:pt x="376733" y="182862"/>
                    <a:pt x="369326" y="190203"/>
                    <a:pt x="369326" y="198854"/>
                  </a:cubicBezTo>
                  <a:moveTo>
                    <a:pt x="369326" y="153106"/>
                  </a:moveTo>
                  <a:cubicBezTo>
                    <a:pt x="369326" y="161758"/>
                    <a:pt x="376733" y="169098"/>
                    <a:pt x="385464" y="169098"/>
                  </a:cubicBezTo>
                  <a:cubicBezTo>
                    <a:pt x="394194" y="169098"/>
                    <a:pt x="401602" y="162282"/>
                    <a:pt x="401602" y="153106"/>
                  </a:cubicBezTo>
                  <a:cubicBezTo>
                    <a:pt x="401602" y="143930"/>
                    <a:pt x="394194" y="137114"/>
                    <a:pt x="385464" y="137114"/>
                  </a:cubicBezTo>
                  <a:cubicBezTo>
                    <a:pt x="376733" y="137114"/>
                    <a:pt x="369326" y="144455"/>
                    <a:pt x="369326" y="153106"/>
                  </a:cubicBezTo>
                  <a:moveTo>
                    <a:pt x="369326" y="107358"/>
                  </a:moveTo>
                  <a:cubicBezTo>
                    <a:pt x="369326" y="116009"/>
                    <a:pt x="376733" y="123350"/>
                    <a:pt x="385464" y="123350"/>
                  </a:cubicBezTo>
                  <a:cubicBezTo>
                    <a:pt x="394194" y="123350"/>
                    <a:pt x="401602" y="116534"/>
                    <a:pt x="401602" y="107358"/>
                  </a:cubicBezTo>
                  <a:cubicBezTo>
                    <a:pt x="401602" y="98706"/>
                    <a:pt x="394194" y="91366"/>
                    <a:pt x="385464" y="91366"/>
                  </a:cubicBezTo>
                  <a:cubicBezTo>
                    <a:pt x="376733" y="91366"/>
                    <a:pt x="369326" y="98706"/>
                    <a:pt x="369326" y="107358"/>
                  </a:cubicBezTo>
                  <a:moveTo>
                    <a:pt x="369326" y="61609"/>
                  </a:moveTo>
                  <a:cubicBezTo>
                    <a:pt x="369326" y="70261"/>
                    <a:pt x="376733" y="77602"/>
                    <a:pt x="385464" y="77602"/>
                  </a:cubicBezTo>
                  <a:cubicBezTo>
                    <a:pt x="394194" y="77602"/>
                    <a:pt x="401602" y="70785"/>
                    <a:pt x="401602" y="61609"/>
                  </a:cubicBezTo>
                  <a:cubicBezTo>
                    <a:pt x="401602" y="52958"/>
                    <a:pt x="394194" y="45617"/>
                    <a:pt x="385464" y="45617"/>
                  </a:cubicBezTo>
                  <a:cubicBezTo>
                    <a:pt x="376733" y="45617"/>
                    <a:pt x="369326" y="52958"/>
                    <a:pt x="369326" y="61609"/>
                  </a:cubicBezTo>
                  <a:moveTo>
                    <a:pt x="323160" y="198854"/>
                  </a:moveTo>
                  <a:cubicBezTo>
                    <a:pt x="323160" y="207506"/>
                    <a:pt x="330568" y="214847"/>
                    <a:pt x="339298" y="214847"/>
                  </a:cubicBezTo>
                  <a:cubicBezTo>
                    <a:pt x="348029" y="214847"/>
                    <a:pt x="355436" y="208030"/>
                    <a:pt x="355436" y="198854"/>
                  </a:cubicBezTo>
                  <a:cubicBezTo>
                    <a:pt x="355436" y="190203"/>
                    <a:pt x="348029" y="182862"/>
                    <a:pt x="339298" y="182862"/>
                  </a:cubicBezTo>
                  <a:cubicBezTo>
                    <a:pt x="330568" y="182862"/>
                    <a:pt x="323160" y="190203"/>
                    <a:pt x="323160" y="198854"/>
                  </a:cubicBezTo>
                  <a:moveTo>
                    <a:pt x="323160" y="153106"/>
                  </a:moveTo>
                  <a:cubicBezTo>
                    <a:pt x="323160" y="161758"/>
                    <a:pt x="330568" y="169098"/>
                    <a:pt x="339298" y="169098"/>
                  </a:cubicBezTo>
                  <a:cubicBezTo>
                    <a:pt x="348029" y="169098"/>
                    <a:pt x="355436" y="162282"/>
                    <a:pt x="355436" y="153106"/>
                  </a:cubicBezTo>
                  <a:cubicBezTo>
                    <a:pt x="355436" y="143930"/>
                    <a:pt x="348029" y="137114"/>
                    <a:pt x="339298" y="137114"/>
                  </a:cubicBezTo>
                  <a:cubicBezTo>
                    <a:pt x="330568" y="137114"/>
                    <a:pt x="323160" y="144455"/>
                    <a:pt x="323160" y="153106"/>
                  </a:cubicBezTo>
                  <a:moveTo>
                    <a:pt x="323160" y="107358"/>
                  </a:moveTo>
                  <a:cubicBezTo>
                    <a:pt x="323160" y="116009"/>
                    <a:pt x="330568" y="123350"/>
                    <a:pt x="339298" y="123350"/>
                  </a:cubicBezTo>
                  <a:cubicBezTo>
                    <a:pt x="348029" y="123350"/>
                    <a:pt x="355436" y="116534"/>
                    <a:pt x="355436" y="107358"/>
                  </a:cubicBezTo>
                  <a:cubicBezTo>
                    <a:pt x="355436" y="98706"/>
                    <a:pt x="348029" y="91366"/>
                    <a:pt x="339298" y="91366"/>
                  </a:cubicBezTo>
                  <a:cubicBezTo>
                    <a:pt x="330568" y="91366"/>
                    <a:pt x="323160" y="98706"/>
                    <a:pt x="323160" y="107358"/>
                  </a:cubicBezTo>
                  <a:moveTo>
                    <a:pt x="323160" y="61609"/>
                  </a:moveTo>
                  <a:cubicBezTo>
                    <a:pt x="323160" y="70261"/>
                    <a:pt x="330568" y="77602"/>
                    <a:pt x="339298" y="77602"/>
                  </a:cubicBezTo>
                  <a:cubicBezTo>
                    <a:pt x="348029" y="77602"/>
                    <a:pt x="355436" y="70785"/>
                    <a:pt x="355436" y="61609"/>
                  </a:cubicBezTo>
                  <a:cubicBezTo>
                    <a:pt x="355436" y="52958"/>
                    <a:pt x="348029" y="45617"/>
                    <a:pt x="339298" y="45617"/>
                  </a:cubicBezTo>
                  <a:cubicBezTo>
                    <a:pt x="330568" y="45617"/>
                    <a:pt x="323160" y="52958"/>
                    <a:pt x="323160" y="61609"/>
                  </a:cubicBezTo>
                  <a:moveTo>
                    <a:pt x="276994" y="198854"/>
                  </a:moveTo>
                  <a:cubicBezTo>
                    <a:pt x="276994" y="207506"/>
                    <a:pt x="284402" y="214847"/>
                    <a:pt x="293132" y="214847"/>
                  </a:cubicBezTo>
                  <a:cubicBezTo>
                    <a:pt x="301863" y="214847"/>
                    <a:pt x="309271" y="208030"/>
                    <a:pt x="309271" y="198854"/>
                  </a:cubicBezTo>
                  <a:cubicBezTo>
                    <a:pt x="309271" y="190203"/>
                    <a:pt x="301863" y="182862"/>
                    <a:pt x="293132" y="182862"/>
                  </a:cubicBezTo>
                  <a:cubicBezTo>
                    <a:pt x="284402" y="182862"/>
                    <a:pt x="276994" y="190203"/>
                    <a:pt x="276994" y="198854"/>
                  </a:cubicBezTo>
                  <a:moveTo>
                    <a:pt x="276994" y="153106"/>
                  </a:moveTo>
                  <a:cubicBezTo>
                    <a:pt x="276994" y="161758"/>
                    <a:pt x="284402" y="169098"/>
                    <a:pt x="293132" y="169098"/>
                  </a:cubicBezTo>
                  <a:cubicBezTo>
                    <a:pt x="301863" y="169098"/>
                    <a:pt x="309271" y="162282"/>
                    <a:pt x="309271" y="153106"/>
                  </a:cubicBezTo>
                  <a:cubicBezTo>
                    <a:pt x="309271" y="143930"/>
                    <a:pt x="301863" y="137114"/>
                    <a:pt x="293132" y="137114"/>
                  </a:cubicBezTo>
                  <a:cubicBezTo>
                    <a:pt x="284402" y="137114"/>
                    <a:pt x="276994" y="144455"/>
                    <a:pt x="276994" y="153106"/>
                  </a:cubicBezTo>
                  <a:moveTo>
                    <a:pt x="276994" y="107358"/>
                  </a:moveTo>
                  <a:cubicBezTo>
                    <a:pt x="276994" y="116009"/>
                    <a:pt x="284402" y="123350"/>
                    <a:pt x="293132" y="123350"/>
                  </a:cubicBezTo>
                  <a:cubicBezTo>
                    <a:pt x="301863" y="123350"/>
                    <a:pt x="309271" y="116534"/>
                    <a:pt x="309271" y="107358"/>
                  </a:cubicBezTo>
                  <a:cubicBezTo>
                    <a:pt x="309271" y="98706"/>
                    <a:pt x="301863" y="91366"/>
                    <a:pt x="293132" y="91366"/>
                  </a:cubicBezTo>
                  <a:cubicBezTo>
                    <a:pt x="284402" y="91366"/>
                    <a:pt x="276994" y="98706"/>
                    <a:pt x="276994" y="107358"/>
                  </a:cubicBezTo>
                  <a:moveTo>
                    <a:pt x="276994" y="61609"/>
                  </a:moveTo>
                  <a:cubicBezTo>
                    <a:pt x="276994" y="70261"/>
                    <a:pt x="284402" y="77602"/>
                    <a:pt x="293132" y="77602"/>
                  </a:cubicBezTo>
                  <a:cubicBezTo>
                    <a:pt x="301863" y="77602"/>
                    <a:pt x="309271" y="70785"/>
                    <a:pt x="309271" y="61609"/>
                  </a:cubicBezTo>
                  <a:cubicBezTo>
                    <a:pt x="309271" y="52958"/>
                    <a:pt x="301863" y="45617"/>
                    <a:pt x="293132" y="45617"/>
                  </a:cubicBezTo>
                  <a:cubicBezTo>
                    <a:pt x="284402" y="45617"/>
                    <a:pt x="276994" y="52958"/>
                    <a:pt x="276994" y="61609"/>
                  </a:cubicBezTo>
                  <a:moveTo>
                    <a:pt x="230828" y="153106"/>
                  </a:moveTo>
                  <a:cubicBezTo>
                    <a:pt x="230828" y="161758"/>
                    <a:pt x="238236" y="169098"/>
                    <a:pt x="246967" y="169098"/>
                  </a:cubicBezTo>
                  <a:cubicBezTo>
                    <a:pt x="255697" y="169098"/>
                    <a:pt x="263105" y="162282"/>
                    <a:pt x="263105" y="153106"/>
                  </a:cubicBezTo>
                  <a:cubicBezTo>
                    <a:pt x="263105" y="143930"/>
                    <a:pt x="255697" y="137114"/>
                    <a:pt x="246967" y="137114"/>
                  </a:cubicBezTo>
                  <a:cubicBezTo>
                    <a:pt x="238236" y="137114"/>
                    <a:pt x="230828" y="144455"/>
                    <a:pt x="230828" y="153106"/>
                  </a:cubicBezTo>
                  <a:moveTo>
                    <a:pt x="230828" y="107358"/>
                  </a:moveTo>
                  <a:cubicBezTo>
                    <a:pt x="230828" y="116009"/>
                    <a:pt x="238236" y="123350"/>
                    <a:pt x="246967" y="123350"/>
                  </a:cubicBezTo>
                  <a:cubicBezTo>
                    <a:pt x="255697" y="123350"/>
                    <a:pt x="263105" y="116534"/>
                    <a:pt x="263105" y="107358"/>
                  </a:cubicBezTo>
                  <a:cubicBezTo>
                    <a:pt x="263105" y="98706"/>
                    <a:pt x="255697" y="91366"/>
                    <a:pt x="246967" y="91366"/>
                  </a:cubicBezTo>
                  <a:cubicBezTo>
                    <a:pt x="238236" y="91366"/>
                    <a:pt x="230828" y="98706"/>
                    <a:pt x="230828" y="107358"/>
                  </a:cubicBezTo>
                  <a:moveTo>
                    <a:pt x="230828" y="61609"/>
                  </a:moveTo>
                  <a:cubicBezTo>
                    <a:pt x="230828" y="70261"/>
                    <a:pt x="238236" y="77602"/>
                    <a:pt x="246967" y="77602"/>
                  </a:cubicBezTo>
                  <a:cubicBezTo>
                    <a:pt x="255697" y="77602"/>
                    <a:pt x="263105" y="70785"/>
                    <a:pt x="263105" y="61609"/>
                  </a:cubicBezTo>
                  <a:cubicBezTo>
                    <a:pt x="263105" y="52958"/>
                    <a:pt x="255697" y="45617"/>
                    <a:pt x="246967" y="45617"/>
                  </a:cubicBezTo>
                  <a:cubicBezTo>
                    <a:pt x="238236" y="45617"/>
                    <a:pt x="230828" y="52958"/>
                    <a:pt x="230828" y="61609"/>
                  </a:cubicBezTo>
                  <a:moveTo>
                    <a:pt x="184663" y="153106"/>
                  </a:moveTo>
                  <a:cubicBezTo>
                    <a:pt x="184663" y="161758"/>
                    <a:pt x="192071" y="169098"/>
                    <a:pt x="200801" y="169098"/>
                  </a:cubicBezTo>
                  <a:cubicBezTo>
                    <a:pt x="209531" y="169098"/>
                    <a:pt x="216939" y="162282"/>
                    <a:pt x="216939" y="153106"/>
                  </a:cubicBezTo>
                  <a:cubicBezTo>
                    <a:pt x="216939" y="143930"/>
                    <a:pt x="209531" y="137114"/>
                    <a:pt x="200801" y="137114"/>
                  </a:cubicBezTo>
                  <a:cubicBezTo>
                    <a:pt x="192071" y="137114"/>
                    <a:pt x="184663" y="144455"/>
                    <a:pt x="184663" y="153106"/>
                  </a:cubicBezTo>
                  <a:moveTo>
                    <a:pt x="184663" y="107358"/>
                  </a:moveTo>
                  <a:cubicBezTo>
                    <a:pt x="184663" y="116009"/>
                    <a:pt x="192071" y="123350"/>
                    <a:pt x="200801" y="123350"/>
                  </a:cubicBezTo>
                  <a:cubicBezTo>
                    <a:pt x="209531" y="123350"/>
                    <a:pt x="216939" y="116534"/>
                    <a:pt x="216939" y="107358"/>
                  </a:cubicBezTo>
                  <a:cubicBezTo>
                    <a:pt x="216939" y="98706"/>
                    <a:pt x="209531" y="91366"/>
                    <a:pt x="200801" y="91366"/>
                  </a:cubicBezTo>
                  <a:cubicBezTo>
                    <a:pt x="192071" y="91366"/>
                    <a:pt x="184663" y="98706"/>
                    <a:pt x="184663" y="107358"/>
                  </a:cubicBezTo>
                  <a:moveTo>
                    <a:pt x="184663" y="61609"/>
                  </a:moveTo>
                  <a:cubicBezTo>
                    <a:pt x="184663" y="70261"/>
                    <a:pt x="192071" y="77602"/>
                    <a:pt x="200801" y="77602"/>
                  </a:cubicBezTo>
                  <a:cubicBezTo>
                    <a:pt x="209531" y="77602"/>
                    <a:pt x="216939" y="70785"/>
                    <a:pt x="216939" y="61609"/>
                  </a:cubicBezTo>
                  <a:cubicBezTo>
                    <a:pt x="216939" y="52958"/>
                    <a:pt x="209531" y="45617"/>
                    <a:pt x="200801" y="45617"/>
                  </a:cubicBezTo>
                  <a:cubicBezTo>
                    <a:pt x="192071" y="45617"/>
                    <a:pt x="184663" y="52958"/>
                    <a:pt x="184663" y="61609"/>
                  </a:cubicBezTo>
                  <a:moveTo>
                    <a:pt x="138497" y="153106"/>
                  </a:moveTo>
                  <a:cubicBezTo>
                    <a:pt x="138497" y="161758"/>
                    <a:pt x="145905" y="169098"/>
                    <a:pt x="154635" y="169098"/>
                  </a:cubicBezTo>
                  <a:cubicBezTo>
                    <a:pt x="163366" y="169098"/>
                    <a:pt x="170773" y="162282"/>
                    <a:pt x="170773" y="153106"/>
                  </a:cubicBezTo>
                  <a:cubicBezTo>
                    <a:pt x="170773" y="143930"/>
                    <a:pt x="163366" y="137114"/>
                    <a:pt x="154635" y="137114"/>
                  </a:cubicBezTo>
                  <a:cubicBezTo>
                    <a:pt x="145905" y="137114"/>
                    <a:pt x="138497" y="144455"/>
                    <a:pt x="138497" y="153106"/>
                  </a:cubicBezTo>
                  <a:moveTo>
                    <a:pt x="138497" y="107358"/>
                  </a:moveTo>
                  <a:cubicBezTo>
                    <a:pt x="138497" y="116009"/>
                    <a:pt x="145905" y="123350"/>
                    <a:pt x="154635" y="123350"/>
                  </a:cubicBezTo>
                  <a:cubicBezTo>
                    <a:pt x="163366" y="123350"/>
                    <a:pt x="170773" y="116534"/>
                    <a:pt x="170773" y="107358"/>
                  </a:cubicBezTo>
                  <a:cubicBezTo>
                    <a:pt x="170773" y="98706"/>
                    <a:pt x="163366" y="91366"/>
                    <a:pt x="154635" y="91366"/>
                  </a:cubicBezTo>
                  <a:cubicBezTo>
                    <a:pt x="145905" y="91366"/>
                    <a:pt x="138497" y="98706"/>
                    <a:pt x="138497" y="107358"/>
                  </a:cubicBezTo>
                  <a:moveTo>
                    <a:pt x="138497" y="61609"/>
                  </a:moveTo>
                  <a:cubicBezTo>
                    <a:pt x="138497" y="70261"/>
                    <a:pt x="145905" y="77602"/>
                    <a:pt x="154635" y="77602"/>
                  </a:cubicBezTo>
                  <a:cubicBezTo>
                    <a:pt x="163366" y="77602"/>
                    <a:pt x="170773" y="70785"/>
                    <a:pt x="170773" y="61609"/>
                  </a:cubicBezTo>
                  <a:cubicBezTo>
                    <a:pt x="170773" y="52958"/>
                    <a:pt x="163366" y="45617"/>
                    <a:pt x="154635" y="45617"/>
                  </a:cubicBezTo>
                  <a:cubicBezTo>
                    <a:pt x="145905" y="45617"/>
                    <a:pt x="138497" y="52958"/>
                    <a:pt x="138497" y="61609"/>
                  </a:cubicBezTo>
                  <a:moveTo>
                    <a:pt x="92331" y="107358"/>
                  </a:moveTo>
                  <a:cubicBezTo>
                    <a:pt x="92331" y="116009"/>
                    <a:pt x="99739" y="123350"/>
                    <a:pt x="108470" y="123350"/>
                  </a:cubicBezTo>
                  <a:cubicBezTo>
                    <a:pt x="117200" y="123350"/>
                    <a:pt x="124608" y="116534"/>
                    <a:pt x="124608" y="107358"/>
                  </a:cubicBezTo>
                  <a:cubicBezTo>
                    <a:pt x="124608" y="98706"/>
                    <a:pt x="117200" y="91366"/>
                    <a:pt x="108470" y="91366"/>
                  </a:cubicBezTo>
                  <a:cubicBezTo>
                    <a:pt x="99739" y="91366"/>
                    <a:pt x="92331" y="98706"/>
                    <a:pt x="92331" y="107358"/>
                  </a:cubicBezTo>
                  <a:moveTo>
                    <a:pt x="92331" y="61609"/>
                  </a:moveTo>
                  <a:cubicBezTo>
                    <a:pt x="92331" y="70261"/>
                    <a:pt x="99739" y="77602"/>
                    <a:pt x="108470" y="77602"/>
                  </a:cubicBezTo>
                  <a:cubicBezTo>
                    <a:pt x="117200" y="77602"/>
                    <a:pt x="124608" y="70785"/>
                    <a:pt x="124608" y="61609"/>
                  </a:cubicBezTo>
                  <a:cubicBezTo>
                    <a:pt x="124608" y="52958"/>
                    <a:pt x="117200" y="45617"/>
                    <a:pt x="108470" y="45617"/>
                  </a:cubicBezTo>
                  <a:cubicBezTo>
                    <a:pt x="99739" y="45617"/>
                    <a:pt x="92331" y="52958"/>
                    <a:pt x="92331" y="61609"/>
                  </a:cubicBezTo>
                  <a:moveTo>
                    <a:pt x="46166" y="107358"/>
                  </a:moveTo>
                  <a:cubicBezTo>
                    <a:pt x="46166" y="116009"/>
                    <a:pt x="53573" y="123350"/>
                    <a:pt x="62304" y="123350"/>
                  </a:cubicBezTo>
                  <a:cubicBezTo>
                    <a:pt x="71034" y="123350"/>
                    <a:pt x="78442" y="116534"/>
                    <a:pt x="78442" y="107358"/>
                  </a:cubicBezTo>
                  <a:cubicBezTo>
                    <a:pt x="78442" y="98706"/>
                    <a:pt x="71034" y="91366"/>
                    <a:pt x="62304" y="91366"/>
                  </a:cubicBezTo>
                  <a:cubicBezTo>
                    <a:pt x="53573" y="91366"/>
                    <a:pt x="46166" y="98706"/>
                    <a:pt x="46166" y="107358"/>
                  </a:cubicBezTo>
                  <a:moveTo>
                    <a:pt x="46166" y="61609"/>
                  </a:moveTo>
                  <a:cubicBezTo>
                    <a:pt x="46166" y="70261"/>
                    <a:pt x="53573" y="77602"/>
                    <a:pt x="62304" y="77602"/>
                  </a:cubicBezTo>
                  <a:cubicBezTo>
                    <a:pt x="71034" y="77602"/>
                    <a:pt x="78442" y="70785"/>
                    <a:pt x="78442" y="61609"/>
                  </a:cubicBezTo>
                  <a:cubicBezTo>
                    <a:pt x="78442" y="52958"/>
                    <a:pt x="71034" y="45617"/>
                    <a:pt x="62304" y="45617"/>
                  </a:cubicBezTo>
                  <a:cubicBezTo>
                    <a:pt x="53573" y="45617"/>
                    <a:pt x="46166" y="52958"/>
                    <a:pt x="46166" y="61609"/>
                  </a:cubicBezTo>
                  <a:moveTo>
                    <a:pt x="0" y="61609"/>
                  </a:moveTo>
                  <a:cubicBezTo>
                    <a:pt x="0" y="70261"/>
                    <a:pt x="7408" y="77602"/>
                    <a:pt x="16138" y="77602"/>
                  </a:cubicBezTo>
                  <a:cubicBezTo>
                    <a:pt x="24869" y="77602"/>
                    <a:pt x="32276" y="70785"/>
                    <a:pt x="32276" y="61609"/>
                  </a:cubicBezTo>
                  <a:cubicBezTo>
                    <a:pt x="32276" y="52958"/>
                    <a:pt x="24869" y="45617"/>
                    <a:pt x="16138" y="45617"/>
                  </a:cubicBezTo>
                  <a:cubicBezTo>
                    <a:pt x="7408" y="45617"/>
                    <a:pt x="0" y="52958"/>
                    <a:pt x="0" y="61609"/>
                  </a:cubicBezTo>
                </a:path>
              </a:pathLst>
            </a:custGeom>
            <a:solidFill>
              <a:srgbClr val="DEAD33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endParaRPr>
            </a:p>
          </p:txBody>
        </p:sp>
      </p:grpSp>
      <p:grpSp>
        <p:nvGrpSpPr>
          <p:cNvPr id="538" name="Google Shape;538;p82"/>
          <p:cNvGrpSpPr/>
          <p:nvPr/>
        </p:nvGrpSpPr>
        <p:grpSpPr>
          <a:xfrm>
            <a:off x="3492158" y="463483"/>
            <a:ext cx="1755123" cy="915982"/>
            <a:chOff x="4816808" y="617977"/>
            <a:chExt cx="2340164" cy="1221309"/>
          </a:xfrm>
        </p:grpSpPr>
        <p:sp>
          <p:nvSpPr>
            <p:cNvPr id="539" name="Google Shape;539;p82"/>
            <p:cNvSpPr/>
            <p:nvPr/>
          </p:nvSpPr>
          <p:spPr>
            <a:xfrm>
              <a:off x="4816808" y="617977"/>
              <a:ext cx="2340164" cy="1221309"/>
            </a:xfrm>
            <a:custGeom>
              <a:rect b="b" l="l" r="r" t="t"/>
              <a:pathLst>
                <a:path extrusionOk="0" h="1221309" w="2340164">
                  <a:moveTo>
                    <a:pt x="0" y="427596"/>
                  </a:moveTo>
                  <a:cubicBezTo>
                    <a:pt x="0" y="436247"/>
                    <a:pt x="7408" y="443588"/>
                    <a:pt x="16138" y="443588"/>
                  </a:cubicBezTo>
                  <a:cubicBezTo>
                    <a:pt x="24869" y="443588"/>
                    <a:pt x="32276" y="436772"/>
                    <a:pt x="32276" y="427596"/>
                  </a:cubicBezTo>
                  <a:cubicBezTo>
                    <a:pt x="32276" y="418944"/>
                    <a:pt x="24869" y="411604"/>
                    <a:pt x="16138" y="411604"/>
                  </a:cubicBezTo>
                  <a:cubicBezTo>
                    <a:pt x="7408" y="411604"/>
                    <a:pt x="0" y="418944"/>
                    <a:pt x="0" y="427596"/>
                  </a:cubicBezTo>
                  <a:moveTo>
                    <a:pt x="2307888" y="244734"/>
                  </a:moveTo>
                  <a:cubicBezTo>
                    <a:pt x="2307888" y="253385"/>
                    <a:pt x="2315296" y="260726"/>
                    <a:pt x="2324027" y="260726"/>
                  </a:cubicBezTo>
                  <a:cubicBezTo>
                    <a:pt x="2332757" y="260726"/>
                    <a:pt x="2340165" y="253910"/>
                    <a:pt x="2340165" y="244734"/>
                  </a:cubicBezTo>
                  <a:cubicBezTo>
                    <a:pt x="2340165" y="236082"/>
                    <a:pt x="2332757" y="228742"/>
                    <a:pt x="2324027" y="228742"/>
                  </a:cubicBezTo>
                  <a:cubicBezTo>
                    <a:pt x="2315296" y="228742"/>
                    <a:pt x="2307888" y="236082"/>
                    <a:pt x="2307888" y="244734"/>
                  </a:cubicBezTo>
                  <a:moveTo>
                    <a:pt x="2307888" y="198985"/>
                  </a:moveTo>
                  <a:cubicBezTo>
                    <a:pt x="2307888" y="207637"/>
                    <a:pt x="2315296" y="214978"/>
                    <a:pt x="2324027" y="214978"/>
                  </a:cubicBezTo>
                  <a:cubicBezTo>
                    <a:pt x="2332757" y="214978"/>
                    <a:pt x="2340165" y="208161"/>
                    <a:pt x="2340165" y="198985"/>
                  </a:cubicBezTo>
                  <a:cubicBezTo>
                    <a:pt x="2340165" y="189810"/>
                    <a:pt x="2332757" y="182993"/>
                    <a:pt x="2324027" y="182993"/>
                  </a:cubicBezTo>
                  <a:cubicBezTo>
                    <a:pt x="2315296" y="182993"/>
                    <a:pt x="2307888" y="190334"/>
                    <a:pt x="2307888" y="198985"/>
                  </a:cubicBezTo>
                  <a:moveTo>
                    <a:pt x="2307888" y="153237"/>
                  </a:moveTo>
                  <a:cubicBezTo>
                    <a:pt x="2307888" y="161889"/>
                    <a:pt x="2315296" y="169229"/>
                    <a:pt x="2324027" y="169229"/>
                  </a:cubicBezTo>
                  <a:cubicBezTo>
                    <a:pt x="2332757" y="169229"/>
                    <a:pt x="2340165" y="162413"/>
                    <a:pt x="2340165" y="153237"/>
                  </a:cubicBezTo>
                  <a:cubicBezTo>
                    <a:pt x="2340165" y="144061"/>
                    <a:pt x="2332757" y="137245"/>
                    <a:pt x="2324027" y="137245"/>
                  </a:cubicBezTo>
                  <a:cubicBezTo>
                    <a:pt x="2315296" y="137245"/>
                    <a:pt x="2307888" y="144586"/>
                    <a:pt x="2307888" y="153237"/>
                  </a:cubicBezTo>
                  <a:moveTo>
                    <a:pt x="2261723" y="244734"/>
                  </a:moveTo>
                  <a:cubicBezTo>
                    <a:pt x="2261723" y="253385"/>
                    <a:pt x="2269130" y="260726"/>
                    <a:pt x="2277861" y="260726"/>
                  </a:cubicBezTo>
                  <a:cubicBezTo>
                    <a:pt x="2286591" y="260726"/>
                    <a:pt x="2293999" y="253910"/>
                    <a:pt x="2293999" y="244734"/>
                  </a:cubicBezTo>
                  <a:cubicBezTo>
                    <a:pt x="2293999" y="236082"/>
                    <a:pt x="2286591" y="228742"/>
                    <a:pt x="2277861" y="228742"/>
                  </a:cubicBezTo>
                  <a:cubicBezTo>
                    <a:pt x="2269130" y="228742"/>
                    <a:pt x="2261723" y="236082"/>
                    <a:pt x="2261723" y="244734"/>
                  </a:cubicBezTo>
                  <a:moveTo>
                    <a:pt x="2261723" y="198985"/>
                  </a:moveTo>
                  <a:cubicBezTo>
                    <a:pt x="2261723" y="207637"/>
                    <a:pt x="2269130" y="214978"/>
                    <a:pt x="2277861" y="214978"/>
                  </a:cubicBezTo>
                  <a:cubicBezTo>
                    <a:pt x="2286591" y="214978"/>
                    <a:pt x="2293999" y="208161"/>
                    <a:pt x="2293999" y="198985"/>
                  </a:cubicBezTo>
                  <a:cubicBezTo>
                    <a:pt x="2293999" y="189810"/>
                    <a:pt x="2286591" y="182993"/>
                    <a:pt x="2277861" y="182993"/>
                  </a:cubicBezTo>
                  <a:cubicBezTo>
                    <a:pt x="2269130" y="182993"/>
                    <a:pt x="2261723" y="190334"/>
                    <a:pt x="2261723" y="198985"/>
                  </a:cubicBezTo>
                  <a:moveTo>
                    <a:pt x="2261723" y="153237"/>
                  </a:moveTo>
                  <a:cubicBezTo>
                    <a:pt x="2261723" y="161889"/>
                    <a:pt x="2269130" y="169229"/>
                    <a:pt x="2277861" y="169229"/>
                  </a:cubicBezTo>
                  <a:cubicBezTo>
                    <a:pt x="2286591" y="169229"/>
                    <a:pt x="2293999" y="162413"/>
                    <a:pt x="2293999" y="153237"/>
                  </a:cubicBezTo>
                  <a:cubicBezTo>
                    <a:pt x="2293999" y="144061"/>
                    <a:pt x="2286591" y="137245"/>
                    <a:pt x="2277861" y="137245"/>
                  </a:cubicBezTo>
                  <a:cubicBezTo>
                    <a:pt x="2269130" y="137245"/>
                    <a:pt x="2261723" y="144586"/>
                    <a:pt x="2261723" y="153237"/>
                  </a:cubicBezTo>
                  <a:moveTo>
                    <a:pt x="2261723" y="107489"/>
                  </a:moveTo>
                  <a:cubicBezTo>
                    <a:pt x="2261723" y="116140"/>
                    <a:pt x="2269130" y="123481"/>
                    <a:pt x="2277861" y="123481"/>
                  </a:cubicBezTo>
                  <a:cubicBezTo>
                    <a:pt x="2286591" y="123481"/>
                    <a:pt x="2293999" y="116665"/>
                    <a:pt x="2293999" y="107489"/>
                  </a:cubicBezTo>
                  <a:cubicBezTo>
                    <a:pt x="2293999" y="98837"/>
                    <a:pt x="2286591" y="91497"/>
                    <a:pt x="2277861" y="91497"/>
                  </a:cubicBezTo>
                  <a:cubicBezTo>
                    <a:pt x="2269130" y="91497"/>
                    <a:pt x="2261723" y="98837"/>
                    <a:pt x="2261723" y="107489"/>
                  </a:cubicBezTo>
                  <a:moveTo>
                    <a:pt x="2215557" y="427596"/>
                  </a:moveTo>
                  <a:cubicBezTo>
                    <a:pt x="2215557" y="436247"/>
                    <a:pt x="2222965" y="443588"/>
                    <a:pt x="2231695" y="443588"/>
                  </a:cubicBezTo>
                  <a:cubicBezTo>
                    <a:pt x="2240426" y="443588"/>
                    <a:pt x="2247833" y="436772"/>
                    <a:pt x="2247833" y="427596"/>
                  </a:cubicBezTo>
                  <a:cubicBezTo>
                    <a:pt x="2247833" y="418944"/>
                    <a:pt x="2240426" y="411604"/>
                    <a:pt x="2231695" y="411604"/>
                  </a:cubicBezTo>
                  <a:cubicBezTo>
                    <a:pt x="2222965" y="411604"/>
                    <a:pt x="2215557" y="418944"/>
                    <a:pt x="2215557" y="427596"/>
                  </a:cubicBezTo>
                  <a:moveTo>
                    <a:pt x="2215557" y="290351"/>
                  </a:moveTo>
                  <a:cubicBezTo>
                    <a:pt x="2215557" y="299003"/>
                    <a:pt x="2222965" y="306343"/>
                    <a:pt x="2231695" y="306343"/>
                  </a:cubicBezTo>
                  <a:cubicBezTo>
                    <a:pt x="2240426" y="306343"/>
                    <a:pt x="2247833" y="299527"/>
                    <a:pt x="2247833" y="290351"/>
                  </a:cubicBezTo>
                  <a:cubicBezTo>
                    <a:pt x="2247833" y="281699"/>
                    <a:pt x="2240426" y="274359"/>
                    <a:pt x="2231695" y="274359"/>
                  </a:cubicBezTo>
                  <a:cubicBezTo>
                    <a:pt x="2222965" y="274359"/>
                    <a:pt x="2215557" y="281699"/>
                    <a:pt x="2215557" y="290351"/>
                  </a:cubicBezTo>
                  <a:moveTo>
                    <a:pt x="2215557" y="244734"/>
                  </a:moveTo>
                  <a:cubicBezTo>
                    <a:pt x="2215557" y="253385"/>
                    <a:pt x="2222965" y="260726"/>
                    <a:pt x="2231695" y="260726"/>
                  </a:cubicBezTo>
                  <a:cubicBezTo>
                    <a:pt x="2240426" y="260726"/>
                    <a:pt x="2247833" y="253910"/>
                    <a:pt x="2247833" y="244734"/>
                  </a:cubicBezTo>
                  <a:cubicBezTo>
                    <a:pt x="2247833" y="236082"/>
                    <a:pt x="2240426" y="228742"/>
                    <a:pt x="2231695" y="228742"/>
                  </a:cubicBezTo>
                  <a:cubicBezTo>
                    <a:pt x="2222965" y="228742"/>
                    <a:pt x="2215557" y="236082"/>
                    <a:pt x="2215557" y="244734"/>
                  </a:cubicBezTo>
                  <a:moveTo>
                    <a:pt x="2215557" y="198985"/>
                  </a:moveTo>
                  <a:cubicBezTo>
                    <a:pt x="2215557" y="207637"/>
                    <a:pt x="2222965" y="214978"/>
                    <a:pt x="2231695" y="214978"/>
                  </a:cubicBezTo>
                  <a:cubicBezTo>
                    <a:pt x="2240426" y="214978"/>
                    <a:pt x="2247833" y="208161"/>
                    <a:pt x="2247833" y="198985"/>
                  </a:cubicBezTo>
                  <a:cubicBezTo>
                    <a:pt x="2247833" y="189810"/>
                    <a:pt x="2240426" y="182993"/>
                    <a:pt x="2231695" y="182993"/>
                  </a:cubicBezTo>
                  <a:cubicBezTo>
                    <a:pt x="2222965" y="182993"/>
                    <a:pt x="2215557" y="190334"/>
                    <a:pt x="2215557" y="198985"/>
                  </a:cubicBezTo>
                  <a:moveTo>
                    <a:pt x="2215557" y="153237"/>
                  </a:moveTo>
                  <a:cubicBezTo>
                    <a:pt x="2215557" y="161889"/>
                    <a:pt x="2222965" y="169229"/>
                    <a:pt x="2231695" y="169229"/>
                  </a:cubicBezTo>
                  <a:cubicBezTo>
                    <a:pt x="2240426" y="169229"/>
                    <a:pt x="2247833" y="162413"/>
                    <a:pt x="2247833" y="153237"/>
                  </a:cubicBezTo>
                  <a:cubicBezTo>
                    <a:pt x="2247833" y="144061"/>
                    <a:pt x="2240426" y="137245"/>
                    <a:pt x="2231695" y="137245"/>
                  </a:cubicBezTo>
                  <a:cubicBezTo>
                    <a:pt x="2222965" y="137245"/>
                    <a:pt x="2215557" y="144586"/>
                    <a:pt x="2215557" y="153237"/>
                  </a:cubicBezTo>
                  <a:moveTo>
                    <a:pt x="2169391" y="427596"/>
                  </a:moveTo>
                  <a:cubicBezTo>
                    <a:pt x="2169391" y="436247"/>
                    <a:pt x="2176799" y="443588"/>
                    <a:pt x="2185529" y="443588"/>
                  </a:cubicBezTo>
                  <a:cubicBezTo>
                    <a:pt x="2194260" y="443588"/>
                    <a:pt x="2201668" y="436772"/>
                    <a:pt x="2201668" y="427596"/>
                  </a:cubicBezTo>
                  <a:cubicBezTo>
                    <a:pt x="2201668" y="418944"/>
                    <a:pt x="2194260" y="411604"/>
                    <a:pt x="2185529" y="411604"/>
                  </a:cubicBezTo>
                  <a:cubicBezTo>
                    <a:pt x="2176799" y="411604"/>
                    <a:pt x="2169391" y="418944"/>
                    <a:pt x="2169391" y="427596"/>
                  </a:cubicBezTo>
                  <a:moveTo>
                    <a:pt x="2169391" y="381848"/>
                  </a:moveTo>
                  <a:cubicBezTo>
                    <a:pt x="2169391" y="390499"/>
                    <a:pt x="2176799" y="397840"/>
                    <a:pt x="2185529" y="397840"/>
                  </a:cubicBezTo>
                  <a:cubicBezTo>
                    <a:pt x="2194260" y="397840"/>
                    <a:pt x="2201668" y="391024"/>
                    <a:pt x="2201668" y="381848"/>
                  </a:cubicBezTo>
                  <a:cubicBezTo>
                    <a:pt x="2201668" y="372672"/>
                    <a:pt x="2194260" y="365855"/>
                    <a:pt x="2185529" y="365855"/>
                  </a:cubicBezTo>
                  <a:cubicBezTo>
                    <a:pt x="2176799" y="365855"/>
                    <a:pt x="2169391" y="373196"/>
                    <a:pt x="2169391" y="381848"/>
                  </a:cubicBezTo>
                  <a:moveTo>
                    <a:pt x="2169391" y="336099"/>
                  </a:moveTo>
                  <a:cubicBezTo>
                    <a:pt x="2169391" y="344751"/>
                    <a:pt x="2176799" y="352092"/>
                    <a:pt x="2185529" y="352092"/>
                  </a:cubicBezTo>
                  <a:cubicBezTo>
                    <a:pt x="2194260" y="352092"/>
                    <a:pt x="2201668" y="345275"/>
                    <a:pt x="2201668" y="336099"/>
                  </a:cubicBezTo>
                  <a:cubicBezTo>
                    <a:pt x="2201668" y="327448"/>
                    <a:pt x="2194260" y="320107"/>
                    <a:pt x="2185529" y="320107"/>
                  </a:cubicBezTo>
                  <a:cubicBezTo>
                    <a:pt x="2176799" y="320107"/>
                    <a:pt x="2169391" y="327448"/>
                    <a:pt x="2169391" y="336099"/>
                  </a:cubicBezTo>
                  <a:moveTo>
                    <a:pt x="2169391" y="290351"/>
                  </a:moveTo>
                  <a:cubicBezTo>
                    <a:pt x="2169391" y="299003"/>
                    <a:pt x="2176799" y="306343"/>
                    <a:pt x="2185529" y="306343"/>
                  </a:cubicBezTo>
                  <a:cubicBezTo>
                    <a:pt x="2194260" y="306343"/>
                    <a:pt x="2201668" y="299527"/>
                    <a:pt x="2201668" y="290351"/>
                  </a:cubicBezTo>
                  <a:cubicBezTo>
                    <a:pt x="2201668" y="281699"/>
                    <a:pt x="2194260" y="274359"/>
                    <a:pt x="2185529" y="274359"/>
                  </a:cubicBezTo>
                  <a:cubicBezTo>
                    <a:pt x="2176799" y="274359"/>
                    <a:pt x="2169391" y="281699"/>
                    <a:pt x="2169391" y="290351"/>
                  </a:cubicBezTo>
                  <a:moveTo>
                    <a:pt x="2169391" y="244734"/>
                  </a:moveTo>
                  <a:cubicBezTo>
                    <a:pt x="2169391" y="253385"/>
                    <a:pt x="2176799" y="260726"/>
                    <a:pt x="2185529" y="260726"/>
                  </a:cubicBezTo>
                  <a:cubicBezTo>
                    <a:pt x="2194260" y="260726"/>
                    <a:pt x="2201668" y="253910"/>
                    <a:pt x="2201668" y="244734"/>
                  </a:cubicBezTo>
                  <a:cubicBezTo>
                    <a:pt x="2201668" y="236082"/>
                    <a:pt x="2194260" y="228742"/>
                    <a:pt x="2185529" y="228742"/>
                  </a:cubicBezTo>
                  <a:cubicBezTo>
                    <a:pt x="2176799" y="228742"/>
                    <a:pt x="2169391" y="236082"/>
                    <a:pt x="2169391" y="244734"/>
                  </a:cubicBezTo>
                  <a:moveTo>
                    <a:pt x="2123226" y="427596"/>
                  </a:moveTo>
                  <a:cubicBezTo>
                    <a:pt x="2123226" y="436247"/>
                    <a:pt x="2130633" y="443588"/>
                    <a:pt x="2139364" y="443588"/>
                  </a:cubicBezTo>
                  <a:cubicBezTo>
                    <a:pt x="2148094" y="443588"/>
                    <a:pt x="2155502" y="436772"/>
                    <a:pt x="2155502" y="427596"/>
                  </a:cubicBezTo>
                  <a:cubicBezTo>
                    <a:pt x="2155502" y="418944"/>
                    <a:pt x="2148094" y="411604"/>
                    <a:pt x="2139364" y="411604"/>
                  </a:cubicBezTo>
                  <a:cubicBezTo>
                    <a:pt x="2130633" y="411604"/>
                    <a:pt x="2123226" y="418944"/>
                    <a:pt x="2123226" y="427596"/>
                  </a:cubicBezTo>
                  <a:moveTo>
                    <a:pt x="2123226" y="381848"/>
                  </a:moveTo>
                  <a:cubicBezTo>
                    <a:pt x="2123226" y="390499"/>
                    <a:pt x="2130633" y="397840"/>
                    <a:pt x="2139364" y="397840"/>
                  </a:cubicBezTo>
                  <a:cubicBezTo>
                    <a:pt x="2148094" y="397840"/>
                    <a:pt x="2155502" y="391024"/>
                    <a:pt x="2155502" y="381848"/>
                  </a:cubicBezTo>
                  <a:cubicBezTo>
                    <a:pt x="2155502" y="372672"/>
                    <a:pt x="2148094" y="365855"/>
                    <a:pt x="2139364" y="365855"/>
                  </a:cubicBezTo>
                  <a:cubicBezTo>
                    <a:pt x="2130633" y="365855"/>
                    <a:pt x="2123226" y="373196"/>
                    <a:pt x="2123226" y="381848"/>
                  </a:cubicBezTo>
                  <a:moveTo>
                    <a:pt x="2123226" y="336099"/>
                  </a:moveTo>
                  <a:cubicBezTo>
                    <a:pt x="2123226" y="344751"/>
                    <a:pt x="2130633" y="352092"/>
                    <a:pt x="2139364" y="352092"/>
                  </a:cubicBezTo>
                  <a:cubicBezTo>
                    <a:pt x="2148094" y="352092"/>
                    <a:pt x="2155502" y="345275"/>
                    <a:pt x="2155502" y="336099"/>
                  </a:cubicBezTo>
                  <a:cubicBezTo>
                    <a:pt x="2155502" y="327448"/>
                    <a:pt x="2148094" y="320107"/>
                    <a:pt x="2139364" y="320107"/>
                  </a:cubicBezTo>
                  <a:cubicBezTo>
                    <a:pt x="2130633" y="320107"/>
                    <a:pt x="2123226" y="327448"/>
                    <a:pt x="2123226" y="336099"/>
                  </a:cubicBezTo>
                  <a:moveTo>
                    <a:pt x="2123226" y="290351"/>
                  </a:moveTo>
                  <a:cubicBezTo>
                    <a:pt x="2123226" y="299003"/>
                    <a:pt x="2130633" y="306343"/>
                    <a:pt x="2139364" y="306343"/>
                  </a:cubicBezTo>
                  <a:cubicBezTo>
                    <a:pt x="2148094" y="306343"/>
                    <a:pt x="2155502" y="299527"/>
                    <a:pt x="2155502" y="290351"/>
                  </a:cubicBezTo>
                  <a:cubicBezTo>
                    <a:pt x="2155502" y="281699"/>
                    <a:pt x="2148094" y="274359"/>
                    <a:pt x="2139364" y="274359"/>
                  </a:cubicBezTo>
                  <a:cubicBezTo>
                    <a:pt x="2130633" y="274359"/>
                    <a:pt x="2123226" y="281699"/>
                    <a:pt x="2123226" y="290351"/>
                  </a:cubicBezTo>
                  <a:moveTo>
                    <a:pt x="2123226" y="244734"/>
                  </a:moveTo>
                  <a:cubicBezTo>
                    <a:pt x="2123226" y="253385"/>
                    <a:pt x="2130633" y="260726"/>
                    <a:pt x="2139364" y="260726"/>
                  </a:cubicBezTo>
                  <a:cubicBezTo>
                    <a:pt x="2148094" y="260726"/>
                    <a:pt x="2155502" y="253910"/>
                    <a:pt x="2155502" y="244734"/>
                  </a:cubicBezTo>
                  <a:cubicBezTo>
                    <a:pt x="2155502" y="236082"/>
                    <a:pt x="2148094" y="228742"/>
                    <a:pt x="2139364" y="228742"/>
                  </a:cubicBezTo>
                  <a:cubicBezTo>
                    <a:pt x="2130633" y="228742"/>
                    <a:pt x="2123226" y="236082"/>
                    <a:pt x="2123226" y="244734"/>
                  </a:cubicBezTo>
                  <a:moveTo>
                    <a:pt x="2077060" y="473344"/>
                  </a:moveTo>
                  <a:cubicBezTo>
                    <a:pt x="2077060" y="481996"/>
                    <a:pt x="2084468" y="489337"/>
                    <a:pt x="2093198" y="489337"/>
                  </a:cubicBezTo>
                  <a:cubicBezTo>
                    <a:pt x="2101928" y="489337"/>
                    <a:pt x="2109336" y="482520"/>
                    <a:pt x="2109336" y="473344"/>
                  </a:cubicBezTo>
                  <a:cubicBezTo>
                    <a:pt x="2109336" y="464168"/>
                    <a:pt x="2101928" y="457352"/>
                    <a:pt x="2093198" y="457352"/>
                  </a:cubicBezTo>
                  <a:cubicBezTo>
                    <a:pt x="2084468" y="457352"/>
                    <a:pt x="2077060" y="464693"/>
                    <a:pt x="2077060" y="473344"/>
                  </a:cubicBezTo>
                  <a:moveTo>
                    <a:pt x="2077060" y="427596"/>
                  </a:moveTo>
                  <a:cubicBezTo>
                    <a:pt x="2077060" y="436247"/>
                    <a:pt x="2084468" y="443588"/>
                    <a:pt x="2093198" y="443588"/>
                  </a:cubicBezTo>
                  <a:cubicBezTo>
                    <a:pt x="2101928" y="443588"/>
                    <a:pt x="2109336" y="436772"/>
                    <a:pt x="2109336" y="427596"/>
                  </a:cubicBezTo>
                  <a:cubicBezTo>
                    <a:pt x="2109336" y="418944"/>
                    <a:pt x="2101928" y="411604"/>
                    <a:pt x="2093198" y="411604"/>
                  </a:cubicBezTo>
                  <a:cubicBezTo>
                    <a:pt x="2084468" y="411604"/>
                    <a:pt x="2077060" y="418944"/>
                    <a:pt x="2077060" y="427596"/>
                  </a:cubicBezTo>
                  <a:moveTo>
                    <a:pt x="2077060" y="381848"/>
                  </a:moveTo>
                  <a:cubicBezTo>
                    <a:pt x="2077060" y="390499"/>
                    <a:pt x="2084468" y="397840"/>
                    <a:pt x="2093198" y="397840"/>
                  </a:cubicBezTo>
                  <a:cubicBezTo>
                    <a:pt x="2101928" y="397840"/>
                    <a:pt x="2109336" y="391024"/>
                    <a:pt x="2109336" y="381848"/>
                  </a:cubicBezTo>
                  <a:cubicBezTo>
                    <a:pt x="2109336" y="372672"/>
                    <a:pt x="2101928" y="365855"/>
                    <a:pt x="2093198" y="365855"/>
                  </a:cubicBezTo>
                  <a:cubicBezTo>
                    <a:pt x="2084468" y="365855"/>
                    <a:pt x="2077060" y="373196"/>
                    <a:pt x="2077060" y="381848"/>
                  </a:cubicBezTo>
                  <a:moveTo>
                    <a:pt x="2077060" y="336099"/>
                  </a:moveTo>
                  <a:cubicBezTo>
                    <a:pt x="2077060" y="344751"/>
                    <a:pt x="2084468" y="352092"/>
                    <a:pt x="2093198" y="352092"/>
                  </a:cubicBezTo>
                  <a:cubicBezTo>
                    <a:pt x="2101928" y="352092"/>
                    <a:pt x="2109336" y="345275"/>
                    <a:pt x="2109336" y="336099"/>
                  </a:cubicBezTo>
                  <a:cubicBezTo>
                    <a:pt x="2109336" y="327448"/>
                    <a:pt x="2101928" y="320107"/>
                    <a:pt x="2093198" y="320107"/>
                  </a:cubicBezTo>
                  <a:cubicBezTo>
                    <a:pt x="2084468" y="320107"/>
                    <a:pt x="2077060" y="327448"/>
                    <a:pt x="2077060" y="336099"/>
                  </a:cubicBezTo>
                  <a:moveTo>
                    <a:pt x="2077060" y="290351"/>
                  </a:moveTo>
                  <a:cubicBezTo>
                    <a:pt x="2077060" y="299003"/>
                    <a:pt x="2084468" y="306343"/>
                    <a:pt x="2093198" y="306343"/>
                  </a:cubicBezTo>
                  <a:cubicBezTo>
                    <a:pt x="2101928" y="306343"/>
                    <a:pt x="2109336" y="299527"/>
                    <a:pt x="2109336" y="290351"/>
                  </a:cubicBezTo>
                  <a:cubicBezTo>
                    <a:pt x="2109336" y="281699"/>
                    <a:pt x="2101928" y="274359"/>
                    <a:pt x="2093198" y="274359"/>
                  </a:cubicBezTo>
                  <a:cubicBezTo>
                    <a:pt x="2084468" y="274359"/>
                    <a:pt x="2077060" y="281699"/>
                    <a:pt x="2077060" y="290351"/>
                  </a:cubicBezTo>
                  <a:moveTo>
                    <a:pt x="2077060" y="244734"/>
                  </a:moveTo>
                  <a:cubicBezTo>
                    <a:pt x="2077060" y="253385"/>
                    <a:pt x="2084468" y="260726"/>
                    <a:pt x="2093198" y="260726"/>
                  </a:cubicBezTo>
                  <a:cubicBezTo>
                    <a:pt x="2101928" y="260726"/>
                    <a:pt x="2109336" y="253910"/>
                    <a:pt x="2109336" y="244734"/>
                  </a:cubicBezTo>
                  <a:cubicBezTo>
                    <a:pt x="2109336" y="236082"/>
                    <a:pt x="2101928" y="228742"/>
                    <a:pt x="2093198" y="228742"/>
                  </a:cubicBezTo>
                  <a:cubicBezTo>
                    <a:pt x="2084468" y="228742"/>
                    <a:pt x="2077060" y="236082"/>
                    <a:pt x="2077060" y="244734"/>
                  </a:cubicBezTo>
                  <a:moveTo>
                    <a:pt x="2031026" y="519093"/>
                  </a:moveTo>
                  <a:cubicBezTo>
                    <a:pt x="2031026" y="527744"/>
                    <a:pt x="2038434" y="535085"/>
                    <a:pt x="2047164" y="535085"/>
                  </a:cubicBezTo>
                  <a:cubicBezTo>
                    <a:pt x="2055895" y="535085"/>
                    <a:pt x="2063303" y="528268"/>
                    <a:pt x="2063303" y="519093"/>
                  </a:cubicBezTo>
                  <a:cubicBezTo>
                    <a:pt x="2063303" y="509917"/>
                    <a:pt x="2055895" y="503100"/>
                    <a:pt x="2047164" y="503100"/>
                  </a:cubicBezTo>
                  <a:cubicBezTo>
                    <a:pt x="2038434" y="503100"/>
                    <a:pt x="2031026" y="510441"/>
                    <a:pt x="2031026" y="519093"/>
                  </a:cubicBezTo>
                  <a:moveTo>
                    <a:pt x="2031026" y="473344"/>
                  </a:moveTo>
                  <a:cubicBezTo>
                    <a:pt x="2031026" y="481996"/>
                    <a:pt x="2038434" y="489337"/>
                    <a:pt x="2047164" y="489337"/>
                  </a:cubicBezTo>
                  <a:cubicBezTo>
                    <a:pt x="2055895" y="489337"/>
                    <a:pt x="2063303" y="482520"/>
                    <a:pt x="2063303" y="473344"/>
                  </a:cubicBezTo>
                  <a:cubicBezTo>
                    <a:pt x="2063303" y="464168"/>
                    <a:pt x="2055895" y="457352"/>
                    <a:pt x="2047164" y="457352"/>
                  </a:cubicBezTo>
                  <a:cubicBezTo>
                    <a:pt x="2038434" y="457352"/>
                    <a:pt x="2031026" y="464693"/>
                    <a:pt x="2031026" y="473344"/>
                  </a:cubicBezTo>
                  <a:moveTo>
                    <a:pt x="2031026" y="427596"/>
                  </a:moveTo>
                  <a:cubicBezTo>
                    <a:pt x="2031026" y="436247"/>
                    <a:pt x="2038434" y="443588"/>
                    <a:pt x="2047164" y="443588"/>
                  </a:cubicBezTo>
                  <a:cubicBezTo>
                    <a:pt x="2055895" y="443588"/>
                    <a:pt x="2063303" y="436772"/>
                    <a:pt x="2063303" y="427596"/>
                  </a:cubicBezTo>
                  <a:cubicBezTo>
                    <a:pt x="2063303" y="418944"/>
                    <a:pt x="2055895" y="411604"/>
                    <a:pt x="2047164" y="411604"/>
                  </a:cubicBezTo>
                  <a:cubicBezTo>
                    <a:pt x="2038434" y="411604"/>
                    <a:pt x="2031026" y="418944"/>
                    <a:pt x="2031026" y="427596"/>
                  </a:cubicBezTo>
                  <a:moveTo>
                    <a:pt x="2031026" y="381848"/>
                  </a:moveTo>
                  <a:cubicBezTo>
                    <a:pt x="2031026" y="390499"/>
                    <a:pt x="2038434" y="397840"/>
                    <a:pt x="2047164" y="397840"/>
                  </a:cubicBezTo>
                  <a:cubicBezTo>
                    <a:pt x="2055895" y="397840"/>
                    <a:pt x="2063303" y="391024"/>
                    <a:pt x="2063303" y="381848"/>
                  </a:cubicBezTo>
                  <a:cubicBezTo>
                    <a:pt x="2063303" y="372672"/>
                    <a:pt x="2055895" y="365855"/>
                    <a:pt x="2047164" y="365855"/>
                  </a:cubicBezTo>
                  <a:cubicBezTo>
                    <a:pt x="2038434" y="365855"/>
                    <a:pt x="2031026" y="373196"/>
                    <a:pt x="2031026" y="381848"/>
                  </a:cubicBezTo>
                  <a:moveTo>
                    <a:pt x="2031026" y="336099"/>
                  </a:moveTo>
                  <a:cubicBezTo>
                    <a:pt x="2031026" y="344751"/>
                    <a:pt x="2038434" y="352092"/>
                    <a:pt x="2047164" y="352092"/>
                  </a:cubicBezTo>
                  <a:cubicBezTo>
                    <a:pt x="2055895" y="352092"/>
                    <a:pt x="2063303" y="345275"/>
                    <a:pt x="2063303" y="336099"/>
                  </a:cubicBezTo>
                  <a:cubicBezTo>
                    <a:pt x="2063303" y="327448"/>
                    <a:pt x="2055895" y="320107"/>
                    <a:pt x="2047164" y="320107"/>
                  </a:cubicBezTo>
                  <a:cubicBezTo>
                    <a:pt x="2038434" y="320107"/>
                    <a:pt x="2031026" y="327448"/>
                    <a:pt x="2031026" y="336099"/>
                  </a:cubicBezTo>
                  <a:moveTo>
                    <a:pt x="2031026" y="290351"/>
                  </a:moveTo>
                  <a:cubicBezTo>
                    <a:pt x="2031026" y="299003"/>
                    <a:pt x="2038434" y="306343"/>
                    <a:pt x="2047164" y="306343"/>
                  </a:cubicBezTo>
                  <a:cubicBezTo>
                    <a:pt x="2055895" y="306343"/>
                    <a:pt x="2063303" y="299527"/>
                    <a:pt x="2063303" y="290351"/>
                  </a:cubicBezTo>
                  <a:cubicBezTo>
                    <a:pt x="2063303" y="281699"/>
                    <a:pt x="2055895" y="274359"/>
                    <a:pt x="2047164" y="274359"/>
                  </a:cubicBezTo>
                  <a:cubicBezTo>
                    <a:pt x="2038434" y="274359"/>
                    <a:pt x="2031026" y="281699"/>
                    <a:pt x="2031026" y="290351"/>
                  </a:cubicBezTo>
                  <a:moveTo>
                    <a:pt x="2031026" y="244734"/>
                  </a:moveTo>
                  <a:cubicBezTo>
                    <a:pt x="2031026" y="253385"/>
                    <a:pt x="2038434" y="260726"/>
                    <a:pt x="2047164" y="260726"/>
                  </a:cubicBezTo>
                  <a:cubicBezTo>
                    <a:pt x="2055895" y="260726"/>
                    <a:pt x="2063303" y="253910"/>
                    <a:pt x="2063303" y="244734"/>
                  </a:cubicBezTo>
                  <a:cubicBezTo>
                    <a:pt x="2063303" y="236082"/>
                    <a:pt x="2055895" y="228742"/>
                    <a:pt x="2047164" y="228742"/>
                  </a:cubicBezTo>
                  <a:cubicBezTo>
                    <a:pt x="2038434" y="228742"/>
                    <a:pt x="2031026" y="236082"/>
                    <a:pt x="2031026" y="244734"/>
                  </a:cubicBezTo>
                  <a:moveTo>
                    <a:pt x="1984861" y="610589"/>
                  </a:moveTo>
                  <a:cubicBezTo>
                    <a:pt x="1984861" y="619241"/>
                    <a:pt x="1992268" y="626581"/>
                    <a:pt x="2000999" y="626581"/>
                  </a:cubicBezTo>
                  <a:cubicBezTo>
                    <a:pt x="2009729" y="626581"/>
                    <a:pt x="2017137" y="619765"/>
                    <a:pt x="2017137" y="610589"/>
                  </a:cubicBezTo>
                  <a:cubicBezTo>
                    <a:pt x="2017137" y="601413"/>
                    <a:pt x="2009729" y="594597"/>
                    <a:pt x="2000999" y="594597"/>
                  </a:cubicBezTo>
                  <a:cubicBezTo>
                    <a:pt x="1992268" y="594597"/>
                    <a:pt x="1984861" y="601938"/>
                    <a:pt x="1984861" y="610589"/>
                  </a:cubicBezTo>
                  <a:moveTo>
                    <a:pt x="1984861" y="564841"/>
                  </a:moveTo>
                  <a:cubicBezTo>
                    <a:pt x="1984861" y="573492"/>
                    <a:pt x="1992268" y="580833"/>
                    <a:pt x="2000999" y="580833"/>
                  </a:cubicBezTo>
                  <a:cubicBezTo>
                    <a:pt x="2009729" y="580833"/>
                    <a:pt x="2017137" y="574017"/>
                    <a:pt x="2017137" y="564841"/>
                  </a:cubicBezTo>
                  <a:cubicBezTo>
                    <a:pt x="2017137" y="556189"/>
                    <a:pt x="2009729" y="548849"/>
                    <a:pt x="2000999" y="548849"/>
                  </a:cubicBezTo>
                  <a:cubicBezTo>
                    <a:pt x="1992268" y="548849"/>
                    <a:pt x="1984861" y="556189"/>
                    <a:pt x="1984861" y="564841"/>
                  </a:cubicBezTo>
                  <a:moveTo>
                    <a:pt x="1984861" y="519093"/>
                  </a:moveTo>
                  <a:cubicBezTo>
                    <a:pt x="1984861" y="527744"/>
                    <a:pt x="1992268" y="535085"/>
                    <a:pt x="2000999" y="535085"/>
                  </a:cubicBezTo>
                  <a:cubicBezTo>
                    <a:pt x="2009729" y="535085"/>
                    <a:pt x="2017137" y="528268"/>
                    <a:pt x="2017137" y="519093"/>
                  </a:cubicBezTo>
                  <a:cubicBezTo>
                    <a:pt x="2017137" y="509917"/>
                    <a:pt x="2009729" y="503100"/>
                    <a:pt x="2000999" y="503100"/>
                  </a:cubicBezTo>
                  <a:cubicBezTo>
                    <a:pt x="1992268" y="503100"/>
                    <a:pt x="1984861" y="510441"/>
                    <a:pt x="1984861" y="519093"/>
                  </a:cubicBezTo>
                  <a:moveTo>
                    <a:pt x="1984861" y="473344"/>
                  </a:moveTo>
                  <a:cubicBezTo>
                    <a:pt x="1984861" y="481996"/>
                    <a:pt x="1992268" y="489337"/>
                    <a:pt x="2000999" y="489337"/>
                  </a:cubicBezTo>
                  <a:cubicBezTo>
                    <a:pt x="2009729" y="489337"/>
                    <a:pt x="2017137" y="482520"/>
                    <a:pt x="2017137" y="473344"/>
                  </a:cubicBezTo>
                  <a:cubicBezTo>
                    <a:pt x="2017137" y="464168"/>
                    <a:pt x="2009729" y="457352"/>
                    <a:pt x="2000999" y="457352"/>
                  </a:cubicBezTo>
                  <a:cubicBezTo>
                    <a:pt x="1992268" y="457352"/>
                    <a:pt x="1984861" y="464693"/>
                    <a:pt x="1984861" y="473344"/>
                  </a:cubicBezTo>
                  <a:moveTo>
                    <a:pt x="1984861" y="427596"/>
                  </a:moveTo>
                  <a:cubicBezTo>
                    <a:pt x="1984861" y="436247"/>
                    <a:pt x="1992268" y="443588"/>
                    <a:pt x="2000999" y="443588"/>
                  </a:cubicBezTo>
                  <a:cubicBezTo>
                    <a:pt x="2009729" y="443588"/>
                    <a:pt x="2017137" y="436772"/>
                    <a:pt x="2017137" y="427596"/>
                  </a:cubicBezTo>
                  <a:cubicBezTo>
                    <a:pt x="2017137" y="418944"/>
                    <a:pt x="2009729" y="411604"/>
                    <a:pt x="2000999" y="411604"/>
                  </a:cubicBezTo>
                  <a:cubicBezTo>
                    <a:pt x="1992268" y="411604"/>
                    <a:pt x="1984861" y="418944"/>
                    <a:pt x="1984861" y="427596"/>
                  </a:cubicBezTo>
                  <a:moveTo>
                    <a:pt x="1984861" y="381848"/>
                  </a:moveTo>
                  <a:cubicBezTo>
                    <a:pt x="1984861" y="390499"/>
                    <a:pt x="1992268" y="397840"/>
                    <a:pt x="2000999" y="397840"/>
                  </a:cubicBezTo>
                  <a:cubicBezTo>
                    <a:pt x="2009729" y="397840"/>
                    <a:pt x="2017137" y="391024"/>
                    <a:pt x="2017137" y="381848"/>
                  </a:cubicBezTo>
                  <a:cubicBezTo>
                    <a:pt x="2017137" y="372672"/>
                    <a:pt x="2009729" y="365855"/>
                    <a:pt x="2000999" y="365855"/>
                  </a:cubicBezTo>
                  <a:cubicBezTo>
                    <a:pt x="1992268" y="365855"/>
                    <a:pt x="1984861" y="373196"/>
                    <a:pt x="1984861" y="381848"/>
                  </a:cubicBezTo>
                  <a:moveTo>
                    <a:pt x="1984861" y="336099"/>
                  </a:moveTo>
                  <a:cubicBezTo>
                    <a:pt x="1984861" y="344751"/>
                    <a:pt x="1992268" y="352092"/>
                    <a:pt x="2000999" y="352092"/>
                  </a:cubicBezTo>
                  <a:cubicBezTo>
                    <a:pt x="2009729" y="352092"/>
                    <a:pt x="2017137" y="345275"/>
                    <a:pt x="2017137" y="336099"/>
                  </a:cubicBezTo>
                  <a:cubicBezTo>
                    <a:pt x="2017137" y="327448"/>
                    <a:pt x="2009729" y="320107"/>
                    <a:pt x="2000999" y="320107"/>
                  </a:cubicBezTo>
                  <a:cubicBezTo>
                    <a:pt x="1992268" y="320107"/>
                    <a:pt x="1984861" y="327448"/>
                    <a:pt x="1984861" y="336099"/>
                  </a:cubicBezTo>
                  <a:moveTo>
                    <a:pt x="1984861" y="290351"/>
                  </a:moveTo>
                  <a:cubicBezTo>
                    <a:pt x="1984861" y="299003"/>
                    <a:pt x="1992268" y="306343"/>
                    <a:pt x="2000999" y="306343"/>
                  </a:cubicBezTo>
                  <a:cubicBezTo>
                    <a:pt x="2009729" y="306343"/>
                    <a:pt x="2017137" y="299527"/>
                    <a:pt x="2017137" y="290351"/>
                  </a:cubicBezTo>
                  <a:cubicBezTo>
                    <a:pt x="2017137" y="281699"/>
                    <a:pt x="2009729" y="274359"/>
                    <a:pt x="2000999" y="274359"/>
                  </a:cubicBezTo>
                  <a:cubicBezTo>
                    <a:pt x="1992268" y="274359"/>
                    <a:pt x="1984861" y="281699"/>
                    <a:pt x="1984861" y="290351"/>
                  </a:cubicBezTo>
                  <a:moveTo>
                    <a:pt x="1938695" y="610589"/>
                  </a:moveTo>
                  <a:cubicBezTo>
                    <a:pt x="1938695" y="619241"/>
                    <a:pt x="1946103" y="626581"/>
                    <a:pt x="1954833" y="626581"/>
                  </a:cubicBezTo>
                  <a:cubicBezTo>
                    <a:pt x="1963564" y="626581"/>
                    <a:pt x="1970971" y="619765"/>
                    <a:pt x="1970971" y="610589"/>
                  </a:cubicBezTo>
                  <a:cubicBezTo>
                    <a:pt x="1970971" y="601413"/>
                    <a:pt x="1963564" y="594597"/>
                    <a:pt x="1954833" y="594597"/>
                  </a:cubicBezTo>
                  <a:cubicBezTo>
                    <a:pt x="1946103" y="594597"/>
                    <a:pt x="1938695" y="601938"/>
                    <a:pt x="1938695" y="610589"/>
                  </a:cubicBezTo>
                  <a:moveTo>
                    <a:pt x="1938695" y="564841"/>
                  </a:moveTo>
                  <a:cubicBezTo>
                    <a:pt x="1938695" y="573492"/>
                    <a:pt x="1946103" y="580833"/>
                    <a:pt x="1954833" y="580833"/>
                  </a:cubicBezTo>
                  <a:cubicBezTo>
                    <a:pt x="1963564" y="580833"/>
                    <a:pt x="1970971" y="574017"/>
                    <a:pt x="1970971" y="564841"/>
                  </a:cubicBezTo>
                  <a:cubicBezTo>
                    <a:pt x="1970971" y="556189"/>
                    <a:pt x="1963564" y="548849"/>
                    <a:pt x="1954833" y="548849"/>
                  </a:cubicBezTo>
                  <a:cubicBezTo>
                    <a:pt x="1946103" y="548849"/>
                    <a:pt x="1938695" y="556189"/>
                    <a:pt x="1938695" y="564841"/>
                  </a:cubicBezTo>
                  <a:moveTo>
                    <a:pt x="1938695" y="519093"/>
                  </a:moveTo>
                  <a:cubicBezTo>
                    <a:pt x="1938695" y="527744"/>
                    <a:pt x="1946103" y="535085"/>
                    <a:pt x="1954833" y="535085"/>
                  </a:cubicBezTo>
                  <a:cubicBezTo>
                    <a:pt x="1963564" y="535085"/>
                    <a:pt x="1970971" y="528268"/>
                    <a:pt x="1970971" y="519093"/>
                  </a:cubicBezTo>
                  <a:cubicBezTo>
                    <a:pt x="1970971" y="509917"/>
                    <a:pt x="1963564" y="503100"/>
                    <a:pt x="1954833" y="503100"/>
                  </a:cubicBezTo>
                  <a:cubicBezTo>
                    <a:pt x="1946103" y="503100"/>
                    <a:pt x="1938695" y="510441"/>
                    <a:pt x="1938695" y="519093"/>
                  </a:cubicBezTo>
                  <a:moveTo>
                    <a:pt x="1938695" y="473344"/>
                  </a:moveTo>
                  <a:cubicBezTo>
                    <a:pt x="1938695" y="481996"/>
                    <a:pt x="1946103" y="489337"/>
                    <a:pt x="1954833" y="489337"/>
                  </a:cubicBezTo>
                  <a:cubicBezTo>
                    <a:pt x="1963564" y="489337"/>
                    <a:pt x="1970971" y="482520"/>
                    <a:pt x="1970971" y="473344"/>
                  </a:cubicBezTo>
                  <a:cubicBezTo>
                    <a:pt x="1970971" y="464168"/>
                    <a:pt x="1963564" y="457352"/>
                    <a:pt x="1954833" y="457352"/>
                  </a:cubicBezTo>
                  <a:cubicBezTo>
                    <a:pt x="1946103" y="457352"/>
                    <a:pt x="1938695" y="464693"/>
                    <a:pt x="1938695" y="473344"/>
                  </a:cubicBezTo>
                  <a:moveTo>
                    <a:pt x="1938695" y="427596"/>
                  </a:moveTo>
                  <a:cubicBezTo>
                    <a:pt x="1938695" y="436247"/>
                    <a:pt x="1946103" y="443588"/>
                    <a:pt x="1954833" y="443588"/>
                  </a:cubicBezTo>
                  <a:cubicBezTo>
                    <a:pt x="1963564" y="443588"/>
                    <a:pt x="1970971" y="436772"/>
                    <a:pt x="1970971" y="427596"/>
                  </a:cubicBezTo>
                  <a:cubicBezTo>
                    <a:pt x="1970971" y="418944"/>
                    <a:pt x="1963564" y="411604"/>
                    <a:pt x="1954833" y="411604"/>
                  </a:cubicBezTo>
                  <a:cubicBezTo>
                    <a:pt x="1946103" y="411604"/>
                    <a:pt x="1938695" y="418944"/>
                    <a:pt x="1938695" y="427596"/>
                  </a:cubicBezTo>
                  <a:moveTo>
                    <a:pt x="1938695" y="381848"/>
                  </a:moveTo>
                  <a:cubicBezTo>
                    <a:pt x="1938695" y="390499"/>
                    <a:pt x="1946103" y="397840"/>
                    <a:pt x="1954833" y="397840"/>
                  </a:cubicBezTo>
                  <a:cubicBezTo>
                    <a:pt x="1963564" y="397840"/>
                    <a:pt x="1970971" y="391024"/>
                    <a:pt x="1970971" y="381848"/>
                  </a:cubicBezTo>
                  <a:cubicBezTo>
                    <a:pt x="1970971" y="372672"/>
                    <a:pt x="1963564" y="365855"/>
                    <a:pt x="1954833" y="365855"/>
                  </a:cubicBezTo>
                  <a:cubicBezTo>
                    <a:pt x="1946103" y="365855"/>
                    <a:pt x="1938695" y="373196"/>
                    <a:pt x="1938695" y="381848"/>
                  </a:cubicBezTo>
                  <a:moveTo>
                    <a:pt x="1938695" y="336099"/>
                  </a:moveTo>
                  <a:cubicBezTo>
                    <a:pt x="1938695" y="344751"/>
                    <a:pt x="1946103" y="352092"/>
                    <a:pt x="1954833" y="352092"/>
                  </a:cubicBezTo>
                  <a:cubicBezTo>
                    <a:pt x="1963564" y="352092"/>
                    <a:pt x="1970971" y="345275"/>
                    <a:pt x="1970971" y="336099"/>
                  </a:cubicBezTo>
                  <a:cubicBezTo>
                    <a:pt x="1970971" y="327448"/>
                    <a:pt x="1963564" y="320107"/>
                    <a:pt x="1954833" y="320107"/>
                  </a:cubicBezTo>
                  <a:cubicBezTo>
                    <a:pt x="1946103" y="320107"/>
                    <a:pt x="1938695" y="327448"/>
                    <a:pt x="1938695" y="336099"/>
                  </a:cubicBezTo>
                  <a:moveTo>
                    <a:pt x="1938695" y="747834"/>
                  </a:moveTo>
                  <a:cubicBezTo>
                    <a:pt x="1938695" y="756486"/>
                    <a:pt x="1946103" y="763826"/>
                    <a:pt x="1954833" y="763826"/>
                  </a:cubicBezTo>
                  <a:cubicBezTo>
                    <a:pt x="1963564" y="763826"/>
                    <a:pt x="1970971" y="757010"/>
                    <a:pt x="1970971" y="747834"/>
                  </a:cubicBezTo>
                  <a:cubicBezTo>
                    <a:pt x="1970971" y="739183"/>
                    <a:pt x="1963564" y="731842"/>
                    <a:pt x="1954833" y="731842"/>
                  </a:cubicBezTo>
                  <a:cubicBezTo>
                    <a:pt x="1946103" y="731842"/>
                    <a:pt x="1938695" y="739183"/>
                    <a:pt x="1938695" y="747834"/>
                  </a:cubicBezTo>
                  <a:moveTo>
                    <a:pt x="1938695" y="702217"/>
                  </a:moveTo>
                  <a:cubicBezTo>
                    <a:pt x="1938695" y="710868"/>
                    <a:pt x="1946103" y="718209"/>
                    <a:pt x="1954833" y="718209"/>
                  </a:cubicBezTo>
                  <a:cubicBezTo>
                    <a:pt x="1963564" y="718209"/>
                    <a:pt x="1970971" y="711393"/>
                    <a:pt x="1970971" y="702217"/>
                  </a:cubicBezTo>
                  <a:cubicBezTo>
                    <a:pt x="1970971" y="693041"/>
                    <a:pt x="1963564" y="686225"/>
                    <a:pt x="1954833" y="686225"/>
                  </a:cubicBezTo>
                  <a:cubicBezTo>
                    <a:pt x="1946103" y="686225"/>
                    <a:pt x="1938695" y="693565"/>
                    <a:pt x="1938695" y="702217"/>
                  </a:cubicBezTo>
                  <a:moveTo>
                    <a:pt x="1938695" y="656469"/>
                  </a:moveTo>
                  <a:cubicBezTo>
                    <a:pt x="1938695" y="665120"/>
                    <a:pt x="1946103" y="672461"/>
                    <a:pt x="1954833" y="672461"/>
                  </a:cubicBezTo>
                  <a:cubicBezTo>
                    <a:pt x="1963564" y="672461"/>
                    <a:pt x="1970971" y="665644"/>
                    <a:pt x="1970971" y="656469"/>
                  </a:cubicBezTo>
                  <a:cubicBezTo>
                    <a:pt x="1970971" y="647817"/>
                    <a:pt x="1963564" y="640476"/>
                    <a:pt x="1954833" y="640476"/>
                  </a:cubicBezTo>
                  <a:cubicBezTo>
                    <a:pt x="1946103" y="640476"/>
                    <a:pt x="1938695" y="647817"/>
                    <a:pt x="1938695" y="656469"/>
                  </a:cubicBezTo>
                  <a:moveTo>
                    <a:pt x="1892529" y="610589"/>
                  </a:moveTo>
                  <a:cubicBezTo>
                    <a:pt x="1892529" y="619241"/>
                    <a:pt x="1899937" y="626581"/>
                    <a:pt x="1908667" y="626581"/>
                  </a:cubicBezTo>
                  <a:cubicBezTo>
                    <a:pt x="1917398" y="626581"/>
                    <a:pt x="1924806" y="619765"/>
                    <a:pt x="1924806" y="610589"/>
                  </a:cubicBezTo>
                  <a:cubicBezTo>
                    <a:pt x="1924806" y="601413"/>
                    <a:pt x="1917398" y="594597"/>
                    <a:pt x="1908667" y="594597"/>
                  </a:cubicBezTo>
                  <a:cubicBezTo>
                    <a:pt x="1899937" y="594597"/>
                    <a:pt x="1892529" y="601938"/>
                    <a:pt x="1892529" y="610589"/>
                  </a:cubicBezTo>
                  <a:moveTo>
                    <a:pt x="1892529" y="564841"/>
                  </a:moveTo>
                  <a:cubicBezTo>
                    <a:pt x="1892529" y="573492"/>
                    <a:pt x="1899937" y="580833"/>
                    <a:pt x="1908667" y="580833"/>
                  </a:cubicBezTo>
                  <a:cubicBezTo>
                    <a:pt x="1917398" y="580833"/>
                    <a:pt x="1924806" y="574017"/>
                    <a:pt x="1924806" y="564841"/>
                  </a:cubicBezTo>
                  <a:cubicBezTo>
                    <a:pt x="1924806" y="556189"/>
                    <a:pt x="1917398" y="548849"/>
                    <a:pt x="1908667" y="548849"/>
                  </a:cubicBezTo>
                  <a:cubicBezTo>
                    <a:pt x="1899937" y="548849"/>
                    <a:pt x="1892529" y="556189"/>
                    <a:pt x="1892529" y="564841"/>
                  </a:cubicBezTo>
                  <a:moveTo>
                    <a:pt x="1892529" y="519093"/>
                  </a:moveTo>
                  <a:cubicBezTo>
                    <a:pt x="1892529" y="527744"/>
                    <a:pt x="1899937" y="535085"/>
                    <a:pt x="1908667" y="535085"/>
                  </a:cubicBezTo>
                  <a:cubicBezTo>
                    <a:pt x="1917398" y="535085"/>
                    <a:pt x="1924806" y="528268"/>
                    <a:pt x="1924806" y="519093"/>
                  </a:cubicBezTo>
                  <a:cubicBezTo>
                    <a:pt x="1924806" y="509917"/>
                    <a:pt x="1917398" y="503100"/>
                    <a:pt x="1908667" y="503100"/>
                  </a:cubicBezTo>
                  <a:cubicBezTo>
                    <a:pt x="1899937" y="503100"/>
                    <a:pt x="1892529" y="510441"/>
                    <a:pt x="1892529" y="519093"/>
                  </a:cubicBezTo>
                  <a:moveTo>
                    <a:pt x="1892529" y="473344"/>
                  </a:moveTo>
                  <a:cubicBezTo>
                    <a:pt x="1892529" y="481996"/>
                    <a:pt x="1899937" y="489337"/>
                    <a:pt x="1908667" y="489337"/>
                  </a:cubicBezTo>
                  <a:cubicBezTo>
                    <a:pt x="1917398" y="489337"/>
                    <a:pt x="1924806" y="482520"/>
                    <a:pt x="1924806" y="473344"/>
                  </a:cubicBezTo>
                  <a:cubicBezTo>
                    <a:pt x="1924806" y="464168"/>
                    <a:pt x="1917398" y="457352"/>
                    <a:pt x="1908667" y="457352"/>
                  </a:cubicBezTo>
                  <a:cubicBezTo>
                    <a:pt x="1899937" y="457352"/>
                    <a:pt x="1892529" y="464693"/>
                    <a:pt x="1892529" y="473344"/>
                  </a:cubicBezTo>
                  <a:moveTo>
                    <a:pt x="1892529" y="427596"/>
                  </a:moveTo>
                  <a:cubicBezTo>
                    <a:pt x="1892529" y="436247"/>
                    <a:pt x="1899937" y="443588"/>
                    <a:pt x="1908667" y="443588"/>
                  </a:cubicBezTo>
                  <a:cubicBezTo>
                    <a:pt x="1917398" y="443588"/>
                    <a:pt x="1924806" y="436772"/>
                    <a:pt x="1924806" y="427596"/>
                  </a:cubicBezTo>
                  <a:cubicBezTo>
                    <a:pt x="1924806" y="418944"/>
                    <a:pt x="1917398" y="411604"/>
                    <a:pt x="1908667" y="411604"/>
                  </a:cubicBezTo>
                  <a:cubicBezTo>
                    <a:pt x="1899937" y="411604"/>
                    <a:pt x="1892529" y="418944"/>
                    <a:pt x="1892529" y="427596"/>
                  </a:cubicBezTo>
                  <a:moveTo>
                    <a:pt x="1892529" y="381848"/>
                  </a:moveTo>
                  <a:cubicBezTo>
                    <a:pt x="1892529" y="390499"/>
                    <a:pt x="1899937" y="397840"/>
                    <a:pt x="1908667" y="397840"/>
                  </a:cubicBezTo>
                  <a:cubicBezTo>
                    <a:pt x="1917398" y="397840"/>
                    <a:pt x="1924806" y="391024"/>
                    <a:pt x="1924806" y="381848"/>
                  </a:cubicBezTo>
                  <a:cubicBezTo>
                    <a:pt x="1924806" y="372672"/>
                    <a:pt x="1917398" y="365855"/>
                    <a:pt x="1908667" y="365855"/>
                  </a:cubicBezTo>
                  <a:cubicBezTo>
                    <a:pt x="1899937" y="365855"/>
                    <a:pt x="1892529" y="373196"/>
                    <a:pt x="1892529" y="381848"/>
                  </a:cubicBezTo>
                  <a:moveTo>
                    <a:pt x="1892529" y="336099"/>
                  </a:moveTo>
                  <a:cubicBezTo>
                    <a:pt x="1892529" y="344751"/>
                    <a:pt x="1899937" y="352092"/>
                    <a:pt x="1908667" y="352092"/>
                  </a:cubicBezTo>
                  <a:cubicBezTo>
                    <a:pt x="1917398" y="352092"/>
                    <a:pt x="1924806" y="345275"/>
                    <a:pt x="1924806" y="336099"/>
                  </a:cubicBezTo>
                  <a:cubicBezTo>
                    <a:pt x="1924806" y="327448"/>
                    <a:pt x="1917398" y="320107"/>
                    <a:pt x="1908667" y="320107"/>
                  </a:cubicBezTo>
                  <a:cubicBezTo>
                    <a:pt x="1899937" y="320107"/>
                    <a:pt x="1892529" y="327448"/>
                    <a:pt x="1892529" y="336099"/>
                  </a:cubicBezTo>
                  <a:moveTo>
                    <a:pt x="1892529" y="793582"/>
                  </a:moveTo>
                  <a:cubicBezTo>
                    <a:pt x="1892529" y="802234"/>
                    <a:pt x="1899937" y="809575"/>
                    <a:pt x="1908667" y="809575"/>
                  </a:cubicBezTo>
                  <a:cubicBezTo>
                    <a:pt x="1917398" y="809575"/>
                    <a:pt x="1924806" y="802758"/>
                    <a:pt x="1924806" y="793582"/>
                  </a:cubicBezTo>
                  <a:cubicBezTo>
                    <a:pt x="1924806" y="784931"/>
                    <a:pt x="1917398" y="777590"/>
                    <a:pt x="1908667" y="777590"/>
                  </a:cubicBezTo>
                  <a:cubicBezTo>
                    <a:pt x="1899937" y="777590"/>
                    <a:pt x="1892529" y="784931"/>
                    <a:pt x="1892529" y="793582"/>
                  </a:cubicBezTo>
                  <a:moveTo>
                    <a:pt x="1892529" y="747834"/>
                  </a:moveTo>
                  <a:cubicBezTo>
                    <a:pt x="1892529" y="756486"/>
                    <a:pt x="1899937" y="763826"/>
                    <a:pt x="1908667" y="763826"/>
                  </a:cubicBezTo>
                  <a:cubicBezTo>
                    <a:pt x="1917398" y="763826"/>
                    <a:pt x="1924806" y="757010"/>
                    <a:pt x="1924806" y="747834"/>
                  </a:cubicBezTo>
                  <a:cubicBezTo>
                    <a:pt x="1924806" y="739183"/>
                    <a:pt x="1917398" y="731842"/>
                    <a:pt x="1908667" y="731842"/>
                  </a:cubicBezTo>
                  <a:cubicBezTo>
                    <a:pt x="1899937" y="731842"/>
                    <a:pt x="1892529" y="739183"/>
                    <a:pt x="1892529" y="747834"/>
                  </a:cubicBezTo>
                  <a:moveTo>
                    <a:pt x="1892529" y="702217"/>
                  </a:moveTo>
                  <a:cubicBezTo>
                    <a:pt x="1892529" y="710868"/>
                    <a:pt x="1899937" y="718209"/>
                    <a:pt x="1908667" y="718209"/>
                  </a:cubicBezTo>
                  <a:cubicBezTo>
                    <a:pt x="1917398" y="718209"/>
                    <a:pt x="1924806" y="711393"/>
                    <a:pt x="1924806" y="702217"/>
                  </a:cubicBezTo>
                  <a:cubicBezTo>
                    <a:pt x="1924806" y="693041"/>
                    <a:pt x="1917398" y="686225"/>
                    <a:pt x="1908667" y="686225"/>
                  </a:cubicBezTo>
                  <a:cubicBezTo>
                    <a:pt x="1899937" y="686225"/>
                    <a:pt x="1892529" y="693565"/>
                    <a:pt x="1892529" y="702217"/>
                  </a:cubicBezTo>
                  <a:moveTo>
                    <a:pt x="1892529" y="656469"/>
                  </a:moveTo>
                  <a:cubicBezTo>
                    <a:pt x="1892529" y="665120"/>
                    <a:pt x="1899937" y="672461"/>
                    <a:pt x="1908667" y="672461"/>
                  </a:cubicBezTo>
                  <a:cubicBezTo>
                    <a:pt x="1917398" y="672461"/>
                    <a:pt x="1924806" y="665644"/>
                    <a:pt x="1924806" y="656469"/>
                  </a:cubicBezTo>
                  <a:cubicBezTo>
                    <a:pt x="1924806" y="647817"/>
                    <a:pt x="1917398" y="640476"/>
                    <a:pt x="1908667" y="640476"/>
                  </a:cubicBezTo>
                  <a:cubicBezTo>
                    <a:pt x="1899937" y="640476"/>
                    <a:pt x="1892529" y="647817"/>
                    <a:pt x="1892529" y="656469"/>
                  </a:cubicBezTo>
                  <a:moveTo>
                    <a:pt x="1846364" y="610589"/>
                  </a:moveTo>
                  <a:cubicBezTo>
                    <a:pt x="1846364" y="619241"/>
                    <a:pt x="1853771" y="626581"/>
                    <a:pt x="1862502" y="626581"/>
                  </a:cubicBezTo>
                  <a:cubicBezTo>
                    <a:pt x="1871232" y="626581"/>
                    <a:pt x="1878640" y="619765"/>
                    <a:pt x="1878640" y="610589"/>
                  </a:cubicBezTo>
                  <a:cubicBezTo>
                    <a:pt x="1878640" y="601413"/>
                    <a:pt x="1871232" y="594597"/>
                    <a:pt x="1862502" y="594597"/>
                  </a:cubicBezTo>
                  <a:cubicBezTo>
                    <a:pt x="1853771" y="594597"/>
                    <a:pt x="1846364" y="601938"/>
                    <a:pt x="1846364" y="610589"/>
                  </a:cubicBezTo>
                  <a:moveTo>
                    <a:pt x="1846364" y="564841"/>
                  </a:moveTo>
                  <a:cubicBezTo>
                    <a:pt x="1846364" y="573492"/>
                    <a:pt x="1853771" y="580833"/>
                    <a:pt x="1862502" y="580833"/>
                  </a:cubicBezTo>
                  <a:cubicBezTo>
                    <a:pt x="1871232" y="580833"/>
                    <a:pt x="1878640" y="574017"/>
                    <a:pt x="1878640" y="564841"/>
                  </a:cubicBezTo>
                  <a:cubicBezTo>
                    <a:pt x="1878640" y="556189"/>
                    <a:pt x="1871232" y="548849"/>
                    <a:pt x="1862502" y="548849"/>
                  </a:cubicBezTo>
                  <a:cubicBezTo>
                    <a:pt x="1853771" y="548849"/>
                    <a:pt x="1846364" y="556189"/>
                    <a:pt x="1846364" y="564841"/>
                  </a:cubicBezTo>
                  <a:moveTo>
                    <a:pt x="1846364" y="519093"/>
                  </a:moveTo>
                  <a:cubicBezTo>
                    <a:pt x="1846364" y="527744"/>
                    <a:pt x="1853771" y="535085"/>
                    <a:pt x="1862502" y="535085"/>
                  </a:cubicBezTo>
                  <a:cubicBezTo>
                    <a:pt x="1871232" y="535085"/>
                    <a:pt x="1878640" y="528268"/>
                    <a:pt x="1878640" y="519093"/>
                  </a:cubicBezTo>
                  <a:cubicBezTo>
                    <a:pt x="1878640" y="509917"/>
                    <a:pt x="1871232" y="503100"/>
                    <a:pt x="1862502" y="503100"/>
                  </a:cubicBezTo>
                  <a:cubicBezTo>
                    <a:pt x="1853771" y="503100"/>
                    <a:pt x="1846364" y="510441"/>
                    <a:pt x="1846364" y="519093"/>
                  </a:cubicBezTo>
                  <a:moveTo>
                    <a:pt x="1846364" y="473344"/>
                  </a:moveTo>
                  <a:cubicBezTo>
                    <a:pt x="1846364" y="481996"/>
                    <a:pt x="1853771" y="489337"/>
                    <a:pt x="1862502" y="489337"/>
                  </a:cubicBezTo>
                  <a:cubicBezTo>
                    <a:pt x="1871232" y="489337"/>
                    <a:pt x="1878640" y="482520"/>
                    <a:pt x="1878640" y="473344"/>
                  </a:cubicBezTo>
                  <a:cubicBezTo>
                    <a:pt x="1878640" y="464168"/>
                    <a:pt x="1871232" y="457352"/>
                    <a:pt x="1862502" y="457352"/>
                  </a:cubicBezTo>
                  <a:cubicBezTo>
                    <a:pt x="1853771" y="457352"/>
                    <a:pt x="1846364" y="464693"/>
                    <a:pt x="1846364" y="473344"/>
                  </a:cubicBezTo>
                  <a:moveTo>
                    <a:pt x="1846364" y="427596"/>
                  </a:moveTo>
                  <a:cubicBezTo>
                    <a:pt x="1846364" y="436247"/>
                    <a:pt x="1853771" y="443588"/>
                    <a:pt x="1862502" y="443588"/>
                  </a:cubicBezTo>
                  <a:cubicBezTo>
                    <a:pt x="1871232" y="443588"/>
                    <a:pt x="1878640" y="436772"/>
                    <a:pt x="1878640" y="427596"/>
                  </a:cubicBezTo>
                  <a:cubicBezTo>
                    <a:pt x="1878640" y="418944"/>
                    <a:pt x="1871232" y="411604"/>
                    <a:pt x="1862502" y="411604"/>
                  </a:cubicBezTo>
                  <a:cubicBezTo>
                    <a:pt x="1853771" y="411604"/>
                    <a:pt x="1846364" y="418944"/>
                    <a:pt x="1846364" y="427596"/>
                  </a:cubicBezTo>
                  <a:moveTo>
                    <a:pt x="1846364" y="381848"/>
                  </a:moveTo>
                  <a:cubicBezTo>
                    <a:pt x="1846364" y="390499"/>
                    <a:pt x="1853771" y="397840"/>
                    <a:pt x="1862502" y="397840"/>
                  </a:cubicBezTo>
                  <a:cubicBezTo>
                    <a:pt x="1871232" y="397840"/>
                    <a:pt x="1878640" y="391024"/>
                    <a:pt x="1878640" y="381848"/>
                  </a:cubicBezTo>
                  <a:cubicBezTo>
                    <a:pt x="1878640" y="372672"/>
                    <a:pt x="1871232" y="365855"/>
                    <a:pt x="1862502" y="365855"/>
                  </a:cubicBezTo>
                  <a:cubicBezTo>
                    <a:pt x="1853771" y="365855"/>
                    <a:pt x="1846364" y="373196"/>
                    <a:pt x="1846364" y="381848"/>
                  </a:cubicBezTo>
                  <a:moveTo>
                    <a:pt x="1846364" y="336099"/>
                  </a:moveTo>
                  <a:cubicBezTo>
                    <a:pt x="1846364" y="344751"/>
                    <a:pt x="1853771" y="352092"/>
                    <a:pt x="1862502" y="352092"/>
                  </a:cubicBezTo>
                  <a:cubicBezTo>
                    <a:pt x="1871232" y="352092"/>
                    <a:pt x="1878640" y="345275"/>
                    <a:pt x="1878640" y="336099"/>
                  </a:cubicBezTo>
                  <a:cubicBezTo>
                    <a:pt x="1878640" y="327448"/>
                    <a:pt x="1871232" y="320107"/>
                    <a:pt x="1862502" y="320107"/>
                  </a:cubicBezTo>
                  <a:cubicBezTo>
                    <a:pt x="1853771" y="320107"/>
                    <a:pt x="1846364" y="327448"/>
                    <a:pt x="1846364" y="336099"/>
                  </a:cubicBezTo>
                  <a:moveTo>
                    <a:pt x="1846364" y="839331"/>
                  </a:moveTo>
                  <a:cubicBezTo>
                    <a:pt x="1846364" y="847982"/>
                    <a:pt x="1853771" y="855323"/>
                    <a:pt x="1862502" y="855323"/>
                  </a:cubicBezTo>
                  <a:cubicBezTo>
                    <a:pt x="1871232" y="855323"/>
                    <a:pt x="1878640" y="848507"/>
                    <a:pt x="1878640" y="839331"/>
                  </a:cubicBezTo>
                  <a:cubicBezTo>
                    <a:pt x="1878640" y="830155"/>
                    <a:pt x="1871232" y="823339"/>
                    <a:pt x="1862502" y="823339"/>
                  </a:cubicBezTo>
                  <a:cubicBezTo>
                    <a:pt x="1853771" y="823339"/>
                    <a:pt x="1846364" y="830679"/>
                    <a:pt x="1846364" y="839331"/>
                  </a:cubicBezTo>
                  <a:moveTo>
                    <a:pt x="1846364" y="793582"/>
                  </a:moveTo>
                  <a:cubicBezTo>
                    <a:pt x="1846364" y="802234"/>
                    <a:pt x="1853771" y="809575"/>
                    <a:pt x="1862502" y="809575"/>
                  </a:cubicBezTo>
                  <a:cubicBezTo>
                    <a:pt x="1871232" y="809575"/>
                    <a:pt x="1878640" y="802758"/>
                    <a:pt x="1878640" y="793582"/>
                  </a:cubicBezTo>
                  <a:cubicBezTo>
                    <a:pt x="1878640" y="784931"/>
                    <a:pt x="1871232" y="777590"/>
                    <a:pt x="1862502" y="777590"/>
                  </a:cubicBezTo>
                  <a:cubicBezTo>
                    <a:pt x="1853771" y="777590"/>
                    <a:pt x="1846364" y="784931"/>
                    <a:pt x="1846364" y="793582"/>
                  </a:cubicBezTo>
                  <a:moveTo>
                    <a:pt x="1846364" y="747834"/>
                  </a:moveTo>
                  <a:cubicBezTo>
                    <a:pt x="1846364" y="756486"/>
                    <a:pt x="1853771" y="763826"/>
                    <a:pt x="1862502" y="763826"/>
                  </a:cubicBezTo>
                  <a:cubicBezTo>
                    <a:pt x="1871232" y="763826"/>
                    <a:pt x="1878640" y="757010"/>
                    <a:pt x="1878640" y="747834"/>
                  </a:cubicBezTo>
                  <a:cubicBezTo>
                    <a:pt x="1878640" y="739183"/>
                    <a:pt x="1871232" y="731842"/>
                    <a:pt x="1862502" y="731842"/>
                  </a:cubicBezTo>
                  <a:cubicBezTo>
                    <a:pt x="1853771" y="731842"/>
                    <a:pt x="1846364" y="739183"/>
                    <a:pt x="1846364" y="747834"/>
                  </a:cubicBezTo>
                  <a:moveTo>
                    <a:pt x="1846364" y="702217"/>
                  </a:moveTo>
                  <a:cubicBezTo>
                    <a:pt x="1846364" y="710868"/>
                    <a:pt x="1853771" y="718209"/>
                    <a:pt x="1862502" y="718209"/>
                  </a:cubicBezTo>
                  <a:cubicBezTo>
                    <a:pt x="1871232" y="718209"/>
                    <a:pt x="1878640" y="711393"/>
                    <a:pt x="1878640" y="702217"/>
                  </a:cubicBezTo>
                  <a:cubicBezTo>
                    <a:pt x="1878640" y="693041"/>
                    <a:pt x="1871232" y="686225"/>
                    <a:pt x="1862502" y="686225"/>
                  </a:cubicBezTo>
                  <a:cubicBezTo>
                    <a:pt x="1853771" y="686225"/>
                    <a:pt x="1846364" y="693565"/>
                    <a:pt x="1846364" y="702217"/>
                  </a:cubicBezTo>
                  <a:moveTo>
                    <a:pt x="1846364" y="656469"/>
                  </a:moveTo>
                  <a:cubicBezTo>
                    <a:pt x="1846364" y="665120"/>
                    <a:pt x="1853771" y="672461"/>
                    <a:pt x="1862502" y="672461"/>
                  </a:cubicBezTo>
                  <a:cubicBezTo>
                    <a:pt x="1871232" y="672461"/>
                    <a:pt x="1878640" y="665644"/>
                    <a:pt x="1878640" y="656469"/>
                  </a:cubicBezTo>
                  <a:cubicBezTo>
                    <a:pt x="1878640" y="647817"/>
                    <a:pt x="1871232" y="640476"/>
                    <a:pt x="1862502" y="640476"/>
                  </a:cubicBezTo>
                  <a:cubicBezTo>
                    <a:pt x="1853771" y="640476"/>
                    <a:pt x="1846364" y="647817"/>
                    <a:pt x="1846364" y="656469"/>
                  </a:cubicBezTo>
                  <a:moveTo>
                    <a:pt x="1800198" y="610589"/>
                  </a:moveTo>
                  <a:cubicBezTo>
                    <a:pt x="1800198" y="619241"/>
                    <a:pt x="1807605" y="626581"/>
                    <a:pt x="1816336" y="626581"/>
                  </a:cubicBezTo>
                  <a:cubicBezTo>
                    <a:pt x="1825067" y="626581"/>
                    <a:pt x="1832474" y="619765"/>
                    <a:pt x="1832474" y="610589"/>
                  </a:cubicBezTo>
                  <a:cubicBezTo>
                    <a:pt x="1832474" y="601413"/>
                    <a:pt x="1825067" y="594597"/>
                    <a:pt x="1816336" y="594597"/>
                  </a:cubicBezTo>
                  <a:cubicBezTo>
                    <a:pt x="1807605" y="594597"/>
                    <a:pt x="1800198" y="601938"/>
                    <a:pt x="1800198" y="610589"/>
                  </a:cubicBezTo>
                  <a:moveTo>
                    <a:pt x="1800198" y="564841"/>
                  </a:moveTo>
                  <a:cubicBezTo>
                    <a:pt x="1800198" y="573492"/>
                    <a:pt x="1807605" y="580833"/>
                    <a:pt x="1816336" y="580833"/>
                  </a:cubicBezTo>
                  <a:cubicBezTo>
                    <a:pt x="1825067" y="580833"/>
                    <a:pt x="1832474" y="574017"/>
                    <a:pt x="1832474" y="564841"/>
                  </a:cubicBezTo>
                  <a:cubicBezTo>
                    <a:pt x="1832474" y="556189"/>
                    <a:pt x="1825067" y="548849"/>
                    <a:pt x="1816336" y="548849"/>
                  </a:cubicBezTo>
                  <a:cubicBezTo>
                    <a:pt x="1807605" y="548849"/>
                    <a:pt x="1800198" y="556189"/>
                    <a:pt x="1800198" y="564841"/>
                  </a:cubicBezTo>
                  <a:moveTo>
                    <a:pt x="1800198" y="519093"/>
                  </a:moveTo>
                  <a:cubicBezTo>
                    <a:pt x="1800198" y="527744"/>
                    <a:pt x="1807605" y="535085"/>
                    <a:pt x="1816336" y="535085"/>
                  </a:cubicBezTo>
                  <a:cubicBezTo>
                    <a:pt x="1825067" y="535085"/>
                    <a:pt x="1832474" y="528268"/>
                    <a:pt x="1832474" y="519093"/>
                  </a:cubicBezTo>
                  <a:cubicBezTo>
                    <a:pt x="1832474" y="509917"/>
                    <a:pt x="1825067" y="503100"/>
                    <a:pt x="1816336" y="503100"/>
                  </a:cubicBezTo>
                  <a:cubicBezTo>
                    <a:pt x="1807605" y="503100"/>
                    <a:pt x="1800198" y="510441"/>
                    <a:pt x="1800198" y="519093"/>
                  </a:cubicBezTo>
                  <a:moveTo>
                    <a:pt x="1800198" y="473344"/>
                  </a:moveTo>
                  <a:cubicBezTo>
                    <a:pt x="1800198" y="481996"/>
                    <a:pt x="1807605" y="489337"/>
                    <a:pt x="1816336" y="489337"/>
                  </a:cubicBezTo>
                  <a:cubicBezTo>
                    <a:pt x="1825067" y="489337"/>
                    <a:pt x="1832474" y="482520"/>
                    <a:pt x="1832474" y="473344"/>
                  </a:cubicBezTo>
                  <a:cubicBezTo>
                    <a:pt x="1832474" y="464168"/>
                    <a:pt x="1825067" y="457352"/>
                    <a:pt x="1816336" y="457352"/>
                  </a:cubicBezTo>
                  <a:cubicBezTo>
                    <a:pt x="1807605" y="457352"/>
                    <a:pt x="1800198" y="464693"/>
                    <a:pt x="1800198" y="473344"/>
                  </a:cubicBezTo>
                  <a:moveTo>
                    <a:pt x="1800198" y="427596"/>
                  </a:moveTo>
                  <a:cubicBezTo>
                    <a:pt x="1800198" y="436247"/>
                    <a:pt x="1807605" y="443588"/>
                    <a:pt x="1816336" y="443588"/>
                  </a:cubicBezTo>
                  <a:cubicBezTo>
                    <a:pt x="1825067" y="443588"/>
                    <a:pt x="1832474" y="436772"/>
                    <a:pt x="1832474" y="427596"/>
                  </a:cubicBezTo>
                  <a:cubicBezTo>
                    <a:pt x="1832474" y="418944"/>
                    <a:pt x="1825067" y="411604"/>
                    <a:pt x="1816336" y="411604"/>
                  </a:cubicBezTo>
                  <a:cubicBezTo>
                    <a:pt x="1807605" y="411604"/>
                    <a:pt x="1800198" y="418944"/>
                    <a:pt x="1800198" y="427596"/>
                  </a:cubicBezTo>
                  <a:moveTo>
                    <a:pt x="1800198" y="381848"/>
                  </a:moveTo>
                  <a:cubicBezTo>
                    <a:pt x="1800198" y="390499"/>
                    <a:pt x="1807605" y="397840"/>
                    <a:pt x="1816336" y="397840"/>
                  </a:cubicBezTo>
                  <a:cubicBezTo>
                    <a:pt x="1825067" y="397840"/>
                    <a:pt x="1832474" y="391024"/>
                    <a:pt x="1832474" y="381848"/>
                  </a:cubicBezTo>
                  <a:cubicBezTo>
                    <a:pt x="1832474" y="372672"/>
                    <a:pt x="1825067" y="365855"/>
                    <a:pt x="1816336" y="365855"/>
                  </a:cubicBezTo>
                  <a:cubicBezTo>
                    <a:pt x="1807605" y="365855"/>
                    <a:pt x="1800198" y="373196"/>
                    <a:pt x="1800198" y="381848"/>
                  </a:cubicBezTo>
                  <a:moveTo>
                    <a:pt x="1800198" y="1205317"/>
                  </a:moveTo>
                  <a:cubicBezTo>
                    <a:pt x="1800198" y="1213969"/>
                    <a:pt x="1807605" y="1221309"/>
                    <a:pt x="1816336" y="1221309"/>
                  </a:cubicBezTo>
                  <a:cubicBezTo>
                    <a:pt x="1825067" y="1221309"/>
                    <a:pt x="1832474" y="1213969"/>
                    <a:pt x="1832474" y="1205317"/>
                  </a:cubicBezTo>
                  <a:cubicBezTo>
                    <a:pt x="1832474" y="1196666"/>
                    <a:pt x="1825067" y="1189325"/>
                    <a:pt x="1816336" y="1189325"/>
                  </a:cubicBezTo>
                  <a:cubicBezTo>
                    <a:pt x="1807076" y="1189325"/>
                    <a:pt x="1800198" y="1196666"/>
                    <a:pt x="1800198" y="1205317"/>
                  </a:cubicBezTo>
                  <a:moveTo>
                    <a:pt x="1800198" y="1159569"/>
                  </a:moveTo>
                  <a:cubicBezTo>
                    <a:pt x="1800198" y="1168221"/>
                    <a:pt x="1807605" y="1175561"/>
                    <a:pt x="1816336" y="1175561"/>
                  </a:cubicBezTo>
                  <a:cubicBezTo>
                    <a:pt x="1825067" y="1175561"/>
                    <a:pt x="1832474" y="1168221"/>
                    <a:pt x="1832474" y="1159569"/>
                  </a:cubicBezTo>
                  <a:cubicBezTo>
                    <a:pt x="1832474" y="1150917"/>
                    <a:pt x="1825067" y="1143577"/>
                    <a:pt x="1816336" y="1143577"/>
                  </a:cubicBezTo>
                  <a:cubicBezTo>
                    <a:pt x="1807076" y="1143577"/>
                    <a:pt x="1800198" y="1150917"/>
                    <a:pt x="1800198" y="1159569"/>
                  </a:cubicBezTo>
                  <a:moveTo>
                    <a:pt x="1800198" y="1113821"/>
                  </a:moveTo>
                  <a:cubicBezTo>
                    <a:pt x="1800198" y="1122472"/>
                    <a:pt x="1807605" y="1129813"/>
                    <a:pt x="1816336" y="1129813"/>
                  </a:cubicBezTo>
                  <a:cubicBezTo>
                    <a:pt x="1825067" y="1129813"/>
                    <a:pt x="1832474" y="1122472"/>
                    <a:pt x="1832474" y="1113821"/>
                  </a:cubicBezTo>
                  <a:cubicBezTo>
                    <a:pt x="1832474" y="1105169"/>
                    <a:pt x="1825067" y="1097828"/>
                    <a:pt x="1816336" y="1097828"/>
                  </a:cubicBezTo>
                  <a:cubicBezTo>
                    <a:pt x="1807076" y="1097828"/>
                    <a:pt x="1800198" y="1105169"/>
                    <a:pt x="1800198" y="1113821"/>
                  </a:cubicBezTo>
                  <a:moveTo>
                    <a:pt x="1800198" y="885079"/>
                  </a:moveTo>
                  <a:cubicBezTo>
                    <a:pt x="1800198" y="893731"/>
                    <a:pt x="1807605" y="901071"/>
                    <a:pt x="1816336" y="901071"/>
                  </a:cubicBezTo>
                  <a:cubicBezTo>
                    <a:pt x="1825067" y="901071"/>
                    <a:pt x="1832474" y="894255"/>
                    <a:pt x="1832474" y="885079"/>
                  </a:cubicBezTo>
                  <a:cubicBezTo>
                    <a:pt x="1832474" y="876428"/>
                    <a:pt x="1825067" y="869087"/>
                    <a:pt x="1816336" y="869087"/>
                  </a:cubicBezTo>
                  <a:cubicBezTo>
                    <a:pt x="1807605" y="869087"/>
                    <a:pt x="1800198" y="876428"/>
                    <a:pt x="1800198" y="885079"/>
                  </a:cubicBezTo>
                  <a:moveTo>
                    <a:pt x="1800198" y="839331"/>
                  </a:moveTo>
                  <a:cubicBezTo>
                    <a:pt x="1800198" y="847982"/>
                    <a:pt x="1807605" y="855323"/>
                    <a:pt x="1816336" y="855323"/>
                  </a:cubicBezTo>
                  <a:cubicBezTo>
                    <a:pt x="1825067" y="855323"/>
                    <a:pt x="1832474" y="848507"/>
                    <a:pt x="1832474" y="839331"/>
                  </a:cubicBezTo>
                  <a:cubicBezTo>
                    <a:pt x="1832474" y="830155"/>
                    <a:pt x="1825067" y="823339"/>
                    <a:pt x="1816336" y="823339"/>
                  </a:cubicBezTo>
                  <a:cubicBezTo>
                    <a:pt x="1807605" y="823339"/>
                    <a:pt x="1800198" y="830679"/>
                    <a:pt x="1800198" y="839331"/>
                  </a:cubicBezTo>
                  <a:moveTo>
                    <a:pt x="1800198" y="793582"/>
                  </a:moveTo>
                  <a:cubicBezTo>
                    <a:pt x="1800198" y="802234"/>
                    <a:pt x="1807605" y="809575"/>
                    <a:pt x="1816336" y="809575"/>
                  </a:cubicBezTo>
                  <a:cubicBezTo>
                    <a:pt x="1825067" y="809575"/>
                    <a:pt x="1832474" y="802758"/>
                    <a:pt x="1832474" y="793582"/>
                  </a:cubicBezTo>
                  <a:cubicBezTo>
                    <a:pt x="1832474" y="784931"/>
                    <a:pt x="1825067" y="777590"/>
                    <a:pt x="1816336" y="777590"/>
                  </a:cubicBezTo>
                  <a:cubicBezTo>
                    <a:pt x="1807605" y="777590"/>
                    <a:pt x="1800198" y="784931"/>
                    <a:pt x="1800198" y="793582"/>
                  </a:cubicBezTo>
                  <a:moveTo>
                    <a:pt x="1800198" y="747834"/>
                  </a:moveTo>
                  <a:cubicBezTo>
                    <a:pt x="1800198" y="756486"/>
                    <a:pt x="1807605" y="763826"/>
                    <a:pt x="1816336" y="763826"/>
                  </a:cubicBezTo>
                  <a:cubicBezTo>
                    <a:pt x="1825067" y="763826"/>
                    <a:pt x="1832474" y="757010"/>
                    <a:pt x="1832474" y="747834"/>
                  </a:cubicBezTo>
                  <a:cubicBezTo>
                    <a:pt x="1832474" y="739183"/>
                    <a:pt x="1825067" y="731842"/>
                    <a:pt x="1816336" y="731842"/>
                  </a:cubicBezTo>
                  <a:cubicBezTo>
                    <a:pt x="1807605" y="731842"/>
                    <a:pt x="1800198" y="739183"/>
                    <a:pt x="1800198" y="747834"/>
                  </a:cubicBezTo>
                  <a:moveTo>
                    <a:pt x="1800198" y="702217"/>
                  </a:moveTo>
                  <a:cubicBezTo>
                    <a:pt x="1800198" y="710868"/>
                    <a:pt x="1807605" y="718209"/>
                    <a:pt x="1816336" y="718209"/>
                  </a:cubicBezTo>
                  <a:cubicBezTo>
                    <a:pt x="1825067" y="718209"/>
                    <a:pt x="1832474" y="711393"/>
                    <a:pt x="1832474" y="702217"/>
                  </a:cubicBezTo>
                  <a:cubicBezTo>
                    <a:pt x="1832474" y="693041"/>
                    <a:pt x="1825067" y="686225"/>
                    <a:pt x="1816336" y="686225"/>
                  </a:cubicBezTo>
                  <a:cubicBezTo>
                    <a:pt x="1807605" y="686225"/>
                    <a:pt x="1800198" y="693565"/>
                    <a:pt x="1800198" y="702217"/>
                  </a:cubicBezTo>
                  <a:moveTo>
                    <a:pt x="1800198" y="656469"/>
                  </a:moveTo>
                  <a:cubicBezTo>
                    <a:pt x="1800198" y="665120"/>
                    <a:pt x="1807605" y="672461"/>
                    <a:pt x="1816336" y="672461"/>
                  </a:cubicBezTo>
                  <a:cubicBezTo>
                    <a:pt x="1825067" y="672461"/>
                    <a:pt x="1832474" y="665644"/>
                    <a:pt x="1832474" y="656469"/>
                  </a:cubicBezTo>
                  <a:cubicBezTo>
                    <a:pt x="1832474" y="647817"/>
                    <a:pt x="1825067" y="640476"/>
                    <a:pt x="1816336" y="640476"/>
                  </a:cubicBezTo>
                  <a:cubicBezTo>
                    <a:pt x="1807605" y="640476"/>
                    <a:pt x="1800198" y="647817"/>
                    <a:pt x="1800198" y="656469"/>
                  </a:cubicBezTo>
                  <a:moveTo>
                    <a:pt x="1754032" y="610589"/>
                  </a:moveTo>
                  <a:cubicBezTo>
                    <a:pt x="1754032" y="619241"/>
                    <a:pt x="1761440" y="626581"/>
                    <a:pt x="1770170" y="626581"/>
                  </a:cubicBezTo>
                  <a:cubicBezTo>
                    <a:pt x="1778901" y="626581"/>
                    <a:pt x="1786308" y="619765"/>
                    <a:pt x="1786308" y="610589"/>
                  </a:cubicBezTo>
                  <a:cubicBezTo>
                    <a:pt x="1786308" y="601413"/>
                    <a:pt x="1778901" y="594597"/>
                    <a:pt x="1770170" y="594597"/>
                  </a:cubicBezTo>
                  <a:cubicBezTo>
                    <a:pt x="1761440" y="594597"/>
                    <a:pt x="1754032" y="601938"/>
                    <a:pt x="1754032" y="610589"/>
                  </a:cubicBezTo>
                  <a:moveTo>
                    <a:pt x="1754032" y="564841"/>
                  </a:moveTo>
                  <a:cubicBezTo>
                    <a:pt x="1754032" y="573492"/>
                    <a:pt x="1761440" y="580833"/>
                    <a:pt x="1770170" y="580833"/>
                  </a:cubicBezTo>
                  <a:cubicBezTo>
                    <a:pt x="1778901" y="580833"/>
                    <a:pt x="1786308" y="574017"/>
                    <a:pt x="1786308" y="564841"/>
                  </a:cubicBezTo>
                  <a:cubicBezTo>
                    <a:pt x="1786308" y="556189"/>
                    <a:pt x="1778901" y="548849"/>
                    <a:pt x="1770170" y="548849"/>
                  </a:cubicBezTo>
                  <a:cubicBezTo>
                    <a:pt x="1761440" y="548849"/>
                    <a:pt x="1754032" y="556189"/>
                    <a:pt x="1754032" y="564841"/>
                  </a:cubicBezTo>
                  <a:moveTo>
                    <a:pt x="1754032" y="519093"/>
                  </a:moveTo>
                  <a:cubicBezTo>
                    <a:pt x="1754032" y="527744"/>
                    <a:pt x="1761440" y="535085"/>
                    <a:pt x="1770170" y="535085"/>
                  </a:cubicBezTo>
                  <a:cubicBezTo>
                    <a:pt x="1778901" y="535085"/>
                    <a:pt x="1786308" y="528268"/>
                    <a:pt x="1786308" y="519093"/>
                  </a:cubicBezTo>
                  <a:cubicBezTo>
                    <a:pt x="1786308" y="509917"/>
                    <a:pt x="1778901" y="503100"/>
                    <a:pt x="1770170" y="503100"/>
                  </a:cubicBezTo>
                  <a:cubicBezTo>
                    <a:pt x="1761440" y="503100"/>
                    <a:pt x="1754032" y="510441"/>
                    <a:pt x="1754032" y="519093"/>
                  </a:cubicBezTo>
                  <a:moveTo>
                    <a:pt x="1754032" y="473344"/>
                  </a:moveTo>
                  <a:cubicBezTo>
                    <a:pt x="1754032" y="481996"/>
                    <a:pt x="1761440" y="489337"/>
                    <a:pt x="1770170" y="489337"/>
                  </a:cubicBezTo>
                  <a:cubicBezTo>
                    <a:pt x="1778901" y="489337"/>
                    <a:pt x="1786308" y="482520"/>
                    <a:pt x="1786308" y="473344"/>
                  </a:cubicBezTo>
                  <a:cubicBezTo>
                    <a:pt x="1786308" y="464168"/>
                    <a:pt x="1778901" y="457352"/>
                    <a:pt x="1770170" y="457352"/>
                  </a:cubicBezTo>
                  <a:cubicBezTo>
                    <a:pt x="1761440" y="457352"/>
                    <a:pt x="1754032" y="464693"/>
                    <a:pt x="1754032" y="473344"/>
                  </a:cubicBezTo>
                  <a:moveTo>
                    <a:pt x="1754032" y="427596"/>
                  </a:moveTo>
                  <a:cubicBezTo>
                    <a:pt x="1754032" y="436247"/>
                    <a:pt x="1761440" y="443588"/>
                    <a:pt x="1770170" y="443588"/>
                  </a:cubicBezTo>
                  <a:cubicBezTo>
                    <a:pt x="1778901" y="443588"/>
                    <a:pt x="1786308" y="436772"/>
                    <a:pt x="1786308" y="427596"/>
                  </a:cubicBezTo>
                  <a:cubicBezTo>
                    <a:pt x="1786308" y="418944"/>
                    <a:pt x="1778901" y="411604"/>
                    <a:pt x="1770170" y="411604"/>
                  </a:cubicBezTo>
                  <a:cubicBezTo>
                    <a:pt x="1761440" y="411604"/>
                    <a:pt x="1754032" y="418944"/>
                    <a:pt x="1754032" y="427596"/>
                  </a:cubicBezTo>
                  <a:moveTo>
                    <a:pt x="1754032" y="1159569"/>
                  </a:moveTo>
                  <a:cubicBezTo>
                    <a:pt x="1754032" y="1168221"/>
                    <a:pt x="1761440" y="1175561"/>
                    <a:pt x="1770170" y="1175561"/>
                  </a:cubicBezTo>
                  <a:cubicBezTo>
                    <a:pt x="1778901" y="1175561"/>
                    <a:pt x="1786308" y="1168221"/>
                    <a:pt x="1786308" y="1159569"/>
                  </a:cubicBezTo>
                  <a:cubicBezTo>
                    <a:pt x="1786308" y="1150917"/>
                    <a:pt x="1778901" y="1143577"/>
                    <a:pt x="1770170" y="1143577"/>
                  </a:cubicBezTo>
                  <a:cubicBezTo>
                    <a:pt x="1760911" y="1143577"/>
                    <a:pt x="1754032" y="1150917"/>
                    <a:pt x="1754032" y="1159569"/>
                  </a:cubicBezTo>
                  <a:moveTo>
                    <a:pt x="1754032" y="1113821"/>
                  </a:moveTo>
                  <a:cubicBezTo>
                    <a:pt x="1754032" y="1122472"/>
                    <a:pt x="1761440" y="1129813"/>
                    <a:pt x="1770170" y="1129813"/>
                  </a:cubicBezTo>
                  <a:cubicBezTo>
                    <a:pt x="1778901" y="1129813"/>
                    <a:pt x="1786308" y="1122472"/>
                    <a:pt x="1786308" y="1113821"/>
                  </a:cubicBezTo>
                  <a:cubicBezTo>
                    <a:pt x="1786308" y="1105169"/>
                    <a:pt x="1778901" y="1097828"/>
                    <a:pt x="1770170" y="1097828"/>
                  </a:cubicBezTo>
                  <a:cubicBezTo>
                    <a:pt x="1760911" y="1097828"/>
                    <a:pt x="1754032" y="1105169"/>
                    <a:pt x="1754032" y="1113821"/>
                  </a:cubicBezTo>
                  <a:moveTo>
                    <a:pt x="1754032" y="1068072"/>
                  </a:moveTo>
                  <a:cubicBezTo>
                    <a:pt x="1754032" y="1076724"/>
                    <a:pt x="1761440" y="1084065"/>
                    <a:pt x="1770170" y="1084065"/>
                  </a:cubicBezTo>
                  <a:cubicBezTo>
                    <a:pt x="1778901" y="1084065"/>
                    <a:pt x="1786308" y="1077248"/>
                    <a:pt x="1786308" y="1068072"/>
                  </a:cubicBezTo>
                  <a:cubicBezTo>
                    <a:pt x="1786308" y="1059421"/>
                    <a:pt x="1778901" y="1052080"/>
                    <a:pt x="1770170" y="1052080"/>
                  </a:cubicBezTo>
                  <a:cubicBezTo>
                    <a:pt x="1761440" y="1052080"/>
                    <a:pt x="1754032" y="1059421"/>
                    <a:pt x="1754032" y="1068072"/>
                  </a:cubicBezTo>
                  <a:moveTo>
                    <a:pt x="1754032" y="1022324"/>
                  </a:moveTo>
                  <a:cubicBezTo>
                    <a:pt x="1754032" y="1030976"/>
                    <a:pt x="1761440" y="1038316"/>
                    <a:pt x="1770170" y="1038316"/>
                  </a:cubicBezTo>
                  <a:cubicBezTo>
                    <a:pt x="1778901" y="1038316"/>
                    <a:pt x="1786308" y="1031500"/>
                    <a:pt x="1786308" y="1022324"/>
                  </a:cubicBezTo>
                  <a:cubicBezTo>
                    <a:pt x="1786308" y="1013148"/>
                    <a:pt x="1778901" y="1006332"/>
                    <a:pt x="1770170" y="1006332"/>
                  </a:cubicBezTo>
                  <a:cubicBezTo>
                    <a:pt x="1761440" y="1006332"/>
                    <a:pt x="1754032" y="1013672"/>
                    <a:pt x="1754032" y="1022324"/>
                  </a:cubicBezTo>
                  <a:moveTo>
                    <a:pt x="1754032" y="976576"/>
                  </a:moveTo>
                  <a:cubicBezTo>
                    <a:pt x="1754032" y="985227"/>
                    <a:pt x="1761440" y="992568"/>
                    <a:pt x="1770170" y="992568"/>
                  </a:cubicBezTo>
                  <a:cubicBezTo>
                    <a:pt x="1778901" y="992568"/>
                    <a:pt x="1786308" y="985752"/>
                    <a:pt x="1786308" y="976576"/>
                  </a:cubicBezTo>
                  <a:cubicBezTo>
                    <a:pt x="1786308" y="967924"/>
                    <a:pt x="1778901" y="960583"/>
                    <a:pt x="1770170" y="960583"/>
                  </a:cubicBezTo>
                  <a:cubicBezTo>
                    <a:pt x="1761440" y="960583"/>
                    <a:pt x="1754032" y="967924"/>
                    <a:pt x="1754032" y="976576"/>
                  </a:cubicBezTo>
                  <a:moveTo>
                    <a:pt x="1754032" y="930827"/>
                  </a:moveTo>
                  <a:cubicBezTo>
                    <a:pt x="1754032" y="939479"/>
                    <a:pt x="1761440" y="946820"/>
                    <a:pt x="1770170" y="946820"/>
                  </a:cubicBezTo>
                  <a:cubicBezTo>
                    <a:pt x="1778901" y="946820"/>
                    <a:pt x="1786308" y="940003"/>
                    <a:pt x="1786308" y="930827"/>
                  </a:cubicBezTo>
                  <a:cubicBezTo>
                    <a:pt x="1786308" y="921651"/>
                    <a:pt x="1778901" y="914835"/>
                    <a:pt x="1770170" y="914835"/>
                  </a:cubicBezTo>
                  <a:cubicBezTo>
                    <a:pt x="1761440" y="914835"/>
                    <a:pt x="1754032" y="922176"/>
                    <a:pt x="1754032" y="930827"/>
                  </a:cubicBezTo>
                  <a:moveTo>
                    <a:pt x="1754032" y="885079"/>
                  </a:moveTo>
                  <a:cubicBezTo>
                    <a:pt x="1754032" y="893731"/>
                    <a:pt x="1761440" y="901071"/>
                    <a:pt x="1770170" y="901071"/>
                  </a:cubicBezTo>
                  <a:cubicBezTo>
                    <a:pt x="1778901" y="901071"/>
                    <a:pt x="1786308" y="894255"/>
                    <a:pt x="1786308" y="885079"/>
                  </a:cubicBezTo>
                  <a:cubicBezTo>
                    <a:pt x="1786308" y="876428"/>
                    <a:pt x="1778901" y="869087"/>
                    <a:pt x="1770170" y="869087"/>
                  </a:cubicBezTo>
                  <a:cubicBezTo>
                    <a:pt x="1761440" y="869087"/>
                    <a:pt x="1754032" y="876428"/>
                    <a:pt x="1754032" y="885079"/>
                  </a:cubicBezTo>
                  <a:moveTo>
                    <a:pt x="1754032" y="839331"/>
                  </a:moveTo>
                  <a:cubicBezTo>
                    <a:pt x="1754032" y="847982"/>
                    <a:pt x="1761440" y="855323"/>
                    <a:pt x="1770170" y="855323"/>
                  </a:cubicBezTo>
                  <a:cubicBezTo>
                    <a:pt x="1778901" y="855323"/>
                    <a:pt x="1786308" y="848507"/>
                    <a:pt x="1786308" y="839331"/>
                  </a:cubicBezTo>
                  <a:cubicBezTo>
                    <a:pt x="1786308" y="830155"/>
                    <a:pt x="1778901" y="823339"/>
                    <a:pt x="1770170" y="823339"/>
                  </a:cubicBezTo>
                  <a:cubicBezTo>
                    <a:pt x="1761440" y="823339"/>
                    <a:pt x="1754032" y="830679"/>
                    <a:pt x="1754032" y="839331"/>
                  </a:cubicBezTo>
                  <a:moveTo>
                    <a:pt x="1754032" y="793582"/>
                  </a:moveTo>
                  <a:cubicBezTo>
                    <a:pt x="1754032" y="802234"/>
                    <a:pt x="1761440" y="809575"/>
                    <a:pt x="1770170" y="809575"/>
                  </a:cubicBezTo>
                  <a:cubicBezTo>
                    <a:pt x="1778901" y="809575"/>
                    <a:pt x="1786308" y="802758"/>
                    <a:pt x="1786308" y="793582"/>
                  </a:cubicBezTo>
                  <a:cubicBezTo>
                    <a:pt x="1786308" y="784931"/>
                    <a:pt x="1778901" y="777590"/>
                    <a:pt x="1770170" y="777590"/>
                  </a:cubicBezTo>
                  <a:cubicBezTo>
                    <a:pt x="1761440" y="777590"/>
                    <a:pt x="1754032" y="784931"/>
                    <a:pt x="1754032" y="793582"/>
                  </a:cubicBezTo>
                  <a:moveTo>
                    <a:pt x="1754032" y="747834"/>
                  </a:moveTo>
                  <a:cubicBezTo>
                    <a:pt x="1754032" y="756486"/>
                    <a:pt x="1761440" y="763826"/>
                    <a:pt x="1770170" y="763826"/>
                  </a:cubicBezTo>
                  <a:cubicBezTo>
                    <a:pt x="1778901" y="763826"/>
                    <a:pt x="1786308" y="757010"/>
                    <a:pt x="1786308" y="747834"/>
                  </a:cubicBezTo>
                  <a:cubicBezTo>
                    <a:pt x="1786308" y="739183"/>
                    <a:pt x="1778901" y="731842"/>
                    <a:pt x="1770170" y="731842"/>
                  </a:cubicBezTo>
                  <a:cubicBezTo>
                    <a:pt x="1761440" y="731842"/>
                    <a:pt x="1754032" y="739183"/>
                    <a:pt x="1754032" y="747834"/>
                  </a:cubicBezTo>
                  <a:moveTo>
                    <a:pt x="1754032" y="702217"/>
                  </a:moveTo>
                  <a:cubicBezTo>
                    <a:pt x="1754032" y="710868"/>
                    <a:pt x="1761440" y="718209"/>
                    <a:pt x="1770170" y="718209"/>
                  </a:cubicBezTo>
                  <a:cubicBezTo>
                    <a:pt x="1778901" y="718209"/>
                    <a:pt x="1786308" y="711393"/>
                    <a:pt x="1786308" y="702217"/>
                  </a:cubicBezTo>
                  <a:cubicBezTo>
                    <a:pt x="1786308" y="693041"/>
                    <a:pt x="1778901" y="686225"/>
                    <a:pt x="1770170" y="686225"/>
                  </a:cubicBezTo>
                  <a:cubicBezTo>
                    <a:pt x="1761440" y="686225"/>
                    <a:pt x="1754032" y="693565"/>
                    <a:pt x="1754032" y="702217"/>
                  </a:cubicBezTo>
                  <a:moveTo>
                    <a:pt x="1754032" y="656469"/>
                  </a:moveTo>
                  <a:cubicBezTo>
                    <a:pt x="1754032" y="665120"/>
                    <a:pt x="1761440" y="672461"/>
                    <a:pt x="1770170" y="672461"/>
                  </a:cubicBezTo>
                  <a:cubicBezTo>
                    <a:pt x="1778901" y="672461"/>
                    <a:pt x="1786308" y="665644"/>
                    <a:pt x="1786308" y="656469"/>
                  </a:cubicBezTo>
                  <a:cubicBezTo>
                    <a:pt x="1786308" y="647817"/>
                    <a:pt x="1778901" y="640476"/>
                    <a:pt x="1770170" y="640476"/>
                  </a:cubicBezTo>
                  <a:cubicBezTo>
                    <a:pt x="1761440" y="640476"/>
                    <a:pt x="1754032" y="647817"/>
                    <a:pt x="1754032" y="656469"/>
                  </a:cubicBezTo>
                  <a:moveTo>
                    <a:pt x="1707866" y="610589"/>
                  </a:moveTo>
                  <a:cubicBezTo>
                    <a:pt x="1707866" y="619241"/>
                    <a:pt x="1715274" y="626581"/>
                    <a:pt x="1724005" y="626581"/>
                  </a:cubicBezTo>
                  <a:cubicBezTo>
                    <a:pt x="1732735" y="626581"/>
                    <a:pt x="1740143" y="619765"/>
                    <a:pt x="1740143" y="610589"/>
                  </a:cubicBezTo>
                  <a:cubicBezTo>
                    <a:pt x="1740143" y="601413"/>
                    <a:pt x="1732735" y="594597"/>
                    <a:pt x="1724005" y="594597"/>
                  </a:cubicBezTo>
                  <a:cubicBezTo>
                    <a:pt x="1715274" y="594597"/>
                    <a:pt x="1707866" y="601938"/>
                    <a:pt x="1707866" y="610589"/>
                  </a:cubicBezTo>
                  <a:moveTo>
                    <a:pt x="1707866" y="564841"/>
                  </a:moveTo>
                  <a:cubicBezTo>
                    <a:pt x="1707866" y="573492"/>
                    <a:pt x="1715274" y="580833"/>
                    <a:pt x="1724005" y="580833"/>
                  </a:cubicBezTo>
                  <a:cubicBezTo>
                    <a:pt x="1732735" y="580833"/>
                    <a:pt x="1740143" y="574017"/>
                    <a:pt x="1740143" y="564841"/>
                  </a:cubicBezTo>
                  <a:cubicBezTo>
                    <a:pt x="1740143" y="556189"/>
                    <a:pt x="1732735" y="548849"/>
                    <a:pt x="1724005" y="548849"/>
                  </a:cubicBezTo>
                  <a:cubicBezTo>
                    <a:pt x="1715274" y="548849"/>
                    <a:pt x="1707866" y="556189"/>
                    <a:pt x="1707866" y="564841"/>
                  </a:cubicBezTo>
                  <a:moveTo>
                    <a:pt x="1707866" y="519093"/>
                  </a:moveTo>
                  <a:cubicBezTo>
                    <a:pt x="1707866" y="527744"/>
                    <a:pt x="1715274" y="535085"/>
                    <a:pt x="1724005" y="535085"/>
                  </a:cubicBezTo>
                  <a:cubicBezTo>
                    <a:pt x="1732735" y="535085"/>
                    <a:pt x="1740143" y="528268"/>
                    <a:pt x="1740143" y="519093"/>
                  </a:cubicBezTo>
                  <a:cubicBezTo>
                    <a:pt x="1740143" y="509917"/>
                    <a:pt x="1732735" y="503100"/>
                    <a:pt x="1724005" y="503100"/>
                  </a:cubicBezTo>
                  <a:cubicBezTo>
                    <a:pt x="1715274" y="503100"/>
                    <a:pt x="1707866" y="510441"/>
                    <a:pt x="1707866" y="519093"/>
                  </a:cubicBezTo>
                  <a:moveTo>
                    <a:pt x="1707866" y="473344"/>
                  </a:moveTo>
                  <a:cubicBezTo>
                    <a:pt x="1707866" y="481996"/>
                    <a:pt x="1715274" y="489337"/>
                    <a:pt x="1724005" y="489337"/>
                  </a:cubicBezTo>
                  <a:cubicBezTo>
                    <a:pt x="1732735" y="489337"/>
                    <a:pt x="1740143" y="482520"/>
                    <a:pt x="1740143" y="473344"/>
                  </a:cubicBezTo>
                  <a:cubicBezTo>
                    <a:pt x="1740143" y="464168"/>
                    <a:pt x="1732735" y="457352"/>
                    <a:pt x="1724005" y="457352"/>
                  </a:cubicBezTo>
                  <a:cubicBezTo>
                    <a:pt x="1715274" y="457352"/>
                    <a:pt x="1707866" y="464693"/>
                    <a:pt x="1707866" y="473344"/>
                  </a:cubicBezTo>
                  <a:moveTo>
                    <a:pt x="1707866" y="427596"/>
                  </a:moveTo>
                  <a:cubicBezTo>
                    <a:pt x="1707866" y="436247"/>
                    <a:pt x="1715274" y="443588"/>
                    <a:pt x="1724005" y="443588"/>
                  </a:cubicBezTo>
                  <a:cubicBezTo>
                    <a:pt x="1732735" y="443588"/>
                    <a:pt x="1740143" y="436772"/>
                    <a:pt x="1740143" y="427596"/>
                  </a:cubicBezTo>
                  <a:cubicBezTo>
                    <a:pt x="1740143" y="418944"/>
                    <a:pt x="1732735" y="411604"/>
                    <a:pt x="1724005" y="411604"/>
                  </a:cubicBezTo>
                  <a:cubicBezTo>
                    <a:pt x="1715274" y="411604"/>
                    <a:pt x="1707866" y="418944"/>
                    <a:pt x="1707866" y="427596"/>
                  </a:cubicBezTo>
                  <a:moveTo>
                    <a:pt x="1707866" y="336099"/>
                  </a:moveTo>
                  <a:cubicBezTo>
                    <a:pt x="1707866" y="344751"/>
                    <a:pt x="1715274" y="352092"/>
                    <a:pt x="1724005" y="352092"/>
                  </a:cubicBezTo>
                  <a:cubicBezTo>
                    <a:pt x="1732735" y="352092"/>
                    <a:pt x="1740143" y="345275"/>
                    <a:pt x="1740143" y="336099"/>
                  </a:cubicBezTo>
                  <a:cubicBezTo>
                    <a:pt x="1740143" y="327448"/>
                    <a:pt x="1732735" y="320107"/>
                    <a:pt x="1724005" y="320107"/>
                  </a:cubicBezTo>
                  <a:cubicBezTo>
                    <a:pt x="1715274" y="320107"/>
                    <a:pt x="1707866" y="327448"/>
                    <a:pt x="1707866" y="336099"/>
                  </a:cubicBezTo>
                  <a:moveTo>
                    <a:pt x="1707866" y="290351"/>
                  </a:moveTo>
                  <a:cubicBezTo>
                    <a:pt x="1707866" y="299003"/>
                    <a:pt x="1715274" y="306343"/>
                    <a:pt x="1724005" y="306343"/>
                  </a:cubicBezTo>
                  <a:cubicBezTo>
                    <a:pt x="1732735" y="306343"/>
                    <a:pt x="1740143" y="299527"/>
                    <a:pt x="1740143" y="290351"/>
                  </a:cubicBezTo>
                  <a:cubicBezTo>
                    <a:pt x="1740143" y="281699"/>
                    <a:pt x="1732735" y="274359"/>
                    <a:pt x="1724005" y="274359"/>
                  </a:cubicBezTo>
                  <a:cubicBezTo>
                    <a:pt x="1715274" y="274359"/>
                    <a:pt x="1707866" y="281699"/>
                    <a:pt x="1707866" y="290351"/>
                  </a:cubicBezTo>
                  <a:moveTo>
                    <a:pt x="1707866" y="1113821"/>
                  </a:moveTo>
                  <a:cubicBezTo>
                    <a:pt x="1707866" y="1122472"/>
                    <a:pt x="1715274" y="1129813"/>
                    <a:pt x="1724005" y="1129813"/>
                  </a:cubicBezTo>
                  <a:cubicBezTo>
                    <a:pt x="1732735" y="1129813"/>
                    <a:pt x="1740143" y="1122472"/>
                    <a:pt x="1740143" y="1113821"/>
                  </a:cubicBezTo>
                  <a:cubicBezTo>
                    <a:pt x="1740143" y="1105169"/>
                    <a:pt x="1732735" y="1097828"/>
                    <a:pt x="1724005" y="1097828"/>
                  </a:cubicBezTo>
                  <a:cubicBezTo>
                    <a:pt x="1714745" y="1097828"/>
                    <a:pt x="1707866" y="1105169"/>
                    <a:pt x="1707866" y="1113821"/>
                  </a:cubicBezTo>
                  <a:moveTo>
                    <a:pt x="1707866" y="1068072"/>
                  </a:moveTo>
                  <a:cubicBezTo>
                    <a:pt x="1707866" y="1076724"/>
                    <a:pt x="1715274" y="1084065"/>
                    <a:pt x="1724005" y="1084065"/>
                  </a:cubicBezTo>
                  <a:cubicBezTo>
                    <a:pt x="1732735" y="1084065"/>
                    <a:pt x="1740143" y="1077248"/>
                    <a:pt x="1740143" y="1068072"/>
                  </a:cubicBezTo>
                  <a:cubicBezTo>
                    <a:pt x="1740143" y="1059421"/>
                    <a:pt x="1732735" y="1052080"/>
                    <a:pt x="1724005" y="1052080"/>
                  </a:cubicBezTo>
                  <a:cubicBezTo>
                    <a:pt x="1715274" y="1052080"/>
                    <a:pt x="1707866" y="1059421"/>
                    <a:pt x="1707866" y="1068072"/>
                  </a:cubicBezTo>
                  <a:moveTo>
                    <a:pt x="1707866" y="1022324"/>
                  </a:moveTo>
                  <a:cubicBezTo>
                    <a:pt x="1707866" y="1030976"/>
                    <a:pt x="1715274" y="1038316"/>
                    <a:pt x="1724005" y="1038316"/>
                  </a:cubicBezTo>
                  <a:cubicBezTo>
                    <a:pt x="1732735" y="1038316"/>
                    <a:pt x="1740143" y="1031500"/>
                    <a:pt x="1740143" y="1022324"/>
                  </a:cubicBezTo>
                  <a:cubicBezTo>
                    <a:pt x="1740143" y="1013148"/>
                    <a:pt x="1732735" y="1006332"/>
                    <a:pt x="1724005" y="1006332"/>
                  </a:cubicBezTo>
                  <a:cubicBezTo>
                    <a:pt x="1715274" y="1006332"/>
                    <a:pt x="1707866" y="1013672"/>
                    <a:pt x="1707866" y="1022324"/>
                  </a:cubicBezTo>
                  <a:moveTo>
                    <a:pt x="1707866" y="976576"/>
                  </a:moveTo>
                  <a:cubicBezTo>
                    <a:pt x="1707866" y="985227"/>
                    <a:pt x="1715274" y="992568"/>
                    <a:pt x="1724005" y="992568"/>
                  </a:cubicBezTo>
                  <a:cubicBezTo>
                    <a:pt x="1732735" y="992568"/>
                    <a:pt x="1740143" y="985752"/>
                    <a:pt x="1740143" y="976576"/>
                  </a:cubicBezTo>
                  <a:cubicBezTo>
                    <a:pt x="1740143" y="967924"/>
                    <a:pt x="1732735" y="960583"/>
                    <a:pt x="1724005" y="960583"/>
                  </a:cubicBezTo>
                  <a:cubicBezTo>
                    <a:pt x="1715274" y="960583"/>
                    <a:pt x="1707866" y="967924"/>
                    <a:pt x="1707866" y="976576"/>
                  </a:cubicBezTo>
                  <a:moveTo>
                    <a:pt x="1707866" y="930827"/>
                  </a:moveTo>
                  <a:cubicBezTo>
                    <a:pt x="1707866" y="939479"/>
                    <a:pt x="1715274" y="946820"/>
                    <a:pt x="1724005" y="946820"/>
                  </a:cubicBezTo>
                  <a:cubicBezTo>
                    <a:pt x="1732735" y="946820"/>
                    <a:pt x="1740143" y="940003"/>
                    <a:pt x="1740143" y="930827"/>
                  </a:cubicBezTo>
                  <a:cubicBezTo>
                    <a:pt x="1740143" y="921651"/>
                    <a:pt x="1732735" y="914835"/>
                    <a:pt x="1724005" y="914835"/>
                  </a:cubicBezTo>
                  <a:cubicBezTo>
                    <a:pt x="1715274" y="914835"/>
                    <a:pt x="1707866" y="922176"/>
                    <a:pt x="1707866" y="930827"/>
                  </a:cubicBezTo>
                  <a:moveTo>
                    <a:pt x="1707866" y="885079"/>
                  </a:moveTo>
                  <a:cubicBezTo>
                    <a:pt x="1707866" y="893731"/>
                    <a:pt x="1715274" y="901071"/>
                    <a:pt x="1724005" y="901071"/>
                  </a:cubicBezTo>
                  <a:cubicBezTo>
                    <a:pt x="1732735" y="901071"/>
                    <a:pt x="1740143" y="894255"/>
                    <a:pt x="1740143" y="885079"/>
                  </a:cubicBezTo>
                  <a:cubicBezTo>
                    <a:pt x="1740143" y="876428"/>
                    <a:pt x="1732735" y="869087"/>
                    <a:pt x="1724005" y="869087"/>
                  </a:cubicBezTo>
                  <a:cubicBezTo>
                    <a:pt x="1715274" y="869087"/>
                    <a:pt x="1707866" y="876428"/>
                    <a:pt x="1707866" y="885079"/>
                  </a:cubicBezTo>
                  <a:moveTo>
                    <a:pt x="1707866" y="839331"/>
                  </a:moveTo>
                  <a:cubicBezTo>
                    <a:pt x="1707866" y="847982"/>
                    <a:pt x="1715274" y="855323"/>
                    <a:pt x="1724005" y="855323"/>
                  </a:cubicBezTo>
                  <a:cubicBezTo>
                    <a:pt x="1732735" y="855323"/>
                    <a:pt x="1740143" y="848507"/>
                    <a:pt x="1740143" y="839331"/>
                  </a:cubicBezTo>
                  <a:cubicBezTo>
                    <a:pt x="1740143" y="830155"/>
                    <a:pt x="1732735" y="823339"/>
                    <a:pt x="1724005" y="823339"/>
                  </a:cubicBezTo>
                  <a:cubicBezTo>
                    <a:pt x="1715274" y="823339"/>
                    <a:pt x="1707866" y="830679"/>
                    <a:pt x="1707866" y="839331"/>
                  </a:cubicBezTo>
                  <a:moveTo>
                    <a:pt x="1707866" y="793582"/>
                  </a:moveTo>
                  <a:cubicBezTo>
                    <a:pt x="1707866" y="802234"/>
                    <a:pt x="1715274" y="809575"/>
                    <a:pt x="1724005" y="809575"/>
                  </a:cubicBezTo>
                  <a:cubicBezTo>
                    <a:pt x="1732735" y="809575"/>
                    <a:pt x="1740143" y="802758"/>
                    <a:pt x="1740143" y="793582"/>
                  </a:cubicBezTo>
                  <a:cubicBezTo>
                    <a:pt x="1740143" y="784931"/>
                    <a:pt x="1732735" y="777590"/>
                    <a:pt x="1724005" y="777590"/>
                  </a:cubicBezTo>
                  <a:cubicBezTo>
                    <a:pt x="1715274" y="777590"/>
                    <a:pt x="1707866" y="784931"/>
                    <a:pt x="1707866" y="793582"/>
                  </a:cubicBezTo>
                  <a:moveTo>
                    <a:pt x="1707866" y="747834"/>
                  </a:moveTo>
                  <a:cubicBezTo>
                    <a:pt x="1707866" y="756486"/>
                    <a:pt x="1715274" y="763826"/>
                    <a:pt x="1724005" y="763826"/>
                  </a:cubicBezTo>
                  <a:cubicBezTo>
                    <a:pt x="1732735" y="763826"/>
                    <a:pt x="1740143" y="757010"/>
                    <a:pt x="1740143" y="747834"/>
                  </a:cubicBezTo>
                  <a:cubicBezTo>
                    <a:pt x="1740143" y="739183"/>
                    <a:pt x="1732735" y="731842"/>
                    <a:pt x="1724005" y="731842"/>
                  </a:cubicBezTo>
                  <a:cubicBezTo>
                    <a:pt x="1715274" y="731842"/>
                    <a:pt x="1707866" y="739183"/>
                    <a:pt x="1707866" y="747834"/>
                  </a:cubicBezTo>
                  <a:moveTo>
                    <a:pt x="1707866" y="702217"/>
                  </a:moveTo>
                  <a:cubicBezTo>
                    <a:pt x="1707866" y="710868"/>
                    <a:pt x="1715274" y="718209"/>
                    <a:pt x="1724005" y="718209"/>
                  </a:cubicBezTo>
                  <a:cubicBezTo>
                    <a:pt x="1732735" y="718209"/>
                    <a:pt x="1740143" y="711393"/>
                    <a:pt x="1740143" y="702217"/>
                  </a:cubicBezTo>
                  <a:cubicBezTo>
                    <a:pt x="1740143" y="693041"/>
                    <a:pt x="1732735" y="686225"/>
                    <a:pt x="1724005" y="686225"/>
                  </a:cubicBezTo>
                  <a:cubicBezTo>
                    <a:pt x="1715274" y="686225"/>
                    <a:pt x="1707866" y="693565"/>
                    <a:pt x="1707866" y="702217"/>
                  </a:cubicBezTo>
                  <a:moveTo>
                    <a:pt x="1707866" y="656469"/>
                  </a:moveTo>
                  <a:cubicBezTo>
                    <a:pt x="1707866" y="665120"/>
                    <a:pt x="1715274" y="672461"/>
                    <a:pt x="1724005" y="672461"/>
                  </a:cubicBezTo>
                  <a:cubicBezTo>
                    <a:pt x="1732735" y="672461"/>
                    <a:pt x="1740143" y="665644"/>
                    <a:pt x="1740143" y="656469"/>
                  </a:cubicBezTo>
                  <a:cubicBezTo>
                    <a:pt x="1740143" y="647817"/>
                    <a:pt x="1732735" y="640476"/>
                    <a:pt x="1724005" y="640476"/>
                  </a:cubicBezTo>
                  <a:cubicBezTo>
                    <a:pt x="1715274" y="640476"/>
                    <a:pt x="1707866" y="647817"/>
                    <a:pt x="1707866" y="656469"/>
                  </a:cubicBezTo>
                  <a:moveTo>
                    <a:pt x="1661701" y="610589"/>
                  </a:moveTo>
                  <a:cubicBezTo>
                    <a:pt x="1661701" y="619241"/>
                    <a:pt x="1669108" y="626581"/>
                    <a:pt x="1677839" y="626581"/>
                  </a:cubicBezTo>
                  <a:cubicBezTo>
                    <a:pt x="1686569" y="626581"/>
                    <a:pt x="1693977" y="619765"/>
                    <a:pt x="1693977" y="610589"/>
                  </a:cubicBezTo>
                  <a:cubicBezTo>
                    <a:pt x="1693977" y="601413"/>
                    <a:pt x="1686569" y="594597"/>
                    <a:pt x="1677839" y="594597"/>
                  </a:cubicBezTo>
                  <a:cubicBezTo>
                    <a:pt x="1669108" y="594597"/>
                    <a:pt x="1661701" y="601938"/>
                    <a:pt x="1661701" y="610589"/>
                  </a:cubicBezTo>
                  <a:moveTo>
                    <a:pt x="1661701" y="564841"/>
                  </a:moveTo>
                  <a:cubicBezTo>
                    <a:pt x="1661701" y="573492"/>
                    <a:pt x="1669108" y="580833"/>
                    <a:pt x="1677839" y="580833"/>
                  </a:cubicBezTo>
                  <a:cubicBezTo>
                    <a:pt x="1686569" y="580833"/>
                    <a:pt x="1693977" y="574017"/>
                    <a:pt x="1693977" y="564841"/>
                  </a:cubicBezTo>
                  <a:cubicBezTo>
                    <a:pt x="1693977" y="556189"/>
                    <a:pt x="1686569" y="548849"/>
                    <a:pt x="1677839" y="548849"/>
                  </a:cubicBezTo>
                  <a:cubicBezTo>
                    <a:pt x="1669108" y="548849"/>
                    <a:pt x="1661701" y="556189"/>
                    <a:pt x="1661701" y="564841"/>
                  </a:cubicBezTo>
                  <a:moveTo>
                    <a:pt x="1661701" y="519093"/>
                  </a:moveTo>
                  <a:cubicBezTo>
                    <a:pt x="1661701" y="527744"/>
                    <a:pt x="1669108" y="535085"/>
                    <a:pt x="1677839" y="535085"/>
                  </a:cubicBezTo>
                  <a:cubicBezTo>
                    <a:pt x="1686569" y="535085"/>
                    <a:pt x="1693977" y="528268"/>
                    <a:pt x="1693977" y="519093"/>
                  </a:cubicBezTo>
                  <a:cubicBezTo>
                    <a:pt x="1693977" y="509917"/>
                    <a:pt x="1686569" y="503100"/>
                    <a:pt x="1677839" y="503100"/>
                  </a:cubicBezTo>
                  <a:cubicBezTo>
                    <a:pt x="1669108" y="503100"/>
                    <a:pt x="1661701" y="510441"/>
                    <a:pt x="1661701" y="519093"/>
                  </a:cubicBezTo>
                  <a:moveTo>
                    <a:pt x="1661701" y="473344"/>
                  </a:moveTo>
                  <a:cubicBezTo>
                    <a:pt x="1661701" y="481996"/>
                    <a:pt x="1669108" y="489337"/>
                    <a:pt x="1677839" y="489337"/>
                  </a:cubicBezTo>
                  <a:cubicBezTo>
                    <a:pt x="1686569" y="489337"/>
                    <a:pt x="1693977" y="482520"/>
                    <a:pt x="1693977" y="473344"/>
                  </a:cubicBezTo>
                  <a:cubicBezTo>
                    <a:pt x="1693977" y="464168"/>
                    <a:pt x="1686569" y="457352"/>
                    <a:pt x="1677839" y="457352"/>
                  </a:cubicBezTo>
                  <a:cubicBezTo>
                    <a:pt x="1669108" y="457352"/>
                    <a:pt x="1661701" y="464693"/>
                    <a:pt x="1661701" y="473344"/>
                  </a:cubicBezTo>
                  <a:moveTo>
                    <a:pt x="1661701" y="427596"/>
                  </a:moveTo>
                  <a:cubicBezTo>
                    <a:pt x="1661701" y="436247"/>
                    <a:pt x="1669108" y="443588"/>
                    <a:pt x="1677839" y="443588"/>
                  </a:cubicBezTo>
                  <a:cubicBezTo>
                    <a:pt x="1686569" y="443588"/>
                    <a:pt x="1693977" y="436772"/>
                    <a:pt x="1693977" y="427596"/>
                  </a:cubicBezTo>
                  <a:cubicBezTo>
                    <a:pt x="1693977" y="418944"/>
                    <a:pt x="1686569" y="411604"/>
                    <a:pt x="1677839" y="411604"/>
                  </a:cubicBezTo>
                  <a:cubicBezTo>
                    <a:pt x="1669108" y="411604"/>
                    <a:pt x="1661701" y="418944"/>
                    <a:pt x="1661701" y="427596"/>
                  </a:cubicBezTo>
                  <a:moveTo>
                    <a:pt x="1661701" y="381848"/>
                  </a:moveTo>
                  <a:cubicBezTo>
                    <a:pt x="1661701" y="390499"/>
                    <a:pt x="1669108" y="397840"/>
                    <a:pt x="1677839" y="397840"/>
                  </a:cubicBezTo>
                  <a:cubicBezTo>
                    <a:pt x="1686569" y="397840"/>
                    <a:pt x="1693977" y="391024"/>
                    <a:pt x="1693977" y="381848"/>
                  </a:cubicBezTo>
                  <a:cubicBezTo>
                    <a:pt x="1693977" y="372672"/>
                    <a:pt x="1686569" y="365855"/>
                    <a:pt x="1677839" y="365855"/>
                  </a:cubicBezTo>
                  <a:cubicBezTo>
                    <a:pt x="1669108" y="365855"/>
                    <a:pt x="1661701" y="373196"/>
                    <a:pt x="1661701" y="381848"/>
                  </a:cubicBezTo>
                  <a:moveTo>
                    <a:pt x="1661701" y="336099"/>
                  </a:moveTo>
                  <a:cubicBezTo>
                    <a:pt x="1661701" y="344751"/>
                    <a:pt x="1669108" y="352092"/>
                    <a:pt x="1677839" y="352092"/>
                  </a:cubicBezTo>
                  <a:cubicBezTo>
                    <a:pt x="1686569" y="352092"/>
                    <a:pt x="1693977" y="345275"/>
                    <a:pt x="1693977" y="336099"/>
                  </a:cubicBezTo>
                  <a:cubicBezTo>
                    <a:pt x="1693977" y="327448"/>
                    <a:pt x="1686569" y="320107"/>
                    <a:pt x="1677839" y="320107"/>
                  </a:cubicBezTo>
                  <a:cubicBezTo>
                    <a:pt x="1669108" y="320107"/>
                    <a:pt x="1661701" y="327448"/>
                    <a:pt x="1661701" y="336099"/>
                  </a:cubicBezTo>
                  <a:moveTo>
                    <a:pt x="1661701" y="290351"/>
                  </a:moveTo>
                  <a:cubicBezTo>
                    <a:pt x="1661701" y="299003"/>
                    <a:pt x="1669108" y="306343"/>
                    <a:pt x="1677839" y="306343"/>
                  </a:cubicBezTo>
                  <a:cubicBezTo>
                    <a:pt x="1686569" y="306343"/>
                    <a:pt x="1693977" y="299527"/>
                    <a:pt x="1693977" y="290351"/>
                  </a:cubicBezTo>
                  <a:cubicBezTo>
                    <a:pt x="1693977" y="281699"/>
                    <a:pt x="1686569" y="274359"/>
                    <a:pt x="1677839" y="274359"/>
                  </a:cubicBezTo>
                  <a:cubicBezTo>
                    <a:pt x="1669108" y="274359"/>
                    <a:pt x="1661701" y="281699"/>
                    <a:pt x="1661701" y="290351"/>
                  </a:cubicBezTo>
                  <a:moveTo>
                    <a:pt x="1661701" y="244734"/>
                  </a:moveTo>
                  <a:cubicBezTo>
                    <a:pt x="1661701" y="253385"/>
                    <a:pt x="1669108" y="260726"/>
                    <a:pt x="1677839" y="260726"/>
                  </a:cubicBezTo>
                  <a:cubicBezTo>
                    <a:pt x="1686569" y="260726"/>
                    <a:pt x="1693977" y="253910"/>
                    <a:pt x="1693977" y="244734"/>
                  </a:cubicBezTo>
                  <a:cubicBezTo>
                    <a:pt x="1693977" y="236082"/>
                    <a:pt x="1686569" y="228742"/>
                    <a:pt x="1677839" y="228742"/>
                  </a:cubicBezTo>
                  <a:cubicBezTo>
                    <a:pt x="1669108" y="228742"/>
                    <a:pt x="1661701" y="236082"/>
                    <a:pt x="1661701" y="244734"/>
                  </a:cubicBezTo>
                  <a:moveTo>
                    <a:pt x="1661701" y="976576"/>
                  </a:moveTo>
                  <a:cubicBezTo>
                    <a:pt x="1661701" y="985227"/>
                    <a:pt x="1669108" y="992568"/>
                    <a:pt x="1677839" y="992568"/>
                  </a:cubicBezTo>
                  <a:cubicBezTo>
                    <a:pt x="1686569" y="992568"/>
                    <a:pt x="1693977" y="985752"/>
                    <a:pt x="1693977" y="976576"/>
                  </a:cubicBezTo>
                  <a:cubicBezTo>
                    <a:pt x="1693977" y="967924"/>
                    <a:pt x="1686569" y="960583"/>
                    <a:pt x="1677839" y="960583"/>
                  </a:cubicBezTo>
                  <a:cubicBezTo>
                    <a:pt x="1669108" y="960583"/>
                    <a:pt x="1661701" y="967924"/>
                    <a:pt x="1661701" y="976576"/>
                  </a:cubicBezTo>
                  <a:moveTo>
                    <a:pt x="1661701" y="930827"/>
                  </a:moveTo>
                  <a:cubicBezTo>
                    <a:pt x="1661701" y="939479"/>
                    <a:pt x="1669108" y="946820"/>
                    <a:pt x="1677839" y="946820"/>
                  </a:cubicBezTo>
                  <a:cubicBezTo>
                    <a:pt x="1686569" y="946820"/>
                    <a:pt x="1693977" y="940003"/>
                    <a:pt x="1693977" y="930827"/>
                  </a:cubicBezTo>
                  <a:cubicBezTo>
                    <a:pt x="1693977" y="921651"/>
                    <a:pt x="1686569" y="914835"/>
                    <a:pt x="1677839" y="914835"/>
                  </a:cubicBezTo>
                  <a:cubicBezTo>
                    <a:pt x="1669108" y="914835"/>
                    <a:pt x="1661701" y="922176"/>
                    <a:pt x="1661701" y="930827"/>
                  </a:cubicBezTo>
                  <a:moveTo>
                    <a:pt x="1661701" y="885079"/>
                  </a:moveTo>
                  <a:cubicBezTo>
                    <a:pt x="1661701" y="893731"/>
                    <a:pt x="1669108" y="901071"/>
                    <a:pt x="1677839" y="901071"/>
                  </a:cubicBezTo>
                  <a:cubicBezTo>
                    <a:pt x="1686569" y="901071"/>
                    <a:pt x="1693977" y="894255"/>
                    <a:pt x="1693977" y="885079"/>
                  </a:cubicBezTo>
                  <a:cubicBezTo>
                    <a:pt x="1693977" y="876428"/>
                    <a:pt x="1686569" y="869087"/>
                    <a:pt x="1677839" y="869087"/>
                  </a:cubicBezTo>
                  <a:cubicBezTo>
                    <a:pt x="1669108" y="869087"/>
                    <a:pt x="1661701" y="876428"/>
                    <a:pt x="1661701" y="885079"/>
                  </a:cubicBezTo>
                  <a:moveTo>
                    <a:pt x="1661701" y="839331"/>
                  </a:moveTo>
                  <a:cubicBezTo>
                    <a:pt x="1661701" y="847982"/>
                    <a:pt x="1669108" y="855323"/>
                    <a:pt x="1677839" y="855323"/>
                  </a:cubicBezTo>
                  <a:cubicBezTo>
                    <a:pt x="1686569" y="855323"/>
                    <a:pt x="1693977" y="848507"/>
                    <a:pt x="1693977" y="839331"/>
                  </a:cubicBezTo>
                  <a:cubicBezTo>
                    <a:pt x="1693977" y="830155"/>
                    <a:pt x="1686569" y="823339"/>
                    <a:pt x="1677839" y="823339"/>
                  </a:cubicBezTo>
                  <a:cubicBezTo>
                    <a:pt x="1669108" y="823339"/>
                    <a:pt x="1661701" y="830679"/>
                    <a:pt x="1661701" y="839331"/>
                  </a:cubicBezTo>
                  <a:moveTo>
                    <a:pt x="1661701" y="793582"/>
                  </a:moveTo>
                  <a:cubicBezTo>
                    <a:pt x="1661701" y="802234"/>
                    <a:pt x="1669108" y="809575"/>
                    <a:pt x="1677839" y="809575"/>
                  </a:cubicBezTo>
                  <a:cubicBezTo>
                    <a:pt x="1686569" y="809575"/>
                    <a:pt x="1693977" y="802758"/>
                    <a:pt x="1693977" y="793582"/>
                  </a:cubicBezTo>
                  <a:cubicBezTo>
                    <a:pt x="1693977" y="784931"/>
                    <a:pt x="1686569" y="777590"/>
                    <a:pt x="1677839" y="777590"/>
                  </a:cubicBezTo>
                  <a:cubicBezTo>
                    <a:pt x="1669108" y="777590"/>
                    <a:pt x="1661701" y="784931"/>
                    <a:pt x="1661701" y="793582"/>
                  </a:cubicBezTo>
                  <a:moveTo>
                    <a:pt x="1661701" y="747834"/>
                  </a:moveTo>
                  <a:cubicBezTo>
                    <a:pt x="1661701" y="756486"/>
                    <a:pt x="1669108" y="763826"/>
                    <a:pt x="1677839" y="763826"/>
                  </a:cubicBezTo>
                  <a:cubicBezTo>
                    <a:pt x="1686569" y="763826"/>
                    <a:pt x="1693977" y="757010"/>
                    <a:pt x="1693977" y="747834"/>
                  </a:cubicBezTo>
                  <a:cubicBezTo>
                    <a:pt x="1693977" y="739183"/>
                    <a:pt x="1686569" y="731842"/>
                    <a:pt x="1677839" y="731842"/>
                  </a:cubicBezTo>
                  <a:cubicBezTo>
                    <a:pt x="1669108" y="731842"/>
                    <a:pt x="1661701" y="739183"/>
                    <a:pt x="1661701" y="747834"/>
                  </a:cubicBezTo>
                  <a:moveTo>
                    <a:pt x="1661701" y="702217"/>
                  </a:moveTo>
                  <a:cubicBezTo>
                    <a:pt x="1661701" y="710868"/>
                    <a:pt x="1669108" y="718209"/>
                    <a:pt x="1677839" y="718209"/>
                  </a:cubicBezTo>
                  <a:cubicBezTo>
                    <a:pt x="1686569" y="718209"/>
                    <a:pt x="1693977" y="711393"/>
                    <a:pt x="1693977" y="702217"/>
                  </a:cubicBezTo>
                  <a:cubicBezTo>
                    <a:pt x="1693977" y="693041"/>
                    <a:pt x="1686569" y="686225"/>
                    <a:pt x="1677839" y="686225"/>
                  </a:cubicBezTo>
                  <a:cubicBezTo>
                    <a:pt x="1669108" y="686225"/>
                    <a:pt x="1661701" y="693565"/>
                    <a:pt x="1661701" y="702217"/>
                  </a:cubicBezTo>
                  <a:moveTo>
                    <a:pt x="1661701" y="656469"/>
                  </a:moveTo>
                  <a:cubicBezTo>
                    <a:pt x="1661701" y="665120"/>
                    <a:pt x="1669108" y="672461"/>
                    <a:pt x="1677839" y="672461"/>
                  </a:cubicBezTo>
                  <a:cubicBezTo>
                    <a:pt x="1686569" y="672461"/>
                    <a:pt x="1693977" y="665644"/>
                    <a:pt x="1693977" y="656469"/>
                  </a:cubicBezTo>
                  <a:cubicBezTo>
                    <a:pt x="1693977" y="647817"/>
                    <a:pt x="1686569" y="640476"/>
                    <a:pt x="1677839" y="640476"/>
                  </a:cubicBezTo>
                  <a:cubicBezTo>
                    <a:pt x="1669108" y="640476"/>
                    <a:pt x="1661701" y="647817"/>
                    <a:pt x="1661701" y="656469"/>
                  </a:cubicBezTo>
                  <a:moveTo>
                    <a:pt x="1615535" y="610589"/>
                  </a:moveTo>
                  <a:cubicBezTo>
                    <a:pt x="1615535" y="619241"/>
                    <a:pt x="1622943" y="626581"/>
                    <a:pt x="1631673" y="626581"/>
                  </a:cubicBezTo>
                  <a:cubicBezTo>
                    <a:pt x="1640404" y="626581"/>
                    <a:pt x="1647811" y="619765"/>
                    <a:pt x="1647811" y="610589"/>
                  </a:cubicBezTo>
                  <a:cubicBezTo>
                    <a:pt x="1647811" y="601413"/>
                    <a:pt x="1640404" y="594597"/>
                    <a:pt x="1631673" y="594597"/>
                  </a:cubicBezTo>
                  <a:cubicBezTo>
                    <a:pt x="1622943" y="594597"/>
                    <a:pt x="1615535" y="601938"/>
                    <a:pt x="1615535" y="610589"/>
                  </a:cubicBezTo>
                  <a:moveTo>
                    <a:pt x="1615535" y="564841"/>
                  </a:moveTo>
                  <a:cubicBezTo>
                    <a:pt x="1615535" y="573492"/>
                    <a:pt x="1622943" y="580833"/>
                    <a:pt x="1631673" y="580833"/>
                  </a:cubicBezTo>
                  <a:cubicBezTo>
                    <a:pt x="1640404" y="580833"/>
                    <a:pt x="1647811" y="574017"/>
                    <a:pt x="1647811" y="564841"/>
                  </a:cubicBezTo>
                  <a:cubicBezTo>
                    <a:pt x="1647811" y="556189"/>
                    <a:pt x="1640404" y="548849"/>
                    <a:pt x="1631673" y="548849"/>
                  </a:cubicBezTo>
                  <a:cubicBezTo>
                    <a:pt x="1622943" y="548849"/>
                    <a:pt x="1615535" y="556189"/>
                    <a:pt x="1615535" y="564841"/>
                  </a:cubicBezTo>
                  <a:moveTo>
                    <a:pt x="1615535" y="519093"/>
                  </a:moveTo>
                  <a:cubicBezTo>
                    <a:pt x="1615535" y="527744"/>
                    <a:pt x="1622943" y="535085"/>
                    <a:pt x="1631673" y="535085"/>
                  </a:cubicBezTo>
                  <a:cubicBezTo>
                    <a:pt x="1640404" y="535085"/>
                    <a:pt x="1647811" y="528268"/>
                    <a:pt x="1647811" y="519093"/>
                  </a:cubicBezTo>
                  <a:cubicBezTo>
                    <a:pt x="1647811" y="509917"/>
                    <a:pt x="1640404" y="503100"/>
                    <a:pt x="1631673" y="503100"/>
                  </a:cubicBezTo>
                  <a:cubicBezTo>
                    <a:pt x="1622943" y="503100"/>
                    <a:pt x="1615535" y="510441"/>
                    <a:pt x="1615535" y="519093"/>
                  </a:cubicBezTo>
                  <a:moveTo>
                    <a:pt x="1615535" y="473344"/>
                  </a:moveTo>
                  <a:cubicBezTo>
                    <a:pt x="1615535" y="481996"/>
                    <a:pt x="1622943" y="489337"/>
                    <a:pt x="1631673" y="489337"/>
                  </a:cubicBezTo>
                  <a:cubicBezTo>
                    <a:pt x="1640404" y="489337"/>
                    <a:pt x="1647811" y="482520"/>
                    <a:pt x="1647811" y="473344"/>
                  </a:cubicBezTo>
                  <a:cubicBezTo>
                    <a:pt x="1647811" y="464168"/>
                    <a:pt x="1640404" y="457352"/>
                    <a:pt x="1631673" y="457352"/>
                  </a:cubicBezTo>
                  <a:cubicBezTo>
                    <a:pt x="1622943" y="457352"/>
                    <a:pt x="1615535" y="464693"/>
                    <a:pt x="1615535" y="473344"/>
                  </a:cubicBezTo>
                  <a:moveTo>
                    <a:pt x="1615535" y="427596"/>
                  </a:moveTo>
                  <a:cubicBezTo>
                    <a:pt x="1615535" y="436247"/>
                    <a:pt x="1622943" y="443588"/>
                    <a:pt x="1631673" y="443588"/>
                  </a:cubicBezTo>
                  <a:cubicBezTo>
                    <a:pt x="1640404" y="443588"/>
                    <a:pt x="1647811" y="436772"/>
                    <a:pt x="1647811" y="427596"/>
                  </a:cubicBezTo>
                  <a:cubicBezTo>
                    <a:pt x="1647811" y="418944"/>
                    <a:pt x="1640404" y="411604"/>
                    <a:pt x="1631673" y="411604"/>
                  </a:cubicBezTo>
                  <a:cubicBezTo>
                    <a:pt x="1622943" y="411604"/>
                    <a:pt x="1615535" y="418944"/>
                    <a:pt x="1615535" y="427596"/>
                  </a:cubicBezTo>
                  <a:moveTo>
                    <a:pt x="1615535" y="381848"/>
                  </a:moveTo>
                  <a:cubicBezTo>
                    <a:pt x="1615535" y="390499"/>
                    <a:pt x="1622943" y="397840"/>
                    <a:pt x="1631673" y="397840"/>
                  </a:cubicBezTo>
                  <a:cubicBezTo>
                    <a:pt x="1640404" y="397840"/>
                    <a:pt x="1647811" y="391024"/>
                    <a:pt x="1647811" y="381848"/>
                  </a:cubicBezTo>
                  <a:cubicBezTo>
                    <a:pt x="1647811" y="372672"/>
                    <a:pt x="1640404" y="365855"/>
                    <a:pt x="1631673" y="365855"/>
                  </a:cubicBezTo>
                  <a:cubicBezTo>
                    <a:pt x="1622943" y="365855"/>
                    <a:pt x="1615535" y="373196"/>
                    <a:pt x="1615535" y="381848"/>
                  </a:cubicBezTo>
                  <a:moveTo>
                    <a:pt x="1615535" y="336099"/>
                  </a:moveTo>
                  <a:cubicBezTo>
                    <a:pt x="1615535" y="344751"/>
                    <a:pt x="1622943" y="352092"/>
                    <a:pt x="1631673" y="352092"/>
                  </a:cubicBezTo>
                  <a:cubicBezTo>
                    <a:pt x="1640404" y="352092"/>
                    <a:pt x="1647811" y="345275"/>
                    <a:pt x="1647811" y="336099"/>
                  </a:cubicBezTo>
                  <a:cubicBezTo>
                    <a:pt x="1647811" y="327448"/>
                    <a:pt x="1640404" y="320107"/>
                    <a:pt x="1631673" y="320107"/>
                  </a:cubicBezTo>
                  <a:cubicBezTo>
                    <a:pt x="1622943" y="320107"/>
                    <a:pt x="1615535" y="327448"/>
                    <a:pt x="1615535" y="336099"/>
                  </a:cubicBezTo>
                  <a:moveTo>
                    <a:pt x="1615535" y="290351"/>
                  </a:moveTo>
                  <a:cubicBezTo>
                    <a:pt x="1615535" y="299003"/>
                    <a:pt x="1622943" y="306343"/>
                    <a:pt x="1631673" y="306343"/>
                  </a:cubicBezTo>
                  <a:cubicBezTo>
                    <a:pt x="1640404" y="306343"/>
                    <a:pt x="1647811" y="299527"/>
                    <a:pt x="1647811" y="290351"/>
                  </a:cubicBezTo>
                  <a:cubicBezTo>
                    <a:pt x="1647811" y="281699"/>
                    <a:pt x="1640404" y="274359"/>
                    <a:pt x="1631673" y="274359"/>
                  </a:cubicBezTo>
                  <a:cubicBezTo>
                    <a:pt x="1622943" y="274359"/>
                    <a:pt x="1615535" y="281699"/>
                    <a:pt x="1615535" y="290351"/>
                  </a:cubicBezTo>
                  <a:moveTo>
                    <a:pt x="1615535" y="244734"/>
                  </a:moveTo>
                  <a:cubicBezTo>
                    <a:pt x="1615535" y="253385"/>
                    <a:pt x="1622943" y="260726"/>
                    <a:pt x="1631673" y="260726"/>
                  </a:cubicBezTo>
                  <a:cubicBezTo>
                    <a:pt x="1640404" y="260726"/>
                    <a:pt x="1647811" y="253910"/>
                    <a:pt x="1647811" y="244734"/>
                  </a:cubicBezTo>
                  <a:cubicBezTo>
                    <a:pt x="1647811" y="236082"/>
                    <a:pt x="1640404" y="228742"/>
                    <a:pt x="1631673" y="228742"/>
                  </a:cubicBezTo>
                  <a:cubicBezTo>
                    <a:pt x="1622943" y="228742"/>
                    <a:pt x="1615535" y="236082"/>
                    <a:pt x="1615535" y="244734"/>
                  </a:cubicBezTo>
                  <a:moveTo>
                    <a:pt x="1615535" y="976576"/>
                  </a:moveTo>
                  <a:cubicBezTo>
                    <a:pt x="1615535" y="985227"/>
                    <a:pt x="1622943" y="992568"/>
                    <a:pt x="1631673" y="992568"/>
                  </a:cubicBezTo>
                  <a:cubicBezTo>
                    <a:pt x="1640404" y="992568"/>
                    <a:pt x="1647811" y="985752"/>
                    <a:pt x="1647811" y="976576"/>
                  </a:cubicBezTo>
                  <a:cubicBezTo>
                    <a:pt x="1647811" y="967924"/>
                    <a:pt x="1640404" y="960583"/>
                    <a:pt x="1631673" y="960583"/>
                  </a:cubicBezTo>
                  <a:cubicBezTo>
                    <a:pt x="1622943" y="960583"/>
                    <a:pt x="1615535" y="967924"/>
                    <a:pt x="1615535" y="976576"/>
                  </a:cubicBezTo>
                  <a:moveTo>
                    <a:pt x="1615535" y="930827"/>
                  </a:moveTo>
                  <a:cubicBezTo>
                    <a:pt x="1615535" y="939479"/>
                    <a:pt x="1622943" y="946820"/>
                    <a:pt x="1631673" y="946820"/>
                  </a:cubicBezTo>
                  <a:cubicBezTo>
                    <a:pt x="1640404" y="946820"/>
                    <a:pt x="1647811" y="940003"/>
                    <a:pt x="1647811" y="930827"/>
                  </a:cubicBezTo>
                  <a:cubicBezTo>
                    <a:pt x="1647811" y="921651"/>
                    <a:pt x="1640404" y="914835"/>
                    <a:pt x="1631673" y="914835"/>
                  </a:cubicBezTo>
                  <a:cubicBezTo>
                    <a:pt x="1622943" y="914835"/>
                    <a:pt x="1615535" y="922176"/>
                    <a:pt x="1615535" y="930827"/>
                  </a:cubicBezTo>
                  <a:moveTo>
                    <a:pt x="1615535" y="885079"/>
                  </a:moveTo>
                  <a:cubicBezTo>
                    <a:pt x="1615535" y="893731"/>
                    <a:pt x="1622943" y="901071"/>
                    <a:pt x="1631673" y="901071"/>
                  </a:cubicBezTo>
                  <a:cubicBezTo>
                    <a:pt x="1640404" y="901071"/>
                    <a:pt x="1647811" y="894255"/>
                    <a:pt x="1647811" y="885079"/>
                  </a:cubicBezTo>
                  <a:cubicBezTo>
                    <a:pt x="1647811" y="876428"/>
                    <a:pt x="1640404" y="869087"/>
                    <a:pt x="1631673" y="869087"/>
                  </a:cubicBezTo>
                  <a:cubicBezTo>
                    <a:pt x="1622943" y="869087"/>
                    <a:pt x="1615535" y="876428"/>
                    <a:pt x="1615535" y="885079"/>
                  </a:cubicBezTo>
                  <a:moveTo>
                    <a:pt x="1615535" y="839331"/>
                  </a:moveTo>
                  <a:cubicBezTo>
                    <a:pt x="1615535" y="847982"/>
                    <a:pt x="1622943" y="855323"/>
                    <a:pt x="1631673" y="855323"/>
                  </a:cubicBezTo>
                  <a:cubicBezTo>
                    <a:pt x="1640404" y="855323"/>
                    <a:pt x="1647811" y="848507"/>
                    <a:pt x="1647811" y="839331"/>
                  </a:cubicBezTo>
                  <a:cubicBezTo>
                    <a:pt x="1647811" y="830155"/>
                    <a:pt x="1640404" y="823339"/>
                    <a:pt x="1631673" y="823339"/>
                  </a:cubicBezTo>
                  <a:cubicBezTo>
                    <a:pt x="1622943" y="823339"/>
                    <a:pt x="1615535" y="830679"/>
                    <a:pt x="1615535" y="839331"/>
                  </a:cubicBezTo>
                  <a:moveTo>
                    <a:pt x="1615535" y="793582"/>
                  </a:moveTo>
                  <a:cubicBezTo>
                    <a:pt x="1615535" y="802234"/>
                    <a:pt x="1622943" y="809575"/>
                    <a:pt x="1631673" y="809575"/>
                  </a:cubicBezTo>
                  <a:cubicBezTo>
                    <a:pt x="1640404" y="809575"/>
                    <a:pt x="1647811" y="802758"/>
                    <a:pt x="1647811" y="793582"/>
                  </a:cubicBezTo>
                  <a:cubicBezTo>
                    <a:pt x="1647811" y="784931"/>
                    <a:pt x="1640404" y="777590"/>
                    <a:pt x="1631673" y="777590"/>
                  </a:cubicBezTo>
                  <a:cubicBezTo>
                    <a:pt x="1622943" y="777590"/>
                    <a:pt x="1615535" y="784931"/>
                    <a:pt x="1615535" y="793582"/>
                  </a:cubicBezTo>
                  <a:moveTo>
                    <a:pt x="1615535" y="747834"/>
                  </a:moveTo>
                  <a:cubicBezTo>
                    <a:pt x="1615535" y="756486"/>
                    <a:pt x="1622943" y="763826"/>
                    <a:pt x="1631673" y="763826"/>
                  </a:cubicBezTo>
                  <a:cubicBezTo>
                    <a:pt x="1640404" y="763826"/>
                    <a:pt x="1647811" y="757010"/>
                    <a:pt x="1647811" y="747834"/>
                  </a:cubicBezTo>
                  <a:cubicBezTo>
                    <a:pt x="1647811" y="739183"/>
                    <a:pt x="1640404" y="731842"/>
                    <a:pt x="1631673" y="731842"/>
                  </a:cubicBezTo>
                  <a:cubicBezTo>
                    <a:pt x="1622943" y="731842"/>
                    <a:pt x="1615535" y="739183"/>
                    <a:pt x="1615535" y="747834"/>
                  </a:cubicBezTo>
                  <a:moveTo>
                    <a:pt x="1615535" y="702217"/>
                  </a:moveTo>
                  <a:cubicBezTo>
                    <a:pt x="1615535" y="710868"/>
                    <a:pt x="1622943" y="718209"/>
                    <a:pt x="1631673" y="718209"/>
                  </a:cubicBezTo>
                  <a:cubicBezTo>
                    <a:pt x="1640404" y="718209"/>
                    <a:pt x="1647811" y="711393"/>
                    <a:pt x="1647811" y="702217"/>
                  </a:cubicBezTo>
                  <a:cubicBezTo>
                    <a:pt x="1647811" y="693041"/>
                    <a:pt x="1640404" y="686225"/>
                    <a:pt x="1631673" y="686225"/>
                  </a:cubicBezTo>
                  <a:cubicBezTo>
                    <a:pt x="1622943" y="686225"/>
                    <a:pt x="1615535" y="693565"/>
                    <a:pt x="1615535" y="702217"/>
                  </a:cubicBezTo>
                  <a:moveTo>
                    <a:pt x="1615535" y="656469"/>
                  </a:moveTo>
                  <a:cubicBezTo>
                    <a:pt x="1615535" y="665120"/>
                    <a:pt x="1622943" y="672461"/>
                    <a:pt x="1631673" y="672461"/>
                  </a:cubicBezTo>
                  <a:cubicBezTo>
                    <a:pt x="1640404" y="672461"/>
                    <a:pt x="1647811" y="665644"/>
                    <a:pt x="1647811" y="656469"/>
                  </a:cubicBezTo>
                  <a:cubicBezTo>
                    <a:pt x="1647811" y="647817"/>
                    <a:pt x="1640404" y="640476"/>
                    <a:pt x="1631673" y="640476"/>
                  </a:cubicBezTo>
                  <a:cubicBezTo>
                    <a:pt x="1622943" y="640476"/>
                    <a:pt x="1615535" y="647817"/>
                    <a:pt x="1615535" y="656469"/>
                  </a:cubicBezTo>
                  <a:moveTo>
                    <a:pt x="1569369" y="610589"/>
                  </a:moveTo>
                  <a:cubicBezTo>
                    <a:pt x="1569369" y="619241"/>
                    <a:pt x="1576777" y="626581"/>
                    <a:pt x="1585508" y="626581"/>
                  </a:cubicBezTo>
                  <a:cubicBezTo>
                    <a:pt x="1594238" y="626581"/>
                    <a:pt x="1601646" y="619765"/>
                    <a:pt x="1601646" y="610589"/>
                  </a:cubicBezTo>
                  <a:cubicBezTo>
                    <a:pt x="1601646" y="601413"/>
                    <a:pt x="1594238" y="594597"/>
                    <a:pt x="1585508" y="594597"/>
                  </a:cubicBezTo>
                  <a:cubicBezTo>
                    <a:pt x="1576777" y="594597"/>
                    <a:pt x="1569369" y="601938"/>
                    <a:pt x="1569369" y="610589"/>
                  </a:cubicBezTo>
                  <a:moveTo>
                    <a:pt x="1569369" y="564841"/>
                  </a:moveTo>
                  <a:cubicBezTo>
                    <a:pt x="1569369" y="573492"/>
                    <a:pt x="1576777" y="580833"/>
                    <a:pt x="1585508" y="580833"/>
                  </a:cubicBezTo>
                  <a:cubicBezTo>
                    <a:pt x="1594238" y="580833"/>
                    <a:pt x="1601646" y="574017"/>
                    <a:pt x="1601646" y="564841"/>
                  </a:cubicBezTo>
                  <a:cubicBezTo>
                    <a:pt x="1601646" y="556189"/>
                    <a:pt x="1594238" y="548849"/>
                    <a:pt x="1585508" y="548849"/>
                  </a:cubicBezTo>
                  <a:cubicBezTo>
                    <a:pt x="1576777" y="548849"/>
                    <a:pt x="1569369" y="556189"/>
                    <a:pt x="1569369" y="564841"/>
                  </a:cubicBezTo>
                  <a:moveTo>
                    <a:pt x="1569369" y="519093"/>
                  </a:moveTo>
                  <a:cubicBezTo>
                    <a:pt x="1569369" y="527744"/>
                    <a:pt x="1576777" y="535085"/>
                    <a:pt x="1585508" y="535085"/>
                  </a:cubicBezTo>
                  <a:cubicBezTo>
                    <a:pt x="1594238" y="535085"/>
                    <a:pt x="1601646" y="528268"/>
                    <a:pt x="1601646" y="519093"/>
                  </a:cubicBezTo>
                  <a:cubicBezTo>
                    <a:pt x="1601646" y="509917"/>
                    <a:pt x="1594238" y="503100"/>
                    <a:pt x="1585508" y="503100"/>
                  </a:cubicBezTo>
                  <a:cubicBezTo>
                    <a:pt x="1576777" y="503100"/>
                    <a:pt x="1569369" y="510441"/>
                    <a:pt x="1569369" y="519093"/>
                  </a:cubicBezTo>
                  <a:moveTo>
                    <a:pt x="1569369" y="473344"/>
                  </a:moveTo>
                  <a:cubicBezTo>
                    <a:pt x="1569369" y="481996"/>
                    <a:pt x="1576777" y="489337"/>
                    <a:pt x="1585508" y="489337"/>
                  </a:cubicBezTo>
                  <a:cubicBezTo>
                    <a:pt x="1594238" y="489337"/>
                    <a:pt x="1601646" y="482520"/>
                    <a:pt x="1601646" y="473344"/>
                  </a:cubicBezTo>
                  <a:cubicBezTo>
                    <a:pt x="1601646" y="464168"/>
                    <a:pt x="1594238" y="457352"/>
                    <a:pt x="1585508" y="457352"/>
                  </a:cubicBezTo>
                  <a:cubicBezTo>
                    <a:pt x="1576777" y="457352"/>
                    <a:pt x="1569369" y="464693"/>
                    <a:pt x="1569369" y="473344"/>
                  </a:cubicBezTo>
                  <a:moveTo>
                    <a:pt x="1569369" y="427596"/>
                  </a:moveTo>
                  <a:cubicBezTo>
                    <a:pt x="1569369" y="436247"/>
                    <a:pt x="1576777" y="443588"/>
                    <a:pt x="1585508" y="443588"/>
                  </a:cubicBezTo>
                  <a:cubicBezTo>
                    <a:pt x="1594238" y="443588"/>
                    <a:pt x="1601646" y="436772"/>
                    <a:pt x="1601646" y="427596"/>
                  </a:cubicBezTo>
                  <a:cubicBezTo>
                    <a:pt x="1601646" y="418944"/>
                    <a:pt x="1594238" y="411604"/>
                    <a:pt x="1585508" y="411604"/>
                  </a:cubicBezTo>
                  <a:cubicBezTo>
                    <a:pt x="1576777" y="411604"/>
                    <a:pt x="1569369" y="418944"/>
                    <a:pt x="1569369" y="427596"/>
                  </a:cubicBezTo>
                  <a:moveTo>
                    <a:pt x="1569369" y="381848"/>
                  </a:moveTo>
                  <a:cubicBezTo>
                    <a:pt x="1569369" y="390499"/>
                    <a:pt x="1576777" y="397840"/>
                    <a:pt x="1585508" y="397840"/>
                  </a:cubicBezTo>
                  <a:cubicBezTo>
                    <a:pt x="1594238" y="397840"/>
                    <a:pt x="1601646" y="391024"/>
                    <a:pt x="1601646" y="381848"/>
                  </a:cubicBezTo>
                  <a:cubicBezTo>
                    <a:pt x="1601646" y="372672"/>
                    <a:pt x="1594238" y="365855"/>
                    <a:pt x="1585508" y="365855"/>
                  </a:cubicBezTo>
                  <a:cubicBezTo>
                    <a:pt x="1576777" y="365855"/>
                    <a:pt x="1569369" y="373196"/>
                    <a:pt x="1569369" y="381848"/>
                  </a:cubicBezTo>
                  <a:moveTo>
                    <a:pt x="1569369" y="336099"/>
                  </a:moveTo>
                  <a:cubicBezTo>
                    <a:pt x="1569369" y="344751"/>
                    <a:pt x="1576777" y="352092"/>
                    <a:pt x="1585508" y="352092"/>
                  </a:cubicBezTo>
                  <a:cubicBezTo>
                    <a:pt x="1594238" y="352092"/>
                    <a:pt x="1601646" y="345275"/>
                    <a:pt x="1601646" y="336099"/>
                  </a:cubicBezTo>
                  <a:cubicBezTo>
                    <a:pt x="1601646" y="327448"/>
                    <a:pt x="1594238" y="320107"/>
                    <a:pt x="1585508" y="320107"/>
                  </a:cubicBezTo>
                  <a:cubicBezTo>
                    <a:pt x="1576777" y="320107"/>
                    <a:pt x="1569369" y="327448"/>
                    <a:pt x="1569369" y="336099"/>
                  </a:cubicBezTo>
                  <a:moveTo>
                    <a:pt x="1569369" y="290351"/>
                  </a:moveTo>
                  <a:cubicBezTo>
                    <a:pt x="1569369" y="299003"/>
                    <a:pt x="1576777" y="306343"/>
                    <a:pt x="1585508" y="306343"/>
                  </a:cubicBezTo>
                  <a:cubicBezTo>
                    <a:pt x="1594238" y="306343"/>
                    <a:pt x="1601646" y="299527"/>
                    <a:pt x="1601646" y="290351"/>
                  </a:cubicBezTo>
                  <a:cubicBezTo>
                    <a:pt x="1601646" y="281699"/>
                    <a:pt x="1594238" y="274359"/>
                    <a:pt x="1585508" y="274359"/>
                  </a:cubicBezTo>
                  <a:cubicBezTo>
                    <a:pt x="1576777" y="274359"/>
                    <a:pt x="1569369" y="281699"/>
                    <a:pt x="1569369" y="290351"/>
                  </a:cubicBezTo>
                  <a:moveTo>
                    <a:pt x="1569369" y="244734"/>
                  </a:moveTo>
                  <a:cubicBezTo>
                    <a:pt x="1569369" y="253385"/>
                    <a:pt x="1576777" y="260726"/>
                    <a:pt x="1585508" y="260726"/>
                  </a:cubicBezTo>
                  <a:cubicBezTo>
                    <a:pt x="1594238" y="260726"/>
                    <a:pt x="1601646" y="253910"/>
                    <a:pt x="1601646" y="244734"/>
                  </a:cubicBezTo>
                  <a:cubicBezTo>
                    <a:pt x="1601646" y="236082"/>
                    <a:pt x="1594238" y="228742"/>
                    <a:pt x="1585508" y="228742"/>
                  </a:cubicBezTo>
                  <a:cubicBezTo>
                    <a:pt x="1576777" y="228742"/>
                    <a:pt x="1569369" y="236082"/>
                    <a:pt x="1569369" y="244734"/>
                  </a:cubicBezTo>
                  <a:moveTo>
                    <a:pt x="1569369" y="153237"/>
                  </a:moveTo>
                  <a:cubicBezTo>
                    <a:pt x="1569369" y="161889"/>
                    <a:pt x="1576777" y="169229"/>
                    <a:pt x="1585508" y="169229"/>
                  </a:cubicBezTo>
                  <a:cubicBezTo>
                    <a:pt x="1594238" y="169229"/>
                    <a:pt x="1601646" y="162413"/>
                    <a:pt x="1601646" y="153237"/>
                  </a:cubicBezTo>
                  <a:cubicBezTo>
                    <a:pt x="1601646" y="144061"/>
                    <a:pt x="1594238" y="137245"/>
                    <a:pt x="1585508" y="137245"/>
                  </a:cubicBezTo>
                  <a:cubicBezTo>
                    <a:pt x="1576777" y="137245"/>
                    <a:pt x="1569369" y="144586"/>
                    <a:pt x="1569369" y="153237"/>
                  </a:cubicBezTo>
                  <a:moveTo>
                    <a:pt x="1569369" y="976576"/>
                  </a:moveTo>
                  <a:cubicBezTo>
                    <a:pt x="1569369" y="985227"/>
                    <a:pt x="1576777" y="992568"/>
                    <a:pt x="1585508" y="992568"/>
                  </a:cubicBezTo>
                  <a:cubicBezTo>
                    <a:pt x="1594238" y="992568"/>
                    <a:pt x="1601646" y="985752"/>
                    <a:pt x="1601646" y="976576"/>
                  </a:cubicBezTo>
                  <a:cubicBezTo>
                    <a:pt x="1601646" y="967924"/>
                    <a:pt x="1594238" y="960583"/>
                    <a:pt x="1585508" y="960583"/>
                  </a:cubicBezTo>
                  <a:cubicBezTo>
                    <a:pt x="1576777" y="960583"/>
                    <a:pt x="1569369" y="967924"/>
                    <a:pt x="1569369" y="976576"/>
                  </a:cubicBezTo>
                  <a:moveTo>
                    <a:pt x="1569369" y="930827"/>
                  </a:moveTo>
                  <a:cubicBezTo>
                    <a:pt x="1569369" y="939479"/>
                    <a:pt x="1576777" y="946820"/>
                    <a:pt x="1585508" y="946820"/>
                  </a:cubicBezTo>
                  <a:cubicBezTo>
                    <a:pt x="1594238" y="946820"/>
                    <a:pt x="1601646" y="940003"/>
                    <a:pt x="1601646" y="930827"/>
                  </a:cubicBezTo>
                  <a:cubicBezTo>
                    <a:pt x="1601646" y="921651"/>
                    <a:pt x="1594238" y="914835"/>
                    <a:pt x="1585508" y="914835"/>
                  </a:cubicBezTo>
                  <a:cubicBezTo>
                    <a:pt x="1576777" y="914835"/>
                    <a:pt x="1569369" y="922176"/>
                    <a:pt x="1569369" y="930827"/>
                  </a:cubicBezTo>
                  <a:moveTo>
                    <a:pt x="1569369" y="885079"/>
                  </a:moveTo>
                  <a:cubicBezTo>
                    <a:pt x="1569369" y="893731"/>
                    <a:pt x="1576777" y="901071"/>
                    <a:pt x="1585508" y="901071"/>
                  </a:cubicBezTo>
                  <a:cubicBezTo>
                    <a:pt x="1594238" y="901071"/>
                    <a:pt x="1601646" y="894255"/>
                    <a:pt x="1601646" y="885079"/>
                  </a:cubicBezTo>
                  <a:cubicBezTo>
                    <a:pt x="1601646" y="876428"/>
                    <a:pt x="1594238" y="869087"/>
                    <a:pt x="1585508" y="869087"/>
                  </a:cubicBezTo>
                  <a:cubicBezTo>
                    <a:pt x="1576777" y="869087"/>
                    <a:pt x="1569369" y="876428"/>
                    <a:pt x="1569369" y="885079"/>
                  </a:cubicBezTo>
                  <a:moveTo>
                    <a:pt x="1569369" y="839331"/>
                  </a:moveTo>
                  <a:cubicBezTo>
                    <a:pt x="1569369" y="847982"/>
                    <a:pt x="1576777" y="855323"/>
                    <a:pt x="1585508" y="855323"/>
                  </a:cubicBezTo>
                  <a:cubicBezTo>
                    <a:pt x="1594238" y="855323"/>
                    <a:pt x="1601646" y="848507"/>
                    <a:pt x="1601646" y="839331"/>
                  </a:cubicBezTo>
                  <a:cubicBezTo>
                    <a:pt x="1601646" y="830155"/>
                    <a:pt x="1594238" y="823339"/>
                    <a:pt x="1585508" y="823339"/>
                  </a:cubicBezTo>
                  <a:cubicBezTo>
                    <a:pt x="1576777" y="823339"/>
                    <a:pt x="1569369" y="830679"/>
                    <a:pt x="1569369" y="839331"/>
                  </a:cubicBezTo>
                  <a:moveTo>
                    <a:pt x="1569369" y="793582"/>
                  </a:moveTo>
                  <a:cubicBezTo>
                    <a:pt x="1569369" y="802234"/>
                    <a:pt x="1576777" y="809575"/>
                    <a:pt x="1585508" y="809575"/>
                  </a:cubicBezTo>
                  <a:cubicBezTo>
                    <a:pt x="1594238" y="809575"/>
                    <a:pt x="1601646" y="802758"/>
                    <a:pt x="1601646" y="793582"/>
                  </a:cubicBezTo>
                  <a:cubicBezTo>
                    <a:pt x="1601646" y="784931"/>
                    <a:pt x="1594238" y="777590"/>
                    <a:pt x="1585508" y="777590"/>
                  </a:cubicBezTo>
                  <a:cubicBezTo>
                    <a:pt x="1576777" y="777590"/>
                    <a:pt x="1569369" y="784931"/>
                    <a:pt x="1569369" y="793582"/>
                  </a:cubicBezTo>
                  <a:moveTo>
                    <a:pt x="1569369" y="747834"/>
                  </a:moveTo>
                  <a:cubicBezTo>
                    <a:pt x="1569369" y="756486"/>
                    <a:pt x="1576777" y="763826"/>
                    <a:pt x="1585508" y="763826"/>
                  </a:cubicBezTo>
                  <a:cubicBezTo>
                    <a:pt x="1594238" y="763826"/>
                    <a:pt x="1601646" y="757010"/>
                    <a:pt x="1601646" y="747834"/>
                  </a:cubicBezTo>
                  <a:cubicBezTo>
                    <a:pt x="1601646" y="739183"/>
                    <a:pt x="1594238" y="731842"/>
                    <a:pt x="1585508" y="731842"/>
                  </a:cubicBezTo>
                  <a:cubicBezTo>
                    <a:pt x="1576777" y="731842"/>
                    <a:pt x="1569369" y="739183"/>
                    <a:pt x="1569369" y="747834"/>
                  </a:cubicBezTo>
                  <a:moveTo>
                    <a:pt x="1569369" y="702217"/>
                  </a:moveTo>
                  <a:cubicBezTo>
                    <a:pt x="1569369" y="710868"/>
                    <a:pt x="1576777" y="718209"/>
                    <a:pt x="1585508" y="718209"/>
                  </a:cubicBezTo>
                  <a:cubicBezTo>
                    <a:pt x="1594238" y="718209"/>
                    <a:pt x="1601646" y="711393"/>
                    <a:pt x="1601646" y="702217"/>
                  </a:cubicBezTo>
                  <a:cubicBezTo>
                    <a:pt x="1601646" y="693041"/>
                    <a:pt x="1594238" y="686225"/>
                    <a:pt x="1585508" y="686225"/>
                  </a:cubicBezTo>
                  <a:cubicBezTo>
                    <a:pt x="1576777" y="686225"/>
                    <a:pt x="1569369" y="693565"/>
                    <a:pt x="1569369" y="702217"/>
                  </a:cubicBezTo>
                  <a:moveTo>
                    <a:pt x="1569369" y="656469"/>
                  </a:moveTo>
                  <a:cubicBezTo>
                    <a:pt x="1569369" y="665120"/>
                    <a:pt x="1576777" y="672461"/>
                    <a:pt x="1585508" y="672461"/>
                  </a:cubicBezTo>
                  <a:cubicBezTo>
                    <a:pt x="1594238" y="672461"/>
                    <a:pt x="1601646" y="665644"/>
                    <a:pt x="1601646" y="656469"/>
                  </a:cubicBezTo>
                  <a:cubicBezTo>
                    <a:pt x="1601646" y="647817"/>
                    <a:pt x="1594238" y="640476"/>
                    <a:pt x="1585508" y="640476"/>
                  </a:cubicBezTo>
                  <a:cubicBezTo>
                    <a:pt x="1576777" y="640476"/>
                    <a:pt x="1569369" y="647817"/>
                    <a:pt x="1569369" y="656469"/>
                  </a:cubicBezTo>
                  <a:moveTo>
                    <a:pt x="1523204" y="610589"/>
                  </a:moveTo>
                  <a:cubicBezTo>
                    <a:pt x="1523204" y="619241"/>
                    <a:pt x="1530611" y="626581"/>
                    <a:pt x="1539342" y="626581"/>
                  </a:cubicBezTo>
                  <a:cubicBezTo>
                    <a:pt x="1548072" y="626581"/>
                    <a:pt x="1555480" y="619765"/>
                    <a:pt x="1555480" y="610589"/>
                  </a:cubicBezTo>
                  <a:cubicBezTo>
                    <a:pt x="1555480" y="601413"/>
                    <a:pt x="1548072" y="594597"/>
                    <a:pt x="1539342" y="594597"/>
                  </a:cubicBezTo>
                  <a:cubicBezTo>
                    <a:pt x="1530611" y="594597"/>
                    <a:pt x="1523204" y="601938"/>
                    <a:pt x="1523204" y="610589"/>
                  </a:cubicBezTo>
                  <a:moveTo>
                    <a:pt x="1523204" y="564841"/>
                  </a:moveTo>
                  <a:cubicBezTo>
                    <a:pt x="1523204" y="573492"/>
                    <a:pt x="1530611" y="580833"/>
                    <a:pt x="1539342" y="580833"/>
                  </a:cubicBezTo>
                  <a:cubicBezTo>
                    <a:pt x="1548072" y="580833"/>
                    <a:pt x="1555480" y="574017"/>
                    <a:pt x="1555480" y="564841"/>
                  </a:cubicBezTo>
                  <a:cubicBezTo>
                    <a:pt x="1555480" y="556189"/>
                    <a:pt x="1548072" y="548849"/>
                    <a:pt x="1539342" y="548849"/>
                  </a:cubicBezTo>
                  <a:cubicBezTo>
                    <a:pt x="1530611" y="548849"/>
                    <a:pt x="1523204" y="556189"/>
                    <a:pt x="1523204" y="564841"/>
                  </a:cubicBezTo>
                  <a:moveTo>
                    <a:pt x="1523204" y="519093"/>
                  </a:moveTo>
                  <a:cubicBezTo>
                    <a:pt x="1523204" y="527744"/>
                    <a:pt x="1530611" y="535085"/>
                    <a:pt x="1539342" y="535085"/>
                  </a:cubicBezTo>
                  <a:cubicBezTo>
                    <a:pt x="1548072" y="535085"/>
                    <a:pt x="1555480" y="528268"/>
                    <a:pt x="1555480" y="519093"/>
                  </a:cubicBezTo>
                  <a:cubicBezTo>
                    <a:pt x="1555480" y="509917"/>
                    <a:pt x="1548072" y="503100"/>
                    <a:pt x="1539342" y="503100"/>
                  </a:cubicBezTo>
                  <a:cubicBezTo>
                    <a:pt x="1530611" y="503100"/>
                    <a:pt x="1523204" y="510441"/>
                    <a:pt x="1523204" y="519093"/>
                  </a:cubicBezTo>
                  <a:moveTo>
                    <a:pt x="1523204" y="473344"/>
                  </a:moveTo>
                  <a:cubicBezTo>
                    <a:pt x="1523204" y="481996"/>
                    <a:pt x="1530611" y="489337"/>
                    <a:pt x="1539342" y="489337"/>
                  </a:cubicBezTo>
                  <a:cubicBezTo>
                    <a:pt x="1548072" y="489337"/>
                    <a:pt x="1555480" y="482520"/>
                    <a:pt x="1555480" y="473344"/>
                  </a:cubicBezTo>
                  <a:cubicBezTo>
                    <a:pt x="1555480" y="464168"/>
                    <a:pt x="1548072" y="457352"/>
                    <a:pt x="1539342" y="457352"/>
                  </a:cubicBezTo>
                  <a:cubicBezTo>
                    <a:pt x="1530611" y="457352"/>
                    <a:pt x="1523204" y="464693"/>
                    <a:pt x="1523204" y="473344"/>
                  </a:cubicBezTo>
                  <a:moveTo>
                    <a:pt x="1523204" y="427596"/>
                  </a:moveTo>
                  <a:cubicBezTo>
                    <a:pt x="1523204" y="436247"/>
                    <a:pt x="1530611" y="443588"/>
                    <a:pt x="1539342" y="443588"/>
                  </a:cubicBezTo>
                  <a:cubicBezTo>
                    <a:pt x="1548072" y="443588"/>
                    <a:pt x="1555480" y="436772"/>
                    <a:pt x="1555480" y="427596"/>
                  </a:cubicBezTo>
                  <a:cubicBezTo>
                    <a:pt x="1555480" y="418944"/>
                    <a:pt x="1548072" y="411604"/>
                    <a:pt x="1539342" y="411604"/>
                  </a:cubicBezTo>
                  <a:cubicBezTo>
                    <a:pt x="1530611" y="411604"/>
                    <a:pt x="1523204" y="418944"/>
                    <a:pt x="1523204" y="427596"/>
                  </a:cubicBezTo>
                  <a:moveTo>
                    <a:pt x="1523204" y="198985"/>
                  </a:moveTo>
                  <a:cubicBezTo>
                    <a:pt x="1523204" y="207637"/>
                    <a:pt x="1530611" y="214978"/>
                    <a:pt x="1539342" y="214978"/>
                  </a:cubicBezTo>
                  <a:cubicBezTo>
                    <a:pt x="1548072" y="214978"/>
                    <a:pt x="1555480" y="208161"/>
                    <a:pt x="1555480" y="198985"/>
                  </a:cubicBezTo>
                  <a:cubicBezTo>
                    <a:pt x="1555480" y="189810"/>
                    <a:pt x="1548072" y="182993"/>
                    <a:pt x="1539342" y="182993"/>
                  </a:cubicBezTo>
                  <a:cubicBezTo>
                    <a:pt x="1530611" y="182993"/>
                    <a:pt x="1523204" y="190334"/>
                    <a:pt x="1523204" y="198985"/>
                  </a:cubicBezTo>
                  <a:moveTo>
                    <a:pt x="1523204" y="153237"/>
                  </a:moveTo>
                  <a:cubicBezTo>
                    <a:pt x="1523204" y="161889"/>
                    <a:pt x="1530611" y="169229"/>
                    <a:pt x="1539342" y="169229"/>
                  </a:cubicBezTo>
                  <a:cubicBezTo>
                    <a:pt x="1548072" y="169229"/>
                    <a:pt x="1555480" y="162413"/>
                    <a:pt x="1555480" y="153237"/>
                  </a:cubicBezTo>
                  <a:cubicBezTo>
                    <a:pt x="1555480" y="144061"/>
                    <a:pt x="1548072" y="137245"/>
                    <a:pt x="1539342" y="137245"/>
                  </a:cubicBezTo>
                  <a:cubicBezTo>
                    <a:pt x="1530611" y="137245"/>
                    <a:pt x="1523204" y="144586"/>
                    <a:pt x="1523204" y="153237"/>
                  </a:cubicBezTo>
                  <a:moveTo>
                    <a:pt x="1523204" y="976576"/>
                  </a:moveTo>
                  <a:cubicBezTo>
                    <a:pt x="1523204" y="985227"/>
                    <a:pt x="1530611" y="992568"/>
                    <a:pt x="1539342" y="992568"/>
                  </a:cubicBezTo>
                  <a:cubicBezTo>
                    <a:pt x="1548072" y="992568"/>
                    <a:pt x="1555480" y="985752"/>
                    <a:pt x="1555480" y="976576"/>
                  </a:cubicBezTo>
                  <a:cubicBezTo>
                    <a:pt x="1555480" y="967924"/>
                    <a:pt x="1548072" y="960583"/>
                    <a:pt x="1539342" y="960583"/>
                  </a:cubicBezTo>
                  <a:cubicBezTo>
                    <a:pt x="1530611" y="960583"/>
                    <a:pt x="1523204" y="967924"/>
                    <a:pt x="1523204" y="976576"/>
                  </a:cubicBezTo>
                  <a:moveTo>
                    <a:pt x="1523204" y="930827"/>
                  </a:moveTo>
                  <a:cubicBezTo>
                    <a:pt x="1523204" y="939479"/>
                    <a:pt x="1530611" y="946820"/>
                    <a:pt x="1539342" y="946820"/>
                  </a:cubicBezTo>
                  <a:cubicBezTo>
                    <a:pt x="1548072" y="946820"/>
                    <a:pt x="1555480" y="940003"/>
                    <a:pt x="1555480" y="930827"/>
                  </a:cubicBezTo>
                  <a:cubicBezTo>
                    <a:pt x="1555480" y="921651"/>
                    <a:pt x="1548072" y="914835"/>
                    <a:pt x="1539342" y="914835"/>
                  </a:cubicBezTo>
                  <a:cubicBezTo>
                    <a:pt x="1530611" y="914835"/>
                    <a:pt x="1523204" y="922176"/>
                    <a:pt x="1523204" y="930827"/>
                  </a:cubicBezTo>
                  <a:moveTo>
                    <a:pt x="1523204" y="885079"/>
                  </a:moveTo>
                  <a:cubicBezTo>
                    <a:pt x="1523204" y="893731"/>
                    <a:pt x="1530611" y="901071"/>
                    <a:pt x="1539342" y="901071"/>
                  </a:cubicBezTo>
                  <a:cubicBezTo>
                    <a:pt x="1548072" y="901071"/>
                    <a:pt x="1555480" y="894255"/>
                    <a:pt x="1555480" y="885079"/>
                  </a:cubicBezTo>
                  <a:cubicBezTo>
                    <a:pt x="1555480" y="876428"/>
                    <a:pt x="1548072" y="869087"/>
                    <a:pt x="1539342" y="869087"/>
                  </a:cubicBezTo>
                  <a:cubicBezTo>
                    <a:pt x="1530611" y="869087"/>
                    <a:pt x="1523204" y="876428"/>
                    <a:pt x="1523204" y="885079"/>
                  </a:cubicBezTo>
                  <a:moveTo>
                    <a:pt x="1523204" y="839331"/>
                  </a:moveTo>
                  <a:cubicBezTo>
                    <a:pt x="1523204" y="847982"/>
                    <a:pt x="1530611" y="855323"/>
                    <a:pt x="1539342" y="855323"/>
                  </a:cubicBezTo>
                  <a:cubicBezTo>
                    <a:pt x="1548072" y="855323"/>
                    <a:pt x="1555480" y="848507"/>
                    <a:pt x="1555480" y="839331"/>
                  </a:cubicBezTo>
                  <a:cubicBezTo>
                    <a:pt x="1555480" y="830155"/>
                    <a:pt x="1548072" y="823339"/>
                    <a:pt x="1539342" y="823339"/>
                  </a:cubicBezTo>
                  <a:cubicBezTo>
                    <a:pt x="1530611" y="823339"/>
                    <a:pt x="1523204" y="830679"/>
                    <a:pt x="1523204" y="839331"/>
                  </a:cubicBezTo>
                  <a:moveTo>
                    <a:pt x="1523204" y="793582"/>
                  </a:moveTo>
                  <a:cubicBezTo>
                    <a:pt x="1523204" y="802234"/>
                    <a:pt x="1530611" y="809575"/>
                    <a:pt x="1539342" y="809575"/>
                  </a:cubicBezTo>
                  <a:cubicBezTo>
                    <a:pt x="1548072" y="809575"/>
                    <a:pt x="1555480" y="802758"/>
                    <a:pt x="1555480" y="793582"/>
                  </a:cubicBezTo>
                  <a:cubicBezTo>
                    <a:pt x="1555480" y="784931"/>
                    <a:pt x="1548072" y="777590"/>
                    <a:pt x="1539342" y="777590"/>
                  </a:cubicBezTo>
                  <a:cubicBezTo>
                    <a:pt x="1530611" y="777590"/>
                    <a:pt x="1523204" y="784931"/>
                    <a:pt x="1523204" y="793582"/>
                  </a:cubicBezTo>
                  <a:moveTo>
                    <a:pt x="1523204" y="747834"/>
                  </a:moveTo>
                  <a:cubicBezTo>
                    <a:pt x="1523204" y="756486"/>
                    <a:pt x="1530611" y="763826"/>
                    <a:pt x="1539342" y="763826"/>
                  </a:cubicBezTo>
                  <a:cubicBezTo>
                    <a:pt x="1548072" y="763826"/>
                    <a:pt x="1555480" y="757010"/>
                    <a:pt x="1555480" y="747834"/>
                  </a:cubicBezTo>
                  <a:cubicBezTo>
                    <a:pt x="1555480" y="739183"/>
                    <a:pt x="1548072" y="731842"/>
                    <a:pt x="1539342" y="731842"/>
                  </a:cubicBezTo>
                  <a:cubicBezTo>
                    <a:pt x="1530611" y="731842"/>
                    <a:pt x="1523204" y="739183"/>
                    <a:pt x="1523204" y="747834"/>
                  </a:cubicBezTo>
                  <a:moveTo>
                    <a:pt x="1523204" y="702217"/>
                  </a:moveTo>
                  <a:cubicBezTo>
                    <a:pt x="1523204" y="710868"/>
                    <a:pt x="1530611" y="718209"/>
                    <a:pt x="1539342" y="718209"/>
                  </a:cubicBezTo>
                  <a:cubicBezTo>
                    <a:pt x="1548072" y="718209"/>
                    <a:pt x="1555480" y="711393"/>
                    <a:pt x="1555480" y="702217"/>
                  </a:cubicBezTo>
                  <a:cubicBezTo>
                    <a:pt x="1555480" y="693041"/>
                    <a:pt x="1548072" y="686225"/>
                    <a:pt x="1539342" y="686225"/>
                  </a:cubicBezTo>
                  <a:cubicBezTo>
                    <a:pt x="1530611" y="686225"/>
                    <a:pt x="1523204" y="693565"/>
                    <a:pt x="1523204" y="702217"/>
                  </a:cubicBezTo>
                  <a:moveTo>
                    <a:pt x="1523204" y="656469"/>
                  </a:moveTo>
                  <a:cubicBezTo>
                    <a:pt x="1523204" y="665120"/>
                    <a:pt x="1530611" y="672461"/>
                    <a:pt x="1539342" y="672461"/>
                  </a:cubicBezTo>
                  <a:cubicBezTo>
                    <a:pt x="1548072" y="672461"/>
                    <a:pt x="1555480" y="665644"/>
                    <a:pt x="1555480" y="656469"/>
                  </a:cubicBezTo>
                  <a:cubicBezTo>
                    <a:pt x="1555480" y="647817"/>
                    <a:pt x="1548072" y="640476"/>
                    <a:pt x="1539342" y="640476"/>
                  </a:cubicBezTo>
                  <a:cubicBezTo>
                    <a:pt x="1530611" y="640476"/>
                    <a:pt x="1523204" y="647817"/>
                    <a:pt x="1523204" y="656469"/>
                  </a:cubicBezTo>
                  <a:moveTo>
                    <a:pt x="1477038" y="610589"/>
                  </a:moveTo>
                  <a:cubicBezTo>
                    <a:pt x="1477038" y="619241"/>
                    <a:pt x="1484446" y="626581"/>
                    <a:pt x="1493176" y="626581"/>
                  </a:cubicBezTo>
                  <a:cubicBezTo>
                    <a:pt x="1501907" y="626581"/>
                    <a:pt x="1509314" y="619765"/>
                    <a:pt x="1509314" y="610589"/>
                  </a:cubicBezTo>
                  <a:cubicBezTo>
                    <a:pt x="1509314" y="601413"/>
                    <a:pt x="1501907" y="594597"/>
                    <a:pt x="1493176" y="594597"/>
                  </a:cubicBezTo>
                  <a:cubicBezTo>
                    <a:pt x="1484446" y="594597"/>
                    <a:pt x="1477038" y="601938"/>
                    <a:pt x="1477038" y="610589"/>
                  </a:cubicBezTo>
                  <a:moveTo>
                    <a:pt x="1477038" y="564841"/>
                  </a:moveTo>
                  <a:cubicBezTo>
                    <a:pt x="1477038" y="573492"/>
                    <a:pt x="1484446" y="580833"/>
                    <a:pt x="1493176" y="580833"/>
                  </a:cubicBezTo>
                  <a:cubicBezTo>
                    <a:pt x="1501907" y="580833"/>
                    <a:pt x="1509314" y="574017"/>
                    <a:pt x="1509314" y="564841"/>
                  </a:cubicBezTo>
                  <a:cubicBezTo>
                    <a:pt x="1509314" y="556189"/>
                    <a:pt x="1501907" y="548849"/>
                    <a:pt x="1493176" y="548849"/>
                  </a:cubicBezTo>
                  <a:cubicBezTo>
                    <a:pt x="1484446" y="548849"/>
                    <a:pt x="1477038" y="556189"/>
                    <a:pt x="1477038" y="564841"/>
                  </a:cubicBezTo>
                  <a:moveTo>
                    <a:pt x="1477038" y="519093"/>
                  </a:moveTo>
                  <a:cubicBezTo>
                    <a:pt x="1477038" y="527744"/>
                    <a:pt x="1484446" y="535085"/>
                    <a:pt x="1493176" y="535085"/>
                  </a:cubicBezTo>
                  <a:cubicBezTo>
                    <a:pt x="1501907" y="535085"/>
                    <a:pt x="1509314" y="528268"/>
                    <a:pt x="1509314" y="519093"/>
                  </a:cubicBezTo>
                  <a:cubicBezTo>
                    <a:pt x="1509314" y="509917"/>
                    <a:pt x="1501907" y="503100"/>
                    <a:pt x="1493176" y="503100"/>
                  </a:cubicBezTo>
                  <a:cubicBezTo>
                    <a:pt x="1484446" y="503100"/>
                    <a:pt x="1477038" y="510441"/>
                    <a:pt x="1477038" y="519093"/>
                  </a:cubicBezTo>
                  <a:moveTo>
                    <a:pt x="1477038" y="473344"/>
                  </a:moveTo>
                  <a:cubicBezTo>
                    <a:pt x="1477038" y="481996"/>
                    <a:pt x="1484446" y="489337"/>
                    <a:pt x="1493176" y="489337"/>
                  </a:cubicBezTo>
                  <a:cubicBezTo>
                    <a:pt x="1501907" y="489337"/>
                    <a:pt x="1509314" y="482520"/>
                    <a:pt x="1509314" y="473344"/>
                  </a:cubicBezTo>
                  <a:cubicBezTo>
                    <a:pt x="1509314" y="464168"/>
                    <a:pt x="1501907" y="457352"/>
                    <a:pt x="1493176" y="457352"/>
                  </a:cubicBezTo>
                  <a:cubicBezTo>
                    <a:pt x="1484446" y="457352"/>
                    <a:pt x="1477038" y="464693"/>
                    <a:pt x="1477038" y="473344"/>
                  </a:cubicBezTo>
                  <a:moveTo>
                    <a:pt x="1477038" y="427596"/>
                  </a:moveTo>
                  <a:cubicBezTo>
                    <a:pt x="1477038" y="436247"/>
                    <a:pt x="1484446" y="443588"/>
                    <a:pt x="1493176" y="443588"/>
                  </a:cubicBezTo>
                  <a:cubicBezTo>
                    <a:pt x="1501907" y="443588"/>
                    <a:pt x="1509314" y="436772"/>
                    <a:pt x="1509314" y="427596"/>
                  </a:cubicBezTo>
                  <a:cubicBezTo>
                    <a:pt x="1509314" y="418944"/>
                    <a:pt x="1501907" y="411604"/>
                    <a:pt x="1493176" y="411604"/>
                  </a:cubicBezTo>
                  <a:cubicBezTo>
                    <a:pt x="1484446" y="411604"/>
                    <a:pt x="1477038" y="418944"/>
                    <a:pt x="1477038" y="427596"/>
                  </a:cubicBezTo>
                  <a:moveTo>
                    <a:pt x="1477038" y="381848"/>
                  </a:moveTo>
                  <a:cubicBezTo>
                    <a:pt x="1477038" y="390499"/>
                    <a:pt x="1484446" y="397840"/>
                    <a:pt x="1493176" y="397840"/>
                  </a:cubicBezTo>
                  <a:cubicBezTo>
                    <a:pt x="1501907" y="397840"/>
                    <a:pt x="1509314" y="391024"/>
                    <a:pt x="1509314" y="381848"/>
                  </a:cubicBezTo>
                  <a:cubicBezTo>
                    <a:pt x="1509314" y="372672"/>
                    <a:pt x="1501907" y="365855"/>
                    <a:pt x="1493176" y="365855"/>
                  </a:cubicBezTo>
                  <a:cubicBezTo>
                    <a:pt x="1484446" y="365855"/>
                    <a:pt x="1477038" y="373196"/>
                    <a:pt x="1477038" y="381848"/>
                  </a:cubicBezTo>
                  <a:moveTo>
                    <a:pt x="1477038" y="336099"/>
                  </a:moveTo>
                  <a:cubicBezTo>
                    <a:pt x="1477038" y="344751"/>
                    <a:pt x="1484446" y="352092"/>
                    <a:pt x="1493176" y="352092"/>
                  </a:cubicBezTo>
                  <a:cubicBezTo>
                    <a:pt x="1501907" y="352092"/>
                    <a:pt x="1509314" y="345275"/>
                    <a:pt x="1509314" y="336099"/>
                  </a:cubicBezTo>
                  <a:cubicBezTo>
                    <a:pt x="1509314" y="327448"/>
                    <a:pt x="1501907" y="320107"/>
                    <a:pt x="1493176" y="320107"/>
                  </a:cubicBezTo>
                  <a:cubicBezTo>
                    <a:pt x="1484446" y="320107"/>
                    <a:pt x="1477038" y="327448"/>
                    <a:pt x="1477038" y="336099"/>
                  </a:cubicBezTo>
                  <a:moveTo>
                    <a:pt x="1477038" y="290351"/>
                  </a:moveTo>
                  <a:cubicBezTo>
                    <a:pt x="1477038" y="299003"/>
                    <a:pt x="1484446" y="306343"/>
                    <a:pt x="1493176" y="306343"/>
                  </a:cubicBezTo>
                  <a:cubicBezTo>
                    <a:pt x="1501907" y="306343"/>
                    <a:pt x="1509314" y="299527"/>
                    <a:pt x="1509314" y="290351"/>
                  </a:cubicBezTo>
                  <a:cubicBezTo>
                    <a:pt x="1509314" y="281699"/>
                    <a:pt x="1501907" y="274359"/>
                    <a:pt x="1493176" y="274359"/>
                  </a:cubicBezTo>
                  <a:cubicBezTo>
                    <a:pt x="1484446" y="274359"/>
                    <a:pt x="1477038" y="281699"/>
                    <a:pt x="1477038" y="290351"/>
                  </a:cubicBezTo>
                  <a:moveTo>
                    <a:pt x="1477038" y="244734"/>
                  </a:moveTo>
                  <a:cubicBezTo>
                    <a:pt x="1477038" y="253385"/>
                    <a:pt x="1484446" y="260726"/>
                    <a:pt x="1493176" y="260726"/>
                  </a:cubicBezTo>
                  <a:cubicBezTo>
                    <a:pt x="1501907" y="260726"/>
                    <a:pt x="1509314" y="253910"/>
                    <a:pt x="1509314" y="244734"/>
                  </a:cubicBezTo>
                  <a:cubicBezTo>
                    <a:pt x="1509314" y="236082"/>
                    <a:pt x="1501907" y="228742"/>
                    <a:pt x="1493176" y="228742"/>
                  </a:cubicBezTo>
                  <a:cubicBezTo>
                    <a:pt x="1484446" y="228742"/>
                    <a:pt x="1477038" y="236082"/>
                    <a:pt x="1477038" y="244734"/>
                  </a:cubicBezTo>
                  <a:moveTo>
                    <a:pt x="1477038" y="198985"/>
                  </a:moveTo>
                  <a:cubicBezTo>
                    <a:pt x="1477038" y="207637"/>
                    <a:pt x="1484446" y="214978"/>
                    <a:pt x="1493176" y="214978"/>
                  </a:cubicBezTo>
                  <a:cubicBezTo>
                    <a:pt x="1501907" y="214978"/>
                    <a:pt x="1509314" y="208161"/>
                    <a:pt x="1509314" y="198985"/>
                  </a:cubicBezTo>
                  <a:cubicBezTo>
                    <a:pt x="1509314" y="189810"/>
                    <a:pt x="1501907" y="182993"/>
                    <a:pt x="1493176" y="182993"/>
                  </a:cubicBezTo>
                  <a:cubicBezTo>
                    <a:pt x="1484446" y="182993"/>
                    <a:pt x="1477038" y="190334"/>
                    <a:pt x="1477038" y="198985"/>
                  </a:cubicBezTo>
                  <a:moveTo>
                    <a:pt x="1477038" y="153237"/>
                  </a:moveTo>
                  <a:cubicBezTo>
                    <a:pt x="1477038" y="161889"/>
                    <a:pt x="1484446" y="169229"/>
                    <a:pt x="1493176" y="169229"/>
                  </a:cubicBezTo>
                  <a:cubicBezTo>
                    <a:pt x="1501907" y="169229"/>
                    <a:pt x="1509314" y="162413"/>
                    <a:pt x="1509314" y="153237"/>
                  </a:cubicBezTo>
                  <a:cubicBezTo>
                    <a:pt x="1509314" y="144061"/>
                    <a:pt x="1501907" y="137245"/>
                    <a:pt x="1493176" y="137245"/>
                  </a:cubicBezTo>
                  <a:cubicBezTo>
                    <a:pt x="1484446" y="137245"/>
                    <a:pt x="1477038" y="144586"/>
                    <a:pt x="1477038" y="153237"/>
                  </a:cubicBezTo>
                  <a:moveTo>
                    <a:pt x="1477038" y="107489"/>
                  </a:moveTo>
                  <a:cubicBezTo>
                    <a:pt x="1477038" y="116140"/>
                    <a:pt x="1484446" y="123481"/>
                    <a:pt x="1493176" y="123481"/>
                  </a:cubicBezTo>
                  <a:cubicBezTo>
                    <a:pt x="1501907" y="123481"/>
                    <a:pt x="1509314" y="116665"/>
                    <a:pt x="1509314" y="107489"/>
                  </a:cubicBezTo>
                  <a:cubicBezTo>
                    <a:pt x="1509314" y="98837"/>
                    <a:pt x="1501907" y="91497"/>
                    <a:pt x="1493176" y="91497"/>
                  </a:cubicBezTo>
                  <a:cubicBezTo>
                    <a:pt x="1484446" y="91497"/>
                    <a:pt x="1477038" y="98837"/>
                    <a:pt x="1477038" y="107489"/>
                  </a:cubicBezTo>
                  <a:moveTo>
                    <a:pt x="1477038" y="976576"/>
                  </a:moveTo>
                  <a:cubicBezTo>
                    <a:pt x="1477038" y="985227"/>
                    <a:pt x="1484446" y="992568"/>
                    <a:pt x="1493176" y="992568"/>
                  </a:cubicBezTo>
                  <a:cubicBezTo>
                    <a:pt x="1501907" y="992568"/>
                    <a:pt x="1509314" y="985752"/>
                    <a:pt x="1509314" y="976576"/>
                  </a:cubicBezTo>
                  <a:cubicBezTo>
                    <a:pt x="1509314" y="967924"/>
                    <a:pt x="1501907" y="960583"/>
                    <a:pt x="1493176" y="960583"/>
                  </a:cubicBezTo>
                  <a:cubicBezTo>
                    <a:pt x="1484446" y="960583"/>
                    <a:pt x="1477038" y="967924"/>
                    <a:pt x="1477038" y="976576"/>
                  </a:cubicBezTo>
                  <a:moveTo>
                    <a:pt x="1477038" y="930827"/>
                  </a:moveTo>
                  <a:cubicBezTo>
                    <a:pt x="1477038" y="939479"/>
                    <a:pt x="1484446" y="946820"/>
                    <a:pt x="1493176" y="946820"/>
                  </a:cubicBezTo>
                  <a:cubicBezTo>
                    <a:pt x="1501907" y="946820"/>
                    <a:pt x="1509314" y="940003"/>
                    <a:pt x="1509314" y="930827"/>
                  </a:cubicBezTo>
                  <a:cubicBezTo>
                    <a:pt x="1509314" y="921651"/>
                    <a:pt x="1501907" y="914835"/>
                    <a:pt x="1493176" y="914835"/>
                  </a:cubicBezTo>
                  <a:cubicBezTo>
                    <a:pt x="1484446" y="914835"/>
                    <a:pt x="1477038" y="922176"/>
                    <a:pt x="1477038" y="930827"/>
                  </a:cubicBezTo>
                  <a:moveTo>
                    <a:pt x="1477038" y="885079"/>
                  </a:moveTo>
                  <a:cubicBezTo>
                    <a:pt x="1477038" y="893731"/>
                    <a:pt x="1484446" y="901071"/>
                    <a:pt x="1493176" y="901071"/>
                  </a:cubicBezTo>
                  <a:cubicBezTo>
                    <a:pt x="1501907" y="901071"/>
                    <a:pt x="1509314" y="894255"/>
                    <a:pt x="1509314" y="885079"/>
                  </a:cubicBezTo>
                  <a:cubicBezTo>
                    <a:pt x="1509314" y="876428"/>
                    <a:pt x="1501907" y="869087"/>
                    <a:pt x="1493176" y="869087"/>
                  </a:cubicBezTo>
                  <a:cubicBezTo>
                    <a:pt x="1484446" y="869087"/>
                    <a:pt x="1477038" y="876428"/>
                    <a:pt x="1477038" y="885079"/>
                  </a:cubicBezTo>
                  <a:moveTo>
                    <a:pt x="1477038" y="839331"/>
                  </a:moveTo>
                  <a:cubicBezTo>
                    <a:pt x="1477038" y="847982"/>
                    <a:pt x="1484446" y="855323"/>
                    <a:pt x="1493176" y="855323"/>
                  </a:cubicBezTo>
                  <a:cubicBezTo>
                    <a:pt x="1501907" y="855323"/>
                    <a:pt x="1509314" y="848507"/>
                    <a:pt x="1509314" y="839331"/>
                  </a:cubicBezTo>
                  <a:cubicBezTo>
                    <a:pt x="1509314" y="830155"/>
                    <a:pt x="1501907" y="823339"/>
                    <a:pt x="1493176" y="823339"/>
                  </a:cubicBezTo>
                  <a:cubicBezTo>
                    <a:pt x="1484446" y="823339"/>
                    <a:pt x="1477038" y="830679"/>
                    <a:pt x="1477038" y="839331"/>
                  </a:cubicBezTo>
                  <a:moveTo>
                    <a:pt x="1477038" y="793582"/>
                  </a:moveTo>
                  <a:cubicBezTo>
                    <a:pt x="1477038" y="802234"/>
                    <a:pt x="1484446" y="809575"/>
                    <a:pt x="1493176" y="809575"/>
                  </a:cubicBezTo>
                  <a:cubicBezTo>
                    <a:pt x="1501907" y="809575"/>
                    <a:pt x="1509314" y="802758"/>
                    <a:pt x="1509314" y="793582"/>
                  </a:cubicBezTo>
                  <a:cubicBezTo>
                    <a:pt x="1509314" y="784931"/>
                    <a:pt x="1501907" y="777590"/>
                    <a:pt x="1493176" y="777590"/>
                  </a:cubicBezTo>
                  <a:cubicBezTo>
                    <a:pt x="1484446" y="777590"/>
                    <a:pt x="1477038" y="784931"/>
                    <a:pt x="1477038" y="793582"/>
                  </a:cubicBezTo>
                  <a:moveTo>
                    <a:pt x="1477038" y="747834"/>
                  </a:moveTo>
                  <a:cubicBezTo>
                    <a:pt x="1477038" y="756486"/>
                    <a:pt x="1484446" y="763826"/>
                    <a:pt x="1493176" y="763826"/>
                  </a:cubicBezTo>
                  <a:cubicBezTo>
                    <a:pt x="1501907" y="763826"/>
                    <a:pt x="1509314" y="757010"/>
                    <a:pt x="1509314" y="747834"/>
                  </a:cubicBezTo>
                  <a:cubicBezTo>
                    <a:pt x="1509314" y="739183"/>
                    <a:pt x="1501907" y="731842"/>
                    <a:pt x="1493176" y="731842"/>
                  </a:cubicBezTo>
                  <a:cubicBezTo>
                    <a:pt x="1484446" y="731842"/>
                    <a:pt x="1477038" y="739183"/>
                    <a:pt x="1477038" y="747834"/>
                  </a:cubicBezTo>
                  <a:moveTo>
                    <a:pt x="1477038" y="702217"/>
                  </a:moveTo>
                  <a:cubicBezTo>
                    <a:pt x="1477038" y="710868"/>
                    <a:pt x="1484446" y="718209"/>
                    <a:pt x="1493176" y="718209"/>
                  </a:cubicBezTo>
                  <a:cubicBezTo>
                    <a:pt x="1501907" y="718209"/>
                    <a:pt x="1509314" y="711393"/>
                    <a:pt x="1509314" y="702217"/>
                  </a:cubicBezTo>
                  <a:cubicBezTo>
                    <a:pt x="1509314" y="693041"/>
                    <a:pt x="1501907" y="686225"/>
                    <a:pt x="1493176" y="686225"/>
                  </a:cubicBezTo>
                  <a:cubicBezTo>
                    <a:pt x="1484446" y="686225"/>
                    <a:pt x="1477038" y="693565"/>
                    <a:pt x="1477038" y="702217"/>
                  </a:cubicBezTo>
                  <a:moveTo>
                    <a:pt x="1477038" y="656469"/>
                  </a:moveTo>
                  <a:cubicBezTo>
                    <a:pt x="1477038" y="665120"/>
                    <a:pt x="1484446" y="672461"/>
                    <a:pt x="1493176" y="672461"/>
                  </a:cubicBezTo>
                  <a:cubicBezTo>
                    <a:pt x="1501907" y="672461"/>
                    <a:pt x="1509314" y="665644"/>
                    <a:pt x="1509314" y="656469"/>
                  </a:cubicBezTo>
                  <a:cubicBezTo>
                    <a:pt x="1509314" y="647817"/>
                    <a:pt x="1501907" y="640476"/>
                    <a:pt x="1493176" y="640476"/>
                  </a:cubicBezTo>
                  <a:cubicBezTo>
                    <a:pt x="1484446" y="640476"/>
                    <a:pt x="1477038" y="647817"/>
                    <a:pt x="1477038" y="656469"/>
                  </a:cubicBezTo>
                  <a:moveTo>
                    <a:pt x="1430872" y="610589"/>
                  </a:moveTo>
                  <a:cubicBezTo>
                    <a:pt x="1430872" y="619241"/>
                    <a:pt x="1438280" y="626581"/>
                    <a:pt x="1447010" y="626581"/>
                  </a:cubicBezTo>
                  <a:cubicBezTo>
                    <a:pt x="1455741" y="626581"/>
                    <a:pt x="1463149" y="619765"/>
                    <a:pt x="1463149" y="610589"/>
                  </a:cubicBezTo>
                  <a:cubicBezTo>
                    <a:pt x="1463149" y="601413"/>
                    <a:pt x="1455741" y="594597"/>
                    <a:pt x="1447010" y="594597"/>
                  </a:cubicBezTo>
                  <a:cubicBezTo>
                    <a:pt x="1438280" y="594597"/>
                    <a:pt x="1430872" y="601938"/>
                    <a:pt x="1430872" y="610589"/>
                  </a:cubicBezTo>
                  <a:moveTo>
                    <a:pt x="1430872" y="564841"/>
                  </a:moveTo>
                  <a:cubicBezTo>
                    <a:pt x="1430872" y="573492"/>
                    <a:pt x="1438280" y="580833"/>
                    <a:pt x="1447010" y="580833"/>
                  </a:cubicBezTo>
                  <a:cubicBezTo>
                    <a:pt x="1455741" y="580833"/>
                    <a:pt x="1463149" y="574017"/>
                    <a:pt x="1463149" y="564841"/>
                  </a:cubicBezTo>
                  <a:cubicBezTo>
                    <a:pt x="1463149" y="556189"/>
                    <a:pt x="1455741" y="548849"/>
                    <a:pt x="1447010" y="548849"/>
                  </a:cubicBezTo>
                  <a:cubicBezTo>
                    <a:pt x="1438280" y="548849"/>
                    <a:pt x="1430872" y="556189"/>
                    <a:pt x="1430872" y="564841"/>
                  </a:cubicBezTo>
                  <a:moveTo>
                    <a:pt x="1430872" y="519093"/>
                  </a:moveTo>
                  <a:cubicBezTo>
                    <a:pt x="1430872" y="527744"/>
                    <a:pt x="1438280" y="535085"/>
                    <a:pt x="1447010" y="535085"/>
                  </a:cubicBezTo>
                  <a:cubicBezTo>
                    <a:pt x="1455741" y="535085"/>
                    <a:pt x="1463149" y="528268"/>
                    <a:pt x="1463149" y="519093"/>
                  </a:cubicBezTo>
                  <a:cubicBezTo>
                    <a:pt x="1463149" y="509917"/>
                    <a:pt x="1455741" y="503100"/>
                    <a:pt x="1447010" y="503100"/>
                  </a:cubicBezTo>
                  <a:cubicBezTo>
                    <a:pt x="1438280" y="503100"/>
                    <a:pt x="1430872" y="510441"/>
                    <a:pt x="1430872" y="519093"/>
                  </a:cubicBezTo>
                  <a:moveTo>
                    <a:pt x="1430872" y="473344"/>
                  </a:moveTo>
                  <a:cubicBezTo>
                    <a:pt x="1430872" y="481996"/>
                    <a:pt x="1438280" y="489337"/>
                    <a:pt x="1447010" y="489337"/>
                  </a:cubicBezTo>
                  <a:cubicBezTo>
                    <a:pt x="1455741" y="489337"/>
                    <a:pt x="1463149" y="482520"/>
                    <a:pt x="1463149" y="473344"/>
                  </a:cubicBezTo>
                  <a:cubicBezTo>
                    <a:pt x="1463149" y="464168"/>
                    <a:pt x="1455741" y="457352"/>
                    <a:pt x="1447010" y="457352"/>
                  </a:cubicBezTo>
                  <a:cubicBezTo>
                    <a:pt x="1438280" y="457352"/>
                    <a:pt x="1430872" y="464693"/>
                    <a:pt x="1430872" y="473344"/>
                  </a:cubicBezTo>
                  <a:moveTo>
                    <a:pt x="1430872" y="427596"/>
                  </a:moveTo>
                  <a:cubicBezTo>
                    <a:pt x="1430872" y="436247"/>
                    <a:pt x="1438280" y="443588"/>
                    <a:pt x="1447010" y="443588"/>
                  </a:cubicBezTo>
                  <a:cubicBezTo>
                    <a:pt x="1455741" y="443588"/>
                    <a:pt x="1463149" y="436772"/>
                    <a:pt x="1463149" y="427596"/>
                  </a:cubicBezTo>
                  <a:cubicBezTo>
                    <a:pt x="1463149" y="418944"/>
                    <a:pt x="1455741" y="411604"/>
                    <a:pt x="1447010" y="411604"/>
                  </a:cubicBezTo>
                  <a:cubicBezTo>
                    <a:pt x="1438280" y="411604"/>
                    <a:pt x="1430872" y="418944"/>
                    <a:pt x="1430872" y="427596"/>
                  </a:cubicBezTo>
                  <a:moveTo>
                    <a:pt x="1430872" y="381848"/>
                  </a:moveTo>
                  <a:cubicBezTo>
                    <a:pt x="1430872" y="390499"/>
                    <a:pt x="1438280" y="397840"/>
                    <a:pt x="1447010" y="397840"/>
                  </a:cubicBezTo>
                  <a:cubicBezTo>
                    <a:pt x="1455741" y="397840"/>
                    <a:pt x="1463149" y="391024"/>
                    <a:pt x="1463149" y="381848"/>
                  </a:cubicBezTo>
                  <a:cubicBezTo>
                    <a:pt x="1463149" y="372672"/>
                    <a:pt x="1455741" y="365855"/>
                    <a:pt x="1447010" y="365855"/>
                  </a:cubicBezTo>
                  <a:cubicBezTo>
                    <a:pt x="1438280" y="365855"/>
                    <a:pt x="1430872" y="373196"/>
                    <a:pt x="1430872" y="381848"/>
                  </a:cubicBezTo>
                  <a:moveTo>
                    <a:pt x="1430872" y="336099"/>
                  </a:moveTo>
                  <a:cubicBezTo>
                    <a:pt x="1430872" y="344751"/>
                    <a:pt x="1438280" y="352092"/>
                    <a:pt x="1447010" y="352092"/>
                  </a:cubicBezTo>
                  <a:cubicBezTo>
                    <a:pt x="1455741" y="352092"/>
                    <a:pt x="1463149" y="345275"/>
                    <a:pt x="1463149" y="336099"/>
                  </a:cubicBezTo>
                  <a:cubicBezTo>
                    <a:pt x="1463149" y="327448"/>
                    <a:pt x="1455741" y="320107"/>
                    <a:pt x="1447010" y="320107"/>
                  </a:cubicBezTo>
                  <a:cubicBezTo>
                    <a:pt x="1438280" y="320107"/>
                    <a:pt x="1430872" y="327448"/>
                    <a:pt x="1430872" y="336099"/>
                  </a:cubicBezTo>
                  <a:moveTo>
                    <a:pt x="1430872" y="290351"/>
                  </a:moveTo>
                  <a:cubicBezTo>
                    <a:pt x="1430872" y="299003"/>
                    <a:pt x="1438280" y="306343"/>
                    <a:pt x="1447010" y="306343"/>
                  </a:cubicBezTo>
                  <a:cubicBezTo>
                    <a:pt x="1455741" y="306343"/>
                    <a:pt x="1463149" y="299527"/>
                    <a:pt x="1463149" y="290351"/>
                  </a:cubicBezTo>
                  <a:cubicBezTo>
                    <a:pt x="1463149" y="281699"/>
                    <a:pt x="1455741" y="274359"/>
                    <a:pt x="1447010" y="274359"/>
                  </a:cubicBezTo>
                  <a:cubicBezTo>
                    <a:pt x="1438280" y="274359"/>
                    <a:pt x="1430872" y="281699"/>
                    <a:pt x="1430872" y="290351"/>
                  </a:cubicBezTo>
                  <a:moveTo>
                    <a:pt x="1430872" y="244734"/>
                  </a:moveTo>
                  <a:cubicBezTo>
                    <a:pt x="1430872" y="253385"/>
                    <a:pt x="1438280" y="260726"/>
                    <a:pt x="1447010" y="260726"/>
                  </a:cubicBezTo>
                  <a:cubicBezTo>
                    <a:pt x="1455741" y="260726"/>
                    <a:pt x="1463149" y="253910"/>
                    <a:pt x="1463149" y="244734"/>
                  </a:cubicBezTo>
                  <a:cubicBezTo>
                    <a:pt x="1463149" y="236082"/>
                    <a:pt x="1455741" y="228742"/>
                    <a:pt x="1447010" y="228742"/>
                  </a:cubicBezTo>
                  <a:cubicBezTo>
                    <a:pt x="1438280" y="228742"/>
                    <a:pt x="1430872" y="236082"/>
                    <a:pt x="1430872" y="244734"/>
                  </a:cubicBezTo>
                  <a:moveTo>
                    <a:pt x="1430872" y="198985"/>
                  </a:moveTo>
                  <a:cubicBezTo>
                    <a:pt x="1430872" y="207637"/>
                    <a:pt x="1438280" y="214978"/>
                    <a:pt x="1447010" y="214978"/>
                  </a:cubicBezTo>
                  <a:cubicBezTo>
                    <a:pt x="1455741" y="214978"/>
                    <a:pt x="1463149" y="208161"/>
                    <a:pt x="1463149" y="198985"/>
                  </a:cubicBezTo>
                  <a:cubicBezTo>
                    <a:pt x="1463149" y="189810"/>
                    <a:pt x="1455741" y="182993"/>
                    <a:pt x="1447010" y="182993"/>
                  </a:cubicBezTo>
                  <a:cubicBezTo>
                    <a:pt x="1438280" y="182993"/>
                    <a:pt x="1430872" y="190334"/>
                    <a:pt x="1430872" y="198985"/>
                  </a:cubicBezTo>
                  <a:moveTo>
                    <a:pt x="1430872" y="153237"/>
                  </a:moveTo>
                  <a:cubicBezTo>
                    <a:pt x="1430872" y="161889"/>
                    <a:pt x="1438280" y="169229"/>
                    <a:pt x="1447010" y="169229"/>
                  </a:cubicBezTo>
                  <a:cubicBezTo>
                    <a:pt x="1455741" y="169229"/>
                    <a:pt x="1463149" y="162413"/>
                    <a:pt x="1463149" y="153237"/>
                  </a:cubicBezTo>
                  <a:cubicBezTo>
                    <a:pt x="1463149" y="144061"/>
                    <a:pt x="1455741" y="137245"/>
                    <a:pt x="1447010" y="137245"/>
                  </a:cubicBezTo>
                  <a:cubicBezTo>
                    <a:pt x="1438280" y="137245"/>
                    <a:pt x="1430872" y="144586"/>
                    <a:pt x="1430872" y="153237"/>
                  </a:cubicBezTo>
                  <a:moveTo>
                    <a:pt x="1430872" y="1022324"/>
                  </a:moveTo>
                  <a:cubicBezTo>
                    <a:pt x="1430872" y="1030976"/>
                    <a:pt x="1438280" y="1038316"/>
                    <a:pt x="1447010" y="1038316"/>
                  </a:cubicBezTo>
                  <a:cubicBezTo>
                    <a:pt x="1455741" y="1038316"/>
                    <a:pt x="1463149" y="1031500"/>
                    <a:pt x="1463149" y="1022324"/>
                  </a:cubicBezTo>
                  <a:cubicBezTo>
                    <a:pt x="1463149" y="1013148"/>
                    <a:pt x="1455741" y="1006332"/>
                    <a:pt x="1447010" y="1006332"/>
                  </a:cubicBezTo>
                  <a:cubicBezTo>
                    <a:pt x="1438280" y="1006332"/>
                    <a:pt x="1430872" y="1013672"/>
                    <a:pt x="1430872" y="1022324"/>
                  </a:cubicBezTo>
                  <a:moveTo>
                    <a:pt x="1430872" y="976576"/>
                  </a:moveTo>
                  <a:cubicBezTo>
                    <a:pt x="1430872" y="985227"/>
                    <a:pt x="1438280" y="992568"/>
                    <a:pt x="1447010" y="992568"/>
                  </a:cubicBezTo>
                  <a:cubicBezTo>
                    <a:pt x="1455741" y="992568"/>
                    <a:pt x="1463149" y="985752"/>
                    <a:pt x="1463149" y="976576"/>
                  </a:cubicBezTo>
                  <a:cubicBezTo>
                    <a:pt x="1463149" y="967924"/>
                    <a:pt x="1455741" y="960583"/>
                    <a:pt x="1447010" y="960583"/>
                  </a:cubicBezTo>
                  <a:cubicBezTo>
                    <a:pt x="1438280" y="960583"/>
                    <a:pt x="1430872" y="967924"/>
                    <a:pt x="1430872" y="976576"/>
                  </a:cubicBezTo>
                  <a:moveTo>
                    <a:pt x="1430872" y="930827"/>
                  </a:moveTo>
                  <a:cubicBezTo>
                    <a:pt x="1430872" y="939479"/>
                    <a:pt x="1438280" y="946820"/>
                    <a:pt x="1447010" y="946820"/>
                  </a:cubicBezTo>
                  <a:cubicBezTo>
                    <a:pt x="1455741" y="946820"/>
                    <a:pt x="1463149" y="940003"/>
                    <a:pt x="1463149" y="930827"/>
                  </a:cubicBezTo>
                  <a:cubicBezTo>
                    <a:pt x="1463149" y="921651"/>
                    <a:pt x="1455741" y="914835"/>
                    <a:pt x="1447010" y="914835"/>
                  </a:cubicBezTo>
                  <a:cubicBezTo>
                    <a:pt x="1438280" y="914835"/>
                    <a:pt x="1430872" y="922176"/>
                    <a:pt x="1430872" y="930827"/>
                  </a:cubicBezTo>
                  <a:moveTo>
                    <a:pt x="1430872" y="885079"/>
                  </a:moveTo>
                  <a:cubicBezTo>
                    <a:pt x="1430872" y="893731"/>
                    <a:pt x="1438280" y="901071"/>
                    <a:pt x="1447010" y="901071"/>
                  </a:cubicBezTo>
                  <a:cubicBezTo>
                    <a:pt x="1455741" y="901071"/>
                    <a:pt x="1463149" y="894255"/>
                    <a:pt x="1463149" y="885079"/>
                  </a:cubicBezTo>
                  <a:cubicBezTo>
                    <a:pt x="1463149" y="876428"/>
                    <a:pt x="1455741" y="869087"/>
                    <a:pt x="1447010" y="869087"/>
                  </a:cubicBezTo>
                  <a:cubicBezTo>
                    <a:pt x="1438280" y="869087"/>
                    <a:pt x="1430872" y="876428"/>
                    <a:pt x="1430872" y="885079"/>
                  </a:cubicBezTo>
                  <a:moveTo>
                    <a:pt x="1430872" y="839331"/>
                  </a:moveTo>
                  <a:cubicBezTo>
                    <a:pt x="1430872" y="847982"/>
                    <a:pt x="1438280" y="855323"/>
                    <a:pt x="1447010" y="855323"/>
                  </a:cubicBezTo>
                  <a:cubicBezTo>
                    <a:pt x="1455741" y="855323"/>
                    <a:pt x="1463149" y="848507"/>
                    <a:pt x="1463149" y="839331"/>
                  </a:cubicBezTo>
                  <a:cubicBezTo>
                    <a:pt x="1463149" y="830155"/>
                    <a:pt x="1455741" y="823339"/>
                    <a:pt x="1447010" y="823339"/>
                  </a:cubicBezTo>
                  <a:cubicBezTo>
                    <a:pt x="1438280" y="823339"/>
                    <a:pt x="1430872" y="830679"/>
                    <a:pt x="1430872" y="839331"/>
                  </a:cubicBezTo>
                  <a:moveTo>
                    <a:pt x="1430872" y="793582"/>
                  </a:moveTo>
                  <a:cubicBezTo>
                    <a:pt x="1430872" y="802234"/>
                    <a:pt x="1438280" y="809575"/>
                    <a:pt x="1447010" y="809575"/>
                  </a:cubicBezTo>
                  <a:cubicBezTo>
                    <a:pt x="1455741" y="809575"/>
                    <a:pt x="1463149" y="802758"/>
                    <a:pt x="1463149" y="793582"/>
                  </a:cubicBezTo>
                  <a:cubicBezTo>
                    <a:pt x="1463149" y="784931"/>
                    <a:pt x="1455741" y="777590"/>
                    <a:pt x="1447010" y="777590"/>
                  </a:cubicBezTo>
                  <a:cubicBezTo>
                    <a:pt x="1438280" y="777590"/>
                    <a:pt x="1430872" y="784931"/>
                    <a:pt x="1430872" y="793582"/>
                  </a:cubicBezTo>
                  <a:moveTo>
                    <a:pt x="1430872" y="747834"/>
                  </a:moveTo>
                  <a:cubicBezTo>
                    <a:pt x="1430872" y="756486"/>
                    <a:pt x="1438280" y="763826"/>
                    <a:pt x="1447010" y="763826"/>
                  </a:cubicBezTo>
                  <a:cubicBezTo>
                    <a:pt x="1455741" y="763826"/>
                    <a:pt x="1463149" y="757010"/>
                    <a:pt x="1463149" y="747834"/>
                  </a:cubicBezTo>
                  <a:cubicBezTo>
                    <a:pt x="1463149" y="739183"/>
                    <a:pt x="1455741" y="731842"/>
                    <a:pt x="1447010" y="731842"/>
                  </a:cubicBezTo>
                  <a:cubicBezTo>
                    <a:pt x="1438280" y="731842"/>
                    <a:pt x="1430872" y="739183"/>
                    <a:pt x="1430872" y="747834"/>
                  </a:cubicBezTo>
                  <a:moveTo>
                    <a:pt x="1430872" y="702217"/>
                  </a:moveTo>
                  <a:cubicBezTo>
                    <a:pt x="1430872" y="710868"/>
                    <a:pt x="1438280" y="718209"/>
                    <a:pt x="1447010" y="718209"/>
                  </a:cubicBezTo>
                  <a:cubicBezTo>
                    <a:pt x="1455741" y="718209"/>
                    <a:pt x="1463149" y="711393"/>
                    <a:pt x="1463149" y="702217"/>
                  </a:cubicBezTo>
                  <a:cubicBezTo>
                    <a:pt x="1463149" y="693041"/>
                    <a:pt x="1455741" y="686225"/>
                    <a:pt x="1447010" y="686225"/>
                  </a:cubicBezTo>
                  <a:cubicBezTo>
                    <a:pt x="1438280" y="686225"/>
                    <a:pt x="1430872" y="693565"/>
                    <a:pt x="1430872" y="702217"/>
                  </a:cubicBezTo>
                  <a:moveTo>
                    <a:pt x="1430872" y="656469"/>
                  </a:moveTo>
                  <a:cubicBezTo>
                    <a:pt x="1430872" y="665120"/>
                    <a:pt x="1438280" y="672461"/>
                    <a:pt x="1447010" y="672461"/>
                  </a:cubicBezTo>
                  <a:cubicBezTo>
                    <a:pt x="1455741" y="672461"/>
                    <a:pt x="1463149" y="665644"/>
                    <a:pt x="1463149" y="656469"/>
                  </a:cubicBezTo>
                  <a:cubicBezTo>
                    <a:pt x="1463149" y="647817"/>
                    <a:pt x="1455741" y="640476"/>
                    <a:pt x="1447010" y="640476"/>
                  </a:cubicBezTo>
                  <a:cubicBezTo>
                    <a:pt x="1438280" y="640476"/>
                    <a:pt x="1430872" y="647817"/>
                    <a:pt x="1430872" y="656469"/>
                  </a:cubicBezTo>
                  <a:moveTo>
                    <a:pt x="1384707" y="610589"/>
                  </a:moveTo>
                  <a:cubicBezTo>
                    <a:pt x="1384707" y="619241"/>
                    <a:pt x="1392114" y="626581"/>
                    <a:pt x="1400845" y="626581"/>
                  </a:cubicBezTo>
                  <a:cubicBezTo>
                    <a:pt x="1409575" y="626581"/>
                    <a:pt x="1416983" y="619765"/>
                    <a:pt x="1416983" y="610589"/>
                  </a:cubicBezTo>
                  <a:cubicBezTo>
                    <a:pt x="1416983" y="601413"/>
                    <a:pt x="1409575" y="594597"/>
                    <a:pt x="1400845" y="594597"/>
                  </a:cubicBezTo>
                  <a:cubicBezTo>
                    <a:pt x="1392114" y="594597"/>
                    <a:pt x="1384707" y="601938"/>
                    <a:pt x="1384707" y="610589"/>
                  </a:cubicBezTo>
                  <a:moveTo>
                    <a:pt x="1384707" y="564841"/>
                  </a:moveTo>
                  <a:cubicBezTo>
                    <a:pt x="1384707" y="573492"/>
                    <a:pt x="1392114" y="580833"/>
                    <a:pt x="1400845" y="580833"/>
                  </a:cubicBezTo>
                  <a:cubicBezTo>
                    <a:pt x="1409575" y="580833"/>
                    <a:pt x="1416983" y="574017"/>
                    <a:pt x="1416983" y="564841"/>
                  </a:cubicBezTo>
                  <a:cubicBezTo>
                    <a:pt x="1416983" y="556189"/>
                    <a:pt x="1409575" y="548849"/>
                    <a:pt x="1400845" y="548849"/>
                  </a:cubicBezTo>
                  <a:cubicBezTo>
                    <a:pt x="1392114" y="548849"/>
                    <a:pt x="1384707" y="556189"/>
                    <a:pt x="1384707" y="564841"/>
                  </a:cubicBezTo>
                  <a:moveTo>
                    <a:pt x="1384707" y="519093"/>
                  </a:moveTo>
                  <a:cubicBezTo>
                    <a:pt x="1384707" y="527744"/>
                    <a:pt x="1392114" y="535085"/>
                    <a:pt x="1400845" y="535085"/>
                  </a:cubicBezTo>
                  <a:cubicBezTo>
                    <a:pt x="1409575" y="535085"/>
                    <a:pt x="1416983" y="528268"/>
                    <a:pt x="1416983" y="519093"/>
                  </a:cubicBezTo>
                  <a:cubicBezTo>
                    <a:pt x="1416983" y="509917"/>
                    <a:pt x="1409575" y="503100"/>
                    <a:pt x="1400845" y="503100"/>
                  </a:cubicBezTo>
                  <a:cubicBezTo>
                    <a:pt x="1392114" y="503100"/>
                    <a:pt x="1384707" y="510441"/>
                    <a:pt x="1384707" y="519093"/>
                  </a:cubicBezTo>
                  <a:moveTo>
                    <a:pt x="1384707" y="473344"/>
                  </a:moveTo>
                  <a:cubicBezTo>
                    <a:pt x="1384707" y="481996"/>
                    <a:pt x="1392114" y="489337"/>
                    <a:pt x="1400845" y="489337"/>
                  </a:cubicBezTo>
                  <a:cubicBezTo>
                    <a:pt x="1409575" y="489337"/>
                    <a:pt x="1416983" y="482520"/>
                    <a:pt x="1416983" y="473344"/>
                  </a:cubicBezTo>
                  <a:cubicBezTo>
                    <a:pt x="1416983" y="464168"/>
                    <a:pt x="1409575" y="457352"/>
                    <a:pt x="1400845" y="457352"/>
                  </a:cubicBezTo>
                  <a:cubicBezTo>
                    <a:pt x="1392114" y="457352"/>
                    <a:pt x="1384707" y="464693"/>
                    <a:pt x="1384707" y="473344"/>
                  </a:cubicBezTo>
                  <a:moveTo>
                    <a:pt x="1384707" y="427596"/>
                  </a:moveTo>
                  <a:cubicBezTo>
                    <a:pt x="1384707" y="436247"/>
                    <a:pt x="1392114" y="443588"/>
                    <a:pt x="1400845" y="443588"/>
                  </a:cubicBezTo>
                  <a:cubicBezTo>
                    <a:pt x="1409575" y="443588"/>
                    <a:pt x="1416983" y="436772"/>
                    <a:pt x="1416983" y="427596"/>
                  </a:cubicBezTo>
                  <a:cubicBezTo>
                    <a:pt x="1416983" y="418944"/>
                    <a:pt x="1409575" y="411604"/>
                    <a:pt x="1400845" y="411604"/>
                  </a:cubicBezTo>
                  <a:cubicBezTo>
                    <a:pt x="1392114" y="411604"/>
                    <a:pt x="1384707" y="418944"/>
                    <a:pt x="1384707" y="427596"/>
                  </a:cubicBezTo>
                  <a:moveTo>
                    <a:pt x="1384707" y="381848"/>
                  </a:moveTo>
                  <a:cubicBezTo>
                    <a:pt x="1384707" y="390499"/>
                    <a:pt x="1392114" y="397840"/>
                    <a:pt x="1400845" y="397840"/>
                  </a:cubicBezTo>
                  <a:cubicBezTo>
                    <a:pt x="1409575" y="397840"/>
                    <a:pt x="1416983" y="391024"/>
                    <a:pt x="1416983" y="381848"/>
                  </a:cubicBezTo>
                  <a:cubicBezTo>
                    <a:pt x="1416983" y="372672"/>
                    <a:pt x="1409575" y="365855"/>
                    <a:pt x="1400845" y="365855"/>
                  </a:cubicBezTo>
                  <a:cubicBezTo>
                    <a:pt x="1392114" y="365855"/>
                    <a:pt x="1384707" y="373196"/>
                    <a:pt x="1384707" y="381848"/>
                  </a:cubicBezTo>
                  <a:moveTo>
                    <a:pt x="1384707" y="336099"/>
                  </a:moveTo>
                  <a:cubicBezTo>
                    <a:pt x="1384707" y="344751"/>
                    <a:pt x="1392114" y="352092"/>
                    <a:pt x="1400845" y="352092"/>
                  </a:cubicBezTo>
                  <a:cubicBezTo>
                    <a:pt x="1409575" y="352092"/>
                    <a:pt x="1416983" y="345275"/>
                    <a:pt x="1416983" y="336099"/>
                  </a:cubicBezTo>
                  <a:cubicBezTo>
                    <a:pt x="1416983" y="327448"/>
                    <a:pt x="1409575" y="320107"/>
                    <a:pt x="1400845" y="320107"/>
                  </a:cubicBezTo>
                  <a:cubicBezTo>
                    <a:pt x="1392114" y="320107"/>
                    <a:pt x="1384707" y="327448"/>
                    <a:pt x="1384707" y="336099"/>
                  </a:cubicBezTo>
                  <a:moveTo>
                    <a:pt x="1384707" y="290351"/>
                  </a:moveTo>
                  <a:cubicBezTo>
                    <a:pt x="1384707" y="299003"/>
                    <a:pt x="1392114" y="306343"/>
                    <a:pt x="1400845" y="306343"/>
                  </a:cubicBezTo>
                  <a:cubicBezTo>
                    <a:pt x="1409575" y="306343"/>
                    <a:pt x="1416983" y="299527"/>
                    <a:pt x="1416983" y="290351"/>
                  </a:cubicBezTo>
                  <a:cubicBezTo>
                    <a:pt x="1416983" y="281699"/>
                    <a:pt x="1409575" y="274359"/>
                    <a:pt x="1400845" y="274359"/>
                  </a:cubicBezTo>
                  <a:cubicBezTo>
                    <a:pt x="1392114" y="274359"/>
                    <a:pt x="1384707" y="281699"/>
                    <a:pt x="1384707" y="290351"/>
                  </a:cubicBezTo>
                  <a:moveTo>
                    <a:pt x="1384707" y="244734"/>
                  </a:moveTo>
                  <a:cubicBezTo>
                    <a:pt x="1384707" y="253385"/>
                    <a:pt x="1392114" y="260726"/>
                    <a:pt x="1400845" y="260726"/>
                  </a:cubicBezTo>
                  <a:cubicBezTo>
                    <a:pt x="1409575" y="260726"/>
                    <a:pt x="1416983" y="253910"/>
                    <a:pt x="1416983" y="244734"/>
                  </a:cubicBezTo>
                  <a:cubicBezTo>
                    <a:pt x="1416983" y="236082"/>
                    <a:pt x="1409575" y="228742"/>
                    <a:pt x="1400845" y="228742"/>
                  </a:cubicBezTo>
                  <a:cubicBezTo>
                    <a:pt x="1392114" y="228742"/>
                    <a:pt x="1384707" y="236082"/>
                    <a:pt x="1384707" y="244734"/>
                  </a:cubicBezTo>
                  <a:moveTo>
                    <a:pt x="1384707" y="198985"/>
                  </a:moveTo>
                  <a:cubicBezTo>
                    <a:pt x="1384707" y="207637"/>
                    <a:pt x="1392114" y="214978"/>
                    <a:pt x="1400845" y="214978"/>
                  </a:cubicBezTo>
                  <a:cubicBezTo>
                    <a:pt x="1409575" y="214978"/>
                    <a:pt x="1416983" y="208161"/>
                    <a:pt x="1416983" y="198985"/>
                  </a:cubicBezTo>
                  <a:cubicBezTo>
                    <a:pt x="1416983" y="189810"/>
                    <a:pt x="1409575" y="182993"/>
                    <a:pt x="1400845" y="182993"/>
                  </a:cubicBezTo>
                  <a:cubicBezTo>
                    <a:pt x="1392114" y="182993"/>
                    <a:pt x="1384707" y="190334"/>
                    <a:pt x="1384707" y="198985"/>
                  </a:cubicBezTo>
                  <a:moveTo>
                    <a:pt x="1384707" y="153237"/>
                  </a:moveTo>
                  <a:cubicBezTo>
                    <a:pt x="1384707" y="161889"/>
                    <a:pt x="1392114" y="169229"/>
                    <a:pt x="1400845" y="169229"/>
                  </a:cubicBezTo>
                  <a:cubicBezTo>
                    <a:pt x="1409575" y="169229"/>
                    <a:pt x="1416983" y="162413"/>
                    <a:pt x="1416983" y="153237"/>
                  </a:cubicBezTo>
                  <a:cubicBezTo>
                    <a:pt x="1416983" y="144061"/>
                    <a:pt x="1409575" y="137245"/>
                    <a:pt x="1400845" y="137245"/>
                  </a:cubicBezTo>
                  <a:cubicBezTo>
                    <a:pt x="1392114" y="137245"/>
                    <a:pt x="1384707" y="144586"/>
                    <a:pt x="1384707" y="153237"/>
                  </a:cubicBezTo>
                  <a:moveTo>
                    <a:pt x="1384707" y="61741"/>
                  </a:moveTo>
                  <a:cubicBezTo>
                    <a:pt x="1384707" y="70392"/>
                    <a:pt x="1392114" y="77733"/>
                    <a:pt x="1400845" y="77733"/>
                  </a:cubicBezTo>
                  <a:cubicBezTo>
                    <a:pt x="1409575" y="77733"/>
                    <a:pt x="1416983" y="70916"/>
                    <a:pt x="1416983" y="61741"/>
                  </a:cubicBezTo>
                  <a:cubicBezTo>
                    <a:pt x="1416983" y="52565"/>
                    <a:pt x="1409575" y="45748"/>
                    <a:pt x="1400845" y="45748"/>
                  </a:cubicBezTo>
                  <a:cubicBezTo>
                    <a:pt x="1392114" y="45748"/>
                    <a:pt x="1384707" y="53089"/>
                    <a:pt x="1384707" y="61741"/>
                  </a:cubicBezTo>
                  <a:moveTo>
                    <a:pt x="1384707" y="1022324"/>
                  </a:moveTo>
                  <a:cubicBezTo>
                    <a:pt x="1384707" y="1030976"/>
                    <a:pt x="1392114" y="1038316"/>
                    <a:pt x="1400845" y="1038316"/>
                  </a:cubicBezTo>
                  <a:cubicBezTo>
                    <a:pt x="1409575" y="1038316"/>
                    <a:pt x="1416983" y="1031500"/>
                    <a:pt x="1416983" y="1022324"/>
                  </a:cubicBezTo>
                  <a:cubicBezTo>
                    <a:pt x="1416983" y="1013148"/>
                    <a:pt x="1409575" y="1006332"/>
                    <a:pt x="1400845" y="1006332"/>
                  </a:cubicBezTo>
                  <a:cubicBezTo>
                    <a:pt x="1392114" y="1006332"/>
                    <a:pt x="1384707" y="1013672"/>
                    <a:pt x="1384707" y="1022324"/>
                  </a:cubicBezTo>
                  <a:moveTo>
                    <a:pt x="1384707" y="976576"/>
                  </a:moveTo>
                  <a:cubicBezTo>
                    <a:pt x="1384707" y="985227"/>
                    <a:pt x="1392114" y="992568"/>
                    <a:pt x="1400845" y="992568"/>
                  </a:cubicBezTo>
                  <a:cubicBezTo>
                    <a:pt x="1409575" y="992568"/>
                    <a:pt x="1416983" y="985752"/>
                    <a:pt x="1416983" y="976576"/>
                  </a:cubicBezTo>
                  <a:cubicBezTo>
                    <a:pt x="1416983" y="967924"/>
                    <a:pt x="1409575" y="960583"/>
                    <a:pt x="1400845" y="960583"/>
                  </a:cubicBezTo>
                  <a:cubicBezTo>
                    <a:pt x="1392114" y="960583"/>
                    <a:pt x="1384707" y="967924"/>
                    <a:pt x="1384707" y="976576"/>
                  </a:cubicBezTo>
                  <a:moveTo>
                    <a:pt x="1384707" y="930827"/>
                  </a:moveTo>
                  <a:cubicBezTo>
                    <a:pt x="1384707" y="939479"/>
                    <a:pt x="1392114" y="946820"/>
                    <a:pt x="1400845" y="946820"/>
                  </a:cubicBezTo>
                  <a:cubicBezTo>
                    <a:pt x="1409575" y="946820"/>
                    <a:pt x="1416983" y="940003"/>
                    <a:pt x="1416983" y="930827"/>
                  </a:cubicBezTo>
                  <a:cubicBezTo>
                    <a:pt x="1416983" y="921651"/>
                    <a:pt x="1409575" y="914835"/>
                    <a:pt x="1400845" y="914835"/>
                  </a:cubicBezTo>
                  <a:cubicBezTo>
                    <a:pt x="1392114" y="914835"/>
                    <a:pt x="1384707" y="922176"/>
                    <a:pt x="1384707" y="930827"/>
                  </a:cubicBezTo>
                  <a:moveTo>
                    <a:pt x="1384707" y="885079"/>
                  </a:moveTo>
                  <a:cubicBezTo>
                    <a:pt x="1384707" y="893731"/>
                    <a:pt x="1392114" y="901071"/>
                    <a:pt x="1400845" y="901071"/>
                  </a:cubicBezTo>
                  <a:cubicBezTo>
                    <a:pt x="1409575" y="901071"/>
                    <a:pt x="1416983" y="894255"/>
                    <a:pt x="1416983" y="885079"/>
                  </a:cubicBezTo>
                  <a:cubicBezTo>
                    <a:pt x="1416983" y="876428"/>
                    <a:pt x="1409575" y="869087"/>
                    <a:pt x="1400845" y="869087"/>
                  </a:cubicBezTo>
                  <a:cubicBezTo>
                    <a:pt x="1392114" y="869087"/>
                    <a:pt x="1384707" y="876428"/>
                    <a:pt x="1384707" y="885079"/>
                  </a:cubicBezTo>
                  <a:moveTo>
                    <a:pt x="1384707" y="839331"/>
                  </a:moveTo>
                  <a:cubicBezTo>
                    <a:pt x="1384707" y="847982"/>
                    <a:pt x="1392114" y="855323"/>
                    <a:pt x="1400845" y="855323"/>
                  </a:cubicBezTo>
                  <a:cubicBezTo>
                    <a:pt x="1409575" y="855323"/>
                    <a:pt x="1416983" y="848507"/>
                    <a:pt x="1416983" y="839331"/>
                  </a:cubicBezTo>
                  <a:cubicBezTo>
                    <a:pt x="1416983" y="830155"/>
                    <a:pt x="1409575" y="823339"/>
                    <a:pt x="1400845" y="823339"/>
                  </a:cubicBezTo>
                  <a:cubicBezTo>
                    <a:pt x="1392114" y="823339"/>
                    <a:pt x="1384707" y="830679"/>
                    <a:pt x="1384707" y="839331"/>
                  </a:cubicBezTo>
                  <a:moveTo>
                    <a:pt x="1384707" y="793582"/>
                  </a:moveTo>
                  <a:cubicBezTo>
                    <a:pt x="1384707" y="802234"/>
                    <a:pt x="1392114" y="809575"/>
                    <a:pt x="1400845" y="809575"/>
                  </a:cubicBezTo>
                  <a:cubicBezTo>
                    <a:pt x="1409575" y="809575"/>
                    <a:pt x="1416983" y="802758"/>
                    <a:pt x="1416983" y="793582"/>
                  </a:cubicBezTo>
                  <a:cubicBezTo>
                    <a:pt x="1416983" y="784931"/>
                    <a:pt x="1409575" y="777590"/>
                    <a:pt x="1400845" y="777590"/>
                  </a:cubicBezTo>
                  <a:cubicBezTo>
                    <a:pt x="1392114" y="777590"/>
                    <a:pt x="1384707" y="784931"/>
                    <a:pt x="1384707" y="793582"/>
                  </a:cubicBezTo>
                  <a:moveTo>
                    <a:pt x="1384707" y="747834"/>
                  </a:moveTo>
                  <a:cubicBezTo>
                    <a:pt x="1384707" y="756486"/>
                    <a:pt x="1392114" y="763826"/>
                    <a:pt x="1400845" y="763826"/>
                  </a:cubicBezTo>
                  <a:cubicBezTo>
                    <a:pt x="1409575" y="763826"/>
                    <a:pt x="1416983" y="757010"/>
                    <a:pt x="1416983" y="747834"/>
                  </a:cubicBezTo>
                  <a:cubicBezTo>
                    <a:pt x="1416983" y="739183"/>
                    <a:pt x="1409575" y="731842"/>
                    <a:pt x="1400845" y="731842"/>
                  </a:cubicBezTo>
                  <a:cubicBezTo>
                    <a:pt x="1392114" y="731842"/>
                    <a:pt x="1384707" y="739183"/>
                    <a:pt x="1384707" y="747834"/>
                  </a:cubicBezTo>
                  <a:moveTo>
                    <a:pt x="1384707" y="702217"/>
                  </a:moveTo>
                  <a:cubicBezTo>
                    <a:pt x="1384707" y="710868"/>
                    <a:pt x="1392114" y="718209"/>
                    <a:pt x="1400845" y="718209"/>
                  </a:cubicBezTo>
                  <a:cubicBezTo>
                    <a:pt x="1409575" y="718209"/>
                    <a:pt x="1416983" y="711393"/>
                    <a:pt x="1416983" y="702217"/>
                  </a:cubicBezTo>
                  <a:cubicBezTo>
                    <a:pt x="1416983" y="693041"/>
                    <a:pt x="1409575" y="686225"/>
                    <a:pt x="1400845" y="686225"/>
                  </a:cubicBezTo>
                  <a:cubicBezTo>
                    <a:pt x="1392114" y="686225"/>
                    <a:pt x="1384707" y="693565"/>
                    <a:pt x="1384707" y="702217"/>
                  </a:cubicBezTo>
                  <a:moveTo>
                    <a:pt x="1384707" y="656469"/>
                  </a:moveTo>
                  <a:cubicBezTo>
                    <a:pt x="1384707" y="665120"/>
                    <a:pt x="1392114" y="672461"/>
                    <a:pt x="1400845" y="672461"/>
                  </a:cubicBezTo>
                  <a:cubicBezTo>
                    <a:pt x="1409575" y="672461"/>
                    <a:pt x="1416983" y="665644"/>
                    <a:pt x="1416983" y="656469"/>
                  </a:cubicBezTo>
                  <a:cubicBezTo>
                    <a:pt x="1416983" y="647817"/>
                    <a:pt x="1409575" y="640476"/>
                    <a:pt x="1400845" y="640476"/>
                  </a:cubicBezTo>
                  <a:cubicBezTo>
                    <a:pt x="1392114" y="640476"/>
                    <a:pt x="1384707" y="647817"/>
                    <a:pt x="1384707" y="656469"/>
                  </a:cubicBezTo>
                  <a:moveTo>
                    <a:pt x="1338541" y="610589"/>
                  </a:moveTo>
                  <a:cubicBezTo>
                    <a:pt x="1338541" y="619241"/>
                    <a:pt x="1345949" y="626581"/>
                    <a:pt x="1354679" y="626581"/>
                  </a:cubicBezTo>
                  <a:cubicBezTo>
                    <a:pt x="1363409" y="626581"/>
                    <a:pt x="1370817" y="619765"/>
                    <a:pt x="1370817" y="610589"/>
                  </a:cubicBezTo>
                  <a:cubicBezTo>
                    <a:pt x="1370817" y="601413"/>
                    <a:pt x="1363409" y="594597"/>
                    <a:pt x="1354679" y="594597"/>
                  </a:cubicBezTo>
                  <a:cubicBezTo>
                    <a:pt x="1345949" y="594597"/>
                    <a:pt x="1338541" y="601938"/>
                    <a:pt x="1338541" y="610589"/>
                  </a:cubicBezTo>
                  <a:moveTo>
                    <a:pt x="1338541" y="564841"/>
                  </a:moveTo>
                  <a:cubicBezTo>
                    <a:pt x="1338541" y="573492"/>
                    <a:pt x="1345949" y="580833"/>
                    <a:pt x="1354679" y="580833"/>
                  </a:cubicBezTo>
                  <a:cubicBezTo>
                    <a:pt x="1363409" y="580833"/>
                    <a:pt x="1370817" y="574017"/>
                    <a:pt x="1370817" y="564841"/>
                  </a:cubicBezTo>
                  <a:cubicBezTo>
                    <a:pt x="1370817" y="556189"/>
                    <a:pt x="1363409" y="548849"/>
                    <a:pt x="1354679" y="548849"/>
                  </a:cubicBezTo>
                  <a:cubicBezTo>
                    <a:pt x="1345949" y="548849"/>
                    <a:pt x="1338541" y="556189"/>
                    <a:pt x="1338541" y="564841"/>
                  </a:cubicBezTo>
                  <a:moveTo>
                    <a:pt x="1338541" y="519093"/>
                  </a:moveTo>
                  <a:cubicBezTo>
                    <a:pt x="1338541" y="527744"/>
                    <a:pt x="1345949" y="535085"/>
                    <a:pt x="1354679" y="535085"/>
                  </a:cubicBezTo>
                  <a:cubicBezTo>
                    <a:pt x="1363409" y="535085"/>
                    <a:pt x="1370817" y="528268"/>
                    <a:pt x="1370817" y="519093"/>
                  </a:cubicBezTo>
                  <a:cubicBezTo>
                    <a:pt x="1370817" y="509917"/>
                    <a:pt x="1363409" y="503100"/>
                    <a:pt x="1354679" y="503100"/>
                  </a:cubicBezTo>
                  <a:cubicBezTo>
                    <a:pt x="1345949" y="503100"/>
                    <a:pt x="1338541" y="510441"/>
                    <a:pt x="1338541" y="519093"/>
                  </a:cubicBezTo>
                  <a:moveTo>
                    <a:pt x="1338541" y="473344"/>
                  </a:moveTo>
                  <a:cubicBezTo>
                    <a:pt x="1338541" y="481996"/>
                    <a:pt x="1345949" y="489337"/>
                    <a:pt x="1354679" y="489337"/>
                  </a:cubicBezTo>
                  <a:cubicBezTo>
                    <a:pt x="1363409" y="489337"/>
                    <a:pt x="1370817" y="482520"/>
                    <a:pt x="1370817" y="473344"/>
                  </a:cubicBezTo>
                  <a:cubicBezTo>
                    <a:pt x="1370817" y="464168"/>
                    <a:pt x="1363409" y="457352"/>
                    <a:pt x="1354679" y="457352"/>
                  </a:cubicBezTo>
                  <a:cubicBezTo>
                    <a:pt x="1345949" y="457352"/>
                    <a:pt x="1338541" y="464693"/>
                    <a:pt x="1338541" y="473344"/>
                  </a:cubicBezTo>
                  <a:moveTo>
                    <a:pt x="1338541" y="427596"/>
                  </a:moveTo>
                  <a:cubicBezTo>
                    <a:pt x="1338541" y="436247"/>
                    <a:pt x="1345949" y="443588"/>
                    <a:pt x="1354679" y="443588"/>
                  </a:cubicBezTo>
                  <a:cubicBezTo>
                    <a:pt x="1363409" y="443588"/>
                    <a:pt x="1370817" y="436772"/>
                    <a:pt x="1370817" y="427596"/>
                  </a:cubicBezTo>
                  <a:cubicBezTo>
                    <a:pt x="1370817" y="418944"/>
                    <a:pt x="1363409" y="411604"/>
                    <a:pt x="1354679" y="411604"/>
                  </a:cubicBezTo>
                  <a:cubicBezTo>
                    <a:pt x="1345949" y="411604"/>
                    <a:pt x="1338541" y="418944"/>
                    <a:pt x="1338541" y="427596"/>
                  </a:cubicBezTo>
                  <a:moveTo>
                    <a:pt x="1338541" y="381848"/>
                  </a:moveTo>
                  <a:cubicBezTo>
                    <a:pt x="1338541" y="390499"/>
                    <a:pt x="1345949" y="397840"/>
                    <a:pt x="1354679" y="397840"/>
                  </a:cubicBezTo>
                  <a:cubicBezTo>
                    <a:pt x="1363409" y="397840"/>
                    <a:pt x="1370817" y="391024"/>
                    <a:pt x="1370817" y="381848"/>
                  </a:cubicBezTo>
                  <a:cubicBezTo>
                    <a:pt x="1370817" y="372672"/>
                    <a:pt x="1363409" y="365855"/>
                    <a:pt x="1354679" y="365855"/>
                  </a:cubicBezTo>
                  <a:cubicBezTo>
                    <a:pt x="1345949" y="365855"/>
                    <a:pt x="1338541" y="373196"/>
                    <a:pt x="1338541" y="381848"/>
                  </a:cubicBezTo>
                  <a:moveTo>
                    <a:pt x="1338541" y="336099"/>
                  </a:moveTo>
                  <a:cubicBezTo>
                    <a:pt x="1338541" y="344751"/>
                    <a:pt x="1345949" y="352092"/>
                    <a:pt x="1354679" y="352092"/>
                  </a:cubicBezTo>
                  <a:cubicBezTo>
                    <a:pt x="1363409" y="352092"/>
                    <a:pt x="1370817" y="345275"/>
                    <a:pt x="1370817" y="336099"/>
                  </a:cubicBezTo>
                  <a:cubicBezTo>
                    <a:pt x="1370817" y="327448"/>
                    <a:pt x="1363409" y="320107"/>
                    <a:pt x="1354679" y="320107"/>
                  </a:cubicBezTo>
                  <a:cubicBezTo>
                    <a:pt x="1345949" y="320107"/>
                    <a:pt x="1338541" y="327448"/>
                    <a:pt x="1338541" y="336099"/>
                  </a:cubicBezTo>
                  <a:moveTo>
                    <a:pt x="1338541" y="290351"/>
                  </a:moveTo>
                  <a:cubicBezTo>
                    <a:pt x="1338541" y="299003"/>
                    <a:pt x="1345949" y="306343"/>
                    <a:pt x="1354679" y="306343"/>
                  </a:cubicBezTo>
                  <a:cubicBezTo>
                    <a:pt x="1363409" y="306343"/>
                    <a:pt x="1370817" y="299527"/>
                    <a:pt x="1370817" y="290351"/>
                  </a:cubicBezTo>
                  <a:cubicBezTo>
                    <a:pt x="1370817" y="281699"/>
                    <a:pt x="1363409" y="274359"/>
                    <a:pt x="1354679" y="274359"/>
                  </a:cubicBezTo>
                  <a:cubicBezTo>
                    <a:pt x="1345949" y="274359"/>
                    <a:pt x="1338541" y="281699"/>
                    <a:pt x="1338541" y="290351"/>
                  </a:cubicBezTo>
                  <a:moveTo>
                    <a:pt x="1338541" y="244734"/>
                  </a:moveTo>
                  <a:cubicBezTo>
                    <a:pt x="1338541" y="253385"/>
                    <a:pt x="1345949" y="260726"/>
                    <a:pt x="1354679" y="260726"/>
                  </a:cubicBezTo>
                  <a:cubicBezTo>
                    <a:pt x="1363409" y="260726"/>
                    <a:pt x="1370817" y="253910"/>
                    <a:pt x="1370817" y="244734"/>
                  </a:cubicBezTo>
                  <a:cubicBezTo>
                    <a:pt x="1370817" y="236082"/>
                    <a:pt x="1363409" y="228742"/>
                    <a:pt x="1354679" y="228742"/>
                  </a:cubicBezTo>
                  <a:cubicBezTo>
                    <a:pt x="1345949" y="228742"/>
                    <a:pt x="1338541" y="236082"/>
                    <a:pt x="1338541" y="244734"/>
                  </a:cubicBezTo>
                  <a:moveTo>
                    <a:pt x="1338541" y="198985"/>
                  </a:moveTo>
                  <a:cubicBezTo>
                    <a:pt x="1338541" y="207637"/>
                    <a:pt x="1345949" y="214978"/>
                    <a:pt x="1354679" y="214978"/>
                  </a:cubicBezTo>
                  <a:cubicBezTo>
                    <a:pt x="1363409" y="214978"/>
                    <a:pt x="1370817" y="208161"/>
                    <a:pt x="1370817" y="198985"/>
                  </a:cubicBezTo>
                  <a:cubicBezTo>
                    <a:pt x="1370817" y="189810"/>
                    <a:pt x="1363409" y="182993"/>
                    <a:pt x="1354679" y="182993"/>
                  </a:cubicBezTo>
                  <a:cubicBezTo>
                    <a:pt x="1345949" y="182993"/>
                    <a:pt x="1338541" y="190334"/>
                    <a:pt x="1338541" y="198985"/>
                  </a:cubicBezTo>
                  <a:moveTo>
                    <a:pt x="1338541" y="153237"/>
                  </a:moveTo>
                  <a:cubicBezTo>
                    <a:pt x="1338541" y="161889"/>
                    <a:pt x="1345949" y="169229"/>
                    <a:pt x="1354679" y="169229"/>
                  </a:cubicBezTo>
                  <a:cubicBezTo>
                    <a:pt x="1363409" y="169229"/>
                    <a:pt x="1370817" y="162413"/>
                    <a:pt x="1370817" y="153237"/>
                  </a:cubicBezTo>
                  <a:cubicBezTo>
                    <a:pt x="1370817" y="144061"/>
                    <a:pt x="1363409" y="137245"/>
                    <a:pt x="1354679" y="137245"/>
                  </a:cubicBezTo>
                  <a:cubicBezTo>
                    <a:pt x="1345949" y="137245"/>
                    <a:pt x="1338541" y="144586"/>
                    <a:pt x="1338541" y="153237"/>
                  </a:cubicBezTo>
                  <a:moveTo>
                    <a:pt x="1338541" y="107489"/>
                  </a:moveTo>
                  <a:cubicBezTo>
                    <a:pt x="1338541" y="116140"/>
                    <a:pt x="1345949" y="123481"/>
                    <a:pt x="1354679" y="123481"/>
                  </a:cubicBezTo>
                  <a:cubicBezTo>
                    <a:pt x="1363409" y="123481"/>
                    <a:pt x="1370817" y="116665"/>
                    <a:pt x="1370817" y="107489"/>
                  </a:cubicBezTo>
                  <a:cubicBezTo>
                    <a:pt x="1370817" y="98837"/>
                    <a:pt x="1363409" y="91497"/>
                    <a:pt x="1354679" y="91497"/>
                  </a:cubicBezTo>
                  <a:cubicBezTo>
                    <a:pt x="1345949" y="91497"/>
                    <a:pt x="1338541" y="98837"/>
                    <a:pt x="1338541" y="107489"/>
                  </a:cubicBezTo>
                  <a:moveTo>
                    <a:pt x="1338541" y="61741"/>
                  </a:moveTo>
                  <a:cubicBezTo>
                    <a:pt x="1338541" y="70392"/>
                    <a:pt x="1345949" y="77733"/>
                    <a:pt x="1354679" y="77733"/>
                  </a:cubicBezTo>
                  <a:cubicBezTo>
                    <a:pt x="1363409" y="77733"/>
                    <a:pt x="1370817" y="70916"/>
                    <a:pt x="1370817" y="61741"/>
                  </a:cubicBezTo>
                  <a:cubicBezTo>
                    <a:pt x="1370817" y="52565"/>
                    <a:pt x="1363409" y="45748"/>
                    <a:pt x="1354679" y="45748"/>
                  </a:cubicBezTo>
                  <a:cubicBezTo>
                    <a:pt x="1345949" y="45748"/>
                    <a:pt x="1338541" y="53089"/>
                    <a:pt x="1338541" y="61741"/>
                  </a:cubicBezTo>
                  <a:moveTo>
                    <a:pt x="1338541" y="1022324"/>
                  </a:moveTo>
                  <a:cubicBezTo>
                    <a:pt x="1338541" y="1030976"/>
                    <a:pt x="1345949" y="1038316"/>
                    <a:pt x="1354679" y="1038316"/>
                  </a:cubicBezTo>
                  <a:cubicBezTo>
                    <a:pt x="1363409" y="1038316"/>
                    <a:pt x="1370817" y="1031500"/>
                    <a:pt x="1370817" y="1022324"/>
                  </a:cubicBezTo>
                  <a:cubicBezTo>
                    <a:pt x="1370817" y="1013148"/>
                    <a:pt x="1363409" y="1006332"/>
                    <a:pt x="1354679" y="1006332"/>
                  </a:cubicBezTo>
                  <a:cubicBezTo>
                    <a:pt x="1345949" y="1006332"/>
                    <a:pt x="1338541" y="1013672"/>
                    <a:pt x="1338541" y="1022324"/>
                  </a:cubicBezTo>
                  <a:moveTo>
                    <a:pt x="1338541" y="976576"/>
                  </a:moveTo>
                  <a:cubicBezTo>
                    <a:pt x="1338541" y="985227"/>
                    <a:pt x="1345949" y="992568"/>
                    <a:pt x="1354679" y="992568"/>
                  </a:cubicBezTo>
                  <a:cubicBezTo>
                    <a:pt x="1363409" y="992568"/>
                    <a:pt x="1370817" y="985752"/>
                    <a:pt x="1370817" y="976576"/>
                  </a:cubicBezTo>
                  <a:cubicBezTo>
                    <a:pt x="1370817" y="967924"/>
                    <a:pt x="1363409" y="960583"/>
                    <a:pt x="1354679" y="960583"/>
                  </a:cubicBezTo>
                  <a:cubicBezTo>
                    <a:pt x="1345949" y="960583"/>
                    <a:pt x="1338541" y="967924"/>
                    <a:pt x="1338541" y="976576"/>
                  </a:cubicBezTo>
                  <a:moveTo>
                    <a:pt x="1338541" y="930827"/>
                  </a:moveTo>
                  <a:cubicBezTo>
                    <a:pt x="1338541" y="939479"/>
                    <a:pt x="1345949" y="946820"/>
                    <a:pt x="1354679" y="946820"/>
                  </a:cubicBezTo>
                  <a:cubicBezTo>
                    <a:pt x="1363409" y="946820"/>
                    <a:pt x="1370817" y="940003"/>
                    <a:pt x="1370817" y="930827"/>
                  </a:cubicBezTo>
                  <a:cubicBezTo>
                    <a:pt x="1370817" y="921651"/>
                    <a:pt x="1363409" y="914835"/>
                    <a:pt x="1354679" y="914835"/>
                  </a:cubicBezTo>
                  <a:cubicBezTo>
                    <a:pt x="1345949" y="914835"/>
                    <a:pt x="1338541" y="922176"/>
                    <a:pt x="1338541" y="930827"/>
                  </a:cubicBezTo>
                  <a:moveTo>
                    <a:pt x="1338541" y="885079"/>
                  </a:moveTo>
                  <a:cubicBezTo>
                    <a:pt x="1338541" y="893731"/>
                    <a:pt x="1345949" y="901071"/>
                    <a:pt x="1354679" y="901071"/>
                  </a:cubicBezTo>
                  <a:cubicBezTo>
                    <a:pt x="1363409" y="901071"/>
                    <a:pt x="1370817" y="894255"/>
                    <a:pt x="1370817" y="885079"/>
                  </a:cubicBezTo>
                  <a:cubicBezTo>
                    <a:pt x="1370817" y="876428"/>
                    <a:pt x="1363409" y="869087"/>
                    <a:pt x="1354679" y="869087"/>
                  </a:cubicBezTo>
                  <a:cubicBezTo>
                    <a:pt x="1345949" y="869087"/>
                    <a:pt x="1338541" y="876428"/>
                    <a:pt x="1338541" y="885079"/>
                  </a:cubicBezTo>
                  <a:moveTo>
                    <a:pt x="1338541" y="839331"/>
                  </a:moveTo>
                  <a:cubicBezTo>
                    <a:pt x="1338541" y="847982"/>
                    <a:pt x="1345949" y="855323"/>
                    <a:pt x="1354679" y="855323"/>
                  </a:cubicBezTo>
                  <a:cubicBezTo>
                    <a:pt x="1363409" y="855323"/>
                    <a:pt x="1370817" y="848507"/>
                    <a:pt x="1370817" y="839331"/>
                  </a:cubicBezTo>
                  <a:cubicBezTo>
                    <a:pt x="1370817" y="830155"/>
                    <a:pt x="1363409" y="823339"/>
                    <a:pt x="1354679" y="823339"/>
                  </a:cubicBezTo>
                  <a:cubicBezTo>
                    <a:pt x="1345949" y="823339"/>
                    <a:pt x="1338541" y="830679"/>
                    <a:pt x="1338541" y="839331"/>
                  </a:cubicBezTo>
                  <a:moveTo>
                    <a:pt x="1338541" y="793582"/>
                  </a:moveTo>
                  <a:cubicBezTo>
                    <a:pt x="1338541" y="802234"/>
                    <a:pt x="1345949" y="809575"/>
                    <a:pt x="1354679" y="809575"/>
                  </a:cubicBezTo>
                  <a:cubicBezTo>
                    <a:pt x="1363409" y="809575"/>
                    <a:pt x="1370817" y="802758"/>
                    <a:pt x="1370817" y="793582"/>
                  </a:cubicBezTo>
                  <a:cubicBezTo>
                    <a:pt x="1370817" y="784931"/>
                    <a:pt x="1363409" y="777590"/>
                    <a:pt x="1354679" y="777590"/>
                  </a:cubicBezTo>
                  <a:cubicBezTo>
                    <a:pt x="1345949" y="777590"/>
                    <a:pt x="1338541" y="784931"/>
                    <a:pt x="1338541" y="793582"/>
                  </a:cubicBezTo>
                  <a:moveTo>
                    <a:pt x="1338541" y="747834"/>
                  </a:moveTo>
                  <a:cubicBezTo>
                    <a:pt x="1338541" y="756486"/>
                    <a:pt x="1345949" y="763826"/>
                    <a:pt x="1354679" y="763826"/>
                  </a:cubicBezTo>
                  <a:cubicBezTo>
                    <a:pt x="1363409" y="763826"/>
                    <a:pt x="1370817" y="757010"/>
                    <a:pt x="1370817" y="747834"/>
                  </a:cubicBezTo>
                  <a:cubicBezTo>
                    <a:pt x="1370817" y="739183"/>
                    <a:pt x="1363409" y="731842"/>
                    <a:pt x="1354679" y="731842"/>
                  </a:cubicBezTo>
                  <a:cubicBezTo>
                    <a:pt x="1345949" y="731842"/>
                    <a:pt x="1338541" y="739183"/>
                    <a:pt x="1338541" y="747834"/>
                  </a:cubicBezTo>
                  <a:moveTo>
                    <a:pt x="1338541" y="702217"/>
                  </a:moveTo>
                  <a:cubicBezTo>
                    <a:pt x="1338541" y="710868"/>
                    <a:pt x="1345949" y="718209"/>
                    <a:pt x="1354679" y="718209"/>
                  </a:cubicBezTo>
                  <a:cubicBezTo>
                    <a:pt x="1363409" y="718209"/>
                    <a:pt x="1370817" y="711393"/>
                    <a:pt x="1370817" y="702217"/>
                  </a:cubicBezTo>
                  <a:cubicBezTo>
                    <a:pt x="1370817" y="693041"/>
                    <a:pt x="1363409" y="686225"/>
                    <a:pt x="1354679" y="686225"/>
                  </a:cubicBezTo>
                  <a:cubicBezTo>
                    <a:pt x="1345949" y="686225"/>
                    <a:pt x="1338541" y="693565"/>
                    <a:pt x="1338541" y="702217"/>
                  </a:cubicBezTo>
                  <a:moveTo>
                    <a:pt x="1338541" y="656469"/>
                  </a:moveTo>
                  <a:cubicBezTo>
                    <a:pt x="1338541" y="665120"/>
                    <a:pt x="1345949" y="672461"/>
                    <a:pt x="1354679" y="672461"/>
                  </a:cubicBezTo>
                  <a:cubicBezTo>
                    <a:pt x="1363409" y="672461"/>
                    <a:pt x="1370817" y="665644"/>
                    <a:pt x="1370817" y="656469"/>
                  </a:cubicBezTo>
                  <a:cubicBezTo>
                    <a:pt x="1370817" y="647817"/>
                    <a:pt x="1363409" y="640476"/>
                    <a:pt x="1354679" y="640476"/>
                  </a:cubicBezTo>
                  <a:cubicBezTo>
                    <a:pt x="1345949" y="640476"/>
                    <a:pt x="1338541" y="647817"/>
                    <a:pt x="1338541" y="656469"/>
                  </a:cubicBezTo>
                  <a:moveTo>
                    <a:pt x="1292507" y="610589"/>
                  </a:moveTo>
                  <a:cubicBezTo>
                    <a:pt x="1292507" y="619241"/>
                    <a:pt x="1299915" y="626581"/>
                    <a:pt x="1308646" y="626581"/>
                  </a:cubicBezTo>
                  <a:cubicBezTo>
                    <a:pt x="1317376" y="626581"/>
                    <a:pt x="1324784" y="619765"/>
                    <a:pt x="1324784" y="610589"/>
                  </a:cubicBezTo>
                  <a:cubicBezTo>
                    <a:pt x="1324784" y="601413"/>
                    <a:pt x="1317376" y="594597"/>
                    <a:pt x="1308646" y="594597"/>
                  </a:cubicBezTo>
                  <a:cubicBezTo>
                    <a:pt x="1299915" y="594597"/>
                    <a:pt x="1292507" y="601938"/>
                    <a:pt x="1292507" y="610589"/>
                  </a:cubicBezTo>
                  <a:moveTo>
                    <a:pt x="1292507" y="564841"/>
                  </a:moveTo>
                  <a:cubicBezTo>
                    <a:pt x="1292507" y="573492"/>
                    <a:pt x="1299915" y="580833"/>
                    <a:pt x="1308646" y="580833"/>
                  </a:cubicBezTo>
                  <a:cubicBezTo>
                    <a:pt x="1317376" y="580833"/>
                    <a:pt x="1324784" y="574017"/>
                    <a:pt x="1324784" y="564841"/>
                  </a:cubicBezTo>
                  <a:cubicBezTo>
                    <a:pt x="1324784" y="556189"/>
                    <a:pt x="1317376" y="548849"/>
                    <a:pt x="1308646" y="548849"/>
                  </a:cubicBezTo>
                  <a:cubicBezTo>
                    <a:pt x="1299915" y="548849"/>
                    <a:pt x="1292507" y="556189"/>
                    <a:pt x="1292507" y="564841"/>
                  </a:cubicBezTo>
                  <a:moveTo>
                    <a:pt x="1292507" y="519093"/>
                  </a:moveTo>
                  <a:cubicBezTo>
                    <a:pt x="1292507" y="527744"/>
                    <a:pt x="1299915" y="535085"/>
                    <a:pt x="1308646" y="535085"/>
                  </a:cubicBezTo>
                  <a:cubicBezTo>
                    <a:pt x="1317376" y="535085"/>
                    <a:pt x="1324784" y="528268"/>
                    <a:pt x="1324784" y="519093"/>
                  </a:cubicBezTo>
                  <a:cubicBezTo>
                    <a:pt x="1324784" y="509917"/>
                    <a:pt x="1317376" y="503100"/>
                    <a:pt x="1308646" y="503100"/>
                  </a:cubicBezTo>
                  <a:cubicBezTo>
                    <a:pt x="1299915" y="503100"/>
                    <a:pt x="1292507" y="510441"/>
                    <a:pt x="1292507" y="519093"/>
                  </a:cubicBezTo>
                  <a:moveTo>
                    <a:pt x="1292507" y="473344"/>
                  </a:moveTo>
                  <a:cubicBezTo>
                    <a:pt x="1292507" y="481996"/>
                    <a:pt x="1299915" y="489337"/>
                    <a:pt x="1308646" y="489337"/>
                  </a:cubicBezTo>
                  <a:cubicBezTo>
                    <a:pt x="1317376" y="489337"/>
                    <a:pt x="1324784" y="482520"/>
                    <a:pt x="1324784" y="473344"/>
                  </a:cubicBezTo>
                  <a:cubicBezTo>
                    <a:pt x="1324784" y="464168"/>
                    <a:pt x="1317376" y="457352"/>
                    <a:pt x="1308646" y="457352"/>
                  </a:cubicBezTo>
                  <a:cubicBezTo>
                    <a:pt x="1299915" y="457352"/>
                    <a:pt x="1292507" y="464693"/>
                    <a:pt x="1292507" y="473344"/>
                  </a:cubicBezTo>
                  <a:moveTo>
                    <a:pt x="1292507" y="427596"/>
                  </a:moveTo>
                  <a:cubicBezTo>
                    <a:pt x="1292507" y="436247"/>
                    <a:pt x="1299915" y="443588"/>
                    <a:pt x="1308646" y="443588"/>
                  </a:cubicBezTo>
                  <a:cubicBezTo>
                    <a:pt x="1317376" y="443588"/>
                    <a:pt x="1324784" y="436772"/>
                    <a:pt x="1324784" y="427596"/>
                  </a:cubicBezTo>
                  <a:cubicBezTo>
                    <a:pt x="1324784" y="418944"/>
                    <a:pt x="1317376" y="411604"/>
                    <a:pt x="1308646" y="411604"/>
                  </a:cubicBezTo>
                  <a:cubicBezTo>
                    <a:pt x="1299915" y="411604"/>
                    <a:pt x="1292507" y="418944"/>
                    <a:pt x="1292507" y="427596"/>
                  </a:cubicBezTo>
                  <a:moveTo>
                    <a:pt x="1292507" y="381848"/>
                  </a:moveTo>
                  <a:cubicBezTo>
                    <a:pt x="1292507" y="390499"/>
                    <a:pt x="1299915" y="397840"/>
                    <a:pt x="1308646" y="397840"/>
                  </a:cubicBezTo>
                  <a:cubicBezTo>
                    <a:pt x="1317376" y="397840"/>
                    <a:pt x="1324784" y="391024"/>
                    <a:pt x="1324784" y="381848"/>
                  </a:cubicBezTo>
                  <a:cubicBezTo>
                    <a:pt x="1324784" y="372672"/>
                    <a:pt x="1317376" y="365855"/>
                    <a:pt x="1308646" y="365855"/>
                  </a:cubicBezTo>
                  <a:cubicBezTo>
                    <a:pt x="1299915" y="365855"/>
                    <a:pt x="1292507" y="373196"/>
                    <a:pt x="1292507" y="381848"/>
                  </a:cubicBezTo>
                  <a:moveTo>
                    <a:pt x="1292507" y="336099"/>
                  </a:moveTo>
                  <a:cubicBezTo>
                    <a:pt x="1292507" y="344751"/>
                    <a:pt x="1299915" y="352092"/>
                    <a:pt x="1308646" y="352092"/>
                  </a:cubicBezTo>
                  <a:cubicBezTo>
                    <a:pt x="1317376" y="352092"/>
                    <a:pt x="1324784" y="345275"/>
                    <a:pt x="1324784" y="336099"/>
                  </a:cubicBezTo>
                  <a:cubicBezTo>
                    <a:pt x="1324784" y="327448"/>
                    <a:pt x="1317376" y="320107"/>
                    <a:pt x="1308646" y="320107"/>
                  </a:cubicBezTo>
                  <a:cubicBezTo>
                    <a:pt x="1299915" y="320107"/>
                    <a:pt x="1292507" y="327448"/>
                    <a:pt x="1292507" y="336099"/>
                  </a:cubicBezTo>
                  <a:moveTo>
                    <a:pt x="1292507" y="290351"/>
                  </a:moveTo>
                  <a:cubicBezTo>
                    <a:pt x="1292507" y="299003"/>
                    <a:pt x="1299915" y="306343"/>
                    <a:pt x="1308646" y="306343"/>
                  </a:cubicBezTo>
                  <a:cubicBezTo>
                    <a:pt x="1317376" y="306343"/>
                    <a:pt x="1324784" y="299527"/>
                    <a:pt x="1324784" y="290351"/>
                  </a:cubicBezTo>
                  <a:cubicBezTo>
                    <a:pt x="1324784" y="281699"/>
                    <a:pt x="1317376" y="274359"/>
                    <a:pt x="1308646" y="274359"/>
                  </a:cubicBezTo>
                  <a:cubicBezTo>
                    <a:pt x="1299915" y="274359"/>
                    <a:pt x="1292507" y="281699"/>
                    <a:pt x="1292507" y="290351"/>
                  </a:cubicBezTo>
                  <a:moveTo>
                    <a:pt x="1292507" y="244734"/>
                  </a:moveTo>
                  <a:cubicBezTo>
                    <a:pt x="1292507" y="253385"/>
                    <a:pt x="1299915" y="260726"/>
                    <a:pt x="1308646" y="260726"/>
                  </a:cubicBezTo>
                  <a:cubicBezTo>
                    <a:pt x="1317376" y="260726"/>
                    <a:pt x="1324784" y="253910"/>
                    <a:pt x="1324784" y="244734"/>
                  </a:cubicBezTo>
                  <a:cubicBezTo>
                    <a:pt x="1324784" y="236082"/>
                    <a:pt x="1317376" y="228742"/>
                    <a:pt x="1308646" y="228742"/>
                  </a:cubicBezTo>
                  <a:cubicBezTo>
                    <a:pt x="1299915" y="228742"/>
                    <a:pt x="1292507" y="236082"/>
                    <a:pt x="1292507" y="244734"/>
                  </a:cubicBezTo>
                  <a:moveTo>
                    <a:pt x="1292507" y="198985"/>
                  </a:moveTo>
                  <a:cubicBezTo>
                    <a:pt x="1292507" y="207637"/>
                    <a:pt x="1299915" y="214978"/>
                    <a:pt x="1308646" y="214978"/>
                  </a:cubicBezTo>
                  <a:cubicBezTo>
                    <a:pt x="1317376" y="214978"/>
                    <a:pt x="1324784" y="208161"/>
                    <a:pt x="1324784" y="198985"/>
                  </a:cubicBezTo>
                  <a:cubicBezTo>
                    <a:pt x="1324784" y="189810"/>
                    <a:pt x="1317376" y="182993"/>
                    <a:pt x="1308646" y="182993"/>
                  </a:cubicBezTo>
                  <a:cubicBezTo>
                    <a:pt x="1299915" y="182993"/>
                    <a:pt x="1292507" y="190334"/>
                    <a:pt x="1292507" y="198985"/>
                  </a:cubicBezTo>
                  <a:moveTo>
                    <a:pt x="1292507" y="153237"/>
                  </a:moveTo>
                  <a:cubicBezTo>
                    <a:pt x="1292507" y="161889"/>
                    <a:pt x="1299915" y="169229"/>
                    <a:pt x="1308646" y="169229"/>
                  </a:cubicBezTo>
                  <a:cubicBezTo>
                    <a:pt x="1317376" y="169229"/>
                    <a:pt x="1324784" y="162413"/>
                    <a:pt x="1324784" y="153237"/>
                  </a:cubicBezTo>
                  <a:cubicBezTo>
                    <a:pt x="1324784" y="144061"/>
                    <a:pt x="1317376" y="137245"/>
                    <a:pt x="1308646" y="137245"/>
                  </a:cubicBezTo>
                  <a:cubicBezTo>
                    <a:pt x="1299915" y="137245"/>
                    <a:pt x="1292507" y="144586"/>
                    <a:pt x="1292507" y="153237"/>
                  </a:cubicBezTo>
                  <a:moveTo>
                    <a:pt x="1292507" y="107489"/>
                  </a:moveTo>
                  <a:cubicBezTo>
                    <a:pt x="1292507" y="116140"/>
                    <a:pt x="1299915" y="123481"/>
                    <a:pt x="1308646" y="123481"/>
                  </a:cubicBezTo>
                  <a:cubicBezTo>
                    <a:pt x="1317376" y="123481"/>
                    <a:pt x="1324784" y="116665"/>
                    <a:pt x="1324784" y="107489"/>
                  </a:cubicBezTo>
                  <a:cubicBezTo>
                    <a:pt x="1324784" y="98837"/>
                    <a:pt x="1317376" y="91497"/>
                    <a:pt x="1308646" y="91497"/>
                  </a:cubicBezTo>
                  <a:cubicBezTo>
                    <a:pt x="1299915" y="91497"/>
                    <a:pt x="1292507" y="98837"/>
                    <a:pt x="1292507" y="107489"/>
                  </a:cubicBezTo>
                  <a:moveTo>
                    <a:pt x="1292507" y="61741"/>
                  </a:moveTo>
                  <a:cubicBezTo>
                    <a:pt x="1292507" y="70392"/>
                    <a:pt x="1299915" y="77733"/>
                    <a:pt x="1308646" y="77733"/>
                  </a:cubicBezTo>
                  <a:cubicBezTo>
                    <a:pt x="1317376" y="77733"/>
                    <a:pt x="1324784" y="70916"/>
                    <a:pt x="1324784" y="61741"/>
                  </a:cubicBezTo>
                  <a:cubicBezTo>
                    <a:pt x="1324784" y="52565"/>
                    <a:pt x="1317376" y="45748"/>
                    <a:pt x="1308646" y="45748"/>
                  </a:cubicBezTo>
                  <a:cubicBezTo>
                    <a:pt x="1299915" y="45748"/>
                    <a:pt x="1292507" y="53089"/>
                    <a:pt x="1292507" y="61741"/>
                  </a:cubicBezTo>
                  <a:moveTo>
                    <a:pt x="1292507" y="1022324"/>
                  </a:moveTo>
                  <a:cubicBezTo>
                    <a:pt x="1292507" y="1030976"/>
                    <a:pt x="1299915" y="1038316"/>
                    <a:pt x="1308646" y="1038316"/>
                  </a:cubicBezTo>
                  <a:cubicBezTo>
                    <a:pt x="1317376" y="1038316"/>
                    <a:pt x="1324784" y="1031500"/>
                    <a:pt x="1324784" y="1022324"/>
                  </a:cubicBezTo>
                  <a:cubicBezTo>
                    <a:pt x="1324784" y="1013148"/>
                    <a:pt x="1317376" y="1006332"/>
                    <a:pt x="1308646" y="1006332"/>
                  </a:cubicBezTo>
                  <a:cubicBezTo>
                    <a:pt x="1299915" y="1006332"/>
                    <a:pt x="1292507" y="1013672"/>
                    <a:pt x="1292507" y="1022324"/>
                  </a:cubicBezTo>
                  <a:moveTo>
                    <a:pt x="1292507" y="976576"/>
                  </a:moveTo>
                  <a:cubicBezTo>
                    <a:pt x="1292507" y="985227"/>
                    <a:pt x="1299915" y="992568"/>
                    <a:pt x="1308646" y="992568"/>
                  </a:cubicBezTo>
                  <a:cubicBezTo>
                    <a:pt x="1317376" y="992568"/>
                    <a:pt x="1324784" y="985752"/>
                    <a:pt x="1324784" y="976576"/>
                  </a:cubicBezTo>
                  <a:cubicBezTo>
                    <a:pt x="1324784" y="967924"/>
                    <a:pt x="1317376" y="960583"/>
                    <a:pt x="1308646" y="960583"/>
                  </a:cubicBezTo>
                  <a:cubicBezTo>
                    <a:pt x="1299915" y="960583"/>
                    <a:pt x="1292507" y="967924"/>
                    <a:pt x="1292507" y="976576"/>
                  </a:cubicBezTo>
                  <a:moveTo>
                    <a:pt x="1292507" y="930827"/>
                  </a:moveTo>
                  <a:cubicBezTo>
                    <a:pt x="1292507" y="939479"/>
                    <a:pt x="1299915" y="946820"/>
                    <a:pt x="1308646" y="946820"/>
                  </a:cubicBezTo>
                  <a:cubicBezTo>
                    <a:pt x="1317376" y="946820"/>
                    <a:pt x="1324784" y="940003"/>
                    <a:pt x="1324784" y="930827"/>
                  </a:cubicBezTo>
                  <a:cubicBezTo>
                    <a:pt x="1324784" y="921651"/>
                    <a:pt x="1317376" y="914835"/>
                    <a:pt x="1308646" y="914835"/>
                  </a:cubicBezTo>
                  <a:cubicBezTo>
                    <a:pt x="1299915" y="914835"/>
                    <a:pt x="1292507" y="922176"/>
                    <a:pt x="1292507" y="930827"/>
                  </a:cubicBezTo>
                  <a:moveTo>
                    <a:pt x="1292507" y="885079"/>
                  </a:moveTo>
                  <a:cubicBezTo>
                    <a:pt x="1292507" y="893731"/>
                    <a:pt x="1299915" y="901071"/>
                    <a:pt x="1308646" y="901071"/>
                  </a:cubicBezTo>
                  <a:cubicBezTo>
                    <a:pt x="1317376" y="901071"/>
                    <a:pt x="1324784" y="894255"/>
                    <a:pt x="1324784" y="885079"/>
                  </a:cubicBezTo>
                  <a:cubicBezTo>
                    <a:pt x="1324784" y="876428"/>
                    <a:pt x="1317376" y="869087"/>
                    <a:pt x="1308646" y="869087"/>
                  </a:cubicBezTo>
                  <a:cubicBezTo>
                    <a:pt x="1299915" y="869087"/>
                    <a:pt x="1292507" y="876428"/>
                    <a:pt x="1292507" y="885079"/>
                  </a:cubicBezTo>
                  <a:moveTo>
                    <a:pt x="1292507" y="839331"/>
                  </a:moveTo>
                  <a:cubicBezTo>
                    <a:pt x="1292507" y="847982"/>
                    <a:pt x="1299915" y="855323"/>
                    <a:pt x="1308646" y="855323"/>
                  </a:cubicBezTo>
                  <a:cubicBezTo>
                    <a:pt x="1317376" y="855323"/>
                    <a:pt x="1324784" y="848507"/>
                    <a:pt x="1324784" y="839331"/>
                  </a:cubicBezTo>
                  <a:cubicBezTo>
                    <a:pt x="1324784" y="830155"/>
                    <a:pt x="1317376" y="823339"/>
                    <a:pt x="1308646" y="823339"/>
                  </a:cubicBezTo>
                  <a:cubicBezTo>
                    <a:pt x="1299915" y="823339"/>
                    <a:pt x="1292507" y="830679"/>
                    <a:pt x="1292507" y="839331"/>
                  </a:cubicBezTo>
                  <a:moveTo>
                    <a:pt x="1292507" y="793582"/>
                  </a:moveTo>
                  <a:cubicBezTo>
                    <a:pt x="1292507" y="802234"/>
                    <a:pt x="1299915" y="809575"/>
                    <a:pt x="1308646" y="809575"/>
                  </a:cubicBezTo>
                  <a:cubicBezTo>
                    <a:pt x="1317376" y="809575"/>
                    <a:pt x="1324784" y="802758"/>
                    <a:pt x="1324784" y="793582"/>
                  </a:cubicBezTo>
                  <a:cubicBezTo>
                    <a:pt x="1324784" y="784931"/>
                    <a:pt x="1317376" y="777590"/>
                    <a:pt x="1308646" y="777590"/>
                  </a:cubicBezTo>
                  <a:cubicBezTo>
                    <a:pt x="1299915" y="777590"/>
                    <a:pt x="1292507" y="784931"/>
                    <a:pt x="1292507" y="793582"/>
                  </a:cubicBezTo>
                  <a:moveTo>
                    <a:pt x="1292507" y="747834"/>
                  </a:moveTo>
                  <a:cubicBezTo>
                    <a:pt x="1292507" y="756486"/>
                    <a:pt x="1299915" y="763826"/>
                    <a:pt x="1308646" y="763826"/>
                  </a:cubicBezTo>
                  <a:cubicBezTo>
                    <a:pt x="1317376" y="763826"/>
                    <a:pt x="1324784" y="757010"/>
                    <a:pt x="1324784" y="747834"/>
                  </a:cubicBezTo>
                  <a:cubicBezTo>
                    <a:pt x="1324784" y="739183"/>
                    <a:pt x="1317376" y="731842"/>
                    <a:pt x="1308646" y="731842"/>
                  </a:cubicBezTo>
                  <a:cubicBezTo>
                    <a:pt x="1299915" y="731842"/>
                    <a:pt x="1292507" y="739183"/>
                    <a:pt x="1292507" y="747834"/>
                  </a:cubicBezTo>
                  <a:moveTo>
                    <a:pt x="1292507" y="702217"/>
                  </a:moveTo>
                  <a:cubicBezTo>
                    <a:pt x="1292507" y="710868"/>
                    <a:pt x="1299915" y="718209"/>
                    <a:pt x="1308646" y="718209"/>
                  </a:cubicBezTo>
                  <a:cubicBezTo>
                    <a:pt x="1317376" y="718209"/>
                    <a:pt x="1324784" y="711393"/>
                    <a:pt x="1324784" y="702217"/>
                  </a:cubicBezTo>
                  <a:cubicBezTo>
                    <a:pt x="1324784" y="693041"/>
                    <a:pt x="1317376" y="686225"/>
                    <a:pt x="1308646" y="686225"/>
                  </a:cubicBezTo>
                  <a:cubicBezTo>
                    <a:pt x="1299915" y="686225"/>
                    <a:pt x="1292507" y="693565"/>
                    <a:pt x="1292507" y="702217"/>
                  </a:cubicBezTo>
                  <a:moveTo>
                    <a:pt x="1292507" y="656469"/>
                  </a:moveTo>
                  <a:cubicBezTo>
                    <a:pt x="1292507" y="665120"/>
                    <a:pt x="1299915" y="672461"/>
                    <a:pt x="1308646" y="672461"/>
                  </a:cubicBezTo>
                  <a:cubicBezTo>
                    <a:pt x="1317376" y="672461"/>
                    <a:pt x="1324784" y="665644"/>
                    <a:pt x="1324784" y="656469"/>
                  </a:cubicBezTo>
                  <a:cubicBezTo>
                    <a:pt x="1324784" y="647817"/>
                    <a:pt x="1317376" y="640476"/>
                    <a:pt x="1308646" y="640476"/>
                  </a:cubicBezTo>
                  <a:cubicBezTo>
                    <a:pt x="1299915" y="640476"/>
                    <a:pt x="1292507" y="647817"/>
                    <a:pt x="1292507" y="656469"/>
                  </a:cubicBezTo>
                  <a:moveTo>
                    <a:pt x="1246209" y="610589"/>
                  </a:moveTo>
                  <a:cubicBezTo>
                    <a:pt x="1246209" y="619241"/>
                    <a:pt x="1253617" y="626581"/>
                    <a:pt x="1262348" y="626581"/>
                  </a:cubicBezTo>
                  <a:cubicBezTo>
                    <a:pt x="1271078" y="626581"/>
                    <a:pt x="1278486" y="619765"/>
                    <a:pt x="1278486" y="610589"/>
                  </a:cubicBezTo>
                  <a:cubicBezTo>
                    <a:pt x="1278486" y="601413"/>
                    <a:pt x="1271078" y="594597"/>
                    <a:pt x="1262348" y="594597"/>
                  </a:cubicBezTo>
                  <a:cubicBezTo>
                    <a:pt x="1253617" y="594597"/>
                    <a:pt x="1246209" y="601938"/>
                    <a:pt x="1246209" y="610589"/>
                  </a:cubicBezTo>
                  <a:moveTo>
                    <a:pt x="1246209" y="564841"/>
                  </a:moveTo>
                  <a:cubicBezTo>
                    <a:pt x="1246209" y="573492"/>
                    <a:pt x="1253617" y="580833"/>
                    <a:pt x="1262348" y="580833"/>
                  </a:cubicBezTo>
                  <a:cubicBezTo>
                    <a:pt x="1271078" y="580833"/>
                    <a:pt x="1278486" y="574017"/>
                    <a:pt x="1278486" y="564841"/>
                  </a:cubicBezTo>
                  <a:cubicBezTo>
                    <a:pt x="1278486" y="556189"/>
                    <a:pt x="1271078" y="548849"/>
                    <a:pt x="1262348" y="548849"/>
                  </a:cubicBezTo>
                  <a:cubicBezTo>
                    <a:pt x="1253617" y="548849"/>
                    <a:pt x="1246209" y="556189"/>
                    <a:pt x="1246209" y="564841"/>
                  </a:cubicBezTo>
                  <a:moveTo>
                    <a:pt x="1246209" y="519093"/>
                  </a:moveTo>
                  <a:cubicBezTo>
                    <a:pt x="1246209" y="527744"/>
                    <a:pt x="1253617" y="535085"/>
                    <a:pt x="1262348" y="535085"/>
                  </a:cubicBezTo>
                  <a:cubicBezTo>
                    <a:pt x="1271078" y="535085"/>
                    <a:pt x="1278486" y="528268"/>
                    <a:pt x="1278486" y="519093"/>
                  </a:cubicBezTo>
                  <a:cubicBezTo>
                    <a:pt x="1278486" y="509917"/>
                    <a:pt x="1271078" y="503100"/>
                    <a:pt x="1262348" y="503100"/>
                  </a:cubicBezTo>
                  <a:cubicBezTo>
                    <a:pt x="1253617" y="503100"/>
                    <a:pt x="1246209" y="510441"/>
                    <a:pt x="1246209" y="519093"/>
                  </a:cubicBezTo>
                  <a:moveTo>
                    <a:pt x="1246209" y="473344"/>
                  </a:moveTo>
                  <a:cubicBezTo>
                    <a:pt x="1246209" y="481996"/>
                    <a:pt x="1253617" y="489337"/>
                    <a:pt x="1262348" y="489337"/>
                  </a:cubicBezTo>
                  <a:cubicBezTo>
                    <a:pt x="1271078" y="489337"/>
                    <a:pt x="1278486" y="482520"/>
                    <a:pt x="1278486" y="473344"/>
                  </a:cubicBezTo>
                  <a:cubicBezTo>
                    <a:pt x="1278486" y="464168"/>
                    <a:pt x="1271078" y="457352"/>
                    <a:pt x="1262348" y="457352"/>
                  </a:cubicBezTo>
                  <a:cubicBezTo>
                    <a:pt x="1253617" y="457352"/>
                    <a:pt x="1246209" y="464693"/>
                    <a:pt x="1246209" y="473344"/>
                  </a:cubicBezTo>
                  <a:moveTo>
                    <a:pt x="1246209" y="427596"/>
                  </a:moveTo>
                  <a:cubicBezTo>
                    <a:pt x="1246209" y="436247"/>
                    <a:pt x="1253617" y="443588"/>
                    <a:pt x="1262348" y="443588"/>
                  </a:cubicBezTo>
                  <a:cubicBezTo>
                    <a:pt x="1271078" y="443588"/>
                    <a:pt x="1278486" y="436772"/>
                    <a:pt x="1278486" y="427596"/>
                  </a:cubicBezTo>
                  <a:cubicBezTo>
                    <a:pt x="1278486" y="418944"/>
                    <a:pt x="1271078" y="411604"/>
                    <a:pt x="1262348" y="411604"/>
                  </a:cubicBezTo>
                  <a:cubicBezTo>
                    <a:pt x="1253617" y="411604"/>
                    <a:pt x="1246209" y="418944"/>
                    <a:pt x="1246209" y="427596"/>
                  </a:cubicBezTo>
                  <a:moveTo>
                    <a:pt x="1246209" y="381848"/>
                  </a:moveTo>
                  <a:cubicBezTo>
                    <a:pt x="1246209" y="390499"/>
                    <a:pt x="1253617" y="397840"/>
                    <a:pt x="1262348" y="397840"/>
                  </a:cubicBezTo>
                  <a:cubicBezTo>
                    <a:pt x="1271078" y="397840"/>
                    <a:pt x="1278486" y="391024"/>
                    <a:pt x="1278486" y="381848"/>
                  </a:cubicBezTo>
                  <a:cubicBezTo>
                    <a:pt x="1278486" y="372672"/>
                    <a:pt x="1271078" y="365855"/>
                    <a:pt x="1262348" y="365855"/>
                  </a:cubicBezTo>
                  <a:cubicBezTo>
                    <a:pt x="1253617" y="365855"/>
                    <a:pt x="1246209" y="373196"/>
                    <a:pt x="1246209" y="381848"/>
                  </a:cubicBezTo>
                  <a:moveTo>
                    <a:pt x="1246209" y="336099"/>
                  </a:moveTo>
                  <a:cubicBezTo>
                    <a:pt x="1246209" y="344751"/>
                    <a:pt x="1253617" y="352092"/>
                    <a:pt x="1262348" y="352092"/>
                  </a:cubicBezTo>
                  <a:cubicBezTo>
                    <a:pt x="1271078" y="352092"/>
                    <a:pt x="1278486" y="345275"/>
                    <a:pt x="1278486" y="336099"/>
                  </a:cubicBezTo>
                  <a:cubicBezTo>
                    <a:pt x="1278486" y="327448"/>
                    <a:pt x="1271078" y="320107"/>
                    <a:pt x="1262348" y="320107"/>
                  </a:cubicBezTo>
                  <a:cubicBezTo>
                    <a:pt x="1253617" y="320107"/>
                    <a:pt x="1246209" y="327448"/>
                    <a:pt x="1246209" y="336099"/>
                  </a:cubicBezTo>
                  <a:moveTo>
                    <a:pt x="1246209" y="290351"/>
                  </a:moveTo>
                  <a:cubicBezTo>
                    <a:pt x="1246209" y="299003"/>
                    <a:pt x="1253617" y="306343"/>
                    <a:pt x="1262348" y="306343"/>
                  </a:cubicBezTo>
                  <a:cubicBezTo>
                    <a:pt x="1271078" y="306343"/>
                    <a:pt x="1278486" y="299527"/>
                    <a:pt x="1278486" y="290351"/>
                  </a:cubicBezTo>
                  <a:cubicBezTo>
                    <a:pt x="1278486" y="281699"/>
                    <a:pt x="1271078" y="274359"/>
                    <a:pt x="1262348" y="274359"/>
                  </a:cubicBezTo>
                  <a:cubicBezTo>
                    <a:pt x="1253617" y="274359"/>
                    <a:pt x="1246209" y="281699"/>
                    <a:pt x="1246209" y="290351"/>
                  </a:cubicBezTo>
                  <a:moveTo>
                    <a:pt x="1246209" y="244734"/>
                  </a:moveTo>
                  <a:cubicBezTo>
                    <a:pt x="1246209" y="253385"/>
                    <a:pt x="1253617" y="260726"/>
                    <a:pt x="1262348" y="260726"/>
                  </a:cubicBezTo>
                  <a:cubicBezTo>
                    <a:pt x="1271078" y="260726"/>
                    <a:pt x="1278486" y="253910"/>
                    <a:pt x="1278486" y="244734"/>
                  </a:cubicBezTo>
                  <a:cubicBezTo>
                    <a:pt x="1278486" y="236082"/>
                    <a:pt x="1271078" y="228742"/>
                    <a:pt x="1262348" y="228742"/>
                  </a:cubicBezTo>
                  <a:cubicBezTo>
                    <a:pt x="1253617" y="228742"/>
                    <a:pt x="1246209" y="236082"/>
                    <a:pt x="1246209" y="244734"/>
                  </a:cubicBezTo>
                  <a:moveTo>
                    <a:pt x="1246209" y="198985"/>
                  </a:moveTo>
                  <a:cubicBezTo>
                    <a:pt x="1246209" y="207637"/>
                    <a:pt x="1253617" y="214978"/>
                    <a:pt x="1262348" y="214978"/>
                  </a:cubicBezTo>
                  <a:cubicBezTo>
                    <a:pt x="1271078" y="214978"/>
                    <a:pt x="1278486" y="208161"/>
                    <a:pt x="1278486" y="198985"/>
                  </a:cubicBezTo>
                  <a:cubicBezTo>
                    <a:pt x="1278486" y="189810"/>
                    <a:pt x="1271078" y="182993"/>
                    <a:pt x="1262348" y="182993"/>
                  </a:cubicBezTo>
                  <a:cubicBezTo>
                    <a:pt x="1253617" y="182993"/>
                    <a:pt x="1246209" y="190334"/>
                    <a:pt x="1246209" y="198985"/>
                  </a:cubicBezTo>
                  <a:moveTo>
                    <a:pt x="1246209" y="153237"/>
                  </a:moveTo>
                  <a:cubicBezTo>
                    <a:pt x="1246209" y="161889"/>
                    <a:pt x="1253617" y="169229"/>
                    <a:pt x="1262348" y="169229"/>
                  </a:cubicBezTo>
                  <a:cubicBezTo>
                    <a:pt x="1271078" y="169229"/>
                    <a:pt x="1278486" y="162413"/>
                    <a:pt x="1278486" y="153237"/>
                  </a:cubicBezTo>
                  <a:cubicBezTo>
                    <a:pt x="1278486" y="144061"/>
                    <a:pt x="1271078" y="137245"/>
                    <a:pt x="1262348" y="137245"/>
                  </a:cubicBezTo>
                  <a:cubicBezTo>
                    <a:pt x="1253617" y="137245"/>
                    <a:pt x="1246209" y="144586"/>
                    <a:pt x="1246209" y="153237"/>
                  </a:cubicBezTo>
                  <a:moveTo>
                    <a:pt x="1246209" y="107489"/>
                  </a:moveTo>
                  <a:cubicBezTo>
                    <a:pt x="1246209" y="116140"/>
                    <a:pt x="1253617" y="123481"/>
                    <a:pt x="1262348" y="123481"/>
                  </a:cubicBezTo>
                  <a:cubicBezTo>
                    <a:pt x="1271078" y="123481"/>
                    <a:pt x="1278486" y="116665"/>
                    <a:pt x="1278486" y="107489"/>
                  </a:cubicBezTo>
                  <a:cubicBezTo>
                    <a:pt x="1278486" y="98837"/>
                    <a:pt x="1271078" y="91497"/>
                    <a:pt x="1262348" y="91497"/>
                  </a:cubicBezTo>
                  <a:cubicBezTo>
                    <a:pt x="1253617" y="91497"/>
                    <a:pt x="1246209" y="98837"/>
                    <a:pt x="1246209" y="107489"/>
                  </a:cubicBezTo>
                  <a:moveTo>
                    <a:pt x="1246209" y="61741"/>
                  </a:moveTo>
                  <a:cubicBezTo>
                    <a:pt x="1246209" y="70392"/>
                    <a:pt x="1253617" y="77733"/>
                    <a:pt x="1262348" y="77733"/>
                  </a:cubicBezTo>
                  <a:cubicBezTo>
                    <a:pt x="1271078" y="77733"/>
                    <a:pt x="1278486" y="70916"/>
                    <a:pt x="1278486" y="61741"/>
                  </a:cubicBezTo>
                  <a:cubicBezTo>
                    <a:pt x="1278486" y="52565"/>
                    <a:pt x="1271078" y="45748"/>
                    <a:pt x="1262348" y="45748"/>
                  </a:cubicBezTo>
                  <a:cubicBezTo>
                    <a:pt x="1253617" y="45748"/>
                    <a:pt x="1246209" y="53089"/>
                    <a:pt x="1246209" y="61741"/>
                  </a:cubicBezTo>
                  <a:moveTo>
                    <a:pt x="1246209" y="15992"/>
                  </a:moveTo>
                  <a:cubicBezTo>
                    <a:pt x="1246209" y="24644"/>
                    <a:pt x="1253617" y="31984"/>
                    <a:pt x="1262348" y="31984"/>
                  </a:cubicBezTo>
                  <a:cubicBezTo>
                    <a:pt x="1271078" y="31984"/>
                    <a:pt x="1278486" y="25168"/>
                    <a:pt x="1278486" y="15992"/>
                  </a:cubicBezTo>
                  <a:cubicBezTo>
                    <a:pt x="1278486" y="7341"/>
                    <a:pt x="1271078" y="0"/>
                    <a:pt x="1262348" y="0"/>
                  </a:cubicBezTo>
                  <a:cubicBezTo>
                    <a:pt x="1253617" y="0"/>
                    <a:pt x="1246209" y="7341"/>
                    <a:pt x="1246209" y="15992"/>
                  </a:cubicBezTo>
                  <a:moveTo>
                    <a:pt x="1246209" y="1022324"/>
                  </a:moveTo>
                  <a:cubicBezTo>
                    <a:pt x="1246209" y="1030976"/>
                    <a:pt x="1253617" y="1038316"/>
                    <a:pt x="1262348" y="1038316"/>
                  </a:cubicBezTo>
                  <a:cubicBezTo>
                    <a:pt x="1271078" y="1038316"/>
                    <a:pt x="1278486" y="1031500"/>
                    <a:pt x="1278486" y="1022324"/>
                  </a:cubicBezTo>
                  <a:cubicBezTo>
                    <a:pt x="1278486" y="1013148"/>
                    <a:pt x="1271078" y="1006332"/>
                    <a:pt x="1262348" y="1006332"/>
                  </a:cubicBezTo>
                  <a:cubicBezTo>
                    <a:pt x="1253617" y="1006332"/>
                    <a:pt x="1246209" y="1013672"/>
                    <a:pt x="1246209" y="1022324"/>
                  </a:cubicBezTo>
                  <a:moveTo>
                    <a:pt x="1246209" y="976576"/>
                  </a:moveTo>
                  <a:cubicBezTo>
                    <a:pt x="1246209" y="985227"/>
                    <a:pt x="1253617" y="992568"/>
                    <a:pt x="1262348" y="992568"/>
                  </a:cubicBezTo>
                  <a:cubicBezTo>
                    <a:pt x="1271078" y="992568"/>
                    <a:pt x="1278486" y="985752"/>
                    <a:pt x="1278486" y="976576"/>
                  </a:cubicBezTo>
                  <a:cubicBezTo>
                    <a:pt x="1278486" y="967924"/>
                    <a:pt x="1271078" y="960583"/>
                    <a:pt x="1262348" y="960583"/>
                  </a:cubicBezTo>
                  <a:cubicBezTo>
                    <a:pt x="1253617" y="960583"/>
                    <a:pt x="1246209" y="967924"/>
                    <a:pt x="1246209" y="976576"/>
                  </a:cubicBezTo>
                  <a:moveTo>
                    <a:pt x="1246209" y="930827"/>
                  </a:moveTo>
                  <a:cubicBezTo>
                    <a:pt x="1246209" y="939479"/>
                    <a:pt x="1253617" y="946820"/>
                    <a:pt x="1262348" y="946820"/>
                  </a:cubicBezTo>
                  <a:cubicBezTo>
                    <a:pt x="1271078" y="946820"/>
                    <a:pt x="1278486" y="940003"/>
                    <a:pt x="1278486" y="930827"/>
                  </a:cubicBezTo>
                  <a:cubicBezTo>
                    <a:pt x="1278486" y="921651"/>
                    <a:pt x="1271078" y="914835"/>
                    <a:pt x="1262348" y="914835"/>
                  </a:cubicBezTo>
                  <a:cubicBezTo>
                    <a:pt x="1253617" y="914835"/>
                    <a:pt x="1246209" y="922176"/>
                    <a:pt x="1246209" y="930827"/>
                  </a:cubicBezTo>
                  <a:moveTo>
                    <a:pt x="1246209" y="885079"/>
                  </a:moveTo>
                  <a:cubicBezTo>
                    <a:pt x="1246209" y="893731"/>
                    <a:pt x="1253617" y="901071"/>
                    <a:pt x="1262348" y="901071"/>
                  </a:cubicBezTo>
                  <a:cubicBezTo>
                    <a:pt x="1271078" y="901071"/>
                    <a:pt x="1278486" y="894255"/>
                    <a:pt x="1278486" y="885079"/>
                  </a:cubicBezTo>
                  <a:cubicBezTo>
                    <a:pt x="1278486" y="876428"/>
                    <a:pt x="1271078" y="869087"/>
                    <a:pt x="1262348" y="869087"/>
                  </a:cubicBezTo>
                  <a:cubicBezTo>
                    <a:pt x="1253617" y="869087"/>
                    <a:pt x="1246209" y="876428"/>
                    <a:pt x="1246209" y="885079"/>
                  </a:cubicBezTo>
                  <a:moveTo>
                    <a:pt x="1246209" y="839331"/>
                  </a:moveTo>
                  <a:cubicBezTo>
                    <a:pt x="1246209" y="847982"/>
                    <a:pt x="1253617" y="855323"/>
                    <a:pt x="1262348" y="855323"/>
                  </a:cubicBezTo>
                  <a:cubicBezTo>
                    <a:pt x="1271078" y="855323"/>
                    <a:pt x="1278486" y="848507"/>
                    <a:pt x="1278486" y="839331"/>
                  </a:cubicBezTo>
                  <a:cubicBezTo>
                    <a:pt x="1278486" y="830155"/>
                    <a:pt x="1271078" y="823339"/>
                    <a:pt x="1262348" y="823339"/>
                  </a:cubicBezTo>
                  <a:cubicBezTo>
                    <a:pt x="1253617" y="823339"/>
                    <a:pt x="1246209" y="830679"/>
                    <a:pt x="1246209" y="839331"/>
                  </a:cubicBezTo>
                  <a:moveTo>
                    <a:pt x="1246209" y="793582"/>
                  </a:moveTo>
                  <a:cubicBezTo>
                    <a:pt x="1246209" y="802234"/>
                    <a:pt x="1253617" y="809575"/>
                    <a:pt x="1262348" y="809575"/>
                  </a:cubicBezTo>
                  <a:cubicBezTo>
                    <a:pt x="1271078" y="809575"/>
                    <a:pt x="1278486" y="802758"/>
                    <a:pt x="1278486" y="793582"/>
                  </a:cubicBezTo>
                  <a:cubicBezTo>
                    <a:pt x="1278486" y="784931"/>
                    <a:pt x="1271078" y="777590"/>
                    <a:pt x="1262348" y="777590"/>
                  </a:cubicBezTo>
                  <a:cubicBezTo>
                    <a:pt x="1253617" y="777590"/>
                    <a:pt x="1246209" y="784931"/>
                    <a:pt x="1246209" y="793582"/>
                  </a:cubicBezTo>
                  <a:moveTo>
                    <a:pt x="1246209" y="747834"/>
                  </a:moveTo>
                  <a:cubicBezTo>
                    <a:pt x="1246209" y="756486"/>
                    <a:pt x="1253617" y="763826"/>
                    <a:pt x="1262348" y="763826"/>
                  </a:cubicBezTo>
                  <a:cubicBezTo>
                    <a:pt x="1271078" y="763826"/>
                    <a:pt x="1278486" y="757010"/>
                    <a:pt x="1278486" y="747834"/>
                  </a:cubicBezTo>
                  <a:cubicBezTo>
                    <a:pt x="1278486" y="739183"/>
                    <a:pt x="1271078" y="731842"/>
                    <a:pt x="1262348" y="731842"/>
                  </a:cubicBezTo>
                  <a:cubicBezTo>
                    <a:pt x="1253617" y="731842"/>
                    <a:pt x="1246209" y="739183"/>
                    <a:pt x="1246209" y="747834"/>
                  </a:cubicBezTo>
                  <a:moveTo>
                    <a:pt x="1246209" y="702217"/>
                  </a:moveTo>
                  <a:cubicBezTo>
                    <a:pt x="1246209" y="710868"/>
                    <a:pt x="1253617" y="718209"/>
                    <a:pt x="1262348" y="718209"/>
                  </a:cubicBezTo>
                  <a:cubicBezTo>
                    <a:pt x="1271078" y="718209"/>
                    <a:pt x="1278486" y="711393"/>
                    <a:pt x="1278486" y="702217"/>
                  </a:cubicBezTo>
                  <a:cubicBezTo>
                    <a:pt x="1278486" y="693041"/>
                    <a:pt x="1271078" y="686225"/>
                    <a:pt x="1262348" y="686225"/>
                  </a:cubicBezTo>
                  <a:cubicBezTo>
                    <a:pt x="1253617" y="686225"/>
                    <a:pt x="1246209" y="693565"/>
                    <a:pt x="1246209" y="702217"/>
                  </a:cubicBezTo>
                  <a:moveTo>
                    <a:pt x="1246209" y="656469"/>
                  </a:moveTo>
                  <a:cubicBezTo>
                    <a:pt x="1246209" y="665120"/>
                    <a:pt x="1253617" y="672461"/>
                    <a:pt x="1262348" y="672461"/>
                  </a:cubicBezTo>
                  <a:cubicBezTo>
                    <a:pt x="1271078" y="672461"/>
                    <a:pt x="1278486" y="665644"/>
                    <a:pt x="1278486" y="656469"/>
                  </a:cubicBezTo>
                  <a:cubicBezTo>
                    <a:pt x="1278486" y="647817"/>
                    <a:pt x="1271078" y="640476"/>
                    <a:pt x="1262348" y="640476"/>
                  </a:cubicBezTo>
                  <a:cubicBezTo>
                    <a:pt x="1253617" y="640476"/>
                    <a:pt x="1246209" y="647817"/>
                    <a:pt x="1246209" y="656469"/>
                  </a:cubicBezTo>
                  <a:moveTo>
                    <a:pt x="1200176" y="610589"/>
                  </a:moveTo>
                  <a:cubicBezTo>
                    <a:pt x="1200176" y="619241"/>
                    <a:pt x="1207584" y="626581"/>
                    <a:pt x="1216314" y="626581"/>
                  </a:cubicBezTo>
                  <a:cubicBezTo>
                    <a:pt x="1225045" y="626581"/>
                    <a:pt x="1232452" y="619765"/>
                    <a:pt x="1232452" y="610589"/>
                  </a:cubicBezTo>
                  <a:cubicBezTo>
                    <a:pt x="1232452" y="601413"/>
                    <a:pt x="1225045" y="594597"/>
                    <a:pt x="1216314" y="594597"/>
                  </a:cubicBezTo>
                  <a:cubicBezTo>
                    <a:pt x="1207584" y="594597"/>
                    <a:pt x="1200176" y="601938"/>
                    <a:pt x="1200176" y="610589"/>
                  </a:cubicBezTo>
                  <a:moveTo>
                    <a:pt x="1200176" y="564841"/>
                  </a:moveTo>
                  <a:cubicBezTo>
                    <a:pt x="1200176" y="573492"/>
                    <a:pt x="1207584" y="580833"/>
                    <a:pt x="1216314" y="580833"/>
                  </a:cubicBezTo>
                  <a:cubicBezTo>
                    <a:pt x="1225045" y="580833"/>
                    <a:pt x="1232452" y="574017"/>
                    <a:pt x="1232452" y="564841"/>
                  </a:cubicBezTo>
                  <a:cubicBezTo>
                    <a:pt x="1232452" y="556189"/>
                    <a:pt x="1225045" y="548849"/>
                    <a:pt x="1216314" y="548849"/>
                  </a:cubicBezTo>
                  <a:cubicBezTo>
                    <a:pt x="1207584" y="548849"/>
                    <a:pt x="1200176" y="556189"/>
                    <a:pt x="1200176" y="564841"/>
                  </a:cubicBezTo>
                  <a:moveTo>
                    <a:pt x="1200176" y="519093"/>
                  </a:moveTo>
                  <a:cubicBezTo>
                    <a:pt x="1200176" y="527744"/>
                    <a:pt x="1207584" y="535085"/>
                    <a:pt x="1216314" y="535085"/>
                  </a:cubicBezTo>
                  <a:cubicBezTo>
                    <a:pt x="1225045" y="535085"/>
                    <a:pt x="1232452" y="528268"/>
                    <a:pt x="1232452" y="519093"/>
                  </a:cubicBezTo>
                  <a:cubicBezTo>
                    <a:pt x="1232452" y="509917"/>
                    <a:pt x="1225045" y="503100"/>
                    <a:pt x="1216314" y="503100"/>
                  </a:cubicBezTo>
                  <a:cubicBezTo>
                    <a:pt x="1207584" y="503100"/>
                    <a:pt x="1200176" y="510441"/>
                    <a:pt x="1200176" y="519093"/>
                  </a:cubicBezTo>
                  <a:moveTo>
                    <a:pt x="1200176" y="473344"/>
                  </a:moveTo>
                  <a:cubicBezTo>
                    <a:pt x="1200176" y="481996"/>
                    <a:pt x="1207584" y="489337"/>
                    <a:pt x="1216314" y="489337"/>
                  </a:cubicBezTo>
                  <a:cubicBezTo>
                    <a:pt x="1225045" y="489337"/>
                    <a:pt x="1232452" y="482520"/>
                    <a:pt x="1232452" y="473344"/>
                  </a:cubicBezTo>
                  <a:cubicBezTo>
                    <a:pt x="1232452" y="464168"/>
                    <a:pt x="1225045" y="457352"/>
                    <a:pt x="1216314" y="457352"/>
                  </a:cubicBezTo>
                  <a:cubicBezTo>
                    <a:pt x="1207584" y="457352"/>
                    <a:pt x="1200176" y="464693"/>
                    <a:pt x="1200176" y="473344"/>
                  </a:cubicBezTo>
                  <a:moveTo>
                    <a:pt x="1200176" y="427596"/>
                  </a:moveTo>
                  <a:cubicBezTo>
                    <a:pt x="1200176" y="436247"/>
                    <a:pt x="1207584" y="443588"/>
                    <a:pt x="1216314" y="443588"/>
                  </a:cubicBezTo>
                  <a:cubicBezTo>
                    <a:pt x="1225045" y="443588"/>
                    <a:pt x="1232452" y="436772"/>
                    <a:pt x="1232452" y="427596"/>
                  </a:cubicBezTo>
                  <a:cubicBezTo>
                    <a:pt x="1232452" y="418944"/>
                    <a:pt x="1225045" y="411604"/>
                    <a:pt x="1216314" y="411604"/>
                  </a:cubicBezTo>
                  <a:cubicBezTo>
                    <a:pt x="1207584" y="411604"/>
                    <a:pt x="1200176" y="418944"/>
                    <a:pt x="1200176" y="427596"/>
                  </a:cubicBezTo>
                  <a:moveTo>
                    <a:pt x="1200176" y="381848"/>
                  </a:moveTo>
                  <a:cubicBezTo>
                    <a:pt x="1200176" y="390499"/>
                    <a:pt x="1207584" y="397840"/>
                    <a:pt x="1216314" y="397840"/>
                  </a:cubicBezTo>
                  <a:cubicBezTo>
                    <a:pt x="1225045" y="397840"/>
                    <a:pt x="1232452" y="391024"/>
                    <a:pt x="1232452" y="381848"/>
                  </a:cubicBezTo>
                  <a:cubicBezTo>
                    <a:pt x="1232452" y="372672"/>
                    <a:pt x="1225045" y="365855"/>
                    <a:pt x="1216314" y="365855"/>
                  </a:cubicBezTo>
                  <a:cubicBezTo>
                    <a:pt x="1207584" y="365855"/>
                    <a:pt x="1200176" y="373196"/>
                    <a:pt x="1200176" y="381848"/>
                  </a:cubicBezTo>
                  <a:moveTo>
                    <a:pt x="1200176" y="336099"/>
                  </a:moveTo>
                  <a:cubicBezTo>
                    <a:pt x="1200176" y="344751"/>
                    <a:pt x="1207584" y="352092"/>
                    <a:pt x="1216314" y="352092"/>
                  </a:cubicBezTo>
                  <a:cubicBezTo>
                    <a:pt x="1225045" y="352092"/>
                    <a:pt x="1232452" y="345275"/>
                    <a:pt x="1232452" y="336099"/>
                  </a:cubicBezTo>
                  <a:cubicBezTo>
                    <a:pt x="1232452" y="327448"/>
                    <a:pt x="1225045" y="320107"/>
                    <a:pt x="1216314" y="320107"/>
                  </a:cubicBezTo>
                  <a:cubicBezTo>
                    <a:pt x="1207584" y="320107"/>
                    <a:pt x="1200176" y="327448"/>
                    <a:pt x="1200176" y="336099"/>
                  </a:cubicBezTo>
                  <a:moveTo>
                    <a:pt x="1200176" y="290351"/>
                  </a:moveTo>
                  <a:cubicBezTo>
                    <a:pt x="1200176" y="299003"/>
                    <a:pt x="1207584" y="306343"/>
                    <a:pt x="1216314" y="306343"/>
                  </a:cubicBezTo>
                  <a:cubicBezTo>
                    <a:pt x="1225045" y="306343"/>
                    <a:pt x="1232452" y="299527"/>
                    <a:pt x="1232452" y="290351"/>
                  </a:cubicBezTo>
                  <a:cubicBezTo>
                    <a:pt x="1232452" y="281699"/>
                    <a:pt x="1225045" y="274359"/>
                    <a:pt x="1216314" y="274359"/>
                  </a:cubicBezTo>
                  <a:cubicBezTo>
                    <a:pt x="1207584" y="274359"/>
                    <a:pt x="1200176" y="281699"/>
                    <a:pt x="1200176" y="290351"/>
                  </a:cubicBezTo>
                  <a:moveTo>
                    <a:pt x="1200176" y="244734"/>
                  </a:moveTo>
                  <a:cubicBezTo>
                    <a:pt x="1200176" y="253385"/>
                    <a:pt x="1207584" y="260726"/>
                    <a:pt x="1216314" y="260726"/>
                  </a:cubicBezTo>
                  <a:cubicBezTo>
                    <a:pt x="1225045" y="260726"/>
                    <a:pt x="1232452" y="253910"/>
                    <a:pt x="1232452" y="244734"/>
                  </a:cubicBezTo>
                  <a:cubicBezTo>
                    <a:pt x="1232452" y="236082"/>
                    <a:pt x="1225045" y="228742"/>
                    <a:pt x="1216314" y="228742"/>
                  </a:cubicBezTo>
                  <a:cubicBezTo>
                    <a:pt x="1207584" y="228742"/>
                    <a:pt x="1200176" y="236082"/>
                    <a:pt x="1200176" y="244734"/>
                  </a:cubicBezTo>
                  <a:moveTo>
                    <a:pt x="1200176" y="198985"/>
                  </a:moveTo>
                  <a:cubicBezTo>
                    <a:pt x="1200176" y="207637"/>
                    <a:pt x="1207584" y="214978"/>
                    <a:pt x="1216314" y="214978"/>
                  </a:cubicBezTo>
                  <a:cubicBezTo>
                    <a:pt x="1225045" y="214978"/>
                    <a:pt x="1232452" y="208161"/>
                    <a:pt x="1232452" y="198985"/>
                  </a:cubicBezTo>
                  <a:cubicBezTo>
                    <a:pt x="1232452" y="189810"/>
                    <a:pt x="1225045" y="182993"/>
                    <a:pt x="1216314" y="182993"/>
                  </a:cubicBezTo>
                  <a:cubicBezTo>
                    <a:pt x="1207584" y="182993"/>
                    <a:pt x="1200176" y="190334"/>
                    <a:pt x="1200176" y="198985"/>
                  </a:cubicBezTo>
                  <a:moveTo>
                    <a:pt x="1200176" y="153237"/>
                  </a:moveTo>
                  <a:cubicBezTo>
                    <a:pt x="1200176" y="161889"/>
                    <a:pt x="1207584" y="169229"/>
                    <a:pt x="1216314" y="169229"/>
                  </a:cubicBezTo>
                  <a:cubicBezTo>
                    <a:pt x="1225045" y="169229"/>
                    <a:pt x="1232452" y="162413"/>
                    <a:pt x="1232452" y="153237"/>
                  </a:cubicBezTo>
                  <a:cubicBezTo>
                    <a:pt x="1232452" y="144061"/>
                    <a:pt x="1225045" y="137245"/>
                    <a:pt x="1216314" y="137245"/>
                  </a:cubicBezTo>
                  <a:cubicBezTo>
                    <a:pt x="1207584" y="137245"/>
                    <a:pt x="1200176" y="144586"/>
                    <a:pt x="1200176" y="153237"/>
                  </a:cubicBezTo>
                  <a:moveTo>
                    <a:pt x="1200176" y="107489"/>
                  </a:moveTo>
                  <a:cubicBezTo>
                    <a:pt x="1200176" y="116140"/>
                    <a:pt x="1207584" y="123481"/>
                    <a:pt x="1216314" y="123481"/>
                  </a:cubicBezTo>
                  <a:cubicBezTo>
                    <a:pt x="1225045" y="123481"/>
                    <a:pt x="1232452" y="116665"/>
                    <a:pt x="1232452" y="107489"/>
                  </a:cubicBezTo>
                  <a:cubicBezTo>
                    <a:pt x="1232452" y="98837"/>
                    <a:pt x="1225045" y="91497"/>
                    <a:pt x="1216314" y="91497"/>
                  </a:cubicBezTo>
                  <a:cubicBezTo>
                    <a:pt x="1207584" y="91497"/>
                    <a:pt x="1200176" y="98837"/>
                    <a:pt x="1200176" y="107489"/>
                  </a:cubicBezTo>
                  <a:moveTo>
                    <a:pt x="1200176" y="61741"/>
                  </a:moveTo>
                  <a:cubicBezTo>
                    <a:pt x="1200176" y="70392"/>
                    <a:pt x="1207584" y="77733"/>
                    <a:pt x="1216314" y="77733"/>
                  </a:cubicBezTo>
                  <a:cubicBezTo>
                    <a:pt x="1225045" y="77733"/>
                    <a:pt x="1232452" y="70916"/>
                    <a:pt x="1232452" y="61741"/>
                  </a:cubicBezTo>
                  <a:cubicBezTo>
                    <a:pt x="1232452" y="52565"/>
                    <a:pt x="1225045" y="45748"/>
                    <a:pt x="1216314" y="45748"/>
                  </a:cubicBezTo>
                  <a:cubicBezTo>
                    <a:pt x="1207584" y="45748"/>
                    <a:pt x="1200176" y="53089"/>
                    <a:pt x="1200176" y="61741"/>
                  </a:cubicBezTo>
                  <a:moveTo>
                    <a:pt x="1200176" y="15992"/>
                  </a:moveTo>
                  <a:cubicBezTo>
                    <a:pt x="1200176" y="24644"/>
                    <a:pt x="1207584" y="31984"/>
                    <a:pt x="1216314" y="31984"/>
                  </a:cubicBezTo>
                  <a:cubicBezTo>
                    <a:pt x="1225045" y="31984"/>
                    <a:pt x="1232452" y="25168"/>
                    <a:pt x="1232452" y="15992"/>
                  </a:cubicBezTo>
                  <a:cubicBezTo>
                    <a:pt x="1232452" y="7341"/>
                    <a:pt x="1225045" y="0"/>
                    <a:pt x="1216314" y="0"/>
                  </a:cubicBezTo>
                  <a:cubicBezTo>
                    <a:pt x="1207584" y="0"/>
                    <a:pt x="1200176" y="7341"/>
                    <a:pt x="1200176" y="15992"/>
                  </a:cubicBezTo>
                  <a:moveTo>
                    <a:pt x="1200176" y="1022324"/>
                  </a:moveTo>
                  <a:cubicBezTo>
                    <a:pt x="1200176" y="1030976"/>
                    <a:pt x="1207584" y="1038316"/>
                    <a:pt x="1216314" y="1038316"/>
                  </a:cubicBezTo>
                  <a:cubicBezTo>
                    <a:pt x="1225045" y="1038316"/>
                    <a:pt x="1232452" y="1031500"/>
                    <a:pt x="1232452" y="1022324"/>
                  </a:cubicBezTo>
                  <a:cubicBezTo>
                    <a:pt x="1232452" y="1013148"/>
                    <a:pt x="1225045" y="1006332"/>
                    <a:pt x="1216314" y="1006332"/>
                  </a:cubicBezTo>
                  <a:cubicBezTo>
                    <a:pt x="1207584" y="1006332"/>
                    <a:pt x="1200176" y="1013672"/>
                    <a:pt x="1200176" y="1022324"/>
                  </a:cubicBezTo>
                  <a:moveTo>
                    <a:pt x="1200176" y="976576"/>
                  </a:moveTo>
                  <a:cubicBezTo>
                    <a:pt x="1200176" y="985227"/>
                    <a:pt x="1207584" y="992568"/>
                    <a:pt x="1216314" y="992568"/>
                  </a:cubicBezTo>
                  <a:cubicBezTo>
                    <a:pt x="1225045" y="992568"/>
                    <a:pt x="1232452" y="985752"/>
                    <a:pt x="1232452" y="976576"/>
                  </a:cubicBezTo>
                  <a:cubicBezTo>
                    <a:pt x="1232452" y="967924"/>
                    <a:pt x="1225045" y="960583"/>
                    <a:pt x="1216314" y="960583"/>
                  </a:cubicBezTo>
                  <a:cubicBezTo>
                    <a:pt x="1207584" y="960583"/>
                    <a:pt x="1200176" y="967924"/>
                    <a:pt x="1200176" y="976576"/>
                  </a:cubicBezTo>
                  <a:moveTo>
                    <a:pt x="1200176" y="930827"/>
                  </a:moveTo>
                  <a:cubicBezTo>
                    <a:pt x="1200176" y="939479"/>
                    <a:pt x="1207584" y="946820"/>
                    <a:pt x="1216314" y="946820"/>
                  </a:cubicBezTo>
                  <a:cubicBezTo>
                    <a:pt x="1225045" y="946820"/>
                    <a:pt x="1232452" y="940003"/>
                    <a:pt x="1232452" y="930827"/>
                  </a:cubicBezTo>
                  <a:cubicBezTo>
                    <a:pt x="1232452" y="921651"/>
                    <a:pt x="1225045" y="914835"/>
                    <a:pt x="1216314" y="914835"/>
                  </a:cubicBezTo>
                  <a:cubicBezTo>
                    <a:pt x="1207584" y="914835"/>
                    <a:pt x="1200176" y="922176"/>
                    <a:pt x="1200176" y="930827"/>
                  </a:cubicBezTo>
                  <a:moveTo>
                    <a:pt x="1200176" y="885079"/>
                  </a:moveTo>
                  <a:cubicBezTo>
                    <a:pt x="1200176" y="893731"/>
                    <a:pt x="1207584" y="901071"/>
                    <a:pt x="1216314" y="901071"/>
                  </a:cubicBezTo>
                  <a:cubicBezTo>
                    <a:pt x="1225045" y="901071"/>
                    <a:pt x="1232452" y="894255"/>
                    <a:pt x="1232452" y="885079"/>
                  </a:cubicBezTo>
                  <a:cubicBezTo>
                    <a:pt x="1232452" y="876428"/>
                    <a:pt x="1225045" y="869087"/>
                    <a:pt x="1216314" y="869087"/>
                  </a:cubicBezTo>
                  <a:cubicBezTo>
                    <a:pt x="1207584" y="869087"/>
                    <a:pt x="1200176" y="876428"/>
                    <a:pt x="1200176" y="885079"/>
                  </a:cubicBezTo>
                  <a:moveTo>
                    <a:pt x="1200176" y="839331"/>
                  </a:moveTo>
                  <a:cubicBezTo>
                    <a:pt x="1200176" y="847982"/>
                    <a:pt x="1207584" y="855323"/>
                    <a:pt x="1216314" y="855323"/>
                  </a:cubicBezTo>
                  <a:cubicBezTo>
                    <a:pt x="1225045" y="855323"/>
                    <a:pt x="1232452" y="848507"/>
                    <a:pt x="1232452" y="839331"/>
                  </a:cubicBezTo>
                  <a:cubicBezTo>
                    <a:pt x="1232452" y="830155"/>
                    <a:pt x="1225045" y="823339"/>
                    <a:pt x="1216314" y="823339"/>
                  </a:cubicBezTo>
                  <a:cubicBezTo>
                    <a:pt x="1207584" y="823339"/>
                    <a:pt x="1200176" y="830679"/>
                    <a:pt x="1200176" y="839331"/>
                  </a:cubicBezTo>
                  <a:moveTo>
                    <a:pt x="1200176" y="793582"/>
                  </a:moveTo>
                  <a:cubicBezTo>
                    <a:pt x="1200176" y="802234"/>
                    <a:pt x="1207584" y="809575"/>
                    <a:pt x="1216314" y="809575"/>
                  </a:cubicBezTo>
                  <a:cubicBezTo>
                    <a:pt x="1225045" y="809575"/>
                    <a:pt x="1232452" y="802758"/>
                    <a:pt x="1232452" y="793582"/>
                  </a:cubicBezTo>
                  <a:cubicBezTo>
                    <a:pt x="1232452" y="784931"/>
                    <a:pt x="1225045" y="777590"/>
                    <a:pt x="1216314" y="777590"/>
                  </a:cubicBezTo>
                  <a:cubicBezTo>
                    <a:pt x="1207584" y="777590"/>
                    <a:pt x="1200176" y="784931"/>
                    <a:pt x="1200176" y="793582"/>
                  </a:cubicBezTo>
                  <a:moveTo>
                    <a:pt x="1200176" y="747834"/>
                  </a:moveTo>
                  <a:cubicBezTo>
                    <a:pt x="1200176" y="756486"/>
                    <a:pt x="1207584" y="763826"/>
                    <a:pt x="1216314" y="763826"/>
                  </a:cubicBezTo>
                  <a:cubicBezTo>
                    <a:pt x="1225045" y="763826"/>
                    <a:pt x="1232452" y="757010"/>
                    <a:pt x="1232452" y="747834"/>
                  </a:cubicBezTo>
                  <a:cubicBezTo>
                    <a:pt x="1232452" y="739183"/>
                    <a:pt x="1225045" y="731842"/>
                    <a:pt x="1216314" y="731842"/>
                  </a:cubicBezTo>
                  <a:cubicBezTo>
                    <a:pt x="1207584" y="731842"/>
                    <a:pt x="1200176" y="739183"/>
                    <a:pt x="1200176" y="747834"/>
                  </a:cubicBezTo>
                  <a:moveTo>
                    <a:pt x="1200176" y="702217"/>
                  </a:moveTo>
                  <a:cubicBezTo>
                    <a:pt x="1200176" y="710868"/>
                    <a:pt x="1207584" y="718209"/>
                    <a:pt x="1216314" y="718209"/>
                  </a:cubicBezTo>
                  <a:cubicBezTo>
                    <a:pt x="1225045" y="718209"/>
                    <a:pt x="1232452" y="711393"/>
                    <a:pt x="1232452" y="702217"/>
                  </a:cubicBezTo>
                  <a:cubicBezTo>
                    <a:pt x="1232452" y="693041"/>
                    <a:pt x="1225045" y="686225"/>
                    <a:pt x="1216314" y="686225"/>
                  </a:cubicBezTo>
                  <a:cubicBezTo>
                    <a:pt x="1207584" y="686225"/>
                    <a:pt x="1200176" y="693565"/>
                    <a:pt x="1200176" y="702217"/>
                  </a:cubicBezTo>
                  <a:moveTo>
                    <a:pt x="1200176" y="656469"/>
                  </a:moveTo>
                  <a:cubicBezTo>
                    <a:pt x="1200176" y="665120"/>
                    <a:pt x="1207584" y="672461"/>
                    <a:pt x="1216314" y="672461"/>
                  </a:cubicBezTo>
                  <a:cubicBezTo>
                    <a:pt x="1225045" y="672461"/>
                    <a:pt x="1232452" y="665644"/>
                    <a:pt x="1232452" y="656469"/>
                  </a:cubicBezTo>
                  <a:cubicBezTo>
                    <a:pt x="1232452" y="647817"/>
                    <a:pt x="1225045" y="640476"/>
                    <a:pt x="1216314" y="640476"/>
                  </a:cubicBezTo>
                  <a:cubicBezTo>
                    <a:pt x="1207584" y="640476"/>
                    <a:pt x="1200176" y="647817"/>
                    <a:pt x="1200176" y="656469"/>
                  </a:cubicBezTo>
                  <a:moveTo>
                    <a:pt x="1154010" y="610589"/>
                  </a:moveTo>
                  <a:cubicBezTo>
                    <a:pt x="1154010" y="619241"/>
                    <a:pt x="1161418" y="626581"/>
                    <a:pt x="1170148" y="626581"/>
                  </a:cubicBezTo>
                  <a:cubicBezTo>
                    <a:pt x="1178879" y="626581"/>
                    <a:pt x="1186287" y="619765"/>
                    <a:pt x="1186287" y="610589"/>
                  </a:cubicBezTo>
                  <a:cubicBezTo>
                    <a:pt x="1186287" y="601413"/>
                    <a:pt x="1178879" y="594597"/>
                    <a:pt x="1170148" y="594597"/>
                  </a:cubicBezTo>
                  <a:cubicBezTo>
                    <a:pt x="1161418" y="594597"/>
                    <a:pt x="1154010" y="601938"/>
                    <a:pt x="1154010" y="610589"/>
                  </a:cubicBezTo>
                  <a:moveTo>
                    <a:pt x="1154010" y="564841"/>
                  </a:moveTo>
                  <a:cubicBezTo>
                    <a:pt x="1154010" y="573492"/>
                    <a:pt x="1161418" y="580833"/>
                    <a:pt x="1170148" y="580833"/>
                  </a:cubicBezTo>
                  <a:cubicBezTo>
                    <a:pt x="1178879" y="580833"/>
                    <a:pt x="1186287" y="574017"/>
                    <a:pt x="1186287" y="564841"/>
                  </a:cubicBezTo>
                  <a:cubicBezTo>
                    <a:pt x="1186287" y="556189"/>
                    <a:pt x="1178879" y="548849"/>
                    <a:pt x="1170148" y="548849"/>
                  </a:cubicBezTo>
                  <a:cubicBezTo>
                    <a:pt x="1161418" y="548849"/>
                    <a:pt x="1154010" y="556189"/>
                    <a:pt x="1154010" y="564841"/>
                  </a:cubicBezTo>
                  <a:moveTo>
                    <a:pt x="1154010" y="519093"/>
                  </a:moveTo>
                  <a:cubicBezTo>
                    <a:pt x="1154010" y="527744"/>
                    <a:pt x="1161418" y="535085"/>
                    <a:pt x="1170148" y="535085"/>
                  </a:cubicBezTo>
                  <a:cubicBezTo>
                    <a:pt x="1178879" y="535085"/>
                    <a:pt x="1186287" y="528268"/>
                    <a:pt x="1186287" y="519093"/>
                  </a:cubicBezTo>
                  <a:cubicBezTo>
                    <a:pt x="1186287" y="509917"/>
                    <a:pt x="1178879" y="503100"/>
                    <a:pt x="1170148" y="503100"/>
                  </a:cubicBezTo>
                  <a:cubicBezTo>
                    <a:pt x="1161418" y="503100"/>
                    <a:pt x="1154010" y="510441"/>
                    <a:pt x="1154010" y="519093"/>
                  </a:cubicBezTo>
                  <a:moveTo>
                    <a:pt x="1154010" y="473344"/>
                  </a:moveTo>
                  <a:cubicBezTo>
                    <a:pt x="1154010" y="481996"/>
                    <a:pt x="1161418" y="489337"/>
                    <a:pt x="1170148" y="489337"/>
                  </a:cubicBezTo>
                  <a:cubicBezTo>
                    <a:pt x="1178879" y="489337"/>
                    <a:pt x="1186287" y="482520"/>
                    <a:pt x="1186287" y="473344"/>
                  </a:cubicBezTo>
                  <a:cubicBezTo>
                    <a:pt x="1186287" y="464168"/>
                    <a:pt x="1178879" y="457352"/>
                    <a:pt x="1170148" y="457352"/>
                  </a:cubicBezTo>
                  <a:cubicBezTo>
                    <a:pt x="1161418" y="457352"/>
                    <a:pt x="1154010" y="464693"/>
                    <a:pt x="1154010" y="473344"/>
                  </a:cubicBezTo>
                  <a:moveTo>
                    <a:pt x="1154010" y="427596"/>
                  </a:moveTo>
                  <a:cubicBezTo>
                    <a:pt x="1154010" y="436247"/>
                    <a:pt x="1161418" y="443588"/>
                    <a:pt x="1170148" y="443588"/>
                  </a:cubicBezTo>
                  <a:cubicBezTo>
                    <a:pt x="1178879" y="443588"/>
                    <a:pt x="1186287" y="436772"/>
                    <a:pt x="1186287" y="427596"/>
                  </a:cubicBezTo>
                  <a:cubicBezTo>
                    <a:pt x="1186287" y="418944"/>
                    <a:pt x="1178879" y="411604"/>
                    <a:pt x="1170148" y="411604"/>
                  </a:cubicBezTo>
                  <a:cubicBezTo>
                    <a:pt x="1161418" y="411604"/>
                    <a:pt x="1154010" y="418944"/>
                    <a:pt x="1154010" y="427596"/>
                  </a:cubicBezTo>
                  <a:moveTo>
                    <a:pt x="1154010" y="381848"/>
                  </a:moveTo>
                  <a:cubicBezTo>
                    <a:pt x="1154010" y="390499"/>
                    <a:pt x="1161418" y="397840"/>
                    <a:pt x="1170148" y="397840"/>
                  </a:cubicBezTo>
                  <a:cubicBezTo>
                    <a:pt x="1178879" y="397840"/>
                    <a:pt x="1186287" y="391024"/>
                    <a:pt x="1186287" y="381848"/>
                  </a:cubicBezTo>
                  <a:cubicBezTo>
                    <a:pt x="1186287" y="372672"/>
                    <a:pt x="1178879" y="365855"/>
                    <a:pt x="1170148" y="365855"/>
                  </a:cubicBezTo>
                  <a:cubicBezTo>
                    <a:pt x="1161418" y="365855"/>
                    <a:pt x="1154010" y="373196"/>
                    <a:pt x="1154010" y="381848"/>
                  </a:cubicBezTo>
                  <a:moveTo>
                    <a:pt x="1154010" y="336099"/>
                  </a:moveTo>
                  <a:cubicBezTo>
                    <a:pt x="1154010" y="344751"/>
                    <a:pt x="1161418" y="352092"/>
                    <a:pt x="1170148" y="352092"/>
                  </a:cubicBezTo>
                  <a:cubicBezTo>
                    <a:pt x="1178879" y="352092"/>
                    <a:pt x="1186287" y="345275"/>
                    <a:pt x="1186287" y="336099"/>
                  </a:cubicBezTo>
                  <a:cubicBezTo>
                    <a:pt x="1186287" y="327448"/>
                    <a:pt x="1178879" y="320107"/>
                    <a:pt x="1170148" y="320107"/>
                  </a:cubicBezTo>
                  <a:cubicBezTo>
                    <a:pt x="1161418" y="320107"/>
                    <a:pt x="1154010" y="327448"/>
                    <a:pt x="1154010" y="336099"/>
                  </a:cubicBezTo>
                  <a:moveTo>
                    <a:pt x="1154010" y="290351"/>
                  </a:moveTo>
                  <a:cubicBezTo>
                    <a:pt x="1154010" y="299003"/>
                    <a:pt x="1161418" y="306343"/>
                    <a:pt x="1170148" y="306343"/>
                  </a:cubicBezTo>
                  <a:cubicBezTo>
                    <a:pt x="1178879" y="306343"/>
                    <a:pt x="1186287" y="299527"/>
                    <a:pt x="1186287" y="290351"/>
                  </a:cubicBezTo>
                  <a:cubicBezTo>
                    <a:pt x="1186287" y="281699"/>
                    <a:pt x="1178879" y="274359"/>
                    <a:pt x="1170148" y="274359"/>
                  </a:cubicBezTo>
                  <a:cubicBezTo>
                    <a:pt x="1161418" y="274359"/>
                    <a:pt x="1154010" y="281699"/>
                    <a:pt x="1154010" y="290351"/>
                  </a:cubicBezTo>
                  <a:moveTo>
                    <a:pt x="1154010" y="244734"/>
                  </a:moveTo>
                  <a:cubicBezTo>
                    <a:pt x="1154010" y="253385"/>
                    <a:pt x="1161418" y="260726"/>
                    <a:pt x="1170148" y="260726"/>
                  </a:cubicBezTo>
                  <a:cubicBezTo>
                    <a:pt x="1178879" y="260726"/>
                    <a:pt x="1186287" y="253910"/>
                    <a:pt x="1186287" y="244734"/>
                  </a:cubicBezTo>
                  <a:cubicBezTo>
                    <a:pt x="1186287" y="236082"/>
                    <a:pt x="1178879" y="228742"/>
                    <a:pt x="1170148" y="228742"/>
                  </a:cubicBezTo>
                  <a:cubicBezTo>
                    <a:pt x="1161418" y="228742"/>
                    <a:pt x="1154010" y="236082"/>
                    <a:pt x="1154010" y="244734"/>
                  </a:cubicBezTo>
                  <a:moveTo>
                    <a:pt x="1154010" y="198985"/>
                  </a:moveTo>
                  <a:cubicBezTo>
                    <a:pt x="1154010" y="207637"/>
                    <a:pt x="1161418" y="214978"/>
                    <a:pt x="1170148" y="214978"/>
                  </a:cubicBezTo>
                  <a:cubicBezTo>
                    <a:pt x="1178879" y="214978"/>
                    <a:pt x="1186287" y="208161"/>
                    <a:pt x="1186287" y="198985"/>
                  </a:cubicBezTo>
                  <a:cubicBezTo>
                    <a:pt x="1186287" y="189810"/>
                    <a:pt x="1178879" y="182993"/>
                    <a:pt x="1170148" y="182993"/>
                  </a:cubicBezTo>
                  <a:cubicBezTo>
                    <a:pt x="1161418" y="182993"/>
                    <a:pt x="1154010" y="190334"/>
                    <a:pt x="1154010" y="198985"/>
                  </a:cubicBezTo>
                  <a:moveTo>
                    <a:pt x="1154010" y="153237"/>
                  </a:moveTo>
                  <a:cubicBezTo>
                    <a:pt x="1154010" y="161889"/>
                    <a:pt x="1161418" y="169229"/>
                    <a:pt x="1170148" y="169229"/>
                  </a:cubicBezTo>
                  <a:cubicBezTo>
                    <a:pt x="1178879" y="169229"/>
                    <a:pt x="1186287" y="162413"/>
                    <a:pt x="1186287" y="153237"/>
                  </a:cubicBezTo>
                  <a:cubicBezTo>
                    <a:pt x="1186287" y="144061"/>
                    <a:pt x="1178879" y="137245"/>
                    <a:pt x="1170148" y="137245"/>
                  </a:cubicBezTo>
                  <a:cubicBezTo>
                    <a:pt x="1161418" y="137245"/>
                    <a:pt x="1154010" y="144586"/>
                    <a:pt x="1154010" y="153237"/>
                  </a:cubicBezTo>
                  <a:moveTo>
                    <a:pt x="1154010" y="107489"/>
                  </a:moveTo>
                  <a:cubicBezTo>
                    <a:pt x="1154010" y="116140"/>
                    <a:pt x="1161418" y="123481"/>
                    <a:pt x="1170148" y="123481"/>
                  </a:cubicBezTo>
                  <a:cubicBezTo>
                    <a:pt x="1178879" y="123481"/>
                    <a:pt x="1186287" y="116665"/>
                    <a:pt x="1186287" y="107489"/>
                  </a:cubicBezTo>
                  <a:cubicBezTo>
                    <a:pt x="1186287" y="98837"/>
                    <a:pt x="1178879" y="91497"/>
                    <a:pt x="1170148" y="91497"/>
                  </a:cubicBezTo>
                  <a:cubicBezTo>
                    <a:pt x="1161418" y="91497"/>
                    <a:pt x="1154010" y="98837"/>
                    <a:pt x="1154010" y="107489"/>
                  </a:cubicBezTo>
                  <a:moveTo>
                    <a:pt x="1154010" y="61741"/>
                  </a:moveTo>
                  <a:cubicBezTo>
                    <a:pt x="1154010" y="70392"/>
                    <a:pt x="1161418" y="77733"/>
                    <a:pt x="1170148" y="77733"/>
                  </a:cubicBezTo>
                  <a:cubicBezTo>
                    <a:pt x="1178879" y="77733"/>
                    <a:pt x="1186287" y="70916"/>
                    <a:pt x="1186287" y="61741"/>
                  </a:cubicBezTo>
                  <a:cubicBezTo>
                    <a:pt x="1186287" y="52565"/>
                    <a:pt x="1178879" y="45748"/>
                    <a:pt x="1170148" y="45748"/>
                  </a:cubicBezTo>
                  <a:cubicBezTo>
                    <a:pt x="1161418" y="45748"/>
                    <a:pt x="1154010" y="53089"/>
                    <a:pt x="1154010" y="61741"/>
                  </a:cubicBezTo>
                  <a:moveTo>
                    <a:pt x="1154010" y="15992"/>
                  </a:moveTo>
                  <a:cubicBezTo>
                    <a:pt x="1154010" y="24644"/>
                    <a:pt x="1161418" y="31984"/>
                    <a:pt x="1170148" y="31984"/>
                  </a:cubicBezTo>
                  <a:cubicBezTo>
                    <a:pt x="1178879" y="31984"/>
                    <a:pt x="1186287" y="25168"/>
                    <a:pt x="1186287" y="15992"/>
                  </a:cubicBezTo>
                  <a:cubicBezTo>
                    <a:pt x="1186287" y="7341"/>
                    <a:pt x="1178879" y="0"/>
                    <a:pt x="1170148" y="0"/>
                  </a:cubicBezTo>
                  <a:cubicBezTo>
                    <a:pt x="1161418" y="0"/>
                    <a:pt x="1154010" y="7341"/>
                    <a:pt x="1154010" y="15992"/>
                  </a:cubicBezTo>
                  <a:moveTo>
                    <a:pt x="1154010" y="1022324"/>
                  </a:moveTo>
                  <a:cubicBezTo>
                    <a:pt x="1154010" y="1030976"/>
                    <a:pt x="1161418" y="1038316"/>
                    <a:pt x="1170148" y="1038316"/>
                  </a:cubicBezTo>
                  <a:cubicBezTo>
                    <a:pt x="1178879" y="1038316"/>
                    <a:pt x="1186287" y="1031500"/>
                    <a:pt x="1186287" y="1022324"/>
                  </a:cubicBezTo>
                  <a:cubicBezTo>
                    <a:pt x="1186287" y="1013148"/>
                    <a:pt x="1178879" y="1006332"/>
                    <a:pt x="1170148" y="1006332"/>
                  </a:cubicBezTo>
                  <a:cubicBezTo>
                    <a:pt x="1161418" y="1006332"/>
                    <a:pt x="1154010" y="1013672"/>
                    <a:pt x="1154010" y="1022324"/>
                  </a:cubicBezTo>
                  <a:moveTo>
                    <a:pt x="1154010" y="976576"/>
                  </a:moveTo>
                  <a:cubicBezTo>
                    <a:pt x="1154010" y="985227"/>
                    <a:pt x="1161418" y="992568"/>
                    <a:pt x="1170148" y="992568"/>
                  </a:cubicBezTo>
                  <a:cubicBezTo>
                    <a:pt x="1178879" y="992568"/>
                    <a:pt x="1186287" y="985752"/>
                    <a:pt x="1186287" y="976576"/>
                  </a:cubicBezTo>
                  <a:cubicBezTo>
                    <a:pt x="1186287" y="967924"/>
                    <a:pt x="1178879" y="960583"/>
                    <a:pt x="1170148" y="960583"/>
                  </a:cubicBezTo>
                  <a:cubicBezTo>
                    <a:pt x="1161418" y="960583"/>
                    <a:pt x="1154010" y="967924"/>
                    <a:pt x="1154010" y="976576"/>
                  </a:cubicBezTo>
                  <a:moveTo>
                    <a:pt x="1154010" y="930827"/>
                  </a:moveTo>
                  <a:cubicBezTo>
                    <a:pt x="1154010" y="939479"/>
                    <a:pt x="1161418" y="946820"/>
                    <a:pt x="1170148" y="946820"/>
                  </a:cubicBezTo>
                  <a:cubicBezTo>
                    <a:pt x="1178879" y="946820"/>
                    <a:pt x="1186287" y="940003"/>
                    <a:pt x="1186287" y="930827"/>
                  </a:cubicBezTo>
                  <a:cubicBezTo>
                    <a:pt x="1186287" y="921651"/>
                    <a:pt x="1178879" y="914835"/>
                    <a:pt x="1170148" y="914835"/>
                  </a:cubicBezTo>
                  <a:cubicBezTo>
                    <a:pt x="1161418" y="914835"/>
                    <a:pt x="1154010" y="922176"/>
                    <a:pt x="1154010" y="930827"/>
                  </a:cubicBezTo>
                  <a:moveTo>
                    <a:pt x="1154010" y="885079"/>
                  </a:moveTo>
                  <a:cubicBezTo>
                    <a:pt x="1154010" y="893731"/>
                    <a:pt x="1161418" y="901071"/>
                    <a:pt x="1170148" y="901071"/>
                  </a:cubicBezTo>
                  <a:cubicBezTo>
                    <a:pt x="1178879" y="901071"/>
                    <a:pt x="1186287" y="894255"/>
                    <a:pt x="1186287" y="885079"/>
                  </a:cubicBezTo>
                  <a:cubicBezTo>
                    <a:pt x="1186287" y="876428"/>
                    <a:pt x="1178879" y="869087"/>
                    <a:pt x="1170148" y="869087"/>
                  </a:cubicBezTo>
                  <a:cubicBezTo>
                    <a:pt x="1161418" y="869087"/>
                    <a:pt x="1154010" y="876428"/>
                    <a:pt x="1154010" y="885079"/>
                  </a:cubicBezTo>
                  <a:moveTo>
                    <a:pt x="1154010" y="839331"/>
                  </a:moveTo>
                  <a:cubicBezTo>
                    <a:pt x="1154010" y="847982"/>
                    <a:pt x="1161418" y="855323"/>
                    <a:pt x="1170148" y="855323"/>
                  </a:cubicBezTo>
                  <a:cubicBezTo>
                    <a:pt x="1178879" y="855323"/>
                    <a:pt x="1186287" y="848507"/>
                    <a:pt x="1186287" y="839331"/>
                  </a:cubicBezTo>
                  <a:cubicBezTo>
                    <a:pt x="1186287" y="830155"/>
                    <a:pt x="1178879" y="823339"/>
                    <a:pt x="1170148" y="823339"/>
                  </a:cubicBezTo>
                  <a:cubicBezTo>
                    <a:pt x="1161418" y="823339"/>
                    <a:pt x="1154010" y="830679"/>
                    <a:pt x="1154010" y="839331"/>
                  </a:cubicBezTo>
                  <a:moveTo>
                    <a:pt x="1154010" y="793582"/>
                  </a:moveTo>
                  <a:cubicBezTo>
                    <a:pt x="1154010" y="802234"/>
                    <a:pt x="1161418" y="809575"/>
                    <a:pt x="1170148" y="809575"/>
                  </a:cubicBezTo>
                  <a:cubicBezTo>
                    <a:pt x="1178879" y="809575"/>
                    <a:pt x="1186287" y="802758"/>
                    <a:pt x="1186287" y="793582"/>
                  </a:cubicBezTo>
                  <a:cubicBezTo>
                    <a:pt x="1186287" y="784931"/>
                    <a:pt x="1178879" y="777590"/>
                    <a:pt x="1170148" y="777590"/>
                  </a:cubicBezTo>
                  <a:cubicBezTo>
                    <a:pt x="1161418" y="777590"/>
                    <a:pt x="1154010" y="784931"/>
                    <a:pt x="1154010" y="793582"/>
                  </a:cubicBezTo>
                  <a:moveTo>
                    <a:pt x="1154010" y="747834"/>
                  </a:moveTo>
                  <a:cubicBezTo>
                    <a:pt x="1154010" y="756486"/>
                    <a:pt x="1161418" y="763826"/>
                    <a:pt x="1170148" y="763826"/>
                  </a:cubicBezTo>
                  <a:cubicBezTo>
                    <a:pt x="1178879" y="763826"/>
                    <a:pt x="1186287" y="757010"/>
                    <a:pt x="1186287" y="747834"/>
                  </a:cubicBezTo>
                  <a:cubicBezTo>
                    <a:pt x="1186287" y="739183"/>
                    <a:pt x="1178879" y="731842"/>
                    <a:pt x="1170148" y="731842"/>
                  </a:cubicBezTo>
                  <a:cubicBezTo>
                    <a:pt x="1161418" y="731842"/>
                    <a:pt x="1154010" y="739183"/>
                    <a:pt x="1154010" y="747834"/>
                  </a:cubicBezTo>
                  <a:moveTo>
                    <a:pt x="1154010" y="702217"/>
                  </a:moveTo>
                  <a:cubicBezTo>
                    <a:pt x="1154010" y="710868"/>
                    <a:pt x="1161418" y="718209"/>
                    <a:pt x="1170148" y="718209"/>
                  </a:cubicBezTo>
                  <a:cubicBezTo>
                    <a:pt x="1178879" y="718209"/>
                    <a:pt x="1186287" y="711393"/>
                    <a:pt x="1186287" y="702217"/>
                  </a:cubicBezTo>
                  <a:cubicBezTo>
                    <a:pt x="1186287" y="693041"/>
                    <a:pt x="1178879" y="686225"/>
                    <a:pt x="1170148" y="686225"/>
                  </a:cubicBezTo>
                  <a:cubicBezTo>
                    <a:pt x="1161418" y="686225"/>
                    <a:pt x="1154010" y="693565"/>
                    <a:pt x="1154010" y="702217"/>
                  </a:cubicBezTo>
                  <a:moveTo>
                    <a:pt x="1154010" y="656469"/>
                  </a:moveTo>
                  <a:cubicBezTo>
                    <a:pt x="1154010" y="665120"/>
                    <a:pt x="1161418" y="672461"/>
                    <a:pt x="1170148" y="672461"/>
                  </a:cubicBezTo>
                  <a:cubicBezTo>
                    <a:pt x="1178879" y="672461"/>
                    <a:pt x="1186287" y="665644"/>
                    <a:pt x="1186287" y="656469"/>
                  </a:cubicBezTo>
                  <a:cubicBezTo>
                    <a:pt x="1186287" y="647817"/>
                    <a:pt x="1178879" y="640476"/>
                    <a:pt x="1170148" y="640476"/>
                  </a:cubicBezTo>
                  <a:cubicBezTo>
                    <a:pt x="1161418" y="640476"/>
                    <a:pt x="1154010" y="647817"/>
                    <a:pt x="1154010" y="656469"/>
                  </a:cubicBezTo>
                  <a:moveTo>
                    <a:pt x="1107845" y="610589"/>
                  </a:moveTo>
                  <a:cubicBezTo>
                    <a:pt x="1107845" y="619241"/>
                    <a:pt x="1115252" y="626581"/>
                    <a:pt x="1123983" y="626581"/>
                  </a:cubicBezTo>
                  <a:cubicBezTo>
                    <a:pt x="1132713" y="626581"/>
                    <a:pt x="1140121" y="619765"/>
                    <a:pt x="1140121" y="610589"/>
                  </a:cubicBezTo>
                  <a:cubicBezTo>
                    <a:pt x="1140121" y="601413"/>
                    <a:pt x="1132713" y="594597"/>
                    <a:pt x="1123983" y="594597"/>
                  </a:cubicBezTo>
                  <a:cubicBezTo>
                    <a:pt x="1115252" y="594597"/>
                    <a:pt x="1107845" y="601938"/>
                    <a:pt x="1107845" y="610589"/>
                  </a:cubicBezTo>
                  <a:moveTo>
                    <a:pt x="1107845" y="564841"/>
                  </a:moveTo>
                  <a:cubicBezTo>
                    <a:pt x="1107845" y="573492"/>
                    <a:pt x="1115252" y="580833"/>
                    <a:pt x="1123983" y="580833"/>
                  </a:cubicBezTo>
                  <a:cubicBezTo>
                    <a:pt x="1132713" y="580833"/>
                    <a:pt x="1140121" y="574017"/>
                    <a:pt x="1140121" y="564841"/>
                  </a:cubicBezTo>
                  <a:cubicBezTo>
                    <a:pt x="1140121" y="556189"/>
                    <a:pt x="1132713" y="548849"/>
                    <a:pt x="1123983" y="548849"/>
                  </a:cubicBezTo>
                  <a:cubicBezTo>
                    <a:pt x="1115252" y="548849"/>
                    <a:pt x="1107845" y="556189"/>
                    <a:pt x="1107845" y="564841"/>
                  </a:cubicBezTo>
                  <a:moveTo>
                    <a:pt x="1107845" y="519093"/>
                  </a:moveTo>
                  <a:cubicBezTo>
                    <a:pt x="1107845" y="527744"/>
                    <a:pt x="1115252" y="535085"/>
                    <a:pt x="1123983" y="535085"/>
                  </a:cubicBezTo>
                  <a:cubicBezTo>
                    <a:pt x="1132713" y="535085"/>
                    <a:pt x="1140121" y="528268"/>
                    <a:pt x="1140121" y="519093"/>
                  </a:cubicBezTo>
                  <a:cubicBezTo>
                    <a:pt x="1140121" y="509917"/>
                    <a:pt x="1132713" y="503100"/>
                    <a:pt x="1123983" y="503100"/>
                  </a:cubicBezTo>
                  <a:cubicBezTo>
                    <a:pt x="1115252" y="503100"/>
                    <a:pt x="1107845" y="510441"/>
                    <a:pt x="1107845" y="519093"/>
                  </a:cubicBezTo>
                  <a:moveTo>
                    <a:pt x="1107845" y="473344"/>
                  </a:moveTo>
                  <a:cubicBezTo>
                    <a:pt x="1107845" y="481996"/>
                    <a:pt x="1115252" y="489337"/>
                    <a:pt x="1123983" y="489337"/>
                  </a:cubicBezTo>
                  <a:cubicBezTo>
                    <a:pt x="1132713" y="489337"/>
                    <a:pt x="1140121" y="482520"/>
                    <a:pt x="1140121" y="473344"/>
                  </a:cubicBezTo>
                  <a:cubicBezTo>
                    <a:pt x="1140121" y="464168"/>
                    <a:pt x="1132713" y="457352"/>
                    <a:pt x="1123983" y="457352"/>
                  </a:cubicBezTo>
                  <a:cubicBezTo>
                    <a:pt x="1115252" y="457352"/>
                    <a:pt x="1107845" y="464693"/>
                    <a:pt x="1107845" y="473344"/>
                  </a:cubicBezTo>
                  <a:moveTo>
                    <a:pt x="1107845" y="427596"/>
                  </a:moveTo>
                  <a:cubicBezTo>
                    <a:pt x="1107845" y="436247"/>
                    <a:pt x="1115252" y="443588"/>
                    <a:pt x="1123983" y="443588"/>
                  </a:cubicBezTo>
                  <a:cubicBezTo>
                    <a:pt x="1132713" y="443588"/>
                    <a:pt x="1140121" y="436772"/>
                    <a:pt x="1140121" y="427596"/>
                  </a:cubicBezTo>
                  <a:cubicBezTo>
                    <a:pt x="1140121" y="418944"/>
                    <a:pt x="1132713" y="411604"/>
                    <a:pt x="1123983" y="411604"/>
                  </a:cubicBezTo>
                  <a:cubicBezTo>
                    <a:pt x="1115252" y="411604"/>
                    <a:pt x="1107845" y="418944"/>
                    <a:pt x="1107845" y="427596"/>
                  </a:cubicBezTo>
                  <a:moveTo>
                    <a:pt x="1107845" y="381848"/>
                  </a:moveTo>
                  <a:cubicBezTo>
                    <a:pt x="1107845" y="390499"/>
                    <a:pt x="1115252" y="397840"/>
                    <a:pt x="1123983" y="397840"/>
                  </a:cubicBezTo>
                  <a:cubicBezTo>
                    <a:pt x="1132713" y="397840"/>
                    <a:pt x="1140121" y="391024"/>
                    <a:pt x="1140121" y="381848"/>
                  </a:cubicBezTo>
                  <a:cubicBezTo>
                    <a:pt x="1140121" y="372672"/>
                    <a:pt x="1132713" y="365855"/>
                    <a:pt x="1123983" y="365855"/>
                  </a:cubicBezTo>
                  <a:cubicBezTo>
                    <a:pt x="1115252" y="365855"/>
                    <a:pt x="1107845" y="373196"/>
                    <a:pt x="1107845" y="381848"/>
                  </a:cubicBezTo>
                  <a:moveTo>
                    <a:pt x="1107845" y="336099"/>
                  </a:moveTo>
                  <a:cubicBezTo>
                    <a:pt x="1107845" y="344751"/>
                    <a:pt x="1115252" y="352092"/>
                    <a:pt x="1123983" y="352092"/>
                  </a:cubicBezTo>
                  <a:cubicBezTo>
                    <a:pt x="1132713" y="352092"/>
                    <a:pt x="1140121" y="345275"/>
                    <a:pt x="1140121" y="336099"/>
                  </a:cubicBezTo>
                  <a:cubicBezTo>
                    <a:pt x="1140121" y="327448"/>
                    <a:pt x="1132713" y="320107"/>
                    <a:pt x="1123983" y="320107"/>
                  </a:cubicBezTo>
                  <a:cubicBezTo>
                    <a:pt x="1115252" y="320107"/>
                    <a:pt x="1107845" y="327448"/>
                    <a:pt x="1107845" y="336099"/>
                  </a:cubicBezTo>
                  <a:moveTo>
                    <a:pt x="1107845" y="290351"/>
                  </a:moveTo>
                  <a:cubicBezTo>
                    <a:pt x="1107845" y="299003"/>
                    <a:pt x="1115252" y="306343"/>
                    <a:pt x="1123983" y="306343"/>
                  </a:cubicBezTo>
                  <a:cubicBezTo>
                    <a:pt x="1132713" y="306343"/>
                    <a:pt x="1140121" y="299527"/>
                    <a:pt x="1140121" y="290351"/>
                  </a:cubicBezTo>
                  <a:cubicBezTo>
                    <a:pt x="1140121" y="281699"/>
                    <a:pt x="1132713" y="274359"/>
                    <a:pt x="1123983" y="274359"/>
                  </a:cubicBezTo>
                  <a:cubicBezTo>
                    <a:pt x="1115252" y="274359"/>
                    <a:pt x="1107845" y="281699"/>
                    <a:pt x="1107845" y="290351"/>
                  </a:cubicBezTo>
                  <a:moveTo>
                    <a:pt x="1107845" y="244734"/>
                  </a:moveTo>
                  <a:cubicBezTo>
                    <a:pt x="1107845" y="253385"/>
                    <a:pt x="1115252" y="260726"/>
                    <a:pt x="1123983" y="260726"/>
                  </a:cubicBezTo>
                  <a:cubicBezTo>
                    <a:pt x="1132713" y="260726"/>
                    <a:pt x="1140121" y="253910"/>
                    <a:pt x="1140121" y="244734"/>
                  </a:cubicBezTo>
                  <a:cubicBezTo>
                    <a:pt x="1140121" y="236082"/>
                    <a:pt x="1132713" y="228742"/>
                    <a:pt x="1123983" y="228742"/>
                  </a:cubicBezTo>
                  <a:cubicBezTo>
                    <a:pt x="1115252" y="228742"/>
                    <a:pt x="1107845" y="236082"/>
                    <a:pt x="1107845" y="244734"/>
                  </a:cubicBezTo>
                  <a:moveTo>
                    <a:pt x="1107845" y="198985"/>
                  </a:moveTo>
                  <a:cubicBezTo>
                    <a:pt x="1107845" y="207637"/>
                    <a:pt x="1115252" y="214978"/>
                    <a:pt x="1123983" y="214978"/>
                  </a:cubicBezTo>
                  <a:cubicBezTo>
                    <a:pt x="1132713" y="214978"/>
                    <a:pt x="1140121" y="208161"/>
                    <a:pt x="1140121" y="198985"/>
                  </a:cubicBezTo>
                  <a:cubicBezTo>
                    <a:pt x="1140121" y="189810"/>
                    <a:pt x="1132713" y="182993"/>
                    <a:pt x="1123983" y="182993"/>
                  </a:cubicBezTo>
                  <a:cubicBezTo>
                    <a:pt x="1115252" y="182993"/>
                    <a:pt x="1107845" y="190334"/>
                    <a:pt x="1107845" y="198985"/>
                  </a:cubicBezTo>
                  <a:moveTo>
                    <a:pt x="1107845" y="153237"/>
                  </a:moveTo>
                  <a:cubicBezTo>
                    <a:pt x="1107845" y="161889"/>
                    <a:pt x="1115252" y="169229"/>
                    <a:pt x="1123983" y="169229"/>
                  </a:cubicBezTo>
                  <a:cubicBezTo>
                    <a:pt x="1132713" y="169229"/>
                    <a:pt x="1140121" y="162413"/>
                    <a:pt x="1140121" y="153237"/>
                  </a:cubicBezTo>
                  <a:cubicBezTo>
                    <a:pt x="1140121" y="144061"/>
                    <a:pt x="1132713" y="137245"/>
                    <a:pt x="1123983" y="137245"/>
                  </a:cubicBezTo>
                  <a:cubicBezTo>
                    <a:pt x="1115252" y="137245"/>
                    <a:pt x="1107845" y="144586"/>
                    <a:pt x="1107845" y="153237"/>
                  </a:cubicBezTo>
                  <a:moveTo>
                    <a:pt x="1107845" y="107489"/>
                  </a:moveTo>
                  <a:cubicBezTo>
                    <a:pt x="1107845" y="116140"/>
                    <a:pt x="1115252" y="123481"/>
                    <a:pt x="1123983" y="123481"/>
                  </a:cubicBezTo>
                  <a:cubicBezTo>
                    <a:pt x="1132713" y="123481"/>
                    <a:pt x="1140121" y="116665"/>
                    <a:pt x="1140121" y="107489"/>
                  </a:cubicBezTo>
                  <a:cubicBezTo>
                    <a:pt x="1140121" y="98837"/>
                    <a:pt x="1132713" y="91497"/>
                    <a:pt x="1123983" y="91497"/>
                  </a:cubicBezTo>
                  <a:cubicBezTo>
                    <a:pt x="1115252" y="91497"/>
                    <a:pt x="1107845" y="98837"/>
                    <a:pt x="1107845" y="107489"/>
                  </a:cubicBezTo>
                  <a:moveTo>
                    <a:pt x="1107845" y="61741"/>
                  </a:moveTo>
                  <a:cubicBezTo>
                    <a:pt x="1107845" y="70392"/>
                    <a:pt x="1115252" y="77733"/>
                    <a:pt x="1123983" y="77733"/>
                  </a:cubicBezTo>
                  <a:cubicBezTo>
                    <a:pt x="1132713" y="77733"/>
                    <a:pt x="1140121" y="70916"/>
                    <a:pt x="1140121" y="61741"/>
                  </a:cubicBezTo>
                  <a:cubicBezTo>
                    <a:pt x="1140121" y="52565"/>
                    <a:pt x="1132713" y="45748"/>
                    <a:pt x="1123983" y="45748"/>
                  </a:cubicBezTo>
                  <a:cubicBezTo>
                    <a:pt x="1115252" y="45748"/>
                    <a:pt x="1107845" y="53089"/>
                    <a:pt x="1107845" y="61741"/>
                  </a:cubicBezTo>
                  <a:moveTo>
                    <a:pt x="1107845" y="15992"/>
                  </a:moveTo>
                  <a:cubicBezTo>
                    <a:pt x="1107845" y="24644"/>
                    <a:pt x="1115252" y="31984"/>
                    <a:pt x="1123983" y="31984"/>
                  </a:cubicBezTo>
                  <a:cubicBezTo>
                    <a:pt x="1132713" y="31984"/>
                    <a:pt x="1140121" y="25168"/>
                    <a:pt x="1140121" y="15992"/>
                  </a:cubicBezTo>
                  <a:cubicBezTo>
                    <a:pt x="1140121" y="7341"/>
                    <a:pt x="1132713" y="0"/>
                    <a:pt x="1123983" y="0"/>
                  </a:cubicBezTo>
                  <a:cubicBezTo>
                    <a:pt x="1115252" y="0"/>
                    <a:pt x="1107845" y="7341"/>
                    <a:pt x="1107845" y="15992"/>
                  </a:cubicBezTo>
                  <a:moveTo>
                    <a:pt x="1107845" y="1068072"/>
                  </a:moveTo>
                  <a:cubicBezTo>
                    <a:pt x="1107845" y="1076724"/>
                    <a:pt x="1115252" y="1084065"/>
                    <a:pt x="1123983" y="1084065"/>
                  </a:cubicBezTo>
                  <a:cubicBezTo>
                    <a:pt x="1132713" y="1084065"/>
                    <a:pt x="1140121" y="1077248"/>
                    <a:pt x="1140121" y="1068072"/>
                  </a:cubicBezTo>
                  <a:cubicBezTo>
                    <a:pt x="1140121" y="1059421"/>
                    <a:pt x="1132713" y="1052080"/>
                    <a:pt x="1123983" y="1052080"/>
                  </a:cubicBezTo>
                  <a:cubicBezTo>
                    <a:pt x="1115252" y="1052080"/>
                    <a:pt x="1107845" y="1059421"/>
                    <a:pt x="1107845" y="1068072"/>
                  </a:cubicBezTo>
                  <a:moveTo>
                    <a:pt x="1107845" y="1022324"/>
                  </a:moveTo>
                  <a:cubicBezTo>
                    <a:pt x="1107845" y="1030976"/>
                    <a:pt x="1115252" y="1038316"/>
                    <a:pt x="1123983" y="1038316"/>
                  </a:cubicBezTo>
                  <a:cubicBezTo>
                    <a:pt x="1132713" y="1038316"/>
                    <a:pt x="1140121" y="1031500"/>
                    <a:pt x="1140121" y="1022324"/>
                  </a:cubicBezTo>
                  <a:cubicBezTo>
                    <a:pt x="1140121" y="1013148"/>
                    <a:pt x="1132713" y="1006332"/>
                    <a:pt x="1123983" y="1006332"/>
                  </a:cubicBezTo>
                  <a:cubicBezTo>
                    <a:pt x="1115252" y="1006332"/>
                    <a:pt x="1107845" y="1013672"/>
                    <a:pt x="1107845" y="1022324"/>
                  </a:cubicBezTo>
                  <a:moveTo>
                    <a:pt x="1107845" y="976576"/>
                  </a:moveTo>
                  <a:cubicBezTo>
                    <a:pt x="1107845" y="985227"/>
                    <a:pt x="1115252" y="992568"/>
                    <a:pt x="1123983" y="992568"/>
                  </a:cubicBezTo>
                  <a:cubicBezTo>
                    <a:pt x="1132713" y="992568"/>
                    <a:pt x="1140121" y="985752"/>
                    <a:pt x="1140121" y="976576"/>
                  </a:cubicBezTo>
                  <a:cubicBezTo>
                    <a:pt x="1140121" y="967924"/>
                    <a:pt x="1132713" y="960583"/>
                    <a:pt x="1123983" y="960583"/>
                  </a:cubicBezTo>
                  <a:cubicBezTo>
                    <a:pt x="1115252" y="960583"/>
                    <a:pt x="1107845" y="967924"/>
                    <a:pt x="1107845" y="976576"/>
                  </a:cubicBezTo>
                  <a:moveTo>
                    <a:pt x="1107845" y="930827"/>
                  </a:moveTo>
                  <a:cubicBezTo>
                    <a:pt x="1107845" y="939479"/>
                    <a:pt x="1115252" y="946820"/>
                    <a:pt x="1123983" y="946820"/>
                  </a:cubicBezTo>
                  <a:cubicBezTo>
                    <a:pt x="1132713" y="946820"/>
                    <a:pt x="1140121" y="940003"/>
                    <a:pt x="1140121" y="930827"/>
                  </a:cubicBezTo>
                  <a:cubicBezTo>
                    <a:pt x="1140121" y="921651"/>
                    <a:pt x="1132713" y="914835"/>
                    <a:pt x="1123983" y="914835"/>
                  </a:cubicBezTo>
                  <a:cubicBezTo>
                    <a:pt x="1115252" y="914835"/>
                    <a:pt x="1107845" y="922176"/>
                    <a:pt x="1107845" y="930827"/>
                  </a:cubicBezTo>
                  <a:moveTo>
                    <a:pt x="1107845" y="885079"/>
                  </a:moveTo>
                  <a:cubicBezTo>
                    <a:pt x="1107845" y="893731"/>
                    <a:pt x="1115252" y="901071"/>
                    <a:pt x="1123983" y="901071"/>
                  </a:cubicBezTo>
                  <a:cubicBezTo>
                    <a:pt x="1132713" y="901071"/>
                    <a:pt x="1140121" y="894255"/>
                    <a:pt x="1140121" y="885079"/>
                  </a:cubicBezTo>
                  <a:cubicBezTo>
                    <a:pt x="1140121" y="876428"/>
                    <a:pt x="1132713" y="869087"/>
                    <a:pt x="1123983" y="869087"/>
                  </a:cubicBezTo>
                  <a:cubicBezTo>
                    <a:pt x="1115252" y="869087"/>
                    <a:pt x="1107845" y="876428"/>
                    <a:pt x="1107845" y="885079"/>
                  </a:cubicBezTo>
                  <a:moveTo>
                    <a:pt x="1107845" y="839331"/>
                  </a:moveTo>
                  <a:cubicBezTo>
                    <a:pt x="1107845" y="847982"/>
                    <a:pt x="1115252" y="855323"/>
                    <a:pt x="1123983" y="855323"/>
                  </a:cubicBezTo>
                  <a:cubicBezTo>
                    <a:pt x="1132713" y="855323"/>
                    <a:pt x="1140121" y="848507"/>
                    <a:pt x="1140121" y="839331"/>
                  </a:cubicBezTo>
                  <a:cubicBezTo>
                    <a:pt x="1140121" y="830155"/>
                    <a:pt x="1132713" y="823339"/>
                    <a:pt x="1123983" y="823339"/>
                  </a:cubicBezTo>
                  <a:cubicBezTo>
                    <a:pt x="1115252" y="823339"/>
                    <a:pt x="1107845" y="830679"/>
                    <a:pt x="1107845" y="839331"/>
                  </a:cubicBezTo>
                  <a:moveTo>
                    <a:pt x="1107845" y="793582"/>
                  </a:moveTo>
                  <a:cubicBezTo>
                    <a:pt x="1107845" y="802234"/>
                    <a:pt x="1115252" y="809575"/>
                    <a:pt x="1123983" y="809575"/>
                  </a:cubicBezTo>
                  <a:cubicBezTo>
                    <a:pt x="1132713" y="809575"/>
                    <a:pt x="1140121" y="802758"/>
                    <a:pt x="1140121" y="793582"/>
                  </a:cubicBezTo>
                  <a:cubicBezTo>
                    <a:pt x="1140121" y="784931"/>
                    <a:pt x="1132713" y="777590"/>
                    <a:pt x="1123983" y="777590"/>
                  </a:cubicBezTo>
                  <a:cubicBezTo>
                    <a:pt x="1115252" y="777590"/>
                    <a:pt x="1107845" y="784931"/>
                    <a:pt x="1107845" y="793582"/>
                  </a:cubicBezTo>
                  <a:moveTo>
                    <a:pt x="1107845" y="747834"/>
                  </a:moveTo>
                  <a:cubicBezTo>
                    <a:pt x="1107845" y="756486"/>
                    <a:pt x="1115252" y="763826"/>
                    <a:pt x="1123983" y="763826"/>
                  </a:cubicBezTo>
                  <a:cubicBezTo>
                    <a:pt x="1132713" y="763826"/>
                    <a:pt x="1140121" y="757010"/>
                    <a:pt x="1140121" y="747834"/>
                  </a:cubicBezTo>
                  <a:cubicBezTo>
                    <a:pt x="1140121" y="739183"/>
                    <a:pt x="1132713" y="731842"/>
                    <a:pt x="1123983" y="731842"/>
                  </a:cubicBezTo>
                  <a:cubicBezTo>
                    <a:pt x="1115252" y="731842"/>
                    <a:pt x="1107845" y="739183"/>
                    <a:pt x="1107845" y="747834"/>
                  </a:cubicBezTo>
                  <a:moveTo>
                    <a:pt x="1107845" y="702217"/>
                  </a:moveTo>
                  <a:cubicBezTo>
                    <a:pt x="1107845" y="710868"/>
                    <a:pt x="1115252" y="718209"/>
                    <a:pt x="1123983" y="718209"/>
                  </a:cubicBezTo>
                  <a:cubicBezTo>
                    <a:pt x="1132713" y="718209"/>
                    <a:pt x="1140121" y="711393"/>
                    <a:pt x="1140121" y="702217"/>
                  </a:cubicBezTo>
                  <a:cubicBezTo>
                    <a:pt x="1140121" y="693041"/>
                    <a:pt x="1132713" y="686225"/>
                    <a:pt x="1123983" y="686225"/>
                  </a:cubicBezTo>
                  <a:cubicBezTo>
                    <a:pt x="1115252" y="686225"/>
                    <a:pt x="1107845" y="693565"/>
                    <a:pt x="1107845" y="702217"/>
                  </a:cubicBezTo>
                  <a:moveTo>
                    <a:pt x="1107845" y="656469"/>
                  </a:moveTo>
                  <a:cubicBezTo>
                    <a:pt x="1107845" y="665120"/>
                    <a:pt x="1115252" y="672461"/>
                    <a:pt x="1123983" y="672461"/>
                  </a:cubicBezTo>
                  <a:cubicBezTo>
                    <a:pt x="1132713" y="672461"/>
                    <a:pt x="1140121" y="665644"/>
                    <a:pt x="1140121" y="656469"/>
                  </a:cubicBezTo>
                  <a:cubicBezTo>
                    <a:pt x="1140121" y="647817"/>
                    <a:pt x="1132713" y="640476"/>
                    <a:pt x="1123983" y="640476"/>
                  </a:cubicBezTo>
                  <a:cubicBezTo>
                    <a:pt x="1115252" y="640476"/>
                    <a:pt x="1107845" y="647817"/>
                    <a:pt x="1107845" y="656469"/>
                  </a:cubicBezTo>
                  <a:moveTo>
                    <a:pt x="1061679" y="610589"/>
                  </a:moveTo>
                  <a:cubicBezTo>
                    <a:pt x="1061679" y="619241"/>
                    <a:pt x="1069087" y="626581"/>
                    <a:pt x="1077817" y="626581"/>
                  </a:cubicBezTo>
                  <a:cubicBezTo>
                    <a:pt x="1086548" y="626581"/>
                    <a:pt x="1093955" y="619765"/>
                    <a:pt x="1093955" y="610589"/>
                  </a:cubicBezTo>
                  <a:cubicBezTo>
                    <a:pt x="1093955" y="601413"/>
                    <a:pt x="1086548" y="594597"/>
                    <a:pt x="1077817" y="594597"/>
                  </a:cubicBezTo>
                  <a:cubicBezTo>
                    <a:pt x="1069087" y="594597"/>
                    <a:pt x="1061679" y="601938"/>
                    <a:pt x="1061679" y="610589"/>
                  </a:cubicBezTo>
                  <a:moveTo>
                    <a:pt x="1061679" y="564841"/>
                  </a:moveTo>
                  <a:cubicBezTo>
                    <a:pt x="1061679" y="573492"/>
                    <a:pt x="1069087" y="580833"/>
                    <a:pt x="1077817" y="580833"/>
                  </a:cubicBezTo>
                  <a:cubicBezTo>
                    <a:pt x="1086548" y="580833"/>
                    <a:pt x="1093955" y="574017"/>
                    <a:pt x="1093955" y="564841"/>
                  </a:cubicBezTo>
                  <a:cubicBezTo>
                    <a:pt x="1093955" y="556189"/>
                    <a:pt x="1086548" y="548849"/>
                    <a:pt x="1077817" y="548849"/>
                  </a:cubicBezTo>
                  <a:cubicBezTo>
                    <a:pt x="1069087" y="548849"/>
                    <a:pt x="1061679" y="556189"/>
                    <a:pt x="1061679" y="564841"/>
                  </a:cubicBezTo>
                  <a:moveTo>
                    <a:pt x="1061679" y="519093"/>
                  </a:moveTo>
                  <a:cubicBezTo>
                    <a:pt x="1061679" y="527744"/>
                    <a:pt x="1069087" y="535085"/>
                    <a:pt x="1077817" y="535085"/>
                  </a:cubicBezTo>
                  <a:cubicBezTo>
                    <a:pt x="1086548" y="535085"/>
                    <a:pt x="1093955" y="528268"/>
                    <a:pt x="1093955" y="519093"/>
                  </a:cubicBezTo>
                  <a:cubicBezTo>
                    <a:pt x="1093955" y="509917"/>
                    <a:pt x="1086548" y="503100"/>
                    <a:pt x="1077817" y="503100"/>
                  </a:cubicBezTo>
                  <a:cubicBezTo>
                    <a:pt x="1069087" y="503100"/>
                    <a:pt x="1061679" y="510441"/>
                    <a:pt x="1061679" y="519093"/>
                  </a:cubicBezTo>
                  <a:moveTo>
                    <a:pt x="1061679" y="473344"/>
                  </a:moveTo>
                  <a:cubicBezTo>
                    <a:pt x="1061679" y="481996"/>
                    <a:pt x="1069087" y="489337"/>
                    <a:pt x="1077817" y="489337"/>
                  </a:cubicBezTo>
                  <a:cubicBezTo>
                    <a:pt x="1086548" y="489337"/>
                    <a:pt x="1093955" y="482520"/>
                    <a:pt x="1093955" y="473344"/>
                  </a:cubicBezTo>
                  <a:cubicBezTo>
                    <a:pt x="1093955" y="464168"/>
                    <a:pt x="1086548" y="457352"/>
                    <a:pt x="1077817" y="457352"/>
                  </a:cubicBezTo>
                  <a:cubicBezTo>
                    <a:pt x="1069087" y="457352"/>
                    <a:pt x="1061679" y="464693"/>
                    <a:pt x="1061679" y="473344"/>
                  </a:cubicBezTo>
                  <a:moveTo>
                    <a:pt x="1061679" y="427596"/>
                  </a:moveTo>
                  <a:cubicBezTo>
                    <a:pt x="1061679" y="436247"/>
                    <a:pt x="1069087" y="443588"/>
                    <a:pt x="1077817" y="443588"/>
                  </a:cubicBezTo>
                  <a:cubicBezTo>
                    <a:pt x="1086548" y="443588"/>
                    <a:pt x="1093955" y="436772"/>
                    <a:pt x="1093955" y="427596"/>
                  </a:cubicBezTo>
                  <a:cubicBezTo>
                    <a:pt x="1093955" y="418944"/>
                    <a:pt x="1086548" y="411604"/>
                    <a:pt x="1077817" y="411604"/>
                  </a:cubicBezTo>
                  <a:cubicBezTo>
                    <a:pt x="1069087" y="411604"/>
                    <a:pt x="1061679" y="418944"/>
                    <a:pt x="1061679" y="427596"/>
                  </a:cubicBezTo>
                  <a:moveTo>
                    <a:pt x="1061679" y="381848"/>
                  </a:moveTo>
                  <a:cubicBezTo>
                    <a:pt x="1061679" y="390499"/>
                    <a:pt x="1069087" y="397840"/>
                    <a:pt x="1077817" y="397840"/>
                  </a:cubicBezTo>
                  <a:cubicBezTo>
                    <a:pt x="1086548" y="397840"/>
                    <a:pt x="1093955" y="391024"/>
                    <a:pt x="1093955" y="381848"/>
                  </a:cubicBezTo>
                  <a:cubicBezTo>
                    <a:pt x="1093955" y="372672"/>
                    <a:pt x="1086548" y="365855"/>
                    <a:pt x="1077817" y="365855"/>
                  </a:cubicBezTo>
                  <a:cubicBezTo>
                    <a:pt x="1069087" y="365855"/>
                    <a:pt x="1061679" y="373196"/>
                    <a:pt x="1061679" y="381848"/>
                  </a:cubicBezTo>
                  <a:moveTo>
                    <a:pt x="1061679" y="336099"/>
                  </a:moveTo>
                  <a:cubicBezTo>
                    <a:pt x="1061679" y="344751"/>
                    <a:pt x="1069087" y="352092"/>
                    <a:pt x="1077817" y="352092"/>
                  </a:cubicBezTo>
                  <a:cubicBezTo>
                    <a:pt x="1086548" y="352092"/>
                    <a:pt x="1093955" y="345275"/>
                    <a:pt x="1093955" y="336099"/>
                  </a:cubicBezTo>
                  <a:cubicBezTo>
                    <a:pt x="1093955" y="327448"/>
                    <a:pt x="1086548" y="320107"/>
                    <a:pt x="1077817" y="320107"/>
                  </a:cubicBezTo>
                  <a:cubicBezTo>
                    <a:pt x="1069087" y="320107"/>
                    <a:pt x="1061679" y="327448"/>
                    <a:pt x="1061679" y="336099"/>
                  </a:cubicBezTo>
                  <a:moveTo>
                    <a:pt x="1061679" y="290351"/>
                  </a:moveTo>
                  <a:cubicBezTo>
                    <a:pt x="1061679" y="299003"/>
                    <a:pt x="1069087" y="306343"/>
                    <a:pt x="1077817" y="306343"/>
                  </a:cubicBezTo>
                  <a:cubicBezTo>
                    <a:pt x="1086548" y="306343"/>
                    <a:pt x="1093955" y="299527"/>
                    <a:pt x="1093955" y="290351"/>
                  </a:cubicBezTo>
                  <a:cubicBezTo>
                    <a:pt x="1093955" y="281699"/>
                    <a:pt x="1086548" y="274359"/>
                    <a:pt x="1077817" y="274359"/>
                  </a:cubicBezTo>
                  <a:cubicBezTo>
                    <a:pt x="1069087" y="274359"/>
                    <a:pt x="1061679" y="281699"/>
                    <a:pt x="1061679" y="290351"/>
                  </a:cubicBezTo>
                  <a:moveTo>
                    <a:pt x="1061679" y="244734"/>
                  </a:moveTo>
                  <a:cubicBezTo>
                    <a:pt x="1061679" y="253385"/>
                    <a:pt x="1069087" y="260726"/>
                    <a:pt x="1077817" y="260726"/>
                  </a:cubicBezTo>
                  <a:cubicBezTo>
                    <a:pt x="1086548" y="260726"/>
                    <a:pt x="1093955" y="253910"/>
                    <a:pt x="1093955" y="244734"/>
                  </a:cubicBezTo>
                  <a:cubicBezTo>
                    <a:pt x="1093955" y="236082"/>
                    <a:pt x="1086548" y="228742"/>
                    <a:pt x="1077817" y="228742"/>
                  </a:cubicBezTo>
                  <a:cubicBezTo>
                    <a:pt x="1069087" y="228742"/>
                    <a:pt x="1061679" y="236082"/>
                    <a:pt x="1061679" y="244734"/>
                  </a:cubicBezTo>
                  <a:moveTo>
                    <a:pt x="1061679" y="198985"/>
                  </a:moveTo>
                  <a:cubicBezTo>
                    <a:pt x="1061679" y="207637"/>
                    <a:pt x="1069087" y="214978"/>
                    <a:pt x="1077817" y="214978"/>
                  </a:cubicBezTo>
                  <a:cubicBezTo>
                    <a:pt x="1086548" y="214978"/>
                    <a:pt x="1093955" y="208161"/>
                    <a:pt x="1093955" y="198985"/>
                  </a:cubicBezTo>
                  <a:cubicBezTo>
                    <a:pt x="1093955" y="189810"/>
                    <a:pt x="1086548" y="182993"/>
                    <a:pt x="1077817" y="182993"/>
                  </a:cubicBezTo>
                  <a:cubicBezTo>
                    <a:pt x="1069087" y="182993"/>
                    <a:pt x="1061679" y="190334"/>
                    <a:pt x="1061679" y="198985"/>
                  </a:cubicBezTo>
                  <a:moveTo>
                    <a:pt x="1061679" y="153237"/>
                  </a:moveTo>
                  <a:cubicBezTo>
                    <a:pt x="1061679" y="161889"/>
                    <a:pt x="1069087" y="169229"/>
                    <a:pt x="1077817" y="169229"/>
                  </a:cubicBezTo>
                  <a:cubicBezTo>
                    <a:pt x="1086548" y="169229"/>
                    <a:pt x="1093955" y="162413"/>
                    <a:pt x="1093955" y="153237"/>
                  </a:cubicBezTo>
                  <a:cubicBezTo>
                    <a:pt x="1093955" y="144061"/>
                    <a:pt x="1086548" y="137245"/>
                    <a:pt x="1077817" y="137245"/>
                  </a:cubicBezTo>
                  <a:cubicBezTo>
                    <a:pt x="1069087" y="137245"/>
                    <a:pt x="1061679" y="144586"/>
                    <a:pt x="1061679" y="153237"/>
                  </a:cubicBezTo>
                  <a:moveTo>
                    <a:pt x="1061679" y="107489"/>
                  </a:moveTo>
                  <a:cubicBezTo>
                    <a:pt x="1061679" y="116140"/>
                    <a:pt x="1069087" y="123481"/>
                    <a:pt x="1077817" y="123481"/>
                  </a:cubicBezTo>
                  <a:cubicBezTo>
                    <a:pt x="1086548" y="123481"/>
                    <a:pt x="1093955" y="116665"/>
                    <a:pt x="1093955" y="107489"/>
                  </a:cubicBezTo>
                  <a:cubicBezTo>
                    <a:pt x="1093955" y="98837"/>
                    <a:pt x="1086548" y="91497"/>
                    <a:pt x="1077817" y="91497"/>
                  </a:cubicBezTo>
                  <a:cubicBezTo>
                    <a:pt x="1069087" y="91497"/>
                    <a:pt x="1061679" y="98837"/>
                    <a:pt x="1061679" y="107489"/>
                  </a:cubicBezTo>
                  <a:moveTo>
                    <a:pt x="1061679" y="61741"/>
                  </a:moveTo>
                  <a:cubicBezTo>
                    <a:pt x="1061679" y="70392"/>
                    <a:pt x="1069087" y="77733"/>
                    <a:pt x="1077817" y="77733"/>
                  </a:cubicBezTo>
                  <a:cubicBezTo>
                    <a:pt x="1086548" y="77733"/>
                    <a:pt x="1093955" y="70916"/>
                    <a:pt x="1093955" y="61741"/>
                  </a:cubicBezTo>
                  <a:cubicBezTo>
                    <a:pt x="1093955" y="52565"/>
                    <a:pt x="1086548" y="45748"/>
                    <a:pt x="1077817" y="45748"/>
                  </a:cubicBezTo>
                  <a:cubicBezTo>
                    <a:pt x="1069087" y="45748"/>
                    <a:pt x="1061679" y="53089"/>
                    <a:pt x="1061679" y="61741"/>
                  </a:cubicBezTo>
                  <a:moveTo>
                    <a:pt x="1061679" y="15992"/>
                  </a:moveTo>
                  <a:cubicBezTo>
                    <a:pt x="1061679" y="24644"/>
                    <a:pt x="1069087" y="31984"/>
                    <a:pt x="1077817" y="31984"/>
                  </a:cubicBezTo>
                  <a:cubicBezTo>
                    <a:pt x="1086548" y="31984"/>
                    <a:pt x="1093955" y="25168"/>
                    <a:pt x="1093955" y="15992"/>
                  </a:cubicBezTo>
                  <a:cubicBezTo>
                    <a:pt x="1093955" y="7341"/>
                    <a:pt x="1086548" y="0"/>
                    <a:pt x="1077817" y="0"/>
                  </a:cubicBezTo>
                  <a:cubicBezTo>
                    <a:pt x="1069087" y="0"/>
                    <a:pt x="1061679" y="7341"/>
                    <a:pt x="1061679" y="15992"/>
                  </a:cubicBezTo>
                  <a:moveTo>
                    <a:pt x="1061679" y="1159569"/>
                  </a:moveTo>
                  <a:cubicBezTo>
                    <a:pt x="1061679" y="1168221"/>
                    <a:pt x="1069087" y="1175561"/>
                    <a:pt x="1077817" y="1175561"/>
                  </a:cubicBezTo>
                  <a:cubicBezTo>
                    <a:pt x="1086548" y="1175561"/>
                    <a:pt x="1093955" y="1168221"/>
                    <a:pt x="1093955" y="1159569"/>
                  </a:cubicBezTo>
                  <a:cubicBezTo>
                    <a:pt x="1093955" y="1150917"/>
                    <a:pt x="1086548" y="1143577"/>
                    <a:pt x="1077817" y="1143577"/>
                  </a:cubicBezTo>
                  <a:cubicBezTo>
                    <a:pt x="1068557" y="1143577"/>
                    <a:pt x="1061679" y="1150917"/>
                    <a:pt x="1061679" y="1159569"/>
                  </a:cubicBezTo>
                  <a:moveTo>
                    <a:pt x="1061679" y="1113821"/>
                  </a:moveTo>
                  <a:cubicBezTo>
                    <a:pt x="1061679" y="1122472"/>
                    <a:pt x="1069087" y="1129813"/>
                    <a:pt x="1077817" y="1129813"/>
                  </a:cubicBezTo>
                  <a:cubicBezTo>
                    <a:pt x="1086548" y="1129813"/>
                    <a:pt x="1093955" y="1122472"/>
                    <a:pt x="1093955" y="1113821"/>
                  </a:cubicBezTo>
                  <a:cubicBezTo>
                    <a:pt x="1093955" y="1105169"/>
                    <a:pt x="1086548" y="1097828"/>
                    <a:pt x="1077817" y="1097828"/>
                  </a:cubicBezTo>
                  <a:cubicBezTo>
                    <a:pt x="1068557" y="1097828"/>
                    <a:pt x="1061679" y="1105169"/>
                    <a:pt x="1061679" y="1113821"/>
                  </a:cubicBezTo>
                  <a:moveTo>
                    <a:pt x="1061679" y="1068072"/>
                  </a:moveTo>
                  <a:cubicBezTo>
                    <a:pt x="1061679" y="1076724"/>
                    <a:pt x="1069087" y="1084065"/>
                    <a:pt x="1077817" y="1084065"/>
                  </a:cubicBezTo>
                  <a:cubicBezTo>
                    <a:pt x="1086548" y="1084065"/>
                    <a:pt x="1093955" y="1077248"/>
                    <a:pt x="1093955" y="1068072"/>
                  </a:cubicBezTo>
                  <a:cubicBezTo>
                    <a:pt x="1093955" y="1059421"/>
                    <a:pt x="1086548" y="1052080"/>
                    <a:pt x="1077817" y="1052080"/>
                  </a:cubicBezTo>
                  <a:cubicBezTo>
                    <a:pt x="1069087" y="1052080"/>
                    <a:pt x="1061679" y="1059421"/>
                    <a:pt x="1061679" y="1068072"/>
                  </a:cubicBezTo>
                  <a:moveTo>
                    <a:pt x="1061679" y="1022324"/>
                  </a:moveTo>
                  <a:cubicBezTo>
                    <a:pt x="1061679" y="1030976"/>
                    <a:pt x="1069087" y="1038316"/>
                    <a:pt x="1077817" y="1038316"/>
                  </a:cubicBezTo>
                  <a:cubicBezTo>
                    <a:pt x="1086548" y="1038316"/>
                    <a:pt x="1093955" y="1031500"/>
                    <a:pt x="1093955" y="1022324"/>
                  </a:cubicBezTo>
                  <a:cubicBezTo>
                    <a:pt x="1093955" y="1013148"/>
                    <a:pt x="1086548" y="1006332"/>
                    <a:pt x="1077817" y="1006332"/>
                  </a:cubicBezTo>
                  <a:cubicBezTo>
                    <a:pt x="1069087" y="1006332"/>
                    <a:pt x="1061679" y="1013672"/>
                    <a:pt x="1061679" y="1022324"/>
                  </a:cubicBezTo>
                  <a:moveTo>
                    <a:pt x="1061679" y="976576"/>
                  </a:moveTo>
                  <a:cubicBezTo>
                    <a:pt x="1061679" y="985227"/>
                    <a:pt x="1069087" y="992568"/>
                    <a:pt x="1077817" y="992568"/>
                  </a:cubicBezTo>
                  <a:cubicBezTo>
                    <a:pt x="1086548" y="992568"/>
                    <a:pt x="1093955" y="985752"/>
                    <a:pt x="1093955" y="976576"/>
                  </a:cubicBezTo>
                  <a:cubicBezTo>
                    <a:pt x="1093955" y="967924"/>
                    <a:pt x="1086548" y="960583"/>
                    <a:pt x="1077817" y="960583"/>
                  </a:cubicBezTo>
                  <a:cubicBezTo>
                    <a:pt x="1069087" y="960583"/>
                    <a:pt x="1061679" y="967924"/>
                    <a:pt x="1061679" y="976576"/>
                  </a:cubicBezTo>
                  <a:moveTo>
                    <a:pt x="1061679" y="930827"/>
                  </a:moveTo>
                  <a:cubicBezTo>
                    <a:pt x="1061679" y="939479"/>
                    <a:pt x="1069087" y="946820"/>
                    <a:pt x="1077817" y="946820"/>
                  </a:cubicBezTo>
                  <a:cubicBezTo>
                    <a:pt x="1086548" y="946820"/>
                    <a:pt x="1093955" y="940003"/>
                    <a:pt x="1093955" y="930827"/>
                  </a:cubicBezTo>
                  <a:cubicBezTo>
                    <a:pt x="1093955" y="921651"/>
                    <a:pt x="1086548" y="914835"/>
                    <a:pt x="1077817" y="914835"/>
                  </a:cubicBezTo>
                  <a:cubicBezTo>
                    <a:pt x="1069087" y="914835"/>
                    <a:pt x="1061679" y="922176"/>
                    <a:pt x="1061679" y="930827"/>
                  </a:cubicBezTo>
                  <a:moveTo>
                    <a:pt x="1061679" y="885079"/>
                  </a:moveTo>
                  <a:cubicBezTo>
                    <a:pt x="1061679" y="893731"/>
                    <a:pt x="1069087" y="901071"/>
                    <a:pt x="1077817" y="901071"/>
                  </a:cubicBezTo>
                  <a:cubicBezTo>
                    <a:pt x="1086548" y="901071"/>
                    <a:pt x="1093955" y="894255"/>
                    <a:pt x="1093955" y="885079"/>
                  </a:cubicBezTo>
                  <a:cubicBezTo>
                    <a:pt x="1093955" y="876428"/>
                    <a:pt x="1086548" y="869087"/>
                    <a:pt x="1077817" y="869087"/>
                  </a:cubicBezTo>
                  <a:cubicBezTo>
                    <a:pt x="1069087" y="869087"/>
                    <a:pt x="1061679" y="876428"/>
                    <a:pt x="1061679" y="885079"/>
                  </a:cubicBezTo>
                  <a:moveTo>
                    <a:pt x="1061679" y="839331"/>
                  </a:moveTo>
                  <a:cubicBezTo>
                    <a:pt x="1061679" y="847982"/>
                    <a:pt x="1069087" y="855323"/>
                    <a:pt x="1077817" y="855323"/>
                  </a:cubicBezTo>
                  <a:cubicBezTo>
                    <a:pt x="1086548" y="855323"/>
                    <a:pt x="1093955" y="848507"/>
                    <a:pt x="1093955" y="839331"/>
                  </a:cubicBezTo>
                  <a:cubicBezTo>
                    <a:pt x="1093955" y="830155"/>
                    <a:pt x="1086548" y="823339"/>
                    <a:pt x="1077817" y="823339"/>
                  </a:cubicBezTo>
                  <a:cubicBezTo>
                    <a:pt x="1069087" y="823339"/>
                    <a:pt x="1061679" y="830679"/>
                    <a:pt x="1061679" y="839331"/>
                  </a:cubicBezTo>
                  <a:moveTo>
                    <a:pt x="1061679" y="793582"/>
                  </a:moveTo>
                  <a:cubicBezTo>
                    <a:pt x="1061679" y="802234"/>
                    <a:pt x="1069087" y="809575"/>
                    <a:pt x="1077817" y="809575"/>
                  </a:cubicBezTo>
                  <a:cubicBezTo>
                    <a:pt x="1086548" y="809575"/>
                    <a:pt x="1093955" y="802758"/>
                    <a:pt x="1093955" y="793582"/>
                  </a:cubicBezTo>
                  <a:cubicBezTo>
                    <a:pt x="1093955" y="784931"/>
                    <a:pt x="1086548" y="777590"/>
                    <a:pt x="1077817" y="777590"/>
                  </a:cubicBezTo>
                  <a:cubicBezTo>
                    <a:pt x="1069087" y="777590"/>
                    <a:pt x="1061679" y="784931"/>
                    <a:pt x="1061679" y="793582"/>
                  </a:cubicBezTo>
                  <a:moveTo>
                    <a:pt x="1061679" y="747834"/>
                  </a:moveTo>
                  <a:cubicBezTo>
                    <a:pt x="1061679" y="756486"/>
                    <a:pt x="1069087" y="763826"/>
                    <a:pt x="1077817" y="763826"/>
                  </a:cubicBezTo>
                  <a:cubicBezTo>
                    <a:pt x="1086548" y="763826"/>
                    <a:pt x="1093955" y="757010"/>
                    <a:pt x="1093955" y="747834"/>
                  </a:cubicBezTo>
                  <a:cubicBezTo>
                    <a:pt x="1093955" y="739183"/>
                    <a:pt x="1086548" y="731842"/>
                    <a:pt x="1077817" y="731842"/>
                  </a:cubicBezTo>
                  <a:cubicBezTo>
                    <a:pt x="1069087" y="731842"/>
                    <a:pt x="1061679" y="739183"/>
                    <a:pt x="1061679" y="747834"/>
                  </a:cubicBezTo>
                  <a:moveTo>
                    <a:pt x="1061679" y="702217"/>
                  </a:moveTo>
                  <a:cubicBezTo>
                    <a:pt x="1061679" y="710868"/>
                    <a:pt x="1069087" y="718209"/>
                    <a:pt x="1077817" y="718209"/>
                  </a:cubicBezTo>
                  <a:cubicBezTo>
                    <a:pt x="1086548" y="718209"/>
                    <a:pt x="1093955" y="711393"/>
                    <a:pt x="1093955" y="702217"/>
                  </a:cubicBezTo>
                  <a:cubicBezTo>
                    <a:pt x="1093955" y="693041"/>
                    <a:pt x="1086548" y="686225"/>
                    <a:pt x="1077817" y="686225"/>
                  </a:cubicBezTo>
                  <a:cubicBezTo>
                    <a:pt x="1069087" y="686225"/>
                    <a:pt x="1061679" y="693565"/>
                    <a:pt x="1061679" y="702217"/>
                  </a:cubicBezTo>
                  <a:moveTo>
                    <a:pt x="1061679" y="656469"/>
                  </a:moveTo>
                  <a:cubicBezTo>
                    <a:pt x="1061679" y="665120"/>
                    <a:pt x="1069087" y="672461"/>
                    <a:pt x="1077817" y="672461"/>
                  </a:cubicBezTo>
                  <a:cubicBezTo>
                    <a:pt x="1086548" y="672461"/>
                    <a:pt x="1093955" y="665644"/>
                    <a:pt x="1093955" y="656469"/>
                  </a:cubicBezTo>
                  <a:cubicBezTo>
                    <a:pt x="1093955" y="647817"/>
                    <a:pt x="1086548" y="640476"/>
                    <a:pt x="1077817" y="640476"/>
                  </a:cubicBezTo>
                  <a:cubicBezTo>
                    <a:pt x="1069087" y="640476"/>
                    <a:pt x="1061679" y="647817"/>
                    <a:pt x="1061679" y="656469"/>
                  </a:cubicBezTo>
                  <a:moveTo>
                    <a:pt x="1015513" y="610589"/>
                  </a:moveTo>
                  <a:cubicBezTo>
                    <a:pt x="1015513" y="619241"/>
                    <a:pt x="1022921" y="626581"/>
                    <a:pt x="1031651" y="626581"/>
                  </a:cubicBezTo>
                  <a:cubicBezTo>
                    <a:pt x="1040382" y="626581"/>
                    <a:pt x="1047789" y="619765"/>
                    <a:pt x="1047789" y="610589"/>
                  </a:cubicBezTo>
                  <a:cubicBezTo>
                    <a:pt x="1047789" y="601413"/>
                    <a:pt x="1040382" y="594597"/>
                    <a:pt x="1031651" y="594597"/>
                  </a:cubicBezTo>
                  <a:cubicBezTo>
                    <a:pt x="1022921" y="594597"/>
                    <a:pt x="1015513" y="601938"/>
                    <a:pt x="1015513" y="610589"/>
                  </a:cubicBezTo>
                  <a:moveTo>
                    <a:pt x="1015513" y="564841"/>
                  </a:moveTo>
                  <a:cubicBezTo>
                    <a:pt x="1015513" y="573492"/>
                    <a:pt x="1022921" y="580833"/>
                    <a:pt x="1031651" y="580833"/>
                  </a:cubicBezTo>
                  <a:cubicBezTo>
                    <a:pt x="1040382" y="580833"/>
                    <a:pt x="1047789" y="574017"/>
                    <a:pt x="1047789" y="564841"/>
                  </a:cubicBezTo>
                  <a:cubicBezTo>
                    <a:pt x="1047789" y="556189"/>
                    <a:pt x="1040382" y="548849"/>
                    <a:pt x="1031651" y="548849"/>
                  </a:cubicBezTo>
                  <a:cubicBezTo>
                    <a:pt x="1022921" y="548849"/>
                    <a:pt x="1015513" y="556189"/>
                    <a:pt x="1015513" y="564841"/>
                  </a:cubicBezTo>
                  <a:moveTo>
                    <a:pt x="1015513" y="519093"/>
                  </a:moveTo>
                  <a:cubicBezTo>
                    <a:pt x="1015513" y="527744"/>
                    <a:pt x="1022921" y="535085"/>
                    <a:pt x="1031651" y="535085"/>
                  </a:cubicBezTo>
                  <a:cubicBezTo>
                    <a:pt x="1040382" y="535085"/>
                    <a:pt x="1047789" y="528268"/>
                    <a:pt x="1047789" y="519093"/>
                  </a:cubicBezTo>
                  <a:cubicBezTo>
                    <a:pt x="1047789" y="509917"/>
                    <a:pt x="1040382" y="503100"/>
                    <a:pt x="1031651" y="503100"/>
                  </a:cubicBezTo>
                  <a:cubicBezTo>
                    <a:pt x="1022921" y="503100"/>
                    <a:pt x="1015513" y="510441"/>
                    <a:pt x="1015513" y="519093"/>
                  </a:cubicBezTo>
                  <a:moveTo>
                    <a:pt x="1015513" y="473344"/>
                  </a:moveTo>
                  <a:cubicBezTo>
                    <a:pt x="1015513" y="481996"/>
                    <a:pt x="1022921" y="489337"/>
                    <a:pt x="1031651" y="489337"/>
                  </a:cubicBezTo>
                  <a:cubicBezTo>
                    <a:pt x="1040382" y="489337"/>
                    <a:pt x="1047789" y="482520"/>
                    <a:pt x="1047789" y="473344"/>
                  </a:cubicBezTo>
                  <a:cubicBezTo>
                    <a:pt x="1047789" y="464168"/>
                    <a:pt x="1040382" y="457352"/>
                    <a:pt x="1031651" y="457352"/>
                  </a:cubicBezTo>
                  <a:cubicBezTo>
                    <a:pt x="1022921" y="457352"/>
                    <a:pt x="1015513" y="464693"/>
                    <a:pt x="1015513" y="473344"/>
                  </a:cubicBezTo>
                  <a:moveTo>
                    <a:pt x="1015513" y="427596"/>
                  </a:moveTo>
                  <a:cubicBezTo>
                    <a:pt x="1015513" y="436247"/>
                    <a:pt x="1022921" y="443588"/>
                    <a:pt x="1031651" y="443588"/>
                  </a:cubicBezTo>
                  <a:cubicBezTo>
                    <a:pt x="1040382" y="443588"/>
                    <a:pt x="1047789" y="436772"/>
                    <a:pt x="1047789" y="427596"/>
                  </a:cubicBezTo>
                  <a:cubicBezTo>
                    <a:pt x="1047789" y="418944"/>
                    <a:pt x="1040382" y="411604"/>
                    <a:pt x="1031651" y="411604"/>
                  </a:cubicBezTo>
                  <a:cubicBezTo>
                    <a:pt x="1022921" y="411604"/>
                    <a:pt x="1015513" y="418944"/>
                    <a:pt x="1015513" y="427596"/>
                  </a:cubicBezTo>
                  <a:moveTo>
                    <a:pt x="1015513" y="381848"/>
                  </a:moveTo>
                  <a:cubicBezTo>
                    <a:pt x="1015513" y="390499"/>
                    <a:pt x="1022921" y="397840"/>
                    <a:pt x="1031651" y="397840"/>
                  </a:cubicBezTo>
                  <a:cubicBezTo>
                    <a:pt x="1040382" y="397840"/>
                    <a:pt x="1047789" y="391024"/>
                    <a:pt x="1047789" y="381848"/>
                  </a:cubicBezTo>
                  <a:cubicBezTo>
                    <a:pt x="1047789" y="372672"/>
                    <a:pt x="1040382" y="365855"/>
                    <a:pt x="1031651" y="365855"/>
                  </a:cubicBezTo>
                  <a:cubicBezTo>
                    <a:pt x="1022921" y="365855"/>
                    <a:pt x="1015513" y="373196"/>
                    <a:pt x="1015513" y="381848"/>
                  </a:cubicBezTo>
                  <a:moveTo>
                    <a:pt x="1015513" y="336099"/>
                  </a:moveTo>
                  <a:cubicBezTo>
                    <a:pt x="1015513" y="344751"/>
                    <a:pt x="1022921" y="352092"/>
                    <a:pt x="1031651" y="352092"/>
                  </a:cubicBezTo>
                  <a:cubicBezTo>
                    <a:pt x="1040382" y="352092"/>
                    <a:pt x="1047789" y="345275"/>
                    <a:pt x="1047789" y="336099"/>
                  </a:cubicBezTo>
                  <a:cubicBezTo>
                    <a:pt x="1047789" y="327448"/>
                    <a:pt x="1040382" y="320107"/>
                    <a:pt x="1031651" y="320107"/>
                  </a:cubicBezTo>
                  <a:cubicBezTo>
                    <a:pt x="1022921" y="320107"/>
                    <a:pt x="1015513" y="327448"/>
                    <a:pt x="1015513" y="336099"/>
                  </a:cubicBezTo>
                  <a:moveTo>
                    <a:pt x="1015513" y="290351"/>
                  </a:moveTo>
                  <a:cubicBezTo>
                    <a:pt x="1015513" y="299003"/>
                    <a:pt x="1022921" y="306343"/>
                    <a:pt x="1031651" y="306343"/>
                  </a:cubicBezTo>
                  <a:cubicBezTo>
                    <a:pt x="1040382" y="306343"/>
                    <a:pt x="1047789" y="299527"/>
                    <a:pt x="1047789" y="290351"/>
                  </a:cubicBezTo>
                  <a:cubicBezTo>
                    <a:pt x="1047789" y="281699"/>
                    <a:pt x="1040382" y="274359"/>
                    <a:pt x="1031651" y="274359"/>
                  </a:cubicBezTo>
                  <a:cubicBezTo>
                    <a:pt x="1022921" y="274359"/>
                    <a:pt x="1015513" y="281699"/>
                    <a:pt x="1015513" y="290351"/>
                  </a:cubicBezTo>
                  <a:moveTo>
                    <a:pt x="1015513" y="244734"/>
                  </a:moveTo>
                  <a:cubicBezTo>
                    <a:pt x="1015513" y="253385"/>
                    <a:pt x="1022921" y="260726"/>
                    <a:pt x="1031651" y="260726"/>
                  </a:cubicBezTo>
                  <a:cubicBezTo>
                    <a:pt x="1040382" y="260726"/>
                    <a:pt x="1047789" y="253910"/>
                    <a:pt x="1047789" y="244734"/>
                  </a:cubicBezTo>
                  <a:cubicBezTo>
                    <a:pt x="1047789" y="236082"/>
                    <a:pt x="1040382" y="228742"/>
                    <a:pt x="1031651" y="228742"/>
                  </a:cubicBezTo>
                  <a:cubicBezTo>
                    <a:pt x="1022921" y="228742"/>
                    <a:pt x="1015513" y="236082"/>
                    <a:pt x="1015513" y="244734"/>
                  </a:cubicBezTo>
                  <a:moveTo>
                    <a:pt x="1015513" y="198985"/>
                  </a:moveTo>
                  <a:cubicBezTo>
                    <a:pt x="1015513" y="207637"/>
                    <a:pt x="1022921" y="214978"/>
                    <a:pt x="1031651" y="214978"/>
                  </a:cubicBezTo>
                  <a:cubicBezTo>
                    <a:pt x="1040382" y="214978"/>
                    <a:pt x="1047789" y="208161"/>
                    <a:pt x="1047789" y="198985"/>
                  </a:cubicBezTo>
                  <a:cubicBezTo>
                    <a:pt x="1047789" y="189810"/>
                    <a:pt x="1040382" y="182993"/>
                    <a:pt x="1031651" y="182993"/>
                  </a:cubicBezTo>
                  <a:cubicBezTo>
                    <a:pt x="1022921" y="182993"/>
                    <a:pt x="1015513" y="190334"/>
                    <a:pt x="1015513" y="198985"/>
                  </a:cubicBezTo>
                  <a:moveTo>
                    <a:pt x="1015513" y="153237"/>
                  </a:moveTo>
                  <a:cubicBezTo>
                    <a:pt x="1015513" y="161889"/>
                    <a:pt x="1022921" y="169229"/>
                    <a:pt x="1031651" y="169229"/>
                  </a:cubicBezTo>
                  <a:cubicBezTo>
                    <a:pt x="1040382" y="169229"/>
                    <a:pt x="1047789" y="162413"/>
                    <a:pt x="1047789" y="153237"/>
                  </a:cubicBezTo>
                  <a:cubicBezTo>
                    <a:pt x="1047789" y="144061"/>
                    <a:pt x="1040382" y="137245"/>
                    <a:pt x="1031651" y="137245"/>
                  </a:cubicBezTo>
                  <a:cubicBezTo>
                    <a:pt x="1022921" y="137245"/>
                    <a:pt x="1015513" y="144586"/>
                    <a:pt x="1015513" y="153237"/>
                  </a:cubicBezTo>
                  <a:moveTo>
                    <a:pt x="1015513" y="107489"/>
                  </a:moveTo>
                  <a:cubicBezTo>
                    <a:pt x="1015513" y="116140"/>
                    <a:pt x="1022921" y="123481"/>
                    <a:pt x="1031651" y="123481"/>
                  </a:cubicBezTo>
                  <a:cubicBezTo>
                    <a:pt x="1040382" y="123481"/>
                    <a:pt x="1047789" y="116665"/>
                    <a:pt x="1047789" y="107489"/>
                  </a:cubicBezTo>
                  <a:cubicBezTo>
                    <a:pt x="1047789" y="98837"/>
                    <a:pt x="1040382" y="91497"/>
                    <a:pt x="1031651" y="91497"/>
                  </a:cubicBezTo>
                  <a:cubicBezTo>
                    <a:pt x="1022921" y="91497"/>
                    <a:pt x="1015513" y="98837"/>
                    <a:pt x="1015513" y="107489"/>
                  </a:cubicBezTo>
                  <a:moveTo>
                    <a:pt x="1015513" y="61741"/>
                  </a:moveTo>
                  <a:cubicBezTo>
                    <a:pt x="1015513" y="70392"/>
                    <a:pt x="1022921" y="77733"/>
                    <a:pt x="1031651" y="77733"/>
                  </a:cubicBezTo>
                  <a:cubicBezTo>
                    <a:pt x="1040382" y="77733"/>
                    <a:pt x="1047789" y="70916"/>
                    <a:pt x="1047789" y="61741"/>
                  </a:cubicBezTo>
                  <a:cubicBezTo>
                    <a:pt x="1047789" y="52565"/>
                    <a:pt x="1040382" y="45748"/>
                    <a:pt x="1031651" y="45748"/>
                  </a:cubicBezTo>
                  <a:cubicBezTo>
                    <a:pt x="1022921" y="45748"/>
                    <a:pt x="1015513" y="53089"/>
                    <a:pt x="1015513" y="61741"/>
                  </a:cubicBezTo>
                  <a:moveTo>
                    <a:pt x="1015513" y="15992"/>
                  </a:moveTo>
                  <a:cubicBezTo>
                    <a:pt x="1015513" y="24644"/>
                    <a:pt x="1022921" y="31984"/>
                    <a:pt x="1031651" y="31984"/>
                  </a:cubicBezTo>
                  <a:cubicBezTo>
                    <a:pt x="1040382" y="31984"/>
                    <a:pt x="1047789" y="25168"/>
                    <a:pt x="1047789" y="15992"/>
                  </a:cubicBezTo>
                  <a:cubicBezTo>
                    <a:pt x="1047789" y="7341"/>
                    <a:pt x="1040382" y="0"/>
                    <a:pt x="1031651" y="0"/>
                  </a:cubicBezTo>
                  <a:cubicBezTo>
                    <a:pt x="1022921" y="0"/>
                    <a:pt x="1015513" y="7341"/>
                    <a:pt x="1015513" y="15992"/>
                  </a:cubicBezTo>
                  <a:moveTo>
                    <a:pt x="1015513" y="1113821"/>
                  </a:moveTo>
                  <a:cubicBezTo>
                    <a:pt x="1015513" y="1122472"/>
                    <a:pt x="1022921" y="1129813"/>
                    <a:pt x="1031651" y="1129813"/>
                  </a:cubicBezTo>
                  <a:cubicBezTo>
                    <a:pt x="1040382" y="1129813"/>
                    <a:pt x="1047789" y="1122472"/>
                    <a:pt x="1047789" y="1113821"/>
                  </a:cubicBezTo>
                  <a:cubicBezTo>
                    <a:pt x="1047789" y="1105169"/>
                    <a:pt x="1040382" y="1097828"/>
                    <a:pt x="1031651" y="1097828"/>
                  </a:cubicBezTo>
                  <a:cubicBezTo>
                    <a:pt x="1022392" y="1097828"/>
                    <a:pt x="1015513" y="1105169"/>
                    <a:pt x="1015513" y="1113821"/>
                  </a:cubicBezTo>
                  <a:moveTo>
                    <a:pt x="1015513" y="1068072"/>
                  </a:moveTo>
                  <a:cubicBezTo>
                    <a:pt x="1015513" y="1076724"/>
                    <a:pt x="1022921" y="1084065"/>
                    <a:pt x="1031651" y="1084065"/>
                  </a:cubicBezTo>
                  <a:cubicBezTo>
                    <a:pt x="1040382" y="1084065"/>
                    <a:pt x="1047789" y="1077248"/>
                    <a:pt x="1047789" y="1068072"/>
                  </a:cubicBezTo>
                  <a:cubicBezTo>
                    <a:pt x="1047789" y="1059421"/>
                    <a:pt x="1040382" y="1052080"/>
                    <a:pt x="1031651" y="1052080"/>
                  </a:cubicBezTo>
                  <a:cubicBezTo>
                    <a:pt x="1022921" y="1052080"/>
                    <a:pt x="1015513" y="1059421"/>
                    <a:pt x="1015513" y="1068072"/>
                  </a:cubicBezTo>
                  <a:moveTo>
                    <a:pt x="1015513" y="1022324"/>
                  </a:moveTo>
                  <a:cubicBezTo>
                    <a:pt x="1015513" y="1030976"/>
                    <a:pt x="1022921" y="1038316"/>
                    <a:pt x="1031651" y="1038316"/>
                  </a:cubicBezTo>
                  <a:cubicBezTo>
                    <a:pt x="1040382" y="1038316"/>
                    <a:pt x="1047789" y="1031500"/>
                    <a:pt x="1047789" y="1022324"/>
                  </a:cubicBezTo>
                  <a:cubicBezTo>
                    <a:pt x="1047789" y="1013148"/>
                    <a:pt x="1040382" y="1006332"/>
                    <a:pt x="1031651" y="1006332"/>
                  </a:cubicBezTo>
                  <a:cubicBezTo>
                    <a:pt x="1022921" y="1006332"/>
                    <a:pt x="1015513" y="1013672"/>
                    <a:pt x="1015513" y="1022324"/>
                  </a:cubicBezTo>
                  <a:moveTo>
                    <a:pt x="1015513" y="976576"/>
                  </a:moveTo>
                  <a:cubicBezTo>
                    <a:pt x="1015513" y="985227"/>
                    <a:pt x="1022921" y="992568"/>
                    <a:pt x="1031651" y="992568"/>
                  </a:cubicBezTo>
                  <a:cubicBezTo>
                    <a:pt x="1040382" y="992568"/>
                    <a:pt x="1047789" y="985752"/>
                    <a:pt x="1047789" y="976576"/>
                  </a:cubicBezTo>
                  <a:cubicBezTo>
                    <a:pt x="1047789" y="967924"/>
                    <a:pt x="1040382" y="960583"/>
                    <a:pt x="1031651" y="960583"/>
                  </a:cubicBezTo>
                  <a:cubicBezTo>
                    <a:pt x="1022921" y="960583"/>
                    <a:pt x="1015513" y="967924"/>
                    <a:pt x="1015513" y="976576"/>
                  </a:cubicBezTo>
                  <a:moveTo>
                    <a:pt x="1015513" y="930827"/>
                  </a:moveTo>
                  <a:cubicBezTo>
                    <a:pt x="1015513" y="939479"/>
                    <a:pt x="1022921" y="946820"/>
                    <a:pt x="1031651" y="946820"/>
                  </a:cubicBezTo>
                  <a:cubicBezTo>
                    <a:pt x="1040382" y="946820"/>
                    <a:pt x="1047789" y="940003"/>
                    <a:pt x="1047789" y="930827"/>
                  </a:cubicBezTo>
                  <a:cubicBezTo>
                    <a:pt x="1047789" y="921651"/>
                    <a:pt x="1040382" y="914835"/>
                    <a:pt x="1031651" y="914835"/>
                  </a:cubicBezTo>
                  <a:cubicBezTo>
                    <a:pt x="1022921" y="914835"/>
                    <a:pt x="1015513" y="922176"/>
                    <a:pt x="1015513" y="930827"/>
                  </a:cubicBezTo>
                  <a:moveTo>
                    <a:pt x="1015513" y="885079"/>
                  </a:moveTo>
                  <a:cubicBezTo>
                    <a:pt x="1015513" y="893731"/>
                    <a:pt x="1022921" y="901071"/>
                    <a:pt x="1031651" y="901071"/>
                  </a:cubicBezTo>
                  <a:cubicBezTo>
                    <a:pt x="1040382" y="901071"/>
                    <a:pt x="1047789" y="894255"/>
                    <a:pt x="1047789" y="885079"/>
                  </a:cubicBezTo>
                  <a:cubicBezTo>
                    <a:pt x="1047789" y="876428"/>
                    <a:pt x="1040382" y="869087"/>
                    <a:pt x="1031651" y="869087"/>
                  </a:cubicBezTo>
                  <a:cubicBezTo>
                    <a:pt x="1022921" y="869087"/>
                    <a:pt x="1015513" y="876428"/>
                    <a:pt x="1015513" y="885079"/>
                  </a:cubicBezTo>
                  <a:moveTo>
                    <a:pt x="1015513" y="839331"/>
                  </a:moveTo>
                  <a:cubicBezTo>
                    <a:pt x="1015513" y="847982"/>
                    <a:pt x="1022921" y="855323"/>
                    <a:pt x="1031651" y="855323"/>
                  </a:cubicBezTo>
                  <a:cubicBezTo>
                    <a:pt x="1040382" y="855323"/>
                    <a:pt x="1047789" y="848507"/>
                    <a:pt x="1047789" y="839331"/>
                  </a:cubicBezTo>
                  <a:cubicBezTo>
                    <a:pt x="1047789" y="830155"/>
                    <a:pt x="1040382" y="823339"/>
                    <a:pt x="1031651" y="823339"/>
                  </a:cubicBezTo>
                  <a:cubicBezTo>
                    <a:pt x="1022921" y="823339"/>
                    <a:pt x="1015513" y="830679"/>
                    <a:pt x="1015513" y="839331"/>
                  </a:cubicBezTo>
                  <a:moveTo>
                    <a:pt x="1015513" y="793582"/>
                  </a:moveTo>
                  <a:cubicBezTo>
                    <a:pt x="1015513" y="802234"/>
                    <a:pt x="1022921" y="809575"/>
                    <a:pt x="1031651" y="809575"/>
                  </a:cubicBezTo>
                  <a:cubicBezTo>
                    <a:pt x="1040382" y="809575"/>
                    <a:pt x="1047789" y="802758"/>
                    <a:pt x="1047789" y="793582"/>
                  </a:cubicBezTo>
                  <a:cubicBezTo>
                    <a:pt x="1047789" y="784931"/>
                    <a:pt x="1040382" y="777590"/>
                    <a:pt x="1031651" y="777590"/>
                  </a:cubicBezTo>
                  <a:cubicBezTo>
                    <a:pt x="1022921" y="777590"/>
                    <a:pt x="1015513" y="784931"/>
                    <a:pt x="1015513" y="793582"/>
                  </a:cubicBezTo>
                  <a:moveTo>
                    <a:pt x="1015513" y="747834"/>
                  </a:moveTo>
                  <a:cubicBezTo>
                    <a:pt x="1015513" y="756486"/>
                    <a:pt x="1022921" y="763826"/>
                    <a:pt x="1031651" y="763826"/>
                  </a:cubicBezTo>
                  <a:cubicBezTo>
                    <a:pt x="1040382" y="763826"/>
                    <a:pt x="1047789" y="757010"/>
                    <a:pt x="1047789" y="747834"/>
                  </a:cubicBezTo>
                  <a:cubicBezTo>
                    <a:pt x="1047789" y="739183"/>
                    <a:pt x="1040382" y="731842"/>
                    <a:pt x="1031651" y="731842"/>
                  </a:cubicBezTo>
                  <a:cubicBezTo>
                    <a:pt x="1022921" y="731842"/>
                    <a:pt x="1015513" y="739183"/>
                    <a:pt x="1015513" y="747834"/>
                  </a:cubicBezTo>
                  <a:moveTo>
                    <a:pt x="1015513" y="702217"/>
                  </a:moveTo>
                  <a:cubicBezTo>
                    <a:pt x="1015513" y="710868"/>
                    <a:pt x="1022921" y="718209"/>
                    <a:pt x="1031651" y="718209"/>
                  </a:cubicBezTo>
                  <a:cubicBezTo>
                    <a:pt x="1040382" y="718209"/>
                    <a:pt x="1047789" y="711393"/>
                    <a:pt x="1047789" y="702217"/>
                  </a:cubicBezTo>
                  <a:cubicBezTo>
                    <a:pt x="1047789" y="693041"/>
                    <a:pt x="1040382" y="686225"/>
                    <a:pt x="1031651" y="686225"/>
                  </a:cubicBezTo>
                  <a:cubicBezTo>
                    <a:pt x="1022921" y="686225"/>
                    <a:pt x="1015513" y="693565"/>
                    <a:pt x="1015513" y="702217"/>
                  </a:cubicBezTo>
                  <a:moveTo>
                    <a:pt x="1015513" y="656469"/>
                  </a:moveTo>
                  <a:cubicBezTo>
                    <a:pt x="1015513" y="665120"/>
                    <a:pt x="1022921" y="672461"/>
                    <a:pt x="1031651" y="672461"/>
                  </a:cubicBezTo>
                  <a:cubicBezTo>
                    <a:pt x="1040382" y="672461"/>
                    <a:pt x="1047789" y="665644"/>
                    <a:pt x="1047789" y="656469"/>
                  </a:cubicBezTo>
                  <a:cubicBezTo>
                    <a:pt x="1047789" y="647817"/>
                    <a:pt x="1040382" y="640476"/>
                    <a:pt x="1031651" y="640476"/>
                  </a:cubicBezTo>
                  <a:cubicBezTo>
                    <a:pt x="1022921" y="640476"/>
                    <a:pt x="1015513" y="647817"/>
                    <a:pt x="1015513" y="656469"/>
                  </a:cubicBezTo>
                  <a:moveTo>
                    <a:pt x="969347" y="610589"/>
                  </a:moveTo>
                  <a:cubicBezTo>
                    <a:pt x="969347" y="619241"/>
                    <a:pt x="976755" y="626581"/>
                    <a:pt x="985486" y="626581"/>
                  </a:cubicBezTo>
                  <a:cubicBezTo>
                    <a:pt x="994216" y="626581"/>
                    <a:pt x="1001624" y="619765"/>
                    <a:pt x="1001624" y="610589"/>
                  </a:cubicBezTo>
                  <a:cubicBezTo>
                    <a:pt x="1001624" y="601413"/>
                    <a:pt x="994216" y="594597"/>
                    <a:pt x="985486" y="594597"/>
                  </a:cubicBezTo>
                  <a:cubicBezTo>
                    <a:pt x="976755" y="594597"/>
                    <a:pt x="969347" y="601938"/>
                    <a:pt x="969347" y="610589"/>
                  </a:cubicBezTo>
                  <a:moveTo>
                    <a:pt x="969347" y="564841"/>
                  </a:moveTo>
                  <a:cubicBezTo>
                    <a:pt x="969347" y="573492"/>
                    <a:pt x="976755" y="580833"/>
                    <a:pt x="985486" y="580833"/>
                  </a:cubicBezTo>
                  <a:cubicBezTo>
                    <a:pt x="994216" y="580833"/>
                    <a:pt x="1001624" y="574017"/>
                    <a:pt x="1001624" y="564841"/>
                  </a:cubicBezTo>
                  <a:cubicBezTo>
                    <a:pt x="1001624" y="556189"/>
                    <a:pt x="994216" y="548849"/>
                    <a:pt x="985486" y="548849"/>
                  </a:cubicBezTo>
                  <a:cubicBezTo>
                    <a:pt x="976755" y="548849"/>
                    <a:pt x="969347" y="556189"/>
                    <a:pt x="969347" y="564841"/>
                  </a:cubicBezTo>
                  <a:moveTo>
                    <a:pt x="969347" y="519093"/>
                  </a:moveTo>
                  <a:cubicBezTo>
                    <a:pt x="969347" y="527744"/>
                    <a:pt x="976755" y="535085"/>
                    <a:pt x="985486" y="535085"/>
                  </a:cubicBezTo>
                  <a:cubicBezTo>
                    <a:pt x="994216" y="535085"/>
                    <a:pt x="1001624" y="528268"/>
                    <a:pt x="1001624" y="519093"/>
                  </a:cubicBezTo>
                  <a:cubicBezTo>
                    <a:pt x="1001624" y="509917"/>
                    <a:pt x="994216" y="503100"/>
                    <a:pt x="985486" y="503100"/>
                  </a:cubicBezTo>
                  <a:cubicBezTo>
                    <a:pt x="976755" y="503100"/>
                    <a:pt x="969347" y="510441"/>
                    <a:pt x="969347" y="519093"/>
                  </a:cubicBezTo>
                  <a:moveTo>
                    <a:pt x="969347" y="473344"/>
                  </a:moveTo>
                  <a:cubicBezTo>
                    <a:pt x="969347" y="481996"/>
                    <a:pt x="976755" y="489337"/>
                    <a:pt x="985486" y="489337"/>
                  </a:cubicBezTo>
                  <a:cubicBezTo>
                    <a:pt x="994216" y="489337"/>
                    <a:pt x="1001624" y="482520"/>
                    <a:pt x="1001624" y="473344"/>
                  </a:cubicBezTo>
                  <a:cubicBezTo>
                    <a:pt x="1001624" y="464168"/>
                    <a:pt x="994216" y="457352"/>
                    <a:pt x="985486" y="457352"/>
                  </a:cubicBezTo>
                  <a:cubicBezTo>
                    <a:pt x="976755" y="457352"/>
                    <a:pt x="969347" y="464693"/>
                    <a:pt x="969347" y="473344"/>
                  </a:cubicBezTo>
                  <a:moveTo>
                    <a:pt x="969347" y="427596"/>
                  </a:moveTo>
                  <a:cubicBezTo>
                    <a:pt x="969347" y="436247"/>
                    <a:pt x="976755" y="443588"/>
                    <a:pt x="985486" y="443588"/>
                  </a:cubicBezTo>
                  <a:cubicBezTo>
                    <a:pt x="994216" y="443588"/>
                    <a:pt x="1001624" y="436772"/>
                    <a:pt x="1001624" y="427596"/>
                  </a:cubicBezTo>
                  <a:cubicBezTo>
                    <a:pt x="1001624" y="418944"/>
                    <a:pt x="994216" y="411604"/>
                    <a:pt x="985486" y="411604"/>
                  </a:cubicBezTo>
                  <a:cubicBezTo>
                    <a:pt x="976755" y="411604"/>
                    <a:pt x="969347" y="418944"/>
                    <a:pt x="969347" y="427596"/>
                  </a:cubicBezTo>
                  <a:moveTo>
                    <a:pt x="969347" y="381848"/>
                  </a:moveTo>
                  <a:cubicBezTo>
                    <a:pt x="969347" y="390499"/>
                    <a:pt x="976755" y="397840"/>
                    <a:pt x="985486" y="397840"/>
                  </a:cubicBezTo>
                  <a:cubicBezTo>
                    <a:pt x="994216" y="397840"/>
                    <a:pt x="1001624" y="391024"/>
                    <a:pt x="1001624" y="381848"/>
                  </a:cubicBezTo>
                  <a:cubicBezTo>
                    <a:pt x="1001624" y="372672"/>
                    <a:pt x="994216" y="365855"/>
                    <a:pt x="985486" y="365855"/>
                  </a:cubicBezTo>
                  <a:cubicBezTo>
                    <a:pt x="976755" y="365855"/>
                    <a:pt x="969347" y="373196"/>
                    <a:pt x="969347" y="381848"/>
                  </a:cubicBezTo>
                  <a:moveTo>
                    <a:pt x="969347" y="336099"/>
                  </a:moveTo>
                  <a:cubicBezTo>
                    <a:pt x="969347" y="344751"/>
                    <a:pt x="976755" y="352092"/>
                    <a:pt x="985486" y="352092"/>
                  </a:cubicBezTo>
                  <a:cubicBezTo>
                    <a:pt x="994216" y="352092"/>
                    <a:pt x="1001624" y="345275"/>
                    <a:pt x="1001624" y="336099"/>
                  </a:cubicBezTo>
                  <a:cubicBezTo>
                    <a:pt x="1001624" y="327448"/>
                    <a:pt x="994216" y="320107"/>
                    <a:pt x="985486" y="320107"/>
                  </a:cubicBezTo>
                  <a:cubicBezTo>
                    <a:pt x="976755" y="320107"/>
                    <a:pt x="969347" y="327448"/>
                    <a:pt x="969347" y="336099"/>
                  </a:cubicBezTo>
                  <a:moveTo>
                    <a:pt x="969347" y="290351"/>
                  </a:moveTo>
                  <a:cubicBezTo>
                    <a:pt x="969347" y="299003"/>
                    <a:pt x="976755" y="306343"/>
                    <a:pt x="985486" y="306343"/>
                  </a:cubicBezTo>
                  <a:cubicBezTo>
                    <a:pt x="994216" y="306343"/>
                    <a:pt x="1001624" y="299527"/>
                    <a:pt x="1001624" y="290351"/>
                  </a:cubicBezTo>
                  <a:cubicBezTo>
                    <a:pt x="1001624" y="281699"/>
                    <a:pt x="994216" y="274359"/>
                    <a:pt x="985486" y="274359"/>
                  </a:cubicBezTo>
                  <a:cubicBezTo>
                    <a:pt x="976755" y="274359"/>
                    <a:pt x="969347" y="281699"/>
                    <a:pt x="969347" y="290351"/>
                  </a:cubicBezTo>
                  <a:moveTo>
                    <a:pt x="969347" y="244734"/>
                  </a:moveTo>
                  <a:cubicBezTo>
                    <a:pt x="969347" y="253385"/>
                    <a:pt x="976755" y="260726"/>
                    <a:pt x="985486" y="260726"/>
                  </a:cubicBezTo>
                  <a:cubicBezTo>
                    <a:pt x="994216" y="260726"/>
                    <a:pt x="1001624" y="253910"/>
                    <a:pt x="1001624" y="244734"/>
                  </a:cubicBezTo>
                  <a:cubicBezTo>
                    <a:pt x="1001624" y="236082"/>
                    <a:pt x="994216" y="228742"/>
                    <a:pt x="985486" y="228742"/>
                  </a:cubicBezTo>
                  <a:cubicBezTo>
                    <a:pt x="976755" y="228742"/>
                    <a:pt x="969347" y="236082"/>
                    <a:pt x="969347" y="244734"/>
                  </a:cubicBezTo>
                  <a:moveTo>
                    <a:pt x="969347" y="198985"/>
                  </a:moveTo>
                  <a:cubicBezTo>
                    <a:pt x="969347" y="207637"/>
                    <a:pt x="976755" y="214978"/>
                    <a:pt x="985486" y="214978"/>
                  </a:cubicBezTo>
                  <a:cubicBezTo>
                    <a:pt x="994216" y="214978"/>
                    <a:pt x="1001624" y="208161"/>
                    <a:pt x="1001624" y="198985"/>
                  </a:cubicBezTo>
                  <a:cubicBezTo>
                    <a:pt x="1001624" y="189810"/>
                    <a:pt x="994216" y="182993"/>
                    <a:pt x="985486" y="182993"/>
                  </a:cubicBezTo>
                  <a:cubicBezTo>
                    <a:pt x="976755" y="182993"/>
                    <a:pt x="969347" y="190334"/>
                    <a:pt x="969347" y="198985"/>
                  </a:cubicBezTo>
                  <a:moveTo>
                    <a:pt x="969347" y="153237"/>
                  </a:moveTo>
                  <a:cubicBezTo>
                    <a:pt x="969347" y="161889"/>
                    <a:pt x="976755" y="169229"/>
                    <a:pt x="985486" y="169229"/>
                  </a:cubicBezTo>
                  <a:cubicBezTo>
                    <a:pt x="994216" y="169229"/>
                    <a:pt x="1001624" y="162413"/>
                    <a:pt x="1001624" y="153237"/>
                  </a:cubicBezTo>
                  <a:cubicBezTo>
                    <a:pt x="1001624" y="144061"/>
                    <a:pt x="994216" y="137245"/>
                    <a:pt x="985486" y="137245"/>
                  </a:cubicBezTo>
                  <a:cubicBezTo>
                    <a:pt x="976755" y="137245"/>
                    <a:pt x="969347" y="144586"/>
                    <a:pt x="969347" y="153237"/>
                  </a:cubicBezTo>
                  <a:moveTo>
                    <a:pt x="969347" y="107489"/>
                  </a:moveTo>
                  <a:cubicBezTo>
                    <a:pt x="969347" y="116140"/>
                    <a:pt x="976755" y="123481"/>
                    <a:pt x="985486" y="123481"/>
                  </a:cubicBezTo>
                  <a:cubicBezTo>
                    <a:pt x="994216" y="123481"/>
                    <a:pt x="1001624" y="116665"/>
                    <a:pt x="1001624" y="107489"/>
                  </a:cubicBezTo>
                  <a:cubicBezTo>
                    <a:pt x="1001624" y="98837"/>
                    <a:pt x="994216" y="91497"/>
                    <a:pt x="985486" y="91497"/>
                  </a:cubicBezTo>
                  <a:cubicBezTo>
                    <a:pt x="976755" y="91497"/>
                    <a:pt x="969347" y="98837"/>
                    <a:pt x="969347" y="107489"/>
                  </a:cubicBezTo>
                  <a:moveTo>
                    <a:pt x="969347" y="61741"/>
                  </a:moveTo>
                  <a:cubicBezTo>
                    <a:pt x="969347" y="70392"/>
                    <a:pt x="976755" y="77733"/>
                    <a:pt x="985486" y="77733"/>
                  </a:cubicBezTo>
                  <a:cubicBezTo>
                    <a:pt x="994216" y="77733"/>
                    <a:pt x="1001624" y="70916"/>
                    <a:pt x="1001624" y="61741"/>
                  </a:cubicBezTo>
                  <a:cubicBezTo>
                    <a:pt x="1001624" y="52565"/>
                    <a:pt x="994216" y="45748"/>
                    <a:pt x="985486" y="45748"/>
                  </a:cubicBezTo>
                  <a:cubicBezTo>
                    <a:pt x="976755" y="45748"/>
                    <a:pt x="969347" y="53089"/>
                    <a:pt x="969347" y="61741"/>
                  </a:cubicBezTo>
                  <a:moveTo>
                    <a:pt x="969347" y="15992"/>
                  </a:moveTo>
                  <a:cubicBezTo>
                    <a:pt x="969347" y="24644"/>
                    <a:pt x="976755" y="31984"/>
                    <a:pt x="985486" y="31984"/>
                  </a:cubicBezTo>
                  <a:cubicBezTo>
                    <a:pt x="994216" y="31984"/>
                    <a:pt x="1001624" y="25168"/>
                    <a:pt x="1001624" y="15992"/>
                  </a:cubicBezTo>
                  <a:cubicBezTo>
                    <a:pt x="1001624" y="7341"/>
                    <a:pt x="994216" y="0"/>
                    <a:pt x="985486" y="0"/>
                  </a:cubicBezTo>
                  <a:cubicBezTo>
                    <a:pt x="976755" y="0"/>
                    <a:pt x="969347" y="7341"/>
                    <a:pt x="969347" y="15992"/>
                  </a:cubicBezTo>
                  <a:moveTo>
                    <a:pt x="969347" y="1068072"/>
                  </a:moveTo>
                  <a:cubicBezTo>
                    <a:pt x="969347" y="1076724"/>
                    <a:pt x="976755" y="1084065"/>
                    <a:pt x="985486" y="1084065"/>
                  </a:cubicBezTo>
                  <a:cubicBezTo>
                    <a:pt x="994216" y="1084065"/>
                    <a:pt x="1001624" y="1077248"/>
                    <a:pt x="1001624" y="1068072"/>
                  </a:cubicBezTo>
                  <a:cubicBezTo>
                    <a:pt x="1001624" y="1059421"/>
                    <a:pt x="994216" y="1052080"/>
                    <a:pt x="985486" y="1052080"/>
                  </a:cubicBezTo>
                  <a:cubicBezTo>
                    <a:pt x="976755" y="1052080"/>
                    <a:pt x="969347" y="1059421"/>
                    <a:pt x="969347" y="1068072"/>
                  </a:cubicBezTo>
                  <a:moveTo>
                    <a:pt x="969347" y="1022324"/>
                  </a:moveTo>
                  <a:cubicBezTo>
                    <a:pt x="969347" y="1030976"/>
                    <a:pt x="976755" y="1038316"/>
                    <a:pt x="985486" y="1038316"/>
                  </a:cubicBezTo>
                  <a:cubicBezTo>
                    <a:pt x="994216" y="1038316"/>
                    <a:pt x="1001624" y="1031500"/>
                    <a:pt x="1001624" y="1022324"/>
                  </a:cubicBezTo>
                  <a:cubicBezTo>
                    <a:pt x="1001624" y="1013148"/>
                    <a:pt x="994216" y="1006332"/>
                    <a:pt x="985486" y="1006332"/>
                  </a:cubicBezTo>
                  <a:cubicBezTo>
                    <a:pt x="976755" y="1006332"/>
                    <a:pt x="969347" y="1013672"/>
                    <a:pt x="969347" y="1022324"/>
                  </a:cubicBezTo>
                  <a:moveTo>
                    <a:pt x="969347" y="976576"/>
                  </a:moveTo>
                  <a:cubicBezTo>
                    <a:pt x="969347" y="985227"/>
                    <a:pt x="976755" y="992568"/>
                    <a:pt x="985486" y="992568"/>
                  </a:cubicBezTo>
                  <a:cubicBezTo>
                    <a:pt x="994216" y="992568"/>
                    <a:pt x="1001624" y="985752"/>
                    <a:pt x="1001624" y="976576"/>
                  </a:cubicBezTo>
                  <a:cubicBezTo>
                    <a:pt x="1001624" y="967924"/>
                    <a:pt x="994216" y="960583"/>
                    <a:pt x="985486" y="960583"/>
                  </a:cubicBezTo>
                  <a:cubicBezTo>
                    <a:pt x="976755" y="960583"/>
                    <a:pt x="969347" y="967924"/>
                    <a:pt x="969347" y="976576"/>
                  </a:cubicBezTo>
                  <a:moveTo>
                    <a:pt x="969347" y="930827"/>
                  </a:moveTo>
                  <a:cubicBezTo>
                    <a:pt x="969347" y="939479"/>
                    <a:pt x="976755" y="946820"/>
                    <a:pt x="985486" y="946820"/>
                  </a:cubicBezTo>
                  <a:cubicBezTo>
                    <a:pt x="994216" y="946820"/>
                    <a:pt x="1001624" y="940003"/>
                    <a:pt x="1001624" y="930827"/>
                  </a:cubicBezTo>
                  <a:cubicBezTo>
                    <a:pt x="1001624" y="921651"/>
                    <a:pt x="994216" y="914835"/>
                    <a:pt x="985486" y="914835"/>
                  </a:cubicBezTo>
                  <a:cubicBezTo>
                    <a:pt x="976755" y="914835"/>
                    <a:pt x="969347" y="922176"/>
                    <a:pt x="969347" y="930827"/>
                  </a:cubicBezTo>
                  <a:moveTo>
                    <a:pt x="969347" y="885079"/>
                  </a:moveTo>
                  <a:cubicBezTo>
                    <a:pt x="969347" y="893731"/>
                    <a:pt x="976755" y="901071"/>
                    <a:pt x="985486" y="901071"/>
                  </a:cubicBezTo>
                  <a:cubicBezTo>
                    <a:pt x="994216" y="901071"/>
                    <a:pt x="1001624" y="894255"/>
                    <a:pt x="1001624" y="885079"/>
                  </a:cubicBezTo>
                  <a:cubicBezTo>
                    <a:pt x="1001624" y="876428"/>
                    <a:pt x="994216" y="869087"/>
                    <a:pt x="985486" y="869087"/>
                  </a:cubicBezTo>
                  <a:cubicBezTo>
                    <a:pt x="976755" y="869087"/>
                    <a:pt x="969347" y="876428"/>
                    <a:pt x="969347" y="885079"/>
                  </a:cubicBezTo>
                  <a:moveTo>
                    <a:pt x="969347" y="839331"/>
                  </a:moveTo>
                  <a:cubicBezTo>
                    <a:pt x="969347" y="847982"/>
                    <a:pt x="976755" y="855323"/>
                    <a:pt x="985486" y="855323"/>
                  </a:cubicBezTo>
                  <a:cubicBezTo>
                    <a:pt x="994216" y="855323"/>
                    <a:pt x="1001624" y="848507"/>
                    <a:pt x="1001624" y="839331"/>
                  </a:cubicBezTo>
                  <a:cubicBezTo>
                    <a:pt x="1001624" y="830155"/>
                    <a:pt x="994216" y="823339"/>
                    <a:pt x="985486" y="823339"/>
                  </a:cubicBezTo>
                  <a:cubicBezTo>
                    <a:pt x="976755" y="823339"/>
                    <a:pt x="969347" y="830679"/>
                    <a:pt x="969347" y="839331"/>
                  </a:cubicBezTo>
                  <a:moveTo>
                    <a:pt x="969347" y="793582"/>
                  </a:moveTo>
                  <a:cubicBezTo>
                    <a:pt x="969347" y="802234"/>
                    <a:pt x="976755" y="809575"/>
                    <a:pt x="985486" y="809575"/>
                  </a:cubicBezTo>
                  <a:cubicBezTo>
                    <a:pt x="994216" y="809575"/>
                    <a:pt x="1001624" y="802758"/>
                    <a:pt x="1001624" y="793582"/>
                  </a:cubicBezTo>
                  <a:cubicBezTo>
                    <a:pt x="1001624" y="784931"/>
                    <a:pt x="994216" y="777590"/>
                    <a:pt x="985486" y="777590"/>
                  </a:cubicBezTo>
                  <a:cubicBezTo>
                    <a:pt x="976755" y="777590"/>
                    <a:pt x="969347" y="784931"/>
                    <a:pt x="969347" y="793582"/>
                  </a:cubicBezTo>
                  <a:moveTo>
                    <a:pt x="969347" y="747834"/>
                  </a:moveTo>
                  <a:cubicBezTo>
                    <a:pt x="969347" y="756486"/>
                    <a:pt x="976755" y="763826"/>
                    <a:pt x="985486" y="763826"/>
                  </a:cubicBezTo>
                  <a:cubicBezTo>
                    <a:pt x="994216" y="763826"/>
                    <a:pt x="1001624" y="757010"/>
                    <a:pt x="1001624" y="747834"/>
                  </a:cubicBezTo>
                  <a:cubicBezTo>
                    <a:pt x="1001624" y="739183"/>
                    <a:pt x="994216" y="731842"/>
                    <a:pt x="985486" y="731842"/>
                  </a:cubicBezTo>
                  <a:cubicBezTo>
                    <a:pt x="976755" y="731842"/>
                    <a:pt x="969347" y="739183"/>
                    <a:pt x="969347" y="747834"/>
                  </a:cubicBezTo>
                  <a:moveTo>
                    <a:pt x="969347" y="702217"/>
                  </a:moveTo>
                  <a:cubicBezTo>
                    <a:pt x="969347" y="710868"/>
                    <a:pt x="976755" y="718209"/>
                    <a:pt x="985486" y="718209"/>
                  </a:cubicBezTo>
                  <a:cubicBezTo>
                    <a:pt x="994216" y="718209"/>
                    <a:pt x="1001624" y="711393"/>
                    <a:pt x="1001624" y="702217"/>
                  </a:cubicBezTo>
                  <a:cubicBezTo>
                    <a:pt x="1001624" y="693041"/>
                    <a:pt x="994216" y="686225"/>
                    <a:pt x="985486" y="686225"/>
                  </a:cubicBezTo>
                  <a:cubicBezTo>
                    <a:pt x="976755" y="686225"/>
                    <a:pt x="969347" y="693565"/>
                    <a:pt x="969347" y="702217"/>
                  </a:cubicBezTo>
                  <a:moveTo>
                    <a:pt x="969347" y="656469"/>
                  </a:moveTo>
                  <a:cubicBezTo>
                    <a:pt x="969347" y="665120"/>
                    <a:pt x="976755" y="672461"/>
                    <a:pt x="985486" y="672461"/>
                  </a:cubicBezTo>
                  <a:cubicBezTo>
                    <a:pt x="994216" y="672461"/>
                    <a:pt x="1001624" y="665644"/>
                    <a:pt x="1001624" y="656469"/>
                  </a:cubicBezTo>
                  <a:cubicBezTo>
                    <a:pt x="1001624" y="647817"/>
                    <a:pt x="994216" y="640476"/>
                    <a:pt x="985486" y="640476"/>
                  </a:cubicBezTo>
                  <a:cubicBezTo>
                    <a:pt x="976755" y="640476"/>
                    <a:pt x="969347" y="647817"/>
                    <a:pt x="969347" y="656469"/>
                  </a:cubicBezTo>
                  <a:moveTo>
                    <a:pt x="923182" y="610589"/>
                  </a:moveTo>
                  <a:cubicBezTo>
                    <a:pt x="923182" y="619241"/>
                    <a:pt x="930589" y="626581"/>
                    <a:pt x="939320" y="626581"/>
                  </a:cubicBezTo>
                  <a:cubicBezTo>
                    <a:pt x="948050" y="626581"/>
                    <a:pt x="955458" y="619765"/>
                    <a:pt x="955458" y="610589"/>
                  </a:cubicBezTo>
                  <a:cubicBezTo>
                    <a:pt x="955458" y="601413"/>
                    <a:pt x="948050" y="594597"/>
                    <a:pt x="939320" y="594597"/>
                  </a:cubicBezTo>
                  <a:cubicBezTo>
                    <a:pt x="930589" y="594597"/>
                    <a:pt x="923182" y="601938"/>
                    <a:pt x="923182" y="610589"/>
                  </a:cubicBezTo>
                  <a:moveTo>
                    <a:pt x="923182" y="564841"/>
                  </a:moveTo>
                  <a:cubicBezTo>
                    <a:pt x="923182" y="573492"/>
                    <a:pt x="930589" y="580833"/>
                    <a:pt x="939320" y="580833"/>
                  </a:cubicBezTo>
                  <a:cubicBezTo>
                    <a:pt x="948050" y="580833"/>
                    <a:pt x="955458" y="574017"/>
                    <a:pt x="955458" y="564841"/>
                  </a:cubicBezTo>
                  <a:cubicBezTo>
                    <a:pt x="955458" y="556189"/>
                    <a:pt x="948050" y="548849"/>
                    <a:pt x="939320" y="548849"/>
                  </a:cubicBezTo>
                  <a:cubicBezTo>
                    <a:pt x="930589" y="548849"/>
                    <a:pt x="923182" y="556189"/>
                    <a:pt x="923182" y="564841"/>
                  </a:cubicBezTo>
                  <a:moveTo>
                    <a:pt x="923182" y="519093"/>
                  </a:moveTo>
                  <a:cubicBezTo>
                    <a:pt x="923182" y="527744"/>
                    <a:pt x="930589" y="535085"/>
                    <a:pt x="939320" y="535085"/>
                  </a:cubicBezTo>
                  <a:cubicBezTo>
                    <a:pt x="948050" y="535085"/>
                    <a:pt x="955458" y="528268"/>
                    <a:pt x="955458" y="519093"/>
                  </a:cubicBezTo>
                  <a:cubicBezTo>
                    <a:pt x="955458" y="509917"/>
                    <a:pt x="948050" y="503100"/>
                    <a:pt x="939320" y="503100"/>
                  </a:cubicBezTo>
                  <a:cubicBezTo>
                    <a:pt x="930589" y="503100"/>
                    <a:pt x="923182" y="510441"/>
                    <a:pt x="923182" y="519093"/>
                  </a:cubicBezTo>
                  <a:moveTo>
                    <a:pt x="923182" y="473344"/>
                  </a:moveTo>
                  <a:cubicBezTo>
                    <a:pt x="923182" y="481996"/>
                    <a:pt x="930589" y="489337"/>
                    <a:pt x="939320" y="489337"/>
                  </a:cubicBezTo>
                  <a:cubicBezTo>
                    <a:pt x="948050" y="489337"/>
                    <a:pt x="955458" y="482520"/>
                    <a:pt x="955458" y="473344"/>
                  </a:cubicBezTo>
                  <a:cubicBezTo>
                    <a:pt x="955458" y="464168"/>
                    <a:pt x="948050" y="457352"/>
                    <a:pt x="939320" y="457352"/>
                  </a:cubicBezTo>
                  <a:cubicBezTo>
                    <a:pt x="930589" y="457352"/>
                    <a:pt x="923182" y="464693"/>
                    <a:pt x="923182" y="473344"/>
                  </a:cubicBezTo>
                  <a:moveTo>
                    <a:pt x="923182" y="427596"/>
                  </a:moveTo>
                  <a:cubicBezTo>
                    <a:pt x="923182" y="436247"/>
                    <a:pt x="930589" y="443588"/>
                    <a:pt x="939320" y="443588"/>
                  </a:cubicBezTo>
                  <a:cubicBezTo>
                    <a:pt x="948050" y="443588"/>
                    <a:pt x="955458" y="436772"/>
                    <a:pt x="955458" y="427596"/>
                  </a:cubicBezTo>
                  <a:cubicBezTo>
                    <a:pt x="955458" y="418944"/>
                    <a:pt x="948050" y="411604"/>
                    <a:pt x="939320" y="411604"/>
                  </a:cubicBezTo>
                  <a:cubicBezTo>
                    <a:pt x="930589" y="411604"/>
                    <a:pt x="923182" y="418944"/>
                    <a:pt x="923182" y="427596"/>
                  </a:cubicBezTo>
                  <a:moveTo>
                    <a:pt x="923182" y="381848"/>
                  </a:moveTo>
                  <a:cubicBezTo>
                    <a:pt x="923182" y="390499"/>
                    <a:pt x="930589" y="397840"/>
                    <a:pt x="939320" y="397840"/>
                  </a:cubicBezTo>
                  <a:cubicBezTo>
                    <a:pt x="948050" y="397840"/>
                    <a:pt x="955458" y="391024"/>
                    <a:pt x="955458" y="381848"/>
                  </a:cubicBezTo>
                  <a:cubicBezTo>
                    <a:pt x="955458" y="372672"/>
                    <a:pt x="948050" y="365855"/>
                    <a:pt x="939320" y="365855"/>
                  </a:cubicBezTo>
                  <a:cubicBezTo>
                    <a:pt x="930589" y="365855"/>
                    <a:pt x="923182" y="373196"/>
                    <a:pt x="923182" y="381848"/>
                  </a:cubicBezTo>
                  <a:moveTo>
                    <a:pt x="923182" y="336099"/>
                  </a:moveTo>
                  <a:cubicBezTo>
                    <a:pt x="923182" y="344751"/>
                    <a:pt x="930589" y="352092"/>
                    <a:pt x="939320" y="352092"/>
                  </a:cubicBezTo>
                  <a:cubicBezTo>
                    <a:pt x="948050" y="352092"/>
                    <a:pt x="955458" y="345275"/>
                    <a:pt x="955458" y="336099"/>
                  </a:cubicBezTo>
                  <a:cubicBezTo>
                    <a:pt x="955458" y="327448"/>
                    <a:pt x="948050" y="320107"/>
                    <a:pt x="939320" y="320107"/>
                  </a:cubicBezTo>
                  <a:cubicBezTo>
                    <a:pt x="930589" y="320107"/>
                    <a:pt x="923182" y="327448"/>
                    <a:pt x="923182" y="336099"/>
                  </a:cubicBezTo>
                  <a:moveTo>
                    <a:pt x="923182" y="290351"/>
                  </a:moveTo>
                  <a:cubicBezTo>
                    <a:pt x="923182" y="299003"/>
                    <a:pt x="930589" y="306343"/>
                    <a:pt x="939320" y="306343"/>
                  </a:cubicBezTo>
                  <a:cubicBezTo>
                    <a:pt x="948050" y="306343"/>
                    <a:pt x="955458" y="299527"/>
                    <a:pt x="955458" y="290351"/>
                  </a:cubicBezTo>
                  <a:cubicBezTo>
                    <a:pt x="955458" y="281699"/>
                    <a:pt x="948050" y="274359"/>
                    <a:pt x="939320" y="274359"/>
                  </a:cubicBezTo>
                  <a:cubicBezTo>
                    <a:pt x="930589" y="274359"/>
                    <a:pt x="923182" y="281699"/>
                    <a:pt x="923182" y="290351"/>
                  </a:cubicBezTo>
                  <a:moveTo>
                    <a:pt x="923182" y="244734"/>
                  </a:moveTo>
                  <a:cubicBezTo>
                    <a:pt x="923182" y="253385"/>
                    <a:pt x="930589" y="260726"/>
                    <a:pt x="939320" y="260726"/>
                  </a:cubicBezTo>
                  <a:cubicBezTo>
                    <a:pt x="948050" y="260726"/>
                    <a:pt x="955458" y="253910"/>
                    <a:pt x="955458" y="244734"/>
                  </a:cubicBezTo>
                  <a:cubicBezTo>
                    <a:pt x="955458" y="236082"/>
                    <a:pt x="948050" y="228742"/>
                    <a:pt x="939320" y="228742"/>
                  </a:cubicBezTo>
                  <a:cubicBezTo>
                    <a:pt x="930589" y="228742"/>
                    <a:pt x="923182" y="236082"/>
                    <a:pt x="923182" y="244734"/>
                  </a:cubicBezTo>
                  <a:moveTo>
                    <a:pt x="923182" y="198985"/>
                  </a:moveTo>
                  <a:cubicBezTo>
                    <a:pt x="923182" y="207637"/>
                    <a:pt x="930589" y="214978"/>
                    <a:pt x="939320" y="214978"/>
                  </a:cubicBezTo>
                  <a:cubicBezTo>
                    <a:pt x="948050" y="214978"/>
                    <a:pt x="955458" y="208161"/>
                    <a:pt x="955458" y="198985"/>
                  </a:cubicBezTo>
                  <a:cubicBezTo>
                    <a:pt x="955458" y="189810"/>
                    <a:pt x="948050" y="182993"/>
                    <a:pt x="939320" y="182993"/>
                  </a:cubicBezTo>
                  <a:cubicBezTo>
                    <a:pt x="930589" y="182993"/>
                    <a:pt x="923182" y="190334"/>
                    <a:pt x="923182" y="198985"/>
                  </a:cubicBezTo>
                  <a:moveTo>
                    <a:pt x="923182" y="153237"/>
                  </a:moveTo>
                  <a:cubicBezTo>
                    <a:pt x="923182" y="161889"/>
                    <a:pt x="930589" y="169229"/>
                    <a:pt x="939320" y="169229"/>
                  </a:cubicBezTo>
                  <a:cubicBezTo>
                    <a:pt x="948050" y="169229"/>
                    <a:pt x="955458" y="162413"/>
                    <a:pt x="955458" y="153237"/>
                  </a:cubicBezTo>
                  <a:cubicBezTo>
                    <a:pt x="955458" y="144061"/>
                    <a:pt x="948050" y="137245"/>
                    <a:pt x="939320" y="137245"/>
                  </a:cubicBezTo>
                  <a:cubicBezTo>
                    <a:pt x="930589" y="137245"/>
                    <a:pt x="923182" y="144586"/>
                    <a:pt x="923182" y="153237"/>
                  </a:cubicBezTo>
                  <a:moveTo>
                    <a:pt x="923182" y="107489"/>
                  </a:moveTo>
                  <a:cubicBezTo>
                    <a:pt x="923182" y="116140"/>
                    <a:pt x="930589" y="123481"/>
                    <a:pt x="939320" y="123481"/>
                  </a:cubicBezTo>
                  <a:cubicBezTo>
                    <a:pt x="948050" y="123481"/>
                    <a:pt x="955458" y="116665"/>
                    <a:pt x="955458" y="107489"/>
                  </a:cubicBezTo>
                  <a:cubicBezTo>
                    <a:pt x="955458" y="98837"/>
                    <a:pt x="948050" y="91497"/>
                    <a:pt x="939320" y="91497"/>
                  </a:cubicBezTo>
                  <a:cubicBezTo>
                    <a:pt x="930589" y="91497"/>
                    <a:pt x="923182" y="98837"/>
                    <a:pt x="923182" y="107489"/>
                  </a:cubicBezTo>
                  <a:moveTo>
                    <a:pt x="923182" y="61741"/>
                  </a:moveTo>
                  <a:cubicBezTo>
                    <a:pt x="923182" y="70392"/>
                    <a:pt x="930589" y="77733"/>
                    <a:pt x="939320" y="77733"/>
                  </a:cubicBezTo>
                  <a:cubicBezTo>
                    <a:pt x="948050" y="77733"/>
                    <a:pt x="955458" y="70916"/>
                    <a:pt x="955458" y="61741"/>
                  </a:cubicBezTo>
                  <a:cubicBezTo>
                    <a:pt x="955458" y="52565"/>
                    <a:pt x="948050" y="45748"/>
                    <a:pt x="939320" y="45748"/>
                  </a:cubicBezTo>
                  <a:cubicBezTo>
                    <a:pt x="930589" y="45748"/>
                    <a:pt x="923182" y="53089"/>
                    <a:pt x="923182" y="61741"/>
                  </a:cubicBezTo>
                  <a:moveTo>
                    <a:pt x="923182" y="15992"/>
                  </a:moveTo>
                  <a:cubicBezTo>
                    <a:pt x="923182" y="24644"/>
                    <a:pt x="930589" y="31984"/>
                    <a:pt x="939320" y="31984"/>
                  </a:cubicBezTo>
                  <a:cubicBezTo>
                    <a:pt x="948050" y="31984"/>
                    <a:pt x="955458" y="25168"/>
                    <a:pt x="955458" y="15992"/>
                  </a:cubicBezTo>
                  <a:cubicBezTo>
                    <a:pt x="955458" y="7341"/>
                    <a:pt x="948050" y="0"/>
                    <a:pt x="939320" y="0"/>
                  </a:cubicBezTo>
                  <a:cubicBezTo>
                    <a:pt x="930589" y="0"/>
                    <a:pt x="923182" y="7341"/>
                    <a:pt x="923182" y="15992"/>
                  </a:cubicBezTo>
                  <a:moveTo>
                    <a:pt x="923182" y="976576"/>
                  </a:moveTo>
                  <a:cubicBezTo>
                    <a:pt x="923182" y="985227"/>
                    <a:pt x="930589" y="992568"/>
                    <a:pt x="939320" y="992568"/>
                  </a:cubicBezTo>
                  <a:cubicBezTo>
                    <a:pt x="948050" y="992568"/>
                    <a:pt x="955458" y="985752"/>
                    <a:pt x="955458" y="976576"/>
                  </a:cubicBezTo>
                  <a:cubicBezTo>
                    <a:pt x="955458" y="967924"/>
                    <a:pt x="948050" y="960583"/>
                    <a:pt x="939320" y="960583"/>
                  </a:cubicBezTo>
                  <a:cubicBezTo>
                    <a:pt x="930589" y="960583"/>
                    <a:pt x="923182" y="967924"/>
                    <a:pt x="923182" y="976576"/>
                  </a:cubicBezTo>
                  <a:moveTo>
                    <a:pt x="923182" y="930827"/>
                  </a:moveTo>
                  <a:cubicBezTo>
                    <a:pt x="923182" y="939479"/>
                    <a:pt x="930589" y="946820"/>
                    <a:pt x="939320" y="946820"/>
                  </a:cubicBezTo>
                  <a:cubicBezTo>
                    <a:pt x="948050" y="946820"/>
                    <a:pt x="955458" y="940003"/>
                    <a:pt x="955458" y="930827"/>
                  </a:cubicBezTo>
                  <a:cubicBezTo>
                    <a:pt x="955458" y="921651"/>
                    <a:pt x="948050" y="914835"/>
                    <a:pt x="939320" y="914835"/>
                  </a:cubicBezTo>
                  <a:cubicBezTo>
                    <a:pt x="930589" y="914835"/>
                    <a:pt x="923182" y="922176"/>
                    <a:pt x="923182" y="930827"/>
                  </a:cubicBezTo>
                  <a:moveTo>
                    <a:pt x="923182" y="885079"/>
                  </a:moveTo>
                  <a:cubicBezTo>
                    <a:pt x="923182" y="893731"/>
                    <a:pt x="930589" y="901071"/>
                    <a:pt x="939320" y="901071"/>
                  </a:cubicBezTo>
                  <a:cubicBezTo>
                    <a:pt x="948050" y="901071"/>
                    <a:pt x="955458" y="894255"/>
                    <a:pt x="955458" y="885079"/>
                  </a:cubicBezTo>
                  <a:cubicBezTo>
                    <a:pt x="955458" y="876428"/>
                    <a:pt x="948050" y="869087"/>
                    <a:pt x="939320" y="869087"/>
                  </a:cubicBezTo>
                  <a:cubicBezTo>
                    <a:pt x="930589" y="869087"/>
                    <a:pt x="923182" y="876428"/>
                    <a:pt x="923182" y="885079"/>
                  </a:cubicBezTo>
                  <a:moveTo>
                    <a:pt x="923182" y="839331"/>
                  </a:moveTo>
                  <a:cubicBezTo>
                    <a:pt x="923182" y="847982"/>
                    <a:pt x="930589" y="855323"/>
                    <a:pt x="939320" y="855323"/>
                  </a:cubicBezTo>
                  <a:cubicBezTo>
                    <a:pt x="948050" y="855323"/>
                    <a:pt x="955458" y="848507"/>
                    <a:pt x="955458" y="839331"/>
                  </a:cubicBezTo>
                  <a:cubicBezTo>
                    <a:pt x="955458" y="830155"/>
                    <a:pt x="948050" y="823339"/>
                    <a:pt x="939320" y="823339"/>
                  </a:cubicBezTo>
                  <a:cubicBezTo>
                    <a:pt x="930589" y="823339"/>
                    <a:pt x="923182" y="830679"/>
                    <a:pt x="923182" y="839331"/>
                  </a:cubicBezTo>
                  <a:moveTo>
                    <a:pt x="923182" y="793582"/>
                  </a:moveTo>
                  <a:cubicBezTo>
                    <a:pt x="923182" y="802234"/>
                    <a:pt x="930589" y="809575"/>
                    <a:pt x="939320" y="809575"/>
                  </a:cubicBezTo>
                  <a:cubicBezTo>
                    <a:pt x="948050" y="809575"/>
                    <a:pt x="955458" y="802758"/>
                    <a:pt x="955458" y="793582"/>
                  </a:cubicBezTo>
                  <a:cubicBezTo>
                    <a:pt x="955458" y="784931"/>
                    <a:pt x="948050" y="777590"/>
                    <a:pt x="939320" y="777590"/>
                  </a:cubicBezTo>
                  <a:cubicBezTo>
                    <a:pt x="930589" y="777590"/>
                    <a:pt x="923182" y="784931"/>
                    <a:pt x="923182" y="793582"/>
                  </a:cubicBezTo>
                  <a:moveTo>
                    <a:pt x="923182" y="747834"/>
                  </a:moveTo>
                  <a:cubicBezTo>
                    <a:pt x="923182" y="756486"/>
                    <a:pt x="930589" y="763826"/>
                    <a:pt x="939320" y="763826"/>
                  </a:cubicBezTo>
                  <a:cubicBezTo>
                    <a:pt x="948050" y="763826"/>
                    <a:pt x="955458" y="757010"/>
                    <a:pt x="955458" y="747834"/>
                  </a:cubicBezTo>
                  <a:cubicBezTo>
                    <a:pt x="955458" y="739183"/>
                    <a:pt x="948050" y="731842"/>
                    <a:pt x="939320" y="731842"/>
                  </a:cubicBezTo>
                  <a:cubicBezTo>
                    <a:pt x="930589" y="731842"/>
                    <a:pt x="923182" y="739183"/>
                    <a:pt x="923182" y="747834"/>
                  </a:cubicBezTo>
                  <a:moveTo>
                    <a:pt x="923182" y="702217"/>
                  </a:moveTo>
                  <a:cubicBezTo>
                    <a:pt x="923182" y="710868"/>
                    <a:pt x="930589" y="718209"/>
                    <a:pt x="939320" y="718209"/>
                  </a:cubicBezTo>
                  <a:cubicBezTo>
                    <a:pt x="948050" y="718209"/>
                    <a:pt x="955458" y="711393"/>
                    <a:pt x="955458" y="702217"/>
                  </a:cubicBezTo>
                  <a:cubicBezTo>
                    <a:pt x="955458" y="693041"/>
                    <a:pt x="948050" y="686225"/>
                    <a:pt x="939320" y="686225"/>
                  </a:cubicBezTo>
                  <a:cubicBezTo>
                    <a:pt x="930589" y="686225"/>
                    <a:pt x="923182" y="693565"/>
                    <a:pt x="923182" y="702217"/>
                  </a:cubicBezTo>
                  <a:moveTo>
                    <a:pt x="923182" y="656469"/>
                  </a:moveTo>
                  <a:cubicBezTo>
                    <a:pt x="923182" y="665120"/>
                    <a:pt x="930589" y="672461"/>
                    <a:pt x="939320" y="672461"/>
                  </a:cubicBezTo>
                  <a:cubicBezTo>
                    <a:pt x="948050" y="672461"/>
                    <a:pt x="955458" y="665644"/>
                    <a:pt x="955458" y="656469"/>
                  </a:cubicBezTo>
                  <a:cubicBezTo>
                    <a:pt x="955458" y="647817"/>
                    <a:pt x="948050" y="640476"/>
                    <a:pt x="939320" y="640476"/>
                  </a:cubicBezTo>
                  <a:cubicBezTo>
                    <a:pt x="930589" y="640476"/>
                    <a:pt x="923182" y="647817"/>
                    <a:pt x="923182" y="656469"/>
                  </a:cubicBezTo>
                  <a:moveTo>
                    <a:pt x="877016" y="610589"/>
                  </a:moveTo>
                  <a:cubicBezTo>
                    <a:pt x="877016" y="619241"/>
                    <a:pt x="884424" y="626581"/>
                    <a:pt x="893154" y="626581"/>
                  </a:cubicBezTo>
                  <a:cubicBezTo>
                    <a:pt x="901885" y="626581"/>
                    <a:pt x="909292" y="619765"/>
                    <a:pt x="909292" y="610589"/>
                  </a:cubicBezTo>
                  <a:cubicBezTo>
                    <a:pt x="909292" y="601413"/>
                    <a:pt x="901885" y="594597"/>
                    <a:pt x="893154" y="594597"/>
                  </a:cubicBezTo>
                  <a:cubicBezTo>
                    <a:pt x="884424" y="594597"/>
                    <a:pt x="877016" y="601938"/>
                    <a:pt x="877016" y="610589"/>
                  </a:cubicBezTo>
                  <a:moveTo>
                    <a:pt x="877016" y="564841"/>
                  </a:moveTo>
                  <a:cubicBezTo>
                    <a:pt x="877016" y="573492"/>
                    <a:pt x="884424" y="580833"/>
                    <a:pt x="893154" y="580833"/>
                  </a:cubicBezTo>
                  <a:cubicBezTo>
                    <a:pt x="901885" y="580833"/>
                    <a:pt x="909292" y="574017"/>
                    <a:pt x="909292" y="564841"/>
                  </a:cubicBezTo>
                  <a:cubicBezTo>
                    <a:pt x="909292" y="556189"/>
                    <a:pt x="901885" y="548849"/>
                    <a:pt x="893154" y="548849"/>
                  </a:cubicBezTo>
                  <a:cubicBezTo>
                    <a:pt x="884424" y="548849"/>
                    <a:pt x="877016" y="556189"/>
                    <a:pt x="877016" y="564841"/>
                  </a:cubicBezTo>
                  <a:moveTo>
                    <a:pt x="877016" y="519093"/>
                  </a:moveTo>
                  <a:cubicBezTo>
                    <a:pt x="877016" y="527744"/>
                    <a:pt x="884424" y="535085"/>
                    <a:pt x="893154" y="535085"/>
                  </a:cubicBezTo>
                  <a:cubicBezTo>
                    <a:pt x="901885" y="535085"/>
                    <a:pt x="909292" y="528268"/>
                    <a:pt x="909292" y="519093"/>
                  </a:cubicBezTo>
                  <a:cubicBezTo>
                    <a:pt x="909292" y="509917"/>
                    <a:pt x="901885" y="503100"/>
                    <a:pt x="893154" y="503100"/>
                  </a:cubicBezTo>
                  <a:cubicBezTo>
                    <a:pt x="884424" y="503100"/>
                    <a:pt x="877016" y="510441"/>
                    <a:pt x="877016" y="519093"/>
                  </a:cubicBezTo>
                  <a:moveTo>
                    <a:pt x="877016" y="473344"/>
                  </a:moveTo>
                  <a:cubicBezTo>
                    <a:pt x="877016" y="481996"/>
                    <a:pt x="884424" y="489337"/>
                    <a:pt x="893154" y="489337"/>
                  </a:cubicBezTo>
                  <a:cubicBezTo>
                    <a:pt x="901885" y="489337"/>
                    <a:pt x="909292" y="482520"/>
                    <a:pt x="909292" y="473344"/>
                  </a:cubicBezTo>
                  <a:cubicBezTo>
                    <a:pt x="909292" y="464168"/>
                    <a:pt x="901885" y="457352"/>
                    <a:pt x="893154" y="457352"/>
                  </a:cubicBezTo>
                  <a:cubicBezTo>
                    <a:pt x="884424" y="457352"/>
                    <a:pt x="877016" y="464693"/>
                    <a:pt x="877016" y="473344"/>
                  </a:cubicBezTo>
                  <a:moveTo>
                    <a:pt x="877016" y="427596"/>
                  </a:moveTo>
                  <a:cubicBezTo>
                    <a:pt x="877016" y="436247"/>
                    <a:pt x="884424" y="443588"/>
                    <a:pt x="893154" y="443588"/>
                  </a:cubicBezTo>
                  <a:cubicBezTo>
                    <a:pt x="901885" y="443588"/>
                    <a:pt x="909292" y="436772"/>
                    <a:pt x="909292" y="427596"/>
                  </a:cubicBezTo>
                  <a:cubicBezTo>
                    <a:pt x="909292" y="418944"/>
                    <a:pt x="901885" y="411604"/>
                    <a:pt x="893154" y="411604"/>
                  </a:cubicBezTo>
                  <a:cubicBezTo>
                    <a:pt x="884424" y="411604"/>
                    <a:pt x="877016" y="418944"/>
                    <a:pt x="877016" y="427596"/>
                  </a:cubicBezTo>
                  <a:moveTo>
                    <a:pt x="877016" y="381848"/>
                  </a:moveTo>
                  <a:cubicBezTo>
                    <a:pt x="877016" y="390499"/>
                    <a:pt x="884424" y="397840"/>
                    <a:pt x="893154" y="397840"/>
                  </a:cubicBezTo>
                  <a:cubicBezTo>
                    <a:pt x="901885" y="397840"/>
                    <a:pt x="909292" y="391024"/>
                    <a:pt x="909292" y="381848"/>
                  </a:cubicBezTo>
                  <a:cubicBezTo>
                    <a:pt x="909292" y="372672"/>
                    <a:pt x="901885" y="365855"/>
                    <a:pt x="893154" y="365855"/>
                  </a:cubicBezTo>
                  <a:cubicBezTo>
                    <a:pt x="884424" y="365855"/>
                    <a:pt x="877016" y="373196"/>
                    <a:pt x="877016" y="381848"/>
                  </a:cubicBezTo>
                  <a:moveTo>
                    <a:pt x="877016" y="336099"/>
                  </a:moveTo>
                  <a:cubicBezTo>
                    <a:pt x="877016" y="344751"/>
                    <a:pt x="884424" y="352092"/>
                    <a:pt x="893154" y="352092"/>
                  </a:cubicBezTo>
                  <a:cubicBezTo>
                    <a:pt x="901885" y="352092"/>
                    <a:pt x="909292" y="345275"/>
                    <a:pt x="909292" y="336099"/>
                  </a:cubicBezTo>
                  <a:cubicBezTo>
                    <a:pt x="909292" y="327448"/>
                    <a:pt x="901885" y="320107"/>
                    <a:pt x="893154" y="320107"/>
                  </a:cubicBezTo>
                  <a:cubicBezTo>
                    <a:pt x="884424" y="320107"/>
                    <a:pt x="877016" y="327448"/>
                    <a:pt x="877016" y="336099"/>
                  </a:cubicBezTo>
                  <a:moveTo>
                    <a:pt x="877016" y="290351"/>
                  </a:moveTo>
                  <a:cubicBezTo>
                    <a:pt x="877016" y="299003"/>
                    <a:pt x="884424" y="306343"/>
                    <a:pt x="893154" y="306343"/>
                  </a:cubicBezTo>
                  <a:cubicBezTo>
                    <a:pt x="901885" y="306343"/>
                    <a:pt x="909292" y="299527"/>
                    <a:pt x="909292" y="290351"/>
                  </a:cubicBezTo>
                  <a:cubicBezTo>
                    <a:pt x="909292" y="281699"/>
                    <a:pt x="901885" y="274359"/>
                    <a:pt x="893154" y="274359"/>
                  </a:cubicBezTo>
                  <a:cubicBezTo>
                    <a:pt x="884424" y="274359"/>
                    <a:pt x="877016" y="281699"/>
                    <a:pt x="877016" y="290351"/>
                  </a:cubicBezTo>
                  <a:moveTo>
                    <a:pt x="877016" y="244734"/>
                  </a:moveTo>
                  <a:cubicBezTo>
                    <a:pt x="877016" y="253385"/>
                    <a:pt x="884424" y="260726"/>
                    <a:pt x="893154" y="260726"/>
                  </a:cubicBezTo>
                  <a:cubicBezTo>
                    <a:pt x="901885" y="260726"/>
                    <a:pt x="909292" y="253910"/>
                    <a:pt x="909292" y="244734"/>
                  </a:cubicBezTo>
                  <a:cubicBezTo>
                    <a:pt x="909292" y="236082"/>
                    <a:pt x="901885" y="228742"/>
                    <a:pt x="893154" y="228742"/>
                  </a:cubicBezTo>
                  <a:cubicBezTo>
                    <a:pt x="884424" y="228742"/>
                    <a:pt x="877016" y="236082"/>
                    <a:pt x="877016" y="244734"/>
                  </a:cubicBezTo>
                  <a:moveTo>
                    <a:pt x="877016" y="198985"/>
                  </a:moveTo>
                  <a:cubicBezTo>
                    <a:pt x="877016" y="207637"/>
                    <a:pt x="884424" y="214978"/>
                    <a:pt x="893154" y="214978"/>
                  </a:cubicBezTo>
                  <a:cubicBezTo>
                    <a:pt x="901885" y="214978"/>
                    <a:pt x="909292" y="208161"/>
                    <a:pt x="909292" y="198985"/>
                  </a:cubicBezTo>
                  <a:cubicBezTo>
                    <a:pt x="909292" y="189810"/>
                    <a:pt x="901885" y="182993"/>
                    <a:pt x="893154" y="182993"/>
                  </a:cubicBezTo>
                  <a:cubicBezTo>
                    <a:pt x="884424" y="182993"/>
                    <a:pt x="877016" y="190334"/>
                    <a:pt x="877016" y="198985"/>
                  </a:cubicBezTo>
                  <a:moveTo>
                    <a:pt x="877016" y="153237"/>
                  </a:moveTo>
                  <a:cubicBezTo>
                    <a:pt x="877016" y="161889"/>
                    <a:pt x="884424" y="169229"/>
                    <a:pt x="893154" y="169229"/>
                  </a:cubicBezTo>
                  <a:cubicBezTo>
                    <a:pt x="901885" y="169229"/>
                    <a:pt x="909292" y="162413"/>
                    <a:pt x="909292" y="153237"/>
                  </a:cubicBezTo>
                  <a:cubicBezTo>
                    <a:pt x="909292" y="144061"/>
                    <a:pt x="901885" y="137245"/>
                    <a:pt x="893154" y="137245"/>
                  </a:cubicBezTo>
                  <a:cubicBezTo>
                    <a:pt x="884424" y="137245"/>
                    <a:pt x="877016" y="144586"/>
                    <a:pt x="877016" y="153237"/>
                  </a:cubicBezTo>
                  <a:moveTo>
                    <a:pt x="877016" y="107489"/>
                  </a:moveTo>
                  <a:cubicBezTo>
                    <a:pt x="877016" y="116140"/>
                    <a:pt x="884424" y="123481"/>
                    <a:pt x="893154" y="123481"/>
                  </a:cubicBezTo>
                  <a:cubicBezTo>
                    <a:pt x="901885" y="123481"/>
                    <a:pt x="909292" y="116665"/>
                    <a:pt x="909292" y="107489"/>
                  </a:cubicBezTo>
                  <a:cubicBezTo>
                    <a:pt x="909292" y="98837"/>
                    <a:pt x="901885" y="91497"/>
                    <a:pt x="893154" y="91497"/>
                  </a:cubicBezTo>
                  <a:cubicBezTo>
                    <a:pt x="884424" y="91497"/>
                    <a:pt x="877016" y="98837"/>
                    <a:pt x="877016" y="107489"/>
                  </a:cubicBezTo>
                  <a:moveTo>
                    <a:pt x="877016" y="61741"/>
                  </a:moveTo>
                  <a:cubicBezTo>
                    <a:pt x="877016" y="70392"/>
                    <a:pt x="884424" y="77733"/>
                    <a:pt x="893154" y="77733"/>
                  </a:cubicBezTo>
                  <a:cubicBezTo>
                    <a:pt x="901885" y="77733"/>
                    <a:pt x="909292" y="70916"/>
                    <a:pt x="909292" y="61741"/>
                  </a:cubicBezTo>
                  <a:cubicBezTo>
                    <a:pt x="909292" y="52565"/>
                    <a:pt x="901885" y="45748"/>
                    <a:pt x="893154" y="45748"/>
                  </a:cubicBezTo>
                  <a:cubicBezTo>
                    <a:pt x="884424" y="45748"/>
                    <a:pt x="877016" y="53089"/>
                    <a:pt x="877016" y="61741"/>
                  </a:cubicBezTo>
                  <a:moveTo>
                    <a:pt x="877016" y="15992"/>
                  </a:moveTo>
                  <a:cubicBezTo>
                    <a:pt x="877016" y="24644"/>
                    <a:pt x="884424" y="31984"/>
                    <a:pt x="893154" y="31984"/>
                  </a:cubicBezTo>
                  <a:cubicBezTo>
                    <a:pt x="901885" y="31984"/>
                    <a:pt x="909292" y="25168"/>
                    <a:pt x="909292" y="15992"/>
                  </a:cubicBezTo>
                  <a:cubicBezTo>
                    <a:pt x="909292" y="7341"/>
                    <a:pt x="901885" y="0"/>
                    <a:pt x="893154" y="0"/>
                  </a:cubicBezTo>
                  <a:cubicBezTo>
                    <a:pt x="884424" y="0"/>
                    <a:pt x="877016" y="7341"/>
                    <a:pt x="877016" y="15992"/>
                  </a:cubicBezTo>
                  <a:moveTo>
                    <a:pt x="877016" y="1022324"/>
                  </a:moveTo>
                  <a:cubicBezTo>
                    <a:pt x="877016" y="1030976"/>
                    <a:pt x="884424" y="1038316"/>
                    <a:pt x="893154" y="1038316"/>
                  </a:cubicBezTo>
                  <a:cubicBezTo>
                    <a:pt x="901885" y="1038316"/>
                    <a:pt x="909292" y="1031500"/>
                    <a:pt x="909292" y="1022324"/>
                  </a:cubicBezTo>
                  <a:cubicBezTo>
                    <a:pt x="909292" y="1013148"/>
                    <a:pt x="901885" y="1006332"/>
                    <a:pt x="893154" y="1006332"/>
                  </a:cubicBezTo>
                  <a:cubicBezTo>
                    <a:pt x="884424" y="1006332"/>
                    <a:pt x="877016" y="1013672"/>
                    <a:pt x="877016" y="1022324"/>
                  </a:cubicBezTo>
                  <a:moveTo>
                    <a:pt x="877016" y="976576"/>
                  </a:moveTo>
                  <a:cubicBezTo>
                    <a:pt x="877016" y="985227"/>
                    <a:pt x="884424" y="992568"/>
                    <a:pt x="893154" y="992568"/>
                  </a:cubicBezTo>
                  <a:cubicBezTo>
                    <a:pt x="901885" y="992568"/>
                    <a:pt x="909292" y="985752"/>
                    <a:pt x="909292" y="976576"/>
                  </a:cubicBezTo>
                  <a:cubicBezTo>
                    <a:pt x="909292" y="967924"/>
                    <a:pt x="901885" y="960583"/>
                    <a:pt x="893154" y="960583"/>
                  </a:cubicBezTo>
                  <a:cubicBezTo>
                    <a:pt x="884424" y="960583"/>
                    <a:pt x="877016" y="967924"/>
                    <a:pt x="877016" y="976576"/>
                  </a:cubicBezTo>
                  <a:moveTo>
                    <a:pt x="877016" y="930827"/>
                  </a:moveTo>
                  <a:cubicBezTo>
                    <a:pt x="877016" y="939479"/>
                    <a:pt x="884424" y="946820"/>
                    <a:pt x="893154" y="946820"/>
                  </a:cubicBezTo>
                  <a:cubicBezTo>
                    <a:pt x="901885" y="946820"/>
                    <a:pt x="909292" y="940003"/>
                    <a:pt x="909292" y="930827"/>
                  </a:cubicBezTo>
                  <a:cubicBezTo>
                    <a:pt x="909292" y="921651"/>
                    <a:pt x="901885" y="914835"/>
                    <a:pt x="893154" y="914835"/>
                  </a:cubicBezTo>
                  <a:cubicBezTo>
                    <a:pt x="884424" y="914835"/>
                    <a:pt x="877016" y="922176"/>
                    <a:pt x="877016" y="930827"/>
                  </a:cubicBezTo>
                  <a:moveTo>
                    <a:pt x="877016" y="885079"/>
                  </a:moveTo>
                  <a:cubicBezTo>
                    <a:pt x="877016" y="893731"/>
                    <a:pt x="884424" y="901071"/>
                    <a:pt x="893154" y="901071"/>
                  </a:cubicBezTo>
                  <a:cubicBezTo>
                    <a:pt x="901885" y="901071"/>
                    <a:pt x="909292" y="894255"/>
                    <a:pt x="909292" y="885079"/>
                  </a:cubicBezTo>
                  <a:cubicBezTo>
                    <a:pt x="909292" y="876428"/>
                    <a:pt x="901885" y="869087"/>
                    <a:pt x="893154" y="869087"/>
                  </a:cubicBezTo>
                  <a:cubicBezTo>
                    <a:pt x="884424" y="869087"/>
                    <a:pt x="877016" y="876428"/>
                    <a:pt x="877016" y="885079"/>
                  </a:cubicBezTo>
                  <a:moveTo>
                    <a:pt x="877016" y="839331"/>
                  </a:moveTo>
                  <a:cubicBezTo>
                    <a:pt x="877016" y="847982"/>
                    <a:pt x="884424" y="855323"/>
                    <a:pt x="893154" y="855323"/>
                  </a:cubicBezTo>
                  <a:cubicBezTo>
                    <a:pt x="901885" y="855323"/>
                    <a:pt x="909292" y="848507"/>
                    <a:pt x="909292" y="839331"/>
                  </a:cubicBezTo>
                  <a:cubicBezTo>
                    <a:pt x="909292" y="830155"/>
                    <a:pt x="901885" y="823339"/>
                    <a:pt x="893154" y="823339"/>
                  </a:cubicBezTo>
                  <a:cubicBezTo>
                    <a:pt x="884424" y="823339"/>
                    <a:pt x="877016" y="830679"/>
                    <a:pt x="877016" y="839331"/>
                  </a:cubicBezTo>
                  <a:moveTo>
                    <a:pt x="877016" y="793582"/>
                  </a:moveTo>
                  <a:cubicBezTo>
                    <a:pt x="877016" y="802234"/>
                    <a:pt x="884424" y="809575"/>
                    <a:pt x="893154" y="809575"/>
                  </a:cubicBezTo>
                  <a:cubicBezTo>
                    <a:pt x="901885" y="809575"/>
                    <a:pt x="909292" y="802758"/>
                    <a:pt x="909292" y="793582"/>
                  </a:cubicBezTo>
                  <a:cubicBezTo>
                    <a:pt x="909292" y="784931"/>
                    <a:pt x="901885" y="777590"/>
                    <a:pt x="893154" y="777590"/>
                  </a:cubicBezTo>
                  <a:cubicBezTo>
                    <a:pt x="884424" y="777590"/>
                    <a:pt x="877016" y="784931"/>
                    <a:pt x="877016" y="793582"/>
                  </a:cubicBezTo>
                  <a:moveTo>
                    <a:pt x="877016" y="747834"/>
                  </a:moveTo>
                  <a:cubicBezTo>
                    <a:pt x="877016" y="756486"/>
                    <a:pt x="884424" y="763826"/>
                    <a:pt x="893154" y="763826"/>
                  </a:cubicBezTo>
                  <a:cubicBezTo>
                    <a:pt x="901885" y="763826"/>
                    <a:pt x="909292" y="757010"/>
                    <a:pt x="909292" y="747834"/>
                  </a:cubicBezTo>
                  <a:cubicBezTo>
                    <a:pt x="909292" y="739183"/>
                    <a:pt x="901885" y="731842"/>
                    <a:pt x="893154" y="731842"/>
                  </a:cubicBezTo>
                  <a:cubicBezTo>
                    <a:pt x="884424" y="731842"/>
                    <a:pt x="877016" y="739183"/>
                    <a:pt x="877016" y="747834"/>
                  </a:cubicBezTo>
                  <a:moveTo>
                    <a:pt x="877016" y="702217"/>
                  </a:moveTo>
                  <a:cubicBezTo>
                    <a:pt x="877016" y="710868"/>
                    <a:pt x="884424" y="718209"/>
                    <a:pt x="893154" y="718209"/>
                  </a:cubicBezTo>
                  <a:cubicBezTo>
                    <a:pt x="901885" y="718209"/>
                    <a:pt x="909292" y="711393"/>
                    <a:pt x="909292" y="702217"/>
                  </a:cubicBezTo>
                  <a:cubicBezTo>
                    <a:pt x="909292" y="693041"/>
                    <a:pt x="901885" y="686225"/>
                    <a:pt x="893154" y="686225"/>
                  </a:cubicBezTo>
                  <a:cubicBezTo>
                    <a:pt x="884424" y="686225"/>
                    <a:pt x="877016" y="693565"/>
                    <a:pt x="877016" y="702217"/>
                  </a:cubicBezTo>
                  <a:moveTo>
                    <a:pt x="877016" y="656469"/>
                  </a:moveTo>
                  <a:cubicBezTo>
                    <a:pt x="877016" y="665120"/>
                    <a:pt x="884424" y="672461"/>
                    <a:pt x="893154" y="672461"/>
                  </a:cubicBezTo>
                  <a:cubicBezTo>
                    <a:pt x="901885" y="672461"/>
                    <a:pt x="909292" y="665644"/>
                    <a:pt x="909292" y="656469"/>
                  </a:cubicBezTo>
                  <a:cubicBezTo>
                    <a:pt x="909292" y="647817"/>
                    <a:pt x="901885" y="640476"/>
                    <a:pt x="893154" y="640476"/>
                  </a:cubicBezTo>
                  <a:cubicBezTo>
                    <a:pt x="884424" y="640476"/>
                    <a:pt x="877016" y="647817"/>
                    <a:pt x="877016" y="656469"/>
                  </a:cubicBezTo>
                  <a:moveTo>
                    <a:pt x="830850" y="610589"/>
                  </a:moveTo>
                  <a:cubicBezTo>
                    <a:pt x="830850" y="619241"/>
                    <a:pt x="838258" y="626581"/>
                    <a:pt x="846989" y="626581"/>
                  </a:cubicBezTo>
                  <a:cubicBezTo>
                    <a:pt x="855719" y="626581"/>
                    <a:pt x="863127" y="619765"/>
                    <a:pt x="863127" y="610589"/>
                  </a:cubicBezTo>
                  <a:cubicBezTo>
                    <a:pt x="863127" y="601413"/>
                    <a:pt x="855719" y="594597"/>
                    <a:pt x="846989" y="594597"/>
                  </a:cubicBezTo>
                  <a:cubicBezTo>
                    <a:pt x="838258" y="594597"/>
                    <a:pt x="830850" y="601938"/>
                    <a:pt x="830850" y="610589"/>
                  </a:cubicBezTo>
                  <a:moveTo>
                    <a:pt x="830850" y="564841"/>
                  </a:moveTo>
                  <a:cubicBezTo>
                    <a:pt x="830850" y="573492"/>
                    <a:pt x="838258" y="580833"/>
                    <a:pt x="846989" y="580833"/>
                  </a:cubicBezTo>
                  <a:cubicBezTo>
                    <a:pt x="855719" y="580833"/>
                    <a:pt x="863127" y="574017"/>
                    <a:pt x="863127" y="564841"/>
                  </a:cubicBezTo>
                  <a:cubicBezTo>
                    <a:pt x="863127" y="556189"/>
                    <a:pt x="855719" y="548849"/>
                    <a:pt x="846989" y="548849"/>
                  </a:cubicBezTo>
                  <a:cubicBezTo>
                    <a:pt x="838258" y="548849"/>
                    <a:pt x="830850" y="556189"/>
                    <a:pt x="830850" y="564841"/>
                  </a:cubicBezTo>
                  <a:moveTo>
                    <a:pt x="830850" y="519093"/>
                  </a:moveTo>
                  <a:cubicBezTo>
                    <a:pt x="830850" y="527744"/>
                    <a:pt x="838258" y="535085"/>
                    <a:pt x="846989" y="535085"/>
                  </a:cubicBezTo>
                  <a:cubicBezTo>
                    <a:pt x="855719" y="535085"/>
                    <a:pt x="863127" y="528268"/>
                    <a:pt x="863127" y="519093"/>
                  </a:cubicBezTo>
                  <a:cubicBezTo>
                    <a:pt x="863127" y="509917"/>
                    <a:pt x="855719" y="503100"/>
                    <a:pt x="846989" y="503100"/>
                  </a:cubicBezTo>
                  <a:cubicBezTo>
                    <a:pt x="838258" y="503100"/>
                    <a:pt x="830850" y="510441"/>
                    <a:pt x="830850" y="519093"/>
                  </a:cubicBezTo>
                  <a:moveTo>
                    <a:pt x="830850" y="473344"/>
                  </a:moveTo>
                  <a:cubicBezTo>
                    <a:pt x="830850" y="481996"/>
                    <a:pt x="838258" y="489337"/>
                    <a:pt x="846989" y="489337"/>
                  </a:cubicBezTo>
                  <a:cubicBezTo>
                    <a:pt x="855719" y="489337"/>
                    <a:pt x="863127" y="482520"/>
                    <a:pt x="863127" y="473344"/>
                  </a:cubicBezTo>
                  <a:cubicBezTo>
                    <a:pt x="863127" y="464168"/>
                    <a:pt x="855719" y="457352"/>
                    <a:pt x="846989" y="457352"/>
                  </a:cubicBezTo>
                  <a:cubicBezTo>
                    <a:pt x="838258" y="457352"/>
                    <a:pt x="830850" y="464693"/>
                    <a:pt x="830850" y="473344"/>
                  </a:cubicBezTo>
                  <a:moveTo>
                    <a:pt x="830850" y="427596"/>
                  </a:moveTo>
                  <a:cubicBezTo>
                    <a:pt x="830850" y="436247"/>
                    <a:pt x="838258" y="443588"/>
                    <a:pt x="846989" y="443588"/>
                  </a:cubicBezTo>
                  <a:cubicBezTo>
                    <a:pt x="855719" y="443588"/>
                    <a:pt x="863127" y="436772"/>
                    <a:pt x="863127" y="427596"/>
                  </a:cubicBezTo>
                  <a:cubicBezTo>
                    <a:pt x="863127" y="418944"/>
                    <a:pt x="855719" y="411604"/>
                    <a:pt x="846989" y="411604"/>
                  </a:cubicBezTo>
                  <a:cubicBezTo>
                    <a:pt x="838258" y="411604"/>
                    <a:pt x="830850" y="418944"/>
                    <a:pt x="830850" y="427596"/>
                  </a:cubicBezTo>
                  <a:moveTo>
                    <a:pt x="830850" y="381848"/>
                  </a:moveTo>
                  <a:cubicBezTo>
                    <a:pt x="830850" y="390499"/>
                    <a:pt x="838258" y="397840"/>
                    <a:pt x="846989" y="397840"/>
                  </a:cubicBezTo>
                  <a:cubicBezTo>
                    <a:pt x="855719" y="397840"/>
                    <a:pt x="863127" y="391024"/>
                    <a:pt x="863127" y="381848"/>
                  </a:cubicBezTo>
                  <a:cubicBezTo>
                    <a:pt x="863127" y="372672"/>
                    <a:pt x="855719" y="365855"/>
                    <a:pt x="846989" y="365855"/>
                  </a:cubicBezTo>
                  <a:cubicBezTo>
                    <a:pt x="838258" y="365855"/>
                    <a:pt x="830850" y="373196"/>
                    <a:pt x="830850" y="381848"/>
                  </a:cubicBezTo>
                  <a:moveTo>
                    <a:pt x="830850" y="336099"/>
                  </a:moveTo>
                  <a:cubicBezTo>
                    <a:pt x="830850" y="344751"/>
                    <a:pt x="838258" y="352092"/>
                    <a:pt x="846989" y="352092"/>
                  </a:cubicBezTo>
                  <a:cubicBezTo>
                    <a:pt x="855719" y="352092"/>
                    <a:pt x="863127" y="345275"/>
                    <a:pt x="863127" y="336099"/>
                  </a:cubicBezTo>
                  <a:cubicBezTo>
                    <a:pt x="863127" y="327448"/>
                    <a:pt x="855719" y="320107"/>
                    <a:pt x="846989" y="320107"/>
                  </a:cubicBezTo>
                  <a:cubicBezTo>
                    <a:pt x="838258" y="320107"/>
                    <a:pt x="830850" y="327448"/>
                    <a:pt x="830850" y="336099"/>
                  </a:cubicBezTo>
                  <a:moveTo>
                    <a:pt x="830850" y="290351"/>
                  </a:moveTo>
                  <a:cubicBezTo>
                    <a:pt x="830850" y="299003"/>
                    <a:pt x="838258" y="306343"/>
                    <a:pt x="846989" y="306343"/>
                  </a:cubicBezTo>
                  <a:cubicBezTo>
                    <a:pt x="855719" y="306343"/>
                    <a:pt x="863127" y="299527"/>
                    <a:pt x="863127" y="290351"/>
                  </a:cubicBezTo>
                  <a:cubicBezTo>
                    <a:pt x="863127" y="281699"/>
                    <a:pt x="855719" y="274359"/>
                    <a:pt x="846989" y="274359"/>
                  </a:cubicBezTo>
                  <a:cubicBezTo>
                    <a:pt x="838258" y="274359"/>
                    <a:pt x="830850" y="281699"/>
                    <a:pt x="830850" y="290351"/>
                  </a:cubicBezTo>
                  <a:moveTo>
                    <a:pt x="830850" y="244734"/>
                  </a:moveTo>
                  <a:cubicBezTo>
                    <a:pt x="830850" y="253385"/>
                    <a:pt x="838258" y="260726"/>
                    <a:pt x="846989" y="260726"/>
                  </a:cubicBezTo>
                  <a:cubicBezTo>
                    <a:pt x="855719" y="260726"/>
                    <a:pt x="863127" y="253910"/>
                    <a:pt x="863127" y="244734"/>
                  </a:cubicBezTo>
                  <a:cubicBezTo>
                    <a:pt x="863127" y="236082"/>
                    <a:pt x="855719" y="228742"/>
                    <a:pt x="846989" y="228742"/>
                  </a:cubicBezTo>
                  <a:cubicBezTo>
                    <a:pt x="838258" y="228742"/>
                    <a:pt x="830850" y="236082"/>
                    <a:pt x="830850" y="244734"/>
                  </a:cubicBezTo>
                  <a:moveTo>
                    <a:pt x="830850" y="198985"/>
                  </a:moveTo>
                  <a:cubicBezTo>
                    <a:pt x="830850" y="207637"/>
                    <a:pt x="838258" y="214978"/>
                    <a:pt x="846989" y="214978"/>
                  </a:cubicBezTo>
                  <a:cubicBezTo>
                    <a:pt x="855719" y="214978"/>
                    <a:pt x="863127" y="208161"/>
                    <a:pt x="863127" y="198985"/>
                  </a:cubicBezTo>
                  <a:cubicBezTo>
                    <a:pt x="863127" y="189810"/>
                    <a:pt x="855719" y="182993"/>
                    <a:pt x="846989" y="182993"/>
                  </a:cubicBezTo>
                  <a:cubicBezTo>
                    <a:pt x="838258" y="182993"/>
                    <a:pt x="830850" y="190334"/>
                    <a:pt x="830850" y="198985"/>
                  </a:cubicBezTo>
                  <a:moveTo>
                    <a:pt x="830850" y="153237"/>
                  </a:moveTo>
                  <a:cubicBezTo>
                    <a:pt x="830850" y="161889"/>
                    <a:pt x="838258" y="169229"/>
                    <a:pt x="846989" y="169229"/>
                  </a:cubicBezTo>
                  <a:cubicBezTo>
                    <a:pt x="855719" y="169229"/>
                    <a:pt x="863127" y="162413"/>
                    <a:pt x="863127" y="153237"/>
                  </a:cubicBezTo>
                  <a:cubicBezTo>
                    <a:pt x="863127" y="144061"/>
                    <a:pt x="855719" y="137245"/>
                    <a:pt x="846989" y="137245"/>
                  </a:cubicBezTo>
                  <a:cubicBezTo>
                    <a:pt x="838258" y="137245"/>
                    <a:pt x="830850" y="144586"/>
                    <a:pt x="830850" y="153237"/>
                  </a:cubicBezTo>
                  <a:moveTo>
                    <a:pt x="830850" y="107489"/>
                  </a:moveTo>
                  <a:cubicBezTo>
                    <a:pt x="830850" y="116140"/>
                    <a:pt x="838258" y="123481"/>
                    <a:pt x="846989" y="123481"/>
                  </a:cubicBezTo>
                  <a:cubicBezTo>
                    <a:pt x="855719" y="123481"/>
                    <a:pt x="863127" y="116665"/>
                    <a:pt x="863127" y="107489"/>
                  </a:cubicBezTo>
                  <a:cubicBezTo>
                    <a:pt x="863127" y="98837"/>
                    <a:pt x="855719" y="91497"/>
                    <a:pt x="846989" y="91497"/>
                  </a:cubicBezTo>
                  <a:cubicBezTo>
                    <a:pt x="838258" y="91497"/>
                    <a:pt x="830850" y="98837"/>
                    <a:pt x="830850" y="107489"/>
                  </a:cubicBezTo>
                  <a:moveTo>
                    <a:pt x="830850" y="61741"/>
                  </a:moveTo>
                  <a:cubicBezTo>
                    <a:pt x="830850" y="70392"/>
                    <a:pt x="838258" y="77733"/>
                    <a:pt x="846989" y="77733"/>
                  </a:cubicBezTo>
                  <a:cubicBezTo>
                    <a:pt x="855719" y="77733"/>
                    <a:pt x="863127" y="70916"/>
                    <a:pt x="863127" y="61741"/>
                  </a:cubicBezTo>
                  <a:cubicBezTo>
                    <a:pt x="863127" y="52565"/>
                    <a:pt x="855719" y="45748"/>
                    <a:pt x="846989" y="45748"/>
                  </a:cubicBezTo>
                  <a:cubicBezTo>
                    <a:pt x="838258" y="45748"/>
                    <a:pt x="830850" y="53089"/>
                    <a:pt x="830850" y="61741"/>
                  </a:cubicBezTo>
                  <a:moveTo>
                    <a:pt x="830850" y="15992"/>
                  </a:moveTo>
                  <a:cubicBezTo>
                    <a:pt x="830850" y="24644"/>
                    <a:pt x="838258" y="31984"/>
                    <a:pt x="846989" y="31984"/>
                  </a:cubicBezTo>
                  <a:cubicBezTo>
                    <a:pt x="855719" y="31984"/>
                    <a:pt x="863127" y="25168"/>
                    <a:pt x="863127" y="15992"/>
                  </a:cubicBezTo>
                  <a:cubicBezTo>
                    <a:pt x="863127" y="7341"/>
                    <a:pt x="855719" y="0"/>
                    <a:pt x="846989" y="0"/>
                  </a:cubicBezTo>
                  <a:cubicBezTo>
                    <a:pt x="838258" y="0"/>
                    <a:pt x="830850" y="7341"/>
                    <a:pt x="830850" y="15992"/>
                  </a:cubicBezTo>
                  <a:moveTo>
                    <a:pt x="830850" y="1022324"/>
                  </a:moveTo>
                  <a:cubicBezTo>
                    <a:pt x="830850" y="1030976"/>
                    <a:pt x="838258" y="1038316"/>
                    <a:pt x="846989" y="1038316"/>
                  </a:cubicBezTo>
                  <a:cubicBezTo>
                    <a:pt x="855719" y="1038316"/>
                    <a:pt x="863127" y="1031500"/>
                    <a:pt x="863127" y="1022324"/>
                  </a:cubicBezTo>
                  <a:cubicBezTo>
                    <a:pt x="863127" y="1013148"/>
                    <a:pt x="855719" y="1006332"/>
                    <a:pt x="846989" y="1006332"/>
                  </a:cubicBezTo>
                  <a:cubicBezTo>
                    <a:pt x="838258" y="1006332"/>
                    <a:pt x="830850" y="1013672"/>
                    <a:pt x="830850" y="1022324"/>
                  </a:cubicBezTo>
                  <a:moveTo>
                    <a:pt x="830850" y="976576"/>
                  </a:moveTo>
                  <a:cubicBezTo>
                    <a:pt x="830850" y="985227"/>
                    <a:pt x="838258" y="992568"/>
                    <a:pt x="846989" y="992568"/>
                  </a:cubicBezTo>
                  <a:cubicBezTo>
                    <a:pt x="855719" y="992568"/>
                    <a:pt x="863127" y="985752"/>
                    <a:pt x="863127" y="976576"/>
                  </a:cubicBezTo>
                  <a:cubicBezTo>
                    <a:pt x="863127" y="967924"/>
                    <a:pt x="855719" y="960583"/>
                    <a:pt x="846989" y="960583"/>
                  </a:cubicBezTo>
                  <a:cubicBezTo>
                    <a:pt x="838258" y="960583"/>
                    <a:pt x="830850" y="967924"/>
                    <a:pt x="830850" y="976576"/>
                  </a:cubicBezTo>
                  <a:moveTo>
                    <a:pt x="830850" y="930827"/>
                  </a:moveTo>
                  <a:cubicBezTo>
                    <a:pt x="830850" y="939479"/>
                    <a:pt x="838258" y="946820"/>
                    <a:pt x="846989" y="946820"/>
                  </a:cubicBezTo>
                  <a:cubicBezTo>
                    <a:pt x="855719" y="946820"/>
                    <a:pt x="863127" y="940003"/>
                    <a:pt x="863127" y="930827"/>
                  </a:cubicBezTo>
                  <a:cubicBezTo>
                    <a:pt x="863127" y="921651"/>
                    <a:pt x="855719" y="914835"/>
                    <a:pt x="846989" y="914835"/>
                  </a:cubicBezTo>
                  <a:cubicBezTo>
                    <a:pt x="838258" y="914835"/>
                    <a:pt x="830850" y="922176"/>
                    <a:pt x="830850" y="930827"/>
                  </a:cubicBezTo>
                  <a:moveTo>
                    <a:pt x="830850" y="885079"/>
                  </a:moveTo>
                  <a:cubicBezTo>
                    <a:pt x="830850" y="893731"/>
                    <a:pt x="838258" y="901071"/>
                    <a:pt x="846989" y="901071"/>
                  </a:cubicBezTo>
                  <a:cubicBezTo>
                    <a:pt x="855719" y="901071"/>
                    <a:pt x="863127" y="894255"/>
                    <a:pt x="863127" y="885079"/>
                  </a:cubicBezTo>
                  <a:cubicBezTo>
                    <a:pt x="863127" y="876428"/>
                    <a:pt x="855719" y="869087"/>
                    <a:pt x="846989" y="869087"/>
                  </a:cubicBezTo>
                  <a:cubicBezTo>
                    <a:pt x="838258" y="869087"/>
                    <a:pt x="830850" y="876428"/>
                    <a:pt x="830850" y="885079"/>
                  </a:cubicBezTo>
                  <a:moveTo>
                    <a:pt x="830850" y="839331"/>
                  </a:moveTo>
                  <a:cubicBezTo>
                    <a:pt x="830850" y="847982"/>
                    <a:pt x="838258" y="855323"/>
                    <a:pt x="846989" y="855323"/>
                  </a:cubicBezTo>
                  <a:cubicBezTo>
                    <a:pt x="855719" y="855323"/>
                    <a:pt x="863127" y="848507"/>
                    <a:pt x="863127" y="839331"/>
                  </a:cubicBezTo>
                  <a:cubicBezTo>
                    <a:pt x="863127" y="830155"/>
                    <a:pt x="855719" y="823339"/>
                    <a:pt x="846989" y="823339"/>
                  </a:cubicBezTo>
                  <a:cubicBezTo>
                    <a:pt x="838258" y="823339"/>
                    <a:pt x="830850" y="830679"/>
                    <a:pt x="830850" y="839331"/>
                  </a:cubicBezTo>
                  <a:moveTo>
                    <a:pt x="830850" y="793582"/>
                  </a:moveTo>
                  <a:cubicBezTo>
                    <a:pt x="830850" y="802234"/>
                    <a:pt x="838258" y="809575"/>
                    <a:pt x="846989" y="809575"/>
                  </a:cubicBezTo>
                  <a:cubicBezTo>
                    <a:pt x="855719" y="809575"/>
                    <a:pt x="863127" y="802758"/>
                    <a:pt x="863127" y="793582"/>
                  </a:cubicBezTo>
                  <a:cubicBezTo>
                    <a:pt x="863127" y="784931"/>
                    <a:pt x="855719" y="777590"/>
                    <a:pt x="846989" y="777590"/>
                  </a:cubicBezTo>
                  <a:cubicBezTo>
                    <a:pt x="838258" y="777590"/>
                    <a:pt x="830850" y="784931"/>
                    <a:pt x="830850" y="793582"/>
                  </a:cubicBezTo>
                  <a:moveTo>
                    <a:pt x="830850" y="747834"/>
                  </a:moveTo>
                  <a:cubicBezTo>
                    <a:pt x="830850" y="756486"/>
                    <a:pt x="838258" y="763826"/>
                    <a:pt x="846989" y="763826"/>
                  </a:cubicBezTo>
                  <a:cubicBezTo>
                    <a:pt x="855719" y="763826"/>
                    <a:pt x="863127" y="757010"/>
                    <a:pt x="863127" y="747834"/>
                  </a:cubicBezTo>
                  <a:cubicBezTo>
                    <a:pt x="863127" y="739183"/>
                    <a:pt x="855719" y="731842"/>
                    <a:pt x="846989" y="731842"/>
                  </a:cubicBezTo>
                  <a:cubicBezTo>
                    <a:pt x="838258" y="731842"/>
                    <a:pt x="830850" y="739183"/>
                    <a:pt x="830850" y="747834"/>
                  </a:cubicBezTo>
                  <a:moveTo>
                    <a:pt x="830850" y="702217"/>
                  </a:moveTo>
                  <a:cubicBezTo>
                    <a:pt x="830850" y="710868"/>
                    <a:pt x="838258" y="718209"/>
                    <a:pt x="846989" y="718209"/>
                  </a:cubicBezTo>
                  <a:cubicBezTo>
                    <a:pt x="855719" y="718209"/>
                    <a:pt x="863127" y="711393"/>
                    <a:pt x="863127" y="702217"/>
                  </a:cubicBezTo>
                  <a:cubicBezTo>
                    <a:pt x="863127" y="693041"/>
                    <a:pt x="855719" y="686225"/>
                    <a:pt x="846989" y="686225"/>
                  </a:cubicBezTo>
                  <a:cubicBezTo>
                    <a:pt x="838258" y="686225"/>
                    <a:pt x="830850" y="693565"/>
                    <a:pt x="830850" y="702217"/>
                  </a:cubicBezTo>
                  <a:moveTo>
                    <a:pt x="830850" y="656469"/>
                  </a:moveTo>
                  <a:cubicBezTo>
                    <a:pt x="830850" y="665120"/>
                    <a:pt x="838258" y="672461"/>
                    <a:pt x="846989" y="672461"/>
                  </a:cubicBezTo>
                  <a:cubicBezTo>
                    <a:pt x="855719" y="672461"/>
                    <a:pt x="863127" y="665644"/>
                    <a:pt x="863127" y="656469"/>
                  </a:cubicBezTo>
                  <a:cubicBezTo>
                    <a:pt x="863127" y="647817"/>
                    <a:pt x="855719" y="640476"/>
                    <a:pt x="846989" y="640476"/>
                  </a:cubicBezTo>
                  <a:cubicBezTo>
                    <a:pt x="838258" y="640476"/>
                    <a:pt x="830850" y="647817"/>
                    <a:pt x="830850" y="656469"/>
                  </a:cubicBezTo>
                  <a:moveTo>
                    <a:pt x="784685" y="610589"/>
                  </a:moveTo>
                  <a:cubicBezTo>
                    <a:pt x="784685" y="619241"/>
                    <a:pt x="792092" y="626581"/>
                    <a:pt x="800823" y="626581"/>
                  </a:cubicBezTo>
                  <a:cubicBezTo>
                    <a:pt x="809553" y="626581"/>
                    <a:pt x="816961" y="619765"/>
                    <a:pt x="816961" y="610589"/>
                  </a:cubicBezTo>
                  <a:cubicBezTo>
                    <a:pt x="816961" y="601413"/>
                    <a:pt x="809553" y="594597"/>
                    <a:pt x="800823" y="594597"/>
                  </a:cubicBezTo>
                  <a:cubicBezTo>
                    <a:pt x="792092" y="594597"/>
                    <a:pt x="784685" y="601938"/>
                    <a:pt x="784685" y="610589"/>
                  </a:cubicBezTo>
                  <a:moveTo>
                    <a:pt x="784685" y="564841"/>
                  </a:moveTo>
                  <a:cubicBezTo>
                    <a:pt x="784685" y="573492"/>
                    <a:pt x="792092" y="580833"/>
                    <a:pt x="800823" y="580833"/>
                  </a:cubicBezTo>
                  <a:cubicBezTo>
                    <a:pt x="809553" y="580833"/>
                    <a:pt x="816961" y="574017"/>
                    <a:pt x="816961" y="564841"/>
                  </a:cubicBezTo>
                  <a:cubicBezTo>
                    <a:pt x="816961" y="556189"/>
                    <a:pt x="809553" y="548849"/>
                    <a:pt x="800823" y="548849"/>
                  </a:cubicBezTo>
                  <a:cubicBezTo>
                    <a:pt x="792092" y="548849"/>
                    <a:pt x="784685" y="556189"/>
                    <a:pt x="784685" y="564841"/>
                  </a:cubicBezTo>
                  <a:moveTo>
                    <a:pt x="784685" y="519093"/>
                  </a:moveTo>
                  <a:cubicBezTo>
                    <a:pt x="784685" y="527744"/>
                    <a:pt x="792092" y="535085"/>
                    <a:pt x="800823" y="535085"/>
                  </a:cubicBezTo>
                  <a:cubicBezTo>
                    <a:pt x="809553" y="535085"/>
                    <a:pt x="816961" y="528268"/>
                    <a:pt x="816961" y="519093"/>
                  </a:cubicBezTo>
                  <a:cubicBezTo>
                    <a:pt x="816961" y="509917"/>
                    <a:pt x="809553" y="503100"/>
                    <a:pt x="800823" y="503100"/>
                  </a:cubicBezTo>
                  <a:cubicBezTo>
                    <a:pt x="792092" y="503100"/>
                    <a:pt x="784685" y="510441"/>
                    <a:pt x="784685" y="519093"/>
                  </a:cubicBezTo>
                  <a:moveTo>
                    <a:pt x="784685" y="473344"/>
                  </a:moveTo>
                  <a:cubicBezTo>
                    <a:pt x="784685" y="481996"/>
                    <a:pt x="792092" y="489337"/>
                    <a:pt x="800823" y="489337"/>
                  </a:cubicBezTo>
                  <a:cubicBezTo>
                    <a:pt x="809553" y="489337"/>
                    <a:pt x="816961" y="482520"/>
                    <a:pt x="816961" y="473344"/>
                  </a:cubicBezTo>
                  <a:cubicBezTo>
                    <a:pt x="816961" y="464168"/>
                    <a:pt x="809553" y="457352"/>
                    <a:pt x="800823" y="457352"/>
                  </a:cubicBezTo>
                  <a:cubicBezTo>
                    <a:pt x="792092" y="457352"/>
                    <a:pt x="784685" y="464693"/>
                    <a:pt x="784685" y="473344"/>
                  </a:cubicBezTo>
                  <a:moveTo>
                    <a:pt x="784685" y="427596"/>
                  </a:moveTo>
                  <a:cubicBezTo>
                    <a:pt x="784685" y="436247"/>
                    <a:pt x="792092" y="443588"/>
                    <a:pt x="800823" y="443588"/>
                  </a:cubicBezTo>
                  <a:cubicBezTo>
                    <a:pt x="809553" y="443588"/>
                    <a:pt x="816961" y="436772"/>
                    <a:pt x="816961" y="427596"/>
                  </a:cubicBezTo>
                  <a:cubicBezTo>
                    <a:pt x="816961" y="418944"/>
                    <a:pt x="809553" y="411604"/>
                    <a:pt x="800823" y="411604"/>
                  </a:cubicBezTo>
                  <a:cubicBezTo>
                    <a:pt x="792092" y="411604"/>
                    <a:pt x="784685" y="418944"/>
                    <a:pt x="784685" y="427596"/>
                  </a:cubicBezTo>
                  <a:moveTo>
                    <a:pt x="784685" y="381848"/>
                  </a:moveTo>
                  <a:cubicBezTo>
                    <a:pt x="784685" y="390499"/>
                    <a:pt x="792092" y="397840"/>
                    <a:pt x="800823" y="397840"/>
                  </a:cubicBezTo>
                  <a:cubicBezTo>
                    <a:pt x="809553" y="397840"/>
                    <a:pt x="816961" y="391024"/>
                    <a:pt x="816961" y="381848"/>
                  </a:cubicBezTo>
                  <a:cubicBezTo>
                    <a:pt x="816961" y="372672"/>
                    <a:pt x="809553" y="365855"/>
                    <a:pt x="800823" y="365855"/>
                  </a:cubicBezTo>
                  <a:cubicBezTo>
                    <a:pt x="792092" y="365855"/>
                    <a:pt x="784685" y="373196"/>
                    <a:pt x="784685" y="381848"/>
                  </a:cubicBezTo>
                  <a:moveTo>
                    <a:pt x="784685" y="336099"/>
                  </a:moveTo>
                  <a:cubicBezTo>
                    <a:pt x="784685" y="344751"/>
                    <a:pt x="792092" y="352092"/>
                    <a:pt x="800823" y="352092"/>
                  </a:cubicBezTo>
                  <a:cubicBezTo>
                    <a:pt x="809553" y="352092"/>
                    <a:pt x="816961" y="345275"/>
                    <a:pt x="816961" y="336099"/>
                  </a:cubicBezTo>
                  <a:cubicBezTo>
                    <a:pt x="816961" y="327448"/>
                    <a:pt x="809553" y="320107"/>
                    <a:pt x="800823" y="320107"/>
                  </a:cubicBezTo>
                  <a:cubicBezTo>
                    <a:pt x="792092" y="320107"/>
                    <a:pt x="784685" y="327448"/>
                    <a:pt x="784685" y="336099"/>
                  </a:cubicBezTo>
                  <a:moveTo>
                    <a:pt x="784685" y="290351"/>
                  </a:moveTo>
                  <a:cubicBezTo>
                    <a:pt x="784685" y="299003"/>
                    <a:pt x="792092" y="306343"/>
                    <a:pt x="800823" y="306343"/>
                  </a:cubicBezTo>
                  <a:cubicBezTo>
                    <a:pt x="809553" y="306343"/>
                    <a:pt x="816961" y="299527"/>
                    <a:pt x="816961" y="290351"/>
                  </a:cubicBezTo>
                  <a:cubicBezTo>
                    <a:pt x="816961" y="281699"/>
                    <a:pt x="809553" y="274359"/>
                    <a:pt x="800823" y="274359"/>
                  </a:cubicBezTo>
                  <a:cubicBezTo>
                    <a:pt x="792092" y="274359"/>
                    <a:pt x="784685" y="281699"/>
                    <a:pt x="784685" y="290351"/>
                  </a:cubicBezTo>
                  <a:moveTo>
                    <a:pt x="784685" y="244734"/>
                  </a:moveTo>
                  <a:cubicBezTo>
                    <a:pt x="784685" y="253385"/>
                    <a:pt x="792092" y="260726"/>
                    <a:pt x="800823" y="260726"/>
                  </a:cubicBezTo>
                  <a:cubicBezTo>
                    <a:pt x="809553" y="260726"/>
                    <a:pt x="816961" y="253910"/>
                    <a:pt x="816961" y="244734"/>
                  </a:cubicBezTo>
                  <a:cubicBezTo>
                    <a:pt x="816961" y="236082"/>
                    <a:pt x="809553" y="228742"/>
                    <a:pt x="800823" y="228742"/>
                  </a:cubicBezTo>
                  <a:cubicBezTo>
                    <a:pt x="792092" y="228742"/>
                    <a:pt x="784685" y="236082"/>
                    <a:pt x="784685" y="244734"/>
                  </a:cubicBezTo>
                  <a:moveTo>
                    <a:pt x="784685" y="198985"/>
                  </a:moveTo>
                  <a:cubicBezTo>
                    <a:pt x="784685" y="207637"/>
                    <a:pt x="792092" y="214978"/>
                    <a:pt x="800823" y="214978"/>
                  </a:cubicBezTo>
                  <a:cubicBezTo>
                    <a:pt x="809553" y="214978"/>
                    <a:pt x="816961" y="208161"/>
                    <a:pt x="816961" y="198985"/>
                  </a:cubicBezTo>
                  <a:cubicBezTo>
                    <a:pt x="816961" y="189810"/>
                    <a:pt x="809553" y="182993"/>
                    <a:pt x="800823" y="182993"/>
                  </a:cubicBezTo>
                  <a:cubicBezTo>
                    <a:pt x="792092" y="182993"/>
                    <a:pt x="784685" y="190334"/>
                    <a:pt x="784685" y="198985"/>
                  </a:cubicBezTo>
                  <a:moveTo>
                    <a:pt x="784685" y="153237"/>
                  </a:moveTo>
                  <a:cubicBezTo>
                    <a:pt x="784685" y="161889"/>
                    <a:pt x="792092" y="169229"/>
                    <a:pt x="800823" y="169229"/>
                  </a:cubicBezTo>
                  <a:cubicBezTo>
                    <a:pt x="809553" y="169229"/>
                    <a:pt x="816961" y="162413"/>
                    <a:pt x="816961" y="153237"/>
                  </a:cubicBezTo>
                  <a:cubicBezTo>
                    <a:pt x="816961" y="144061"/>
                    <a:pt x="809553" y="137245"/>
                    <a:pt x="800823" y="137245"/>
                  </a:cubicBezTo>
                  <a:cubicBezTo>
                    <a:pt x="792092" y="137245"/>
                    <a:pt x="784685" y="144586"/>
                    <a:pt x="784685" y="153237"/>
                  </a:cubicBezTo>
                  <a:moveTo>
                    <a:pt x="784685" y="107489"/>
                  </a:moveTo>
                  <a:cubicBezTo>
                    <a:pt x="784685" y="116140"/>
                    <a:pt x="792092" y="123481"/>
                    <a:pt x="800823" y="123481"/>
                  </a:cubicBezTo>
                  <a:cubicBezTo>
                    <a:pt x="809553" y="123481"/>
                    <a:pt x="816961" y="116665"/>
                    <a:pt x="816961" y="107489"/>
                  </a:cubicBezTo>
                  <a:cubicBezTo>
                    <a:pt x="816961" y="98837"/>
                    <a:pt x="809553" y="91497"/>
                    <a:pt x="800823" y="91497"/>
                  </a:cubicBezTo>
                  <a:cubicBezTo>
                    <a:pt x="792092" y="91497"/>
                    <a:pt x="784685" y="98837"/>
                    <a:pt x="784685" y="107489"/>
                  </a:cubicBezTo>
                  <a:moveTo>
                    <a:pt x="784685" y="61741"/>
                  </a:moveTo>
                  <a:cubicBezTo>
                    <a:pt x="784685" y="70392"/>
                    <a:pt x="792092" y="77733"/>
                    <a:pt x="800823" y="77733"/>
                  </a:cubicBezTo>
                  <a:cubicBezTo>
                    <a:pt x="809553" y="77733"/>
                    <a:pt x="816961" y="70916"/>
                    <a:pt x="816961" y="61741"/>
                  </a:cubicBezTo>
                  <a:cubicBezTo>
                    <a:pt x="816961" y="52565"/>
                    <a:pt x="809553" y="45748"/>
                    <a:pt x="800823" y="45748"/>
                  </a:cubicBezTo>
                  <a:cubicBezTo>
                    <a:pt x="792092" y="45748"/>
                    <a:pt x="784685" y="53089"/>
                    <a:pt x="784685" y="61741"/>
                  </a:cubicBezTo>
                  <a:moveTo>
                    <a:pt x="784685" y="15992"/>
                  </a:moveTo>
                  <a:cubicBezTo>
                    <a:pt x="784685" y="24644"/>
                    <a:pt x="792092" y="31984"/>
                    <a:pt x="800823" y="31984"/>
                  </a:cubicBezTo>
                  <a:cubicBezTo>
                    <a:pt x="809553" y="31984"/>
                    <a:pt x="816961" y="25168"/>
                    <a:pt x="816961" y="15992"/>
                  </a:cubicBezTo>
                  <a:cubicBezTo>
                    <a:pt x="816961" y="7341"/>
                    <a:pt x="809553" y="0"/>
                    <a:pt x="800823" y="0"/>
                  </a:cubicBezTo>
                  <a:cubicBezTo>
                    <a:pt x="792092" y="0"/>
                    <a:pt x="784685" y="7341"/>
                    <a:pt x="784685" y="15992"/>
                  </a:cubicBezTo>
                  <a:moveTo>
                    <a:pt x="784685" y="976576"/>
                  </a:moveTo>
                  <a:cubicBezTo>
                    <a:pt x="784685" y="985227"/>
                    <a:pt x="792092" y="992568"/>
                    <a:pt x="800823" y="992568"/>
                  </a:cubicBezTo>
                  <a:cubicBezTo>
                    <a:pt x="809553" y="992568"/>
                    <a:pt x="816961" y="985752"/>
                    <a:pt x="816961" y="976576"/>
                  </a:cubicBezTo>
                  <a:cubicBezTo>
                    <a:pt x="816961" y="967924"/>
                    <a:pt x="809553" y="960583"/>
                    <a:pt x="800823" y="960583"/>
                  </a:cubicBezTo>
                  <a:cubicBezTo>
                    <a:pt x="792092" y="960583"/>
                    <a:pt x="784685" y="967924"/>
                    <a:pt x="784685" y="976576"/>
                  </a:cubicBezTo>
                  <a:moveTo>
                    <a:pt x="784685" y="930827"/>
                  </a:moveTo>
                  <a:cubicBezTo>
                    <a:pt x="784685" y="939479"/>
                    <a:pt x="792092" y="946820"/>
                    <a:pt x="800823" y="946820"/>
                  </a:cubicBezTo>
                  <a:cubicBezTo>
                    <a:pt x="809553" y="946820"/>
                    <a:pt x="816961" y="940003"/>
                    <a:pt x="816961" y="930827"/>
                  </a:cubicBezTo>
                  <a:cubicBezTo>
                    <a:pt x="816961" y="921651"/>
                    <a:pt x="809553" y="914835"/>
                    <a:pt x="800823" y="914835"/>
                  </a:cubicBezTo>
                  <a:cubicBezTo>
                    <a:pt x="792092" y="914835"/>
                    <a:pt x="784685" y="922176"/>
                    <a:pt x="784685" y="930827"/>
                  </a:cubicBezTo>
                  <a:moveTo>
                    <a:pt x="784685" y="885079"/>
                  </a:moveTo>
                  <a:cubicBezTo>
                    <a:pt x="784685" y="893731"/>
                    <a:pt x="792092" y="901071"/>
                    <a:pt x="800823" y="901071"/>
                  </a:cubicBezTo>
                  <a:cubicBezTo>
                    <a:pt x="809553" y="901071"/>
                    <a:pt x="816961" y="894255"/>
                    <a:pt x="816961" y="885079"/>
                  </a:cubicBezTo>
                  <a:cubicBezTo>
                    <a:pt x="816961" y="876428"/>
                    <a:pt x="809553" y="869087"/>
                    <a:pt x="800823" y="869087"/>
                  </a:cubicBezTo>
                  <a:cubicBezTo>
                    <a:pt x="792092" y="869087"/>
                    <a:pt x="784685" y="876428"/>
                    <a:pt x="784685" y="885079"/>
                  </a:cubicBezTo>
                  <a:moveTo>
                    <a:pt x="784685" y="839331"/>
                  </a:moveTo>
                  <a:cubicBezTo>
                    <a:pt x="784685" y="847982"/>
                    <a:pt x="792092" y="855323"/>
                    <a:pt x="800823" y="855323"/>
                  </a:cubicBezTo>
                  <a:cubicBezTo>
                    <a:pt x="809553" y="855323"/>
                    <a:pt x="816961" y="848507"/>
                    <a:pt x="816961" y="839331"/>
                  </a:cubicBezTo>
                  <a:cubicBezTo>
                    <a:pt x="816961" y="830155"/>
                    <a:pt x="809553" y="823339"/>
                    <a:pt x="800823" y="823339"/>
                  </a:cubicBezTo>
                  <a:cubicBezTo>
                    <a:pt x="792092" y="823339"/>
                    <a:pt x="784685" y="830679"/>
                    <a:pt x="784685" y="839331"/>
                  </a:cubicBezTo>
                  <a:moveTo>
                    <a:pt x="784685" y="793582"/>
                  </a:moveTo>
                  <a:cubicBezTo>
                    <a:pt x="784685" y="802234"/>
                    <a:pt x="792092" y="809575"/>
                    <a:pt x="800823" y="809575"/>
                  </a:cubicBezTo>
                  <a:cubicBezTo>
                    <a:pt x="809553" y="809575"/>
                    <a:pt x="816961" y="802758"/>
                    <a:pt x="816961" y="793582"/>
                  </a:cubicBezTo>
                  <a:cubicBezTo>
                    <a:pt x="816961" y="784931"/>
                    <a:pt x="809553" y="777590"/>
                    <a:pt x="800823" y="777590"/>
                  </a:cubicBezTo>
                  <a:cubicBezTo>
                    <a:pt x="792092" y="777590"/>
                    <a:pt x="784685" y="784931"/>
                    <a:pt x="784685" y="793582"/>
                  </a:cubicBezTo>
                  <a:moveTo>
                    <a:pt x="784685" y="747834"/>
                  </a:moveTo>
                  <a:cubicBezTo>
                    <a:pt x="784685" y="756486"/>
                    <a:pt x="792092" y="763826"/>
                    <a:pt x="800823" y="763826"/>
                  </a:cubicBezTo>
                  <a:cubicBezTo>
                    <a:pt x="809553" y="763826"/>
                    <a:pt x="816961" y="757010"/>
                    <a:pt x="816961" y="747834"/>
                  </a:cubicBezTo>
                  <a:cubicBezTo>
                    <a:pt x="816961" y="739183"/>
                    <a:pt x="809553" y="731842"/>
                    <a:pt x="800823" y="731842"/>
                  </a:cubicBezTo>
                  <a:cubicBezTo>
                    <a:pt x="792092" y="731842"/>
                    <a:pt x="784685" y="739183"/>
                    <a:pt x="784685" y="747834"/>
                  </a:cubicBezTo>
                  <a:moveTo>
                    <a:pt x="784685" y="702217"/>
                  </a:moveTo>
                  <a:cubicBezTo>
                    <a:pt x="784685" y="710868"/>
                    <a:pt x="792092" y="718209"/>
                    <a:pt x="800823" y="718209"/>
                  </a:cubicBezTo>
                  <a:cubicBezTo>
                    <a:pt x="809553" y="718209"/>
                    <a:pt x="816961" y="711393"/>
                    <a:pt x="816961" y="702217"/>
                  </a:cubicBezTo>
                  <a:cubicBezTo>
                    <a:pt x="816961" y="693041"/>
                    <a:pt x="809553" y="686225"/>
                    <a:pt x="800823" y="686225"/>
                  </a:cubicBezTo>
                  <a:cubicBezTo>
                    <a:pt x="792092" y="686225"/>
                    <a:pt x="784685" y="693565"/>
                    <a:pt x="784685" y="702217"/>
                  </a:cubicBezTo>
                  <a:moveTo>
                    <a:pt x="784685" y="656469"/>
                  </a:moveTo>
                  <a:cubicBezTo>
                    <a:pt x="784685" y="665120"/>
                    <a:pt x="792092" y="672461"/>
                    <a:pt x="800823" y="672461"/>
                  </a:cubicBezTo>
                  <a:cubicBezTo>
                    <a:pt x="809553" y="672461"/>
                    <a:pt x="816961" y="665644"/>
                    <a:pt x="816961" y="656469"/>
                  </a:cubicBezTo>
                  <a:cubicBezTo>
                    <a:pt x="816961" y="647817"/>
                    <a:pt x="809553" y="640476"/>
                    <a:pt x="800823" y="640476"/>
                  </a:cubicBezTo>
                  <a:cubicBezTo>
                    <a:pt x="792092" y="640476"/>
                    <a:pt x="784685" y="647817"/>
                    <a:pt x="784685" y="656469"/>
                  </a:cubicBezTo>
                  <a:moveTo>
                    <a:pt x="738519" y="610589"/>
                  </a:moveTo>
                  <a:cubicBezTo>
                    <a:pt x="738519" y="619241"/>
                    <a:pt x="745927" y="626581"/>
                    <a:pt x="754657" y="626581"/>
                  </a:cubicBezTo>
                  <a:cubicBezTo>
                    <a:pt x="763388" y="626581"/>
                    <a:pt x="770795" y="619765"/>
                    <a:pt x="770795" y="610589"/>
                  </a:cubicBezTo>
                  <a:cubicBezTo>
                    <a:pt x="770795" y="601413"/>
                    <a:pt x="763388" y="594597"/>
                    <a:pt x="754657" y="594597"/>
                  </a:cubicBezTo>
                  <a:cubicBezTo>
                    <a:pt x="745927" y="594597"/>
                    <a:pt x="738519" y="601938"/>
                    <a:pt x="738519" y="610589"/>
                  </a:cubicBezTo>
                  <a:moveTo>
                    <a:pt x="738519" y="564841"/>
                  </a:moveTo>
                  <a:cubicBezTo>
                    <a:pt x="738519" y="573492"/>
                    <a:pt x="745927" y="580833"/>
                    <a:pt x="754657" y="580833"/>
                  </a:cubicBezTo>
                  <a:cubicBezTo>
                    <a:pt x="763388" y="580833"/>
                    <a:pt x="770795" y="574017"/>
                    <a:pt x="770795" y="564841"/>
                  </a:cubicBezTo>
                  <a:cubicBezTo>
                    <a:pt x="770795" y="556189"/>
                    <a:pt x="763388" y="548849"/>
                    <a:pt x="754657" y="548849"/>
                  </a:cubicBezTo>
                  <a:cubicBezTo>
                    <a:pt x="745927" y="548849"/>
                    <a:pt x="738519" y="556189"/>
                    <a:pt x="738519" y="564841"/>
                  </a:cubicBezTo>
                  <a:moveTo>
                    <a:pt x="738519" y="519093"/>
                  </a:moveTo>
                  <a:cubicBezTo>
                    <a:pt x="738519" y="527744"/>
                    <a:pt x="745927" y="535085"/>
                    <a:pt x="754657" y="535085"/>
                  </a:cubicBezTo>
                  <a:cubicBezTo>
                    <a:pt x="763388" y="535085"/>
                    <a:pt x="770795" y="528268"/>
                    <a:pt x="770795" y="519093"/>
                  </a:cubicBezTo>
                  <a:cubicBezTo>
                    <a:pt x="770795" y="509917"/>
                    <a:pt x="763388" y="503100"/>
                    <a:pt x="754657" y="503100"/>
                  </a:cubicBezTo>
                  <a:cubicBezTo>
                    <a:pt x="745927" y="503100"/>
                    <a:pt x="738519" y="510441"/>
                    <a:pt x="738519" y="519093"/>
                  </a:cubicBezTo>
                  <a:moveTo>
                    <a:pt x="738519" y="473344"/>
                  </a:moveTo>
                  <a:cubicBezTo>
                    <a:pt x="738519" y="481996"/>
                    <a:pt x="745927" y="489337"/>
                    <a:pt x="754657" y="489337"/>
                  </a:cubicBezTo>
                  <a:cubicBezTo>
                    <a:pt x="763388" y="489337"/>
                    <a:pt x="770795" y="482520"/>
                    <a:pt x="770795" y="473344"/>
                  </a:cubicBezTo>
                  <a:cubicBezTo>
                    <a:pt x="770795" y="464168"/>
                    <a:pt x="763388" y="457352"/>
                    <a:pt x="754657" y="457352"/>
                  </a:cubicBezTo>
                  <a:cubicBezTo>
                    <a:pt x="745927" y="457352"/>
                    <a:pt x="738519" y="464693"/>
                    <a:pt x="738519" y="473344"/>
                  </a:cubicBezTo>
                  <a:moveTo>
                    <a:pt x="738519" y="427596"/>
                  </a:moveTo>
                  <a:cubicBezTo>
                    <a:pt x="738519" y="436247"/>
                    <a:pt x="745927" y="443588"/>
                    <a:pt x="754657" y="443588"/>
                  </a:cubicBezTo>
                  <a:cubicBezTo>
                    <a:pt x="763388" y="443588"/>
                    <a:pt x="770795" y="436772"/>
                    <a:pt x="770795" y="427596"/>
                  </a:cubicBezTo>
                  <a:cubicBezTo>
                    <a:pt x="770795" y="418944"/>
                    <a:pt x="763388" y="411604"/>
                    <a:pt x="754657" y="411604"/>
                  </a:cubicBezTo>
                  <a:cubicBezTo>
                    <a:pt x="745927" y="411604"/>
                    <a:pt x="738519" y="418944"/>
                    <a:pt x="738519" y="427596"/>
                  </a:cubicBezTo>
                  <a:moveTo>
                    <a:pt x="738519" y="381848"/>
                  </a:moveTo>
                  <a:cubicBezTo>
                    <a:pt x="738519" y="390499"/>
                    <a:pt x="745927" y="397840"/>
                    <a:pt x="754657" y="397840"/>
                  </a:cubicBezTo>
                  <a:cubicBezTo>
                    <a:pt x="763388" y="397840"/>
                    <a:pt x="770795" y="391024"/>
                    <a:pt x="770795" y="381848"/>
                  </a:cubicBezTo>
                  <a:cubicBezTo>
                    <a:pt x="770795" y="372672"/>
                    <a:pt x="763388" y="365855"/>
                    <a:pt x="754657" y="365855"/>
                  </a:cubicBezTo>
                  <a:cubicBezTo>
                    <a:pt x="745927" y="365855"/>
                    <a:pt x="738519" y="373196"/>
                    <a:pt x="738519" y="381848"/>
                  </a:cubicBezTo>
                  <a:moveTo>
                    <a:pt x="738519" y="336099"/>
                  </a:moveTo>
                  <a:cubicBezTo>
                    <a:pt x="738519" y="344751"/>
                    <a:pt x="745927" y="352092"/>
                    <a:pt x="754657" y="352092"/>
                  </a:cubicBezTo>
                  <a:cubicBezTo>
                    <a:pt x="763388" y="352092"/>
                    <a:pt x="770795" y="345275"/>
                    <a:pt x="770795" y="336099"/>
                  </a:cubicBezTo>
                  <a:cubicBezTo>
                    <a:pt x="770795" y="327448"/>
                    <a:pt x="763388" y="320107"/>
                    <a:pt x="754657" y="320107"/>
                  </a:cubicBezTo>
                  <a:cubicBezTo>
                    <a:pt x="745927" y="320107"/>
                    <a:pt x="738519" y="327448"/>
                    <a:pt x="738519" y="336099"/>
                  </a:cubicBezTo>
                  <a:moveTo>
                    <a:pt x="738519" y="290351"/>
                  </a:moveTo>
                  <a:cubicBezTo>
                    <a:pt x="738519" y="299003"/>
                    <a:pt x="745927" y="306343"/>
                    <a:pt x="754657" y="306343"/>
                  </a:cubicBezTo>
                  <a:cubicBezTo>
                    <a:pt x="763388" y="306343"/>
                    <a:pt x="770795" y="299527"/>
                    <a:pt x="770795" y="290351"/>
                  </a:cubicBezTo>
                  <a:cubicBezTo>
                    <a:pt x="770795" y="281699"/>
                    <a:pt x="763388" y="274359"/>
                    <a:pt x="754657" y="274359"/>
                  </a:cubicBezTo>
                  <a:cubicBezTo>
                    <a:pt x="745927" y="274359"/>
                    <a:pt x="738519" y="281699"/>
                    <a:pt x="738519" y="290351"/>
                  </a:cubicBezTo>
                  <a:moveTo>
                    <a:pt x="738519" y="244734"/>
                  </a:moveTo>
                  <a:cubicBezTo>
                    <a:pt x="738519" y="253385"/>
                    <a:pt x="745927" y="260726"/>
                    <a:pt x="754657" y="260726"/>
                  </a:cubicBezTo>
                  <a:cubicBezTo>
                    <a:pt x="763388" y="260726"/>
                    <a:pt x="770795" y="253910"/>
                    <a:pt x="770795" y="244734"/>
                  </a:cubicBezTo>
                  <a:cubicBezTo>
                    <a:pt x="770795" y="236082"/>
                    <a:pt x="763388" y="228742"/>
                    <a:pt x="754657" y="228742"/>
                  </a:cubicBezTo>
                  <a:cubicBezTo>
                    <a:pt x="745927" y="228742"/>
                    <a:pt x="738519" y="236082"/>
                    <a:pt x="738519" y="244734"/>
                  </a:cubicBezTo>
                  <a:moveTo>
                    <a:pt x="738519" y="198985"/>
                  </a:moveTo>
                  <a:cubicBezTo>
                    <a:pt x="738519" y="207637"/>
                    <a:pt x="745927" y="214978"/>
                    <a:pt x="754657" y="214978"/>
                  </a:cubicBezTo>
                  <a:cubicBezTo>
                    <a:pt x="763388" y="214978"/>
                    <a:pt x="770795" y="208161"/>
                    <a:pt x="770795" y="198985"/>
                  </a:cubicBezTo>
                  <a:cubicBezTo>
                    <a:pt x="770795" y="189810"/>
                    <a:pt x="763388" y="182993"/>
                    <a:pt x="754657" y="182993"/>
                  </a:cubicBezTo>
                  <a:cubicBezTo>
                    <a:pt x="745927" y="182993"/>
                    <a:pt x="738519" y="190334"/>
                    <a:pt x="738519" y="198985"/>
                  </a:cubicBezTo>
                  <a:moveTo>
                    <a:pt x="738519" y="153237"/>
                  </a:moveTo>
                  <a:cubicBezTo>
                    <a:pt x="738519" y="161889"/>
                    <a:pt x="745927" y="169229"/>
                    <a:pt x="754657" y="169229"/>
                  </a:cubicBezTo>
                  <a:cubicBezTo>
                    <a:pt x="763388" y="169229"/>
                    <a:pt x="770795" y="162413"/>
                    <a:pt x="770795" y="153237"/>
                  </a:cubicBezTo>
                  <a:cubicBezTo>
                    <a:pt x="770795" y="144061"/>
                    <a:pt x="763388" y="137245"/>
                    <a:pt x="754657" y="137245"/>
                  </a:cubicBezTo>
                  <a:cubicBezTo>
                    <a:pt x="745927" y="137245"/>
                    <a:pt x="738519" y="144586"/>
                    <a:pt x="738519" y="153237"/>
                  </a:cubicBezTo>
                  <a:moveTo>
                    <a:pt x="738519" y="107489"/>
                  </a:moveTo>
                  <a:cubicBezTo>
                    <a:pt x="738519" y="116140"/>
                    <a:pt x="745927" y="123481"/>
                    <a:pt x="754657" y="123481"/>
                  </a:cubicBezTo>
                  <a:cubicBezTo>
                    <a:pt x="763388" y="123481"/>
                    <a:pt x="770795" y="116665"/>
                    <a:pt x="770795" y="107489"/>
                  </a:cubicBezTo>
                  <a:cubicBezTo>
                    <a:pt x="770795" y="98837"/>
                    <a:pt x="763388" y="91497"/>
                    <a:pt x="754657" y="91497"/>
                  </a:cubicBezTo>
                  <a:cubicBezTo>
                    <a:pt x="745927" y="91497"/>
                    <a:pt x="738519" y="98837"/>
                    <a:pt x="738519" y="107489"/>
                  </a:cubicBezTo>
                  <a:moveTo>
                    <a:pt x="738519" y="61741"/>
                  </a:moveTo>
                  <a:cubicBezTo>
                    <a:pt x="738519" y="70392"/>
                    <a:pt x="745927" y="77733"/>
                    <a:pt x="754657" y="77733"/>
                  </a:cubicBezTo>
                  <a:cubicBezTo>
                    <a:pt x="763388" y="77733"/>
                    <a:pt x="770795" y="70916"/>
                    <a:pt x="770795" y="61741"/>
                  </a:cubicBezTo>
                  <a:cubicBezTo>
                    <a:pt x="770795" y="52565"/>
                    <a:pt x="763388" y="45748"/>
                    <a:pt x="754657" y="45748"/>
                  </a:cubicBezTo>
                  <a:cubicBezTo>
                    <a:pt x="745927" y="45748"/>
                    <a:pt x="738519" y="53089"/>
                    <a:pt x="738519" y="61741"/>
                  </a:cubicBezTo>
                  <a:moveTo>
                    <a:pt x="738519" y="15992"/>
                  </a:moveTo>
                  <a:cubicBezTo>
                    <a:pt x="738519" y="24644"/>
                    <a:pt x="745927" y="31984"/>
                    <a:pt x="754657" y="31984"/>
                  </a:cubicBezTo>
                  <a:cubicBezTo>
                    <a:pt x="763388" y="31984"/>
                    <a:pt x="770795" y="25168"/>
                    <a:pt x="770795" y="15992"/>
                  </a:cubicBezTo>
                  <a:cubicBezTo>
                    <a:pt x="770795" y="7341"/>
                    <a:pt x="763388" y="0"/>
                    <a:pt x="754657" y="0"/>
                  </a:cubicBezTo>
                  <a:cubicBezTo>
                    <a:pt x="745927" y="0"/>
                    <a:pt x="738519" y="7341"/>
                    <a:pt x="738519" y="15992"/>
                  </a:cubicBezTo>
                  <a:moveTo>
                    <a:pt x="738519" y="930827"/>
                  </a:moveTo>
                  <a:cubicBezTo>
                    <a:pt x="738519" y="939479"/>
                    <a:pt x="745927" y="946820"/>
                    <a:pt x="754657" y="946820"/>
                  </a:cubicBezTo>
                  <a:cubicBezTo>
                    <a:pt x="763388" y="946820"/>
                    <a:pt x="770795" y="940003"/>
                    <a:pt x="770795" y="930827"/>
                  </a:cubicBezTo>
                  <a:cubicBezTo>
                    <a:pt x="770795" y="921651"/>
                    <a:pt x="763388" y="914835"/>
                    <a:pt x="754657" y="914835"/>
                  </a:cubicBezTo>
                  <a:cubicBezTo>
                    <a:pt x="745927" y="914835"/>
                    <a:pt x="738519" y="922176"/>
                    <a:pt x="738519" y="930827"/>
                  </a:cubicBezTo>
                  <a:moveTo>
                    <a:pt x="738519" y="885079"/>
                  </a:moveTo>
                  <a:cubicBezTo>
                    <a:pt x="738519" y="893731"/>
                    <a:pt x="745927" y="901071"/>
                    <a:pt x="754657" y="901071"/>
                  </a:cubicBezTo>
                  <a:cubicBezTo>
                    <a:pt x="763388" y="901071"/>
                    <a:pt x="770795" y="894255"/>
                    <a:pt x="770795" y="885079"/>
                  </a:cubicBezTo>
                  <a:cubicBezTo>
                    <a:pt x="770795" y="876428"/>
                    <a:pt x="763388" y="869087"/>
                    <a:pt x="754657" y="869087"/>
                  </a:cubicBezTo>
                  <a:cubicBezTo>
                    <a:pt x="745927" y="869087"/>
                    <a:pt x="738519" y="876428"/>
                    <a:pt x="738519" y="885079"/>
                  </a:cubicBezTo>
                  <a:moveTo>
                    <a:pt x="738519" y="839331"/>
                  </a:moveTo>
                  <a:cubicBezTo>
                    <a:pt x="738519" y="847982"/>
                    <a:pt x="745927" y="855323"/>
                    <a:pt x="754657" y="855323"/>
                  </a:cubicBezTo>
                  <a:cubicBezTo>
                    <a:pt x="763388" y="855323"/>
                    <a:pt x="770795" y="848507"/>
                    <a:pt x="770795" y="839331"/>
                  </a:cubicBezTo>
                  <a:cubicBezTo>
                    <a:pt x="770795" y="830155"/>
                    <a:pt x="763388" y="823339"/>
                    <a:pt x="754657" y="823339"/>
                  </a:cubicBezTo>
                  <a:cubicBezTo>
                    <a:pt x="745927" y="823339"/>
                    <a:pt x="738519" y="830679"/>
                    <a:pt x="738519" y="839331"/>
                  </a:cubicBezTo>
                  <a:moveTo>
                    <a:pt x="738519" y="793582"/>
                  </a:moveTo>
                  <a:cubicBezTo>
                    <a:pt x="738519" y="802234"/>
                    <a:pt x="745927" y="809575"/>
                    <a:pt x="754657" y="809575"/>
                  </a:cubicBezTo>
                  <a:cubicBezTo>
                    <a:pt x="763388" y="809575"/>
                    <a:pt x="770795" y="802758"/>
                    <a:pt x="770795" y="793582"/>
                  </a:cubicBezTo>
                  <a:cubicBezTo>
                    <a:pt x="770795" y="784931"/>
                    <a:pt x="763388" y="777590"/>
                    <a:pt x="754657" y="777590"/>
                  </a:cubicBezTo>
                  <a:cubicBezTo>
                    <a:pt x="745927" y="777590"/>
                    <a:pt x="738519" y="784931"/>
                    <a:pt x="738519" y="793582"/>
                  </a:cubicBezTo>
                  <a:moveTo>
                    <a:pt x="738519" y="747834"/>
                  </a:moveTo>
                  <a:cubicBezTo>
                    <a:pt x="738519" y="756486"/>
                    <a:pt x="745927" y="763826"/>
                    <a:pt x="754657" y="763826"/>
                  </a:cubicBezTo>
                  <a:cubicBezTo>
                    <a:pt x="763388" y="763826"/>
                    <a:pt x="770795" y="757010"/>
                    <a:pt x="770795" y="747834"/>
                  </a:cubicBezTo>
                  <a:cubicBezTo>
                    <a:pt x="770795" y="739183"/>
                    <a:pt x="763388" y="731842"/>
                    <a:pt x="754657" y="731842"/>
                  </a:cubicBezTo>
                  <a:cubicBezTo>
                    <a:pt x="745927" y="731842"/>
                    <a:pt x="738519" y="739183"/>
                    <a:pt x="738519" y="747834"/>
                  </a:cubicBezTo>
                  <a:moveTo>
                    <a:pt x="738519" y="702217"/>
                  </a:moveTo>
                  <a:cubicBezTo>
                    <a:pt x="738519" y="710868"/>
                    <a:pt x="745927" y="718209"/>
                    <a:pt x="754657" y="718209"/>
                  </a:cubicBezTo>
                  <a:cubicBezTo>
                    <a:pt x="763388" y="718209"/>
                    <a:pt x="770795" y="711393"/>
                    <a:pt x="770795" y="702217"/>
                  </a:cubicBezTo>
                  <a:cubicBezTo>
                    <a:pt x="770795" y="693041"/>
                    <a:pt x="763388" y="686225"/>
                    <a:pt x="754657" y="686225"/>
                  </a:cubicBezTo>
                  <a:cubicBezTo>
                    <a:pt x="745927" y="686225"/>
                    <a:pt x="738519" y="693565"/>
                    <a:pt x="738519" y="702217"/>
                  </a:cubicBezTo>
                  <a:moveTo>
                    <a:pt x="738519" y="656469"/>
                  </a:moveTo>
                  <a:cubicBezTo>
                    <a:pt x="738519" y="665120"/>
                    <a:pt x="745927" y="672461"/>
                    <a:pt x="754657" y="672461"/>
                  </a:cubicBezTo>
                  <a:cubicBezTo>
                    <a:pt x="763388" y="672461"/>
                    <a:pt x="770795" y="665644"/>
                    <a:pt x="770795" y="656469"/>
                  </a:cubicBezTo>
                  <a:cubicBezTo>
                    <a:pt x="770795" y="647817"/>
                    <a:pt x="763388" y="640476"/>
                    <a:pt x="754657" y="640476"/>
                  </a:cubicBezTo>
                  <a:cubicBezTo>
                    <a:pt x="745927" y="640476"/>
                    <a:pt x="738519" y="647817"/>
                    <a:pt x="738519" y="656469"/>
                  </a:cubicBezTo>
                  <a:moveTo>
                    <a:pt x="692353" y="610589"/>
                  </a:moveTo>
                  <a:cubicBezTo>
                    <a:pt x="692353" y="619241"/>
                    <a:pt x="699761" y="626581"/>
                    <a:pt x="708491" y="626581"/>
                  </a:cubicBezTo>
                  <a:cubicBezTo>
                    <a:pt x="717222" y="626581"/>
                    <a:pt x="724630" y="619765"/>
                    <a:pt x="724630" y="610589"/>
                  </a:cubicBezTo>
                  <a:cubicBezTo>
                    <a:pt x="724630" y="601413"/>
                    <a:pt x="717222" y="594597"/>
                    <a:pt x="708491" y="594597"/>
                  </a:cubicBezTo>
                  <a:cubicBezTo>
                    <a:pt x="699761" y="594597"/>
                    <a:pt x="692353" y="601938"/>
                    <a:pt x="692353" y="610589"/>
                  </a:cubicBezTo>
                  <a:moveTo>
                    <a:pt x="692353" y="564841"/>
                  </a:moveTo>
                  <a:cubicBezTo>
                    <a:pt x="692353" y="573492"/>
                    <a:pt x="699761" y="580833"/>
                    <a:pt x="708491" y="580833"/>
                  </a:cubicBezTo>
                  <a:cubicBezTo>
                    <a:pt x="717222" y="580833"/>
                    <a:pt x="724630" y="574017"/>
                    <a:pt x="724630" y="564841"/>
                  </a:cubicBezTo>
                  <a:cubicBezTo>
                    <a:pt x="724630" y="556189"/>
                    <a:pt x="717222" y="548849"/>
                    <a:pt x="708491" y="548849"/>
                  </a:cubicBezTo>
                  <a:cubicBezTo>
                    <a:pt x="699761" y="548849"/>
                    <a:pt x="692353" y="556189"/>
                    <a:pt x="692353" y="564841"/>
                  </a:cubicBezTo>
                  <a:moveTo>
                    <a:pt x="692353" y="519093"/>
                  </a:moveTo>
                  <a:cubicBezTo>
                    <a:pt x="692353" y="527744"/>
                    <a:pt x="699761" y="535085"/>
                    <a:pt x="708491" y="535085"/>
                  </a:cubicBezTo>
                  <a:cubicBezTo>
                    <a:pt x="717222" y="535085"/>
                    <a:pt x="724630" y="528268"/>
                    <a:pt x="724630" y="519093"/>
                  </a:cubicBezTo>
                  <a:cubicBezTo>
                    <a:pt x="724630" y="509917"/>
                    <a:pt x="717222" y="503100"/>
                    <a:pt x="708491" y="503100"/>
                  </a:cubicBezTo>
                  <a:cubicBezTo>
                    <a:pt x="699761" y="503100"/>
                    <a:pt x="692353" y="510441"/>
                    <a:pt x="692353" y="519093"/>
                  </a:cubicBezTo>
                  <a:moveTo>
                    <a:pt x="692353" y="473344"/>
                  </a:moveTo>
                  <a:cubicBezTo>
                    <a:pt x="692353" y="481996"/>
                    <a:pt x="699761" y="489337"/>
                    <a:pt x="708491" y="489337"/>
                  </a:cubicBezTo>
                  <a:cubicBezTo>
                    <a:pt x="717222" y="489337"/>
                    <a:pt x="724630" y="482520"/>
                    <a:pt x="724630" y="473344"/>
                  </a:cubicBezTo>
                  <a:cubicBezTo>
                    <a:pt x="724630" y="464168"/>
                    <a:pt x="717222" y="457352"/>
                    <a:pt x="708491" y="457352"/>
                  </a:cubicBezTo>
                  <a:cubicBezTo>
                    <a:pt x="699761" y="457352"/>
                    <a:pt x="692353" y="464693"/>
                    <a:pt x="692353" y="473344"/>
                  </a:cubicBezTo>
                  <a:moveTo>
                    <a:pt x="692353" y="427596"/>
                  </a:moveTo>
                  <a:cubicBezTo>
                    <a:pt x="692353" y="436247"/>
                    <a:pt x="699761" y="443588"/>
                    <a:pt x="708491" y="443588"/>
                  </a:cubicBezTo>
                  <a:cubicBezTo>
                    <a:pt x="717222" y="443588"/>
                    <a:pt x="724630" y="436772"/>
                    <a:pt x="724630" y="427596"/>
                  </a:cubicBezTo>
                  <a:cubicBezTo>
                    <a:pt x="724630" y="418944"/>
                    <a:pt x="717222" y="411604"/>
                    <a:pt x="708491" y="411604"/>
                  </a:cubicBezTo>
                  <a:cubicBezTo>
                    <a:pt x="699761" y="411604"/>
                    <a:pt x="692353" y="418944"/>
                    <a:pt x="692353" y="427596"/>
                  </a:cubicBezTo>
                  <a:moveTo>
                    <a:pt x="692353" y="381848"/>
                  </a:moveTo>
                  <a:cubicBezTo>
                    <a:pt x="692353" y="390499"/>
                    <a:pt x="699761" y="397840"/>
                    <a:pt x="708491" y="397840"/>
                  </a:cubicBezTo>
                  <a:cubicBezTo>
                    <a:pt x="717222" y="397840"/>
                    <a:pt x="724630" y="391024"/>
                    <a:pt x="724630" y="381848"/>
                  </a:cubicBezTo>
                  <a:cubicBezTo>
                    <a:pt x="724630" y="372672"/>
                    <a:pt x="717222" y="365855"/>
                    <a:pt x="708491" y="365855"/>
                  </a:cubicBezTo>
                  <a:cubicBezTo>
                    <a:pt x="699761" y="365855"/>
                    <a:pt x="692353" y="373196"/>
                    <a:pt x="692353" y="381848"/>
                  </a:cubicBezTo>
                  <a:moveTo>
                    <a:pt x="692353" y="336099"/>
                  </a:moveTo>
                  <a:cubicBezTo>
                    <a:pt x="692353" y="344751"/>
                    <a:pt x="699761" y="352092"/>
                    <a:pt x="708491" y="352092"/>
                  </a:cubicBezTo>
                  <a:cubicBezTo>
                    <a:pt x="717222" y="352092"/>
                    <a:pt x="724630" y="345275"/>
                    <a:pt x="724630" y="336099"/>
                  </a:cubicBezTo>
                  <a:cubicBezTo>
                    <a:pt x="724630" y="327448"/>
                    <a:pt x="717222" y="320107"/>
                    <a:pt x="708491" y="320107"/>
                  </a:cubicBezTo>
                  <a:cubicBezTo>
                    <a:pt x="699761" y="320107"/>
                    <a:pt x="692353" y="327448"/>
                    <a:pt x="692353" y="336099"/>
                  </a:cubicBezTo>
                  <a:moveTo>
                    <a:pt x="692353" y="290351"/>
                  </a:moveTo>
                  <a:cubicBezTo>
                    <a:pt x="692353" y="299003"/>
                    <a:pt x="699761" y="306343"/>
                    <a:pt x="708491" y="306343"/>
                  </a:cubicBezTo>
                  <a:cubicBezTo>
                    <a:pt x="717222" y="306343"/>
                    <a:pt x="724630" y="299527"/>
                    <a:pt x="724630" y="290351"/>
                  </a:cubicBezTo>
                  <a:cubicBezTo>
                    <a:pt x="724630" y="281699"/>
                    <a:pt x="717222" y="274359"/>
                    <a:pt x="708491" y="274359"/>
                  </a:cubicBezTo>
                  <a:cubicBezTo>
                    <a:pt x="699761" y="274359"/>
                    <a:pt x="692353" y="281699"/>
                    <a:pt x="692353" y="290351"/>
                  </a:cubicBezTo>
                  <a:moveTo>
                    <a:pt x="692353" y="244734"/>
                  </a:moveTo>
                  <a:cubicBezTo>
                    <a:pt x="692353" y="253385"/>
                    <a:pt x="699761" y="260726"/>
                    <a:pt x="708491" y="260726"/>
                  </a:cubicBezTo>
                  <a:cubicBezTo>
                    <a:pt x="717222" y="260726"/>
                    <a:pt x="724630" y="253910"/>
                    <a:pt x="724630" y="244734"/>
                  </a:cubicBezTo>
                  <a:cubicBezTo>
                    <a:pt x="724630" y="236082"/>
                    <a:pt x="717222" y="228742"/>
                    <a:pt x="708491" y="228742"/>
                  </a:cubicBezTo>
                  <a:cubicBezTo>
                    <a:pt x="699761" y="228742"/>
                    <a:pt x="692353" y="236082"/>
                    <a:pt x="692353" y="244734"/>
                  </a:cubicBezTo>
                  <a:moveTo>
                    <a:pt x="692353" y="198985"/>
                  </a:moveTo>
                  <a:cubicBezTo>
                    <a:pt x="692353" y="207637"/>
                    <a:pt x="699761" y="214978"/>
                    <a:pt x="708491" y="214978"/>
                  </a:cubicBezTo>
                  <a:cubicBezTo>
                    <a:pt x="717222" y="214978"/>
                    <a:pt x="724630" y="208161"/>
                    <a:pt x="724630" y="198985"/>
                  </a:cubicBezTo>
                  <a:cubicBezTo>
                    <a:pt x="724630" y="189810"/>
                    <a:pt x="717222" y="182993"/>
                    <a:pt x="708491" y="182993"/>
                  </a:cubicBezTo>
                  <a:cubicBezTo>
                    <a:pt x="699761" y="182993"/>
                    <a:pt x="692353" y="190334"/>
                    <a:pt x="692353" y="198985"/>
                  </a:cubicBezTo>
                  <a:moveTo>
                    <a:pt x="692353" y="153237"/>
                  </a:moveTo>
                  <a:cubicBezTo>
                    <a:pt x="692353" y="161889"/>
                    <a:pt x="699761" y="169229"/>
                    <a:pt x="708491" y="169229"/>
                  </a:cubicBezTo>
                  <a:cubicBezTo>
                    <a:pt x="717222" y="169229"/>
                    <a:pt x="724630" y="162413"/>
                    <a:pt x="724630" y="153237"/>
                  </a:cubicBezTo>
                  <a:cubicBezTo>
                    <a:pt x="724630" y="144061"/>
                    <a:pt x="717222" y="137245"/>
                    <a:pt x="708491" y="137245"/>
                  </a:cubicBezTo>
                  <a:cubicBezTo>
                    <a:pt x="699761" y="137245"/>
                    <a:pt x="692353" y="144586"/>
                    <a:pt x="692353" y="153237"/>
                  </a:cubicBezTo>
                  <a:moveTo>
                    <a:pt x="692353" y="107489"/>
                  </a:moveTo>
                  <a:cubicBezTo>
                    <a:pt x="692353" y="116140"/>
                    <a:pt x="699761" y="123481"/>
                    <a:pt x="708491" y="123481"/>
                  </a:cubicBezTo>
                  <a:cubicBezTo>
                    <a:pt x="717222" y="123481"/>
                    <a:pt x="724630" y="116665"/>
                    <a:pt x="724630" y="107489"/>
                  </a:cubicBezTo>
                  <a:cubicBezTo>
                    <a:pt x="724630" y="98837"/>
                    <a:pt x="717222" y="91497"/>
                    <a:pt x="708491" y="91497"/>
                  </a:cubicBezTo>
                  <a:cubicBezTo>
                    <a:pt x="699761" y="91497"/>
                    <a:pt x="692353" y="98837"/>
                    <a:pt x="692353" y="107489"/>
                  </a:cubicBezTo>
                  <a:moveTo>
                    <a:pt x="692353" y="61741"/>
                  </a:moveTo>
                  <a:cubicBezTo>
                    <a:pt x="692353" y="70392"/>
                    <a:pt x="699761" y="77733"/>
                    <a:pt x="708491" y="77733"/>
                  </a:cubicBezTo>
                  <a:cubicBezTo>
                    <a:pt x="717222" y="77733"/>
                    <a:pt x="724630" y="70916"/>
                    <a:pt x="724630" y="61741"/>
                  </a:cubicBezTo>
                  <a:cubicBezTo>
                    <a:pt x="724630" y="52565"/>
                    <a:pt x="717222" y="45748"/>
                    <a:pt x="708491" y="45748"/>
                  </a:cubicBezTo>
                  <a:cubicBezTo>
                    <a:pt x="699761" y="45748"/>
                    <a:pt x="692353" y="53089"/>
                    <a:pt x="692353" y="61741"/>
                  </a:cubicBezTo>
                  <a:moveTo>
                    <a:pt x="692353" y="15992"/>
                  </a:moveTo>
                  <a:cubicBezTo>
                    <a:pt x="692353" y="24644"/>
                    <a:pt x="699761" y="31984"/>
                    <a:pt x="708491" y="31984"/>
                  </a:cubicBezTo>
                  <a:cubicBezTo>
                    <a:pt x="717222" y="31984"/>
                    <a:pt x="724630" y="25168"/>
                    <a:pt x="724630" y="15992"/>
                  </a:cubicBezTo>
                  <a:cubicBezTo>
                    <a:pt x="724630" y="7341"/>
                    <a:pt x="717222" y="0"/>
                    <a:pt x="708491" y="0"/>
                  </a:cubicBezTo>
                  <a:cubicBezTo>
                    <a:pt x="699761" y="0"/>
                    <a:pt x="692353" y="7341"/>
                    <a:pt x="692353" y="15992"/>
                  </a:cubicBezTo>
                  <a:moveTo>
                    <a:pt x="692353" y="930827"/>
                  </a:moveTo>
                  <a:cubicBezTo>
                    <a:pt x="692353" y="939479"/>
                    <a:pt x="699761" y="946820"/>
                    <a:pt x="708491" y="946820"/>
                  </a:cubicBezTo>
                  <a:cubicBezTo>
                    <a:pt x="717222" y="946820"/>
                    <a:pt x="724630" y="940003"/>
                    <a:pt x="724630" y="930827"/>
                  </a:cubicBezTo>
                  <a:cubicBezTo>
                    <a:pt x="724630" y="921651"/>
                    <a:pt x="717222" y="914835"/>
                    <a:pt x="708491" y="914835"/>
                  </a:cubicBezTo>
                  <a:cubicBezTo>
                    <a:pt x="699761" y="914835"/>
                    <a:pt x="692353" y="922176"/>
                    <a:pt x="692353" y="930827"/>
                  </a:cubicBezTo>
                  <a:moveTo>
                    <a:pt x="692353" y="885079"/>
                  </a:moveTo>
                  <a:cubicBezTo>
                    <a:pt x="692353" y="893731"/>
                    <a:pt x="699761" y="901071"/>
                    <a:pt x="708491" y="901071"/>
                  </a:cubicBezTo>
                  <a:cubicBezTo>
                    <a:pt x="717222" y="901071"/>
                    <a:pt x="724630" y="894255"/>
                    <a:pt x="724630" y="885079"/>
                  </a:cubicBezTo>
                  <a:cubicBezTo>
                    <a:pt x="724630" y="876428"/>
                    <a:pt x="717222" y="869087"/>
                    <a:pt x="708491" y="869087"/>
                  </a:cubicBezTo>
                  <a:cubicBezTo>
                    <a:pt x="699761" y="869087"/>
                    <a:pt x="692353" y="876428"/>
                    <a:pt x="692353" y="885079"/>
                  </a:cubicBezTo>
                  <a:moveTo>
                    <a:pt x="692353" y="839331"/>
                  </a:moveTo>
                  <a:cubicBezTo>
                    <a:pt x="692353" y="847982"/>
                    <a:pt x="699761" y="855323"/>
                    <a:pt x="708491" y="855323"/>
                  </a:cubicBezTo>
                  <a:cubicBezTo>
                    <a:pt x="717222" y="855323"/>
                    <a:pt x="724630" y="848507"/>
                    <a:pt x="724630" y="839331"/>
                  </a:cubicBezTo>
                  <a:cubicBezTo>
                    <a:pt x="724630" y="830155"/>
                    <a:pt x="717222" y="823339"/>
                    <a:pt x="708491" y="823339"/>
                  </a:cubicBezTo>
                  <a:cubicBezTo>
                    <a:pt x="699761" y="823339"/>
                    <a:pt x="692353" y="830679"/>
                    <a:pt x="692353" y="839331"/>
                  </a:cubicBezTo>
                  <a:moveTo>
                    <a:pt x="692353" y="793582"/>
                  </a:moveTo>
                  <a:cubicBezTo>
                    <a:pt x="692353" y="802234"/>
                    <a:pt x="699761" y="809575"/>
                    <a:pt x="708491" y="809575"/>
                  </a:cubicBezTo>
                  <a:cubicBezTo>
                    <a:pt x="717222" y="809575"/>
                    <a:pt x="724630" y="802758"/>
                    <a:pt x="724630" y="793582"/>
                  </a:cubicBezTo>
                  <a:cubicBezTo>
                    <a:pt x="724630" y="784931"/>
                    <a:pt x="717222" y="777590"/>
                    <a:pt x="708491" y="777590"/>
                  </a:cubicBezTo>
                  <a:cubicBezTo>
                    <a:pt x="699761" y="777590"/>
                    <a:pt x="692353" y="784931"/>
                    <a:pt x="692353" y="793582"/>
                  </a:cubicBezTo>
                  <a:moveTo>
                    <a:pt x="692353" y="747834"/>
                  </a:moveTo>
                  <a:cubicBezTo>
                    <a:pt x="692353" y="756486"/>
                    <a:pt x="699761" y="763826"/>
                    <a:pt x="708491" y="763826"/>
                  </a:cubicBezTo>
                  <a:cubicBezTo>
                    <a:pt x="717222" y="763826"/>
                    <a:pt x="724630" y="757010"/>
                    <a:pt x="724630" y="747834"/>
                  </a:cubicBezTo>
                  <a:cubicBezTo>
                    <a:pt x="724630" y="739183"/>
                    <a:pt x="717222" y="731842"/>
                    <a:pt x="708491" y="731842"/>
                  </a:cubicBezTo>
                  <a:cubicBezTo>
                    <a:pt x="699761" y="731842"/>
                    <a:pt x="692353" y="739183"/>
                    <a:pt x="692353" y="747834"/>
                  </a:cubicBezTo>
                  <a:moveTo>
                    <a:pt x="692353" y="702217"/>
                  </a:moveTo>
                  <a:cubicBezTo>
                    <a:pt x="692353" y="710868"/>
                    <a:pt x="699761" y="718209"/>
                    <a:pt x="708491" y="718209"/>
                  </a:cubicBezTo>
                  <a:cubicBezTo>
                    <a:pt x="717222" y="718209"/>
                    <a:pt x="724630" y="711393"/>
                    <a:pt x="724630" y="702217"/>
                  </a:cubicBezTo>
                  <a:cubicBezTo>
                    <a:pt x="724630" y="693041"/>
                    <a:pt x="717222" y="686225"/>
                    <a:pt x="708491" y="686225"/>
                  </a:cubicBezTo>
                  <a:cubicBezTo>
                    <a:pt x="699761" y="686225"/>
                    <a:pt x="692353" y="693565"/>
                    <a:pt x="692353" y="702217"/>
                  </a:cubicBezTo>
                  <a:moveTo>
                    <a:pt x="692353" y="656469"/>
                  </a:moveTo>
                  <a:cubicBezTo>
                    <a:pt x="692353" y="665120"/>
                    <a:pt x="699761" y="672461"/>
                    <a:pt x="708491" y="672461"/>
                  </a:cubicBezTo>
                  <a:cubicBezTo>
                    <a:pt x="717222" y="672461"/>
                    <a:pt x="724630" y="665644"/>
                    <a:pt x="724630" y="656469"/>
                  </a:cubicBezTo>
                  <a:cubicBezTo>
                    <a:pt x="724630" y="647817"/>
                    <a:pt x="717222" y="640476"/>
                    <a:pt x="708491" y="640476"/>
                  </a:cubicBezTo>
                  <a:cubicBezTo>
                    <a:pt x="699761" y="640476"/>
                    <a:pt x="692353" y="647817"/>
                    <a:pt x="692353" y="656469"/>
                  </a:cubicBezTo>
                  <a:moveTo>
                    <a:pt x="646188" y="610589"/>
                  </a:moveTo>
                  <a:cubicBezTo>
                    <a:pt x="646188" y="619241"/>
                    <a:pt x="653595" y="626581"/>
                    <a:pt x="662326" y="626581"/>
                  </a:cubicBezTo>
                  <a:cubicBezTo>
                    <a:pt x="671056" y="626581"/>
                    <a:pt x="678464" y="619765"/>
                    <a:pt x="678464" y="610589"/>
                  </a:cubicBezTo>
                  <a:cubicBezTo>
                    <a:pt x="678464" y="601413"/>
                    <a:pt x="671056" y="594597"/>
                    <a:pt x="662326" y="594597"/>
                  </a:cubicBezTo>
                  <a:cubicBezTo>
                    <a:pt x="653595" y="594597"/>
                    <a:pt x="646188" y="601938"/>
                    <a:pt x="646188" y="610589"/>
                  </a:cubicBezTo>
                  <a:moveTo>
                    <a:pt x="646188" y="564841"/>
                  </a:moveTo>
                  <a:cubicBezTo>
                    <a:pt x="646188" y="573492"/>
                    <a:pt x="653595" y="580833"/>
                    <a:pt x="662326" y="580833"/>
                  </a:cubicBezTo>
                  <a:cubicBezTo>
                    <a:pt x="671056" y="580833"/>
                    <a:pt x="678464" y="574017"/>
                    <a:pt x="678464" y="564841"/>
                  </a:cubicBezTo>
                  <a:cubicBezTo>
                    <a:pt x="678464" y="556189"/>
                    <a:pt x="671056" y="548849"/>
                    <a:pt x="662326" y="548849"/>
                  </a:cubicBezTo>
                  <a:cubicBezTo>
                    <a:pt x="653595" y="548849"/>
                    <a:pt x="646188" y="556189"/>
                    <a:pt x="646188" y="564841"/>
                  </a:cubicBezTo>
                  <a:moveTo>
                    <a:pt x="646188" y="519093"/>
                  </a:moveTo>
                  <a:cubicBezTo>
                    <a:pt x="646188" y="527744"/>
                    <a:pt x="653595" y="535085"/>
                    <a:pt x="662326" y="535085"/>
                  </a:cubicBezTo>
                  <a:cubicBezTo>
                    <a:pt x="671056" y="535085"/>
                    <a:pt x="678464" y="528268"/>
                    <a:pt x="678464" y="519093"/>
                  </a:cubicBezTo>
                  <a:cubicBezTo>
                    <a:pt x="678464" y="509917"/>
                    <a:pt x="671056" y="503100"/>
                    <a:pt x="662326" y="503100"/>
                  </a:cubicBezTo>
                  <a:cubicBezTo>
                    <a:pt x="653595" y="503100"/>
                    <a:pt x="646188" y="510441"/>
                    <a:pt x="646188" y="519093"/>
                  </a:cubicBezTo>
                  <a:moveTo>
                    <a:pt x="646188" y="473344"/>
                  </a:moveTo>
                  <a:cubicBezTo>
                    <a:pt x="646188" y="481996"/>
                    <a:pt x="653595" y="489337"/>
                    <a:pt x="662326" y="489337"/>
                  </a:cubicBezTo>
                  <a:cubicBezTo>
                    <a:pt x="671056" y="489337"/>
                    <a:pt x="678464" y="482520"/>
                    <a:pt x="678464" y="473344"/>
                  </a:cubicBezTo>
                  <a:cubicBezTo>
                    <a:pt x="678464" y="464168"/>
                    <a:pt x="671056" y="457352"/>
                    <a:pt x="662326" y="457352"/>
                  </a:cubicBezTo>
                  <a:cubicBezTo>
                    <a:pt x="653595" y="457352"/>
                    <a:pt x="646188" y="464693"/>
                    <a:pt x="646188" y="473344"/>
                  </a:cubicBezTo>
                  <a:moveTo>
                    <a:pt x="646188" y="427596"/>
                  </a:moveTo>
                  <a:cubicBezTo>
                    <a:pt x="646188" y="436247"/>
                    <a:pt x="653595" y="443588"/>
                    <a:pt x="662326" y="443588"/>
                  </a:cubicBezTo>
                  <a:cubicBezTo>
                    <a:pt x="671056" y="443588"/>
                    <a:pt x="678464" y="436772"/>
                    <a:pt x="678464" y="427596"/>
                  </a:cubicBezTo>
                  <a:cubicBezTo>
                    <a:pt x="678464" y="418944"/>
                    <a:pt x="671056" y="411604"/>
                    <a:pt x="662326" y="411604"/>
                  </a:cubicBezTo>
                  <a:cubicBezTo>
                    <a:pt x="653595" y="411604"/>
                    <a:pt x="646188" y="418944"/>
                    <a:pt x="646188" y="427596"/>
                  </a:cubicBezTo>
                  <a:moveTo>
                    <a:pt x="646188" y="381848"/>
                  </a:moveTo>
                  <a:cubicBezTo>
                    <a:pt x="646188" y="390499"/>
                    <a:pt x="653595" y="397840"/>
                    <a:pt x="662326" y="397840"/>
                  </a:cubicBezTo>
                  <a:cubicBezTo>
                    <a:pt x="671056" y="397840"/>
                    <a:pt x="678464" y="391024"/>
                    <a:pt x="678464" y="381848"/>
                  </a:cubicBezTo>
                  <a:cubicBezTo>
                    <a:pt x="678464" y="372672"/>
                    <a:pt x="671056" y="365855"/>
                    <a:pt x="662326" y="365855"/>
                  </a:cubicBezTo>
                  <a:cubicBezTo>
                    <a:pt x="653595" y="365855"/>
                    <a:pt x="646188" y="373196"/>
                    <a:pt x="646188" y="381848"/>
                  </a:cubicBezTo>
                  <a:moveTo>
                    <a:pt x="646188" y="336099"/>
                  </a:moveTo>
                  <a:cubicBezTo>
                    <a:pt x="646188" y="344751"/>
                    <a:pt x="653595" y="352092"/>
                    <a:pt x="662326" y="352092"/>
                  </a:cubicBezTo>
                  <a:cubicBezTo>
                    <a:pt x="671056" y="352092"/>
                    <a:pt x="678464" y="345275"/>
                    <a:pt x="678464" y="336099"/>
                  </a:cubicBezTo>
                  <a:cubicBezTo>
                    <a:pt x="678464" y="327448"/>
                    <a:pt x="671056" y="320107"/>
                    <a:pt x="662326" y="320107"/>
                  </a:cubicBezTo>
                  <a:cubicBezTo>
                    <a:pt x="653595" y="320107"/>
                    <a:pt x="646188" y="327448"/>
                    <a:pt x="646188" y="336099"/>
                  </a:cubicBezTo>
                  <a:moveTo>
                    <a:pt x="646188" y="290351"/>
                  </a:moveTo>
                  <a:cubicBezTo>
                    <a:pt x="646188" y="299003"/>
                    <a:pt x="653595" y="306343"/>
                    <a:pt x="662326" y="306343"/>
                  </a:cubicBezTo>
                  <a:cubicBezTo>
                    <a:pt x="671056" y="306343"/>
                    <a:pt x="678464" y="299527"/>
                    <a:pt x="678464" y="290351"/>
                  </a:cubicBezTo>
                  <a:cubicBezTo>
                    <a:pt x="678464" y="281699"/>
                    <a:pt x="671056" y="274359"/>
                    <a:pt x="662326" y="274359"/>
                  </a:cubicBezTo>
                  <a:cubicBezTo>
                    <a:pt x="653595" y="274359"/>
                    <a:pt x="646188" y="281699"/>
                    <a:pt x="646188" y="290351"/>
                  </a:cubicBezTo>
                  <a:moveTo>
                    <a:pt x="646188" y="244734"/>
                  </a:moveTo>
                  <a:cubicBezTo>
                    <a:pt x="646188" y="253385"/>
                    <a:pt x="653595" y="260726"/>
                    <a:pt x="662326" y="260726"/>
                  </a:cubicBezTo>
                  <a:cubicBezTo>
                    <a:pt x="671056" y="260726"/>
                    <a:pt x="678464" y="253910"/>
                    <a:pt x="678464" y="244734"/>
                  </a:cubicBezTo>
                  <a:cubicBezTo>
                    <a:pt x="678464" y="236082"/>
                    <a:pt x="671056" y="228742"/>
                    <a:pt x="662326" y="228742"/>
                  </a:cubicBezTo>
                  <a:cubicBezTo>
                    <a:pt x="653595" y="228742"/>
                    <a:pt x="646188" y="236082"/>
                    <a:pt x="646188" y="244734"/>
                  </a:cubicBezTo>
                  <a:moveTo>
                    <a:pt x="646188" y="198985"/>
                  </a:moveTo>
                  <a:cubicBezTo>
                    <a:pt x="646188" y="207637"/>
                    <a:pt x="653595" y="214978"/>
                    <a:pt x="662326" y="214978"/>
                  </a:cubicBezTo>
                  <a:cubicBezTo>
                    <a:pt x="671056" y="214978"/>
                    <a:pt x="678464" y="208161"/>
                    <a:pt x="678464" y="198985"/>
                  </a:cubicBezTo>
                  <a:cubicBezTo>
                    <a:pt x="678464" y="189810"/>
                    <a:pt x="671056" y="182993"/>
                    <a:pt x="662326" y="182993"/>
                  </a:cubicBezTo>
                  <a:cubicBezTo>
                    <a:pt x="653595" y="182993"/>
                    <a:pt x="646188" y="190334"/>
                    <a:pt x="646188" y="198985"/>
                  </a:cubicBezTo>
                  <a:moveTo>
                    <a:pt x="646188" y="153237"/>
                  </a:moveTo>
                  <a:cubicBezTo>
                    <a:pt x="646188" y="161889"/>
                    <a:pt x="653595" y="169229"/>
                    <a:pt x="662326" y="169229"/>
                  </a:cubicBezTo>
                  <a:cubicBezTo>
                    <a:pt x="671056" y="169229"/>
                    <a:pt x="678464" y="162413"/>
                    <a:pt x="678464" y="153237"/>
                  </a:cubicBezTo>
                  <a:cubicBezTo>
                    <a:pt x="678464" y="144061"/>
                    <a:pt x="671056" y="137245"/>
                    <a:pt x="662326" y="137245"/>
                  </a:cubicBezTo>
                  <a:cubicBezTo>
                    <a:pt x="653595" y="137245"/>
                    <a:pt x="646188" y="144586"/>
                    <a:pt x="646188" y="153237"/>
                  </a:cubicBezTo>
                  <a:moveTo>
                    <a:pt x="646188" y="107489"/>
                  </a:moveTo>
                  <a:cubicBezTo>
                    <a:pt x="646188" y="116140"/>
                    <a:pt x="653595" y="123481"/>
                    <a:pt x="662326" y="123481"/>
                  </a:cubicBezTo>
                  <a:cubicBezTo>
                    <a:pt x="671056" y="123481"/>
                    <a:pt x="678464" y="116665"/>
                    <a:pt x="678464" y="107489"/>
                  </a:cubicBezTo>
                  <a:cubicBezTo>
                    <a:pt x="678464" y="98837"/>
                    <a:pt x="671056" y="91497"/>
                    <a:pt x="662326" y="91497"/>
                  </a:cubicBezTo>
                  <a:cubicBezTo>
                    <a:pt x="653595" y="91497"/>
                    <a:pt x="646188" y="98837"/>
                    <a:pt x="646188" y="107489"/>
                  </a:cubicBezTo>
                  <a:moveTo>
                    <a:pt x="646188" y="61741"/>
                  </a:moveTo>
                  <a:cubicBezTo>
                    <a:pt x="646188" y="70392"/>
                    <a:pt x="653595" y="77733"/>
                    <a:pt x="662326" y="77733"/>
                  </a:cubicBezTo>
                  <a:cubicBezTo>
                    <a:pt x="671056" y="77733"/>
                    <a:pt x="678464" y="70916"/>
                    <a:pt x="678464" y="61741"/>
                  </a:cubicBezTo>
                  <a:cubicBezTo>
                    <a:pt x="678464" y="52565"/>
                    <a:pt x="671056" y="45748"/>
                    <a:pt x="662326" y="45748"/>
                  </a:cubicBezTo>
                  <a:cubicBezTo>
                    <a:pt x="653595" y="45748"/>
                    <a:pt x="646188" y="53089"/>
                    <a:pt x="646188" y="61741"/>
                  </a:cubicBezTo>
                  <a:moveTo>
                    <a:pt x="646188" y="15992"/>
                  </a:moveTo>
                  <a:cubicBezTo>
                    <a:pt x="646188" y="24644"/>
                    <a:pt x="653595" y="31984"/>
                    <a:pt x="662326" y="31984"/>
                  </a:cubicBezTo>
                  <a:cubicBezTo>
                    <a:pt x="671056" y="31984"/>
                    <a:pt x="678464" y="25168"/>
                    <a:pt x="678464" y="15992"/>
                  </a:cubicBezTo>
                  <a:cubicBezTo>
                    <a:pt x="678464" y="7341"/>
                    <a:pt x="671056" y="0"/>
                    <a:pt x="662326" y="0"/>
                  </a:cubicBezTo>
                  <a:cubicBezTo>
                    <a:pt x="653595" y="0"/>
                    <a:pt x="646188" y="7341"/>
                    <a:pt x="646188" y="15992"/>
                  </a:cubicBezTo>
                  <a:moveTo>
                    <a:pt x="646188" y="930827"/>
                  </a:moveTo>
                  <a:cubicBezTo>
                    <a:pt x="646188" y="939479"/>
                    <a:pt x="653595" y="946820"/>
                    <a:pt x="662326" y="946820"/>
                  </a:cubicBezTo>
                  <a:cubicBezTo>
                    <a:pt x="671056" y="946820"/>
                    <a:pt x="678464" y="940003"/>
                    <a:pt x="678464" y="930827"/>
                  </a:cubicBezTo>
                  <a:cubicBezTo>
                    <a:pt x="678464" y="921651"/>
                    <a:pt x="671056" y="914835"/>
                    <a:pt x="662326" y="914835"/>
                  </a:cubicBezTo>
                  <a:cubicBezTo>
                    <a:pt x="653595" y="914835"/>
                    <a:pt x="646188" y="922176"/>
                    <a:pt x="646188" y="930827"/>
                  </a:cubicBezTo>
                  <a:moveTo>
                    <a:pt x="646188" y="885079"/>
                  </a:moveTo>
                  <a:cubicBezTo>
                    <a:pt x="646188" y="893731"/>
                    <a:pt x="653595" y="901071"/>
                    <a:pt x="662326" y="901071"/>
                  </a:cubicBezTo>
                  <a:cubicBezTo>
                    <a:pt x="671056" y="901071"/>
                    <a:pt x="678464" y="894255"/>
                    <a:pt x="678464" y="885079"/>
                  </a:cubicBezTo>
                  <a:cubicBezTo>
                    <a:pt x="678464" y="876428"/>
                    <a:pt x="671056" y="869087"/>
                    <a:pt x="662326" y="869087"/>
                  </a:cubicBezTo>
                  <a:cubicBezTo>
                    <a:pt x="653595" y="869087"/>
                    <a:pt x="646188" y="876428"/>
                    <a:pt x="646188" y="885079"/>
                  </a:cubicBezTo>
                  <a:moveTo>
                    <a:pt x="646188" y="839331"/>
                  </a:moveTo>
                  <a:cubicBezTo>
                    <a:pt x="646188" y="847982"/>
                    <a:pt x="653595" y="855323"/>
                    <a:pt x="662326" y="855323"/>
                  </a:cubicBezTo>
                  <a:cubicBezTo>
                    <a:pt x="671056" y="855323"/>
                    <a:pt x="678464" y="848507"/>
                    <a:pt x="678464" y="839331"/>
                  </a:cubicBezTo>
                  <a:cubicBezTo>
                    <a:pt x="678464" y="830155"/>
                    <a:pt x="671056" y="823339"/>
                    <a:pt x="662326" y="823339"/>
                  </a:cubicBezTo>
                  <a:cubicBezTo>
                    <a:pt x="653595" y="823339"/>
                    <a:pt x="646188" y="830679"/>
                    <a:pt x="646188" y="839331"/>
                  </a:cubicBezTo>
                  <a:moveTo>
                    <a:pt x="646188" y="793582"/>
                  </a:moveTo>
                  <a:cubicBezTo>
                    <a:pt x="646188" y="802234"/>
                    <a:pt x="653595" y="809575"/>
                    <a:pt x="662326" y="809575"/>
                  </a:cubicBezTo>
                  <a:cubicBezTo>
                    <a:pt x="671056" y="809575"/>
                    <a:pt x="678464" y="802758"/>
                    <a:pt x="678464" y="793582"/>
                  </a:cubicBezTo>
                  <a:cubicBezTo>
                    <a:pt x="678464" y="784931"/>
                    <a:pt x="671056" y="777590"/>
                    <a:pt x="662326" y="777590"/>
                  </a:cubicBezTo>
                  <a:cubicBezTo>
                    <a:pt x="653595" y="777590"/>
                    <a:pt x="646188" y="784931"/>
                    <a:pt x="646188" y="793582"/>
                  </a:cubicBezTo>
                  <a:moveTo>
                    <a:pt x="646188" y="747834"/>
                  </a:moveTo>
                  <a:cubicBezTo>
                    <a:pt x="646188" y="756486"/>
                    <a:pt x="653595" y="763826"/>
                    <a:pt x="662326" y="763826"/>
                  </a:cubicBezTo>
                  <a:cubicBezTo>
                    <a:pt x="671056" y="763826"/>
                    <a:pt x="678464" y="757010"/>
                    <a:pt x="678464" y="747834"/>
                  </a:cubicBezTo>
                  <a:cubicBezTo>
                    <a:pt x="678464" y="739183"/>
                    <a:pt x="671056" y="731842"/>
                    <a:pt x="662326" y="731842"/>
                  </a:cubicBezTo>
                  <a:cubicBezTo>
                    <a:pt x="653595" y="731842"/>
                    <a:pt x="646188" y="739183"/>
                    <a:pt x="646188" y="747834"/>
                  </a:cubicBezTo>
                  <a:moveTo>
                    <a:pt x="646188" y="702217"/>
                  </a:moveTo>
                  <a:cubicBezTo>
                    <a:pt x="646188" y="710868"/>
                    <a:pt x="653595" y="718209"/>
                    <a:pt x="662326" y="718209"/>
                  </a:cubicBezTo>
                  <a:cubicBezTo>
                    <a:pt x="671056" y="718209"/>
                    <a:pt x="678464" y="711393"/>
                    <a:pt x="678464" y="702217"/>
                  </a:cubicBezTo>
                  <a:cubicBezTo>
                    <a:pt x="678464" y="693041"/>
                    <a:pt x="671056" y="686225"/>
                    <a:pt x="662326" y="686225"/>
                  </a:cubicBezTo>
                  <a:cubicBezTo>
                    <a:pt x="653595" y="686225"/>
                    <a:pt x="646188" y="693565"/>
                    <a:pt x="646188" y="702217"/>
                  </a:cubicBezTo>
                  <a:moveTo>
                    <a:pt x="646188" y="656469"/>
                  </a:moveTo>
                  <a:cubicBezTo>
                    <a:pt x="646188" y="665120"/>
                    <a:pt x="653595" y="672461"/>
                    <a:pt x="662326" y="672461"/>
                  </a:cubicBezTo>
                  <a:cubicBezTo>
                    <a:pt x="671056" y="672461"/>
                    <a:pt x="678464" y="665644"/>
                    <a:pt x="678464" y="656469"/>
                  </a:cubicBezTo>
                  <a:cubicBezTo>
                    <a:pt x="678464" y="647817"/>
                    <a:pt x="671056" y="640476"/>
                    <a:pt x="662326" y="640476"/>
                  </a:cubicBezTo>
                  <a:cubicBezTo>
                    <a:pt x="653595" y="640476"/>
                    <a:pt x="646188" y="647817"/>
                    <a:pt x="646188" y="656469"/>
                  </a:cubicBezTo>
                  <a:moveTo>
                    <a:pt x="600022" y="610589"/>
                  </a:moveTo>
                  <a:cubicBezTo>
                    <a:pt x="600022" y="619241"/>
                    <a:pt x="607430" y="626581"/>
                    <a:pt x="616160" y="626581"/>
                  </a:cubicBezTo>
                  <a:cubicBezTo>
                    <a:pt x="624891" y="626581"/>
                    <a:pt x="632298" y="619765"/>
                    <a:pt x="632298" y="610589"/>
                  </a:cubicBezTo>
                  <a:cubicBezTo>
                    <a:pt x="632298" y="601413"/>
                    <a:pt x="624891" y="594597"/>
                    <a:pt x="616160" y="594597"/>
                  </a:cubicBezTo>
                  <a:cubicBezTo>
                    <a:pt x="607430" y="594597"/>
                    <a:pt x="600022" y="601938"/>
                    <a:pt x="600022" y="610589"/>
                  </a:cubicBezTo>
                  <a:moveTo>
                    <a:pt x="600022" y="564841"/>
                  </a:moveTo>
                  <a:cubicBezTo>
                    <a:pt x="600022" y="573492"/>
                    <a:pt x="607430" y="580833"/>
                    <a:pt x="616160" y="580833"/>
                  </a:cubicBezTo>
                  <a:cubicBezTo>
                    <a:pt x="624891" y="580833"/>
                    <a:pt x="632298" y="574017"/>
                    <a:pt x="632298" y="564841"/>
                  </a:cubicBezTo>
                  <a:cubicBezTo>
                    <a:pt x="632298" y="556189"/>
                    <a:pt x="624891" y="548849"/>
                    <a:pt x="616160" y="548849"/>
                  </a:cubicBezTo>
                  <a:cubicBezTo>
                    <a:pt x="607430" y="548849"/>
                    <a:pt x="600022" y="556189"/>
                    <a:pt x="600022" y="564841"/>
                  </a:cubicBezTo>
                  <a:moveTo>
                    <a:pt x="600022" y="519093"/>
                  </a:moveTo>
                  <a:cubicBezTo>
                    <a:pt x="600022" y="527744"/>
                    <a:pt x="607430" y="535085"/>
                    <a:pt x="616160" y="535085"/>
                  </a:cubicBezTo>
                  <a:cubicBezTo>
                    <a:pt x="624891" y="535085"/>
                    <a:pt x="632298" y="528268"/>
                    <a:pt x="632298" y="519093"/>
                  </a:cubicBezTo>
                  <a:cubicBezTo>
                    <a:pt x="632298" y="509917"/>
                    <a:pt x="624891" y="503100"/>
                    <a:pt x="616160" y="503100"/>
                  </a:cubicBezTo>
                  <a:cubicBezTo>
                    <a:pt x="607430" y="503100"/>
                    <a:pt x="600022" y="510441"/>
                    <a:pt x="600022" y="519093"/>
                  </a:cubicBezTo>
                  <a:moveTo>
                    <a:pt x="600022" y="473344"/>
                  </a:moveTo>
                  <a:cubicBezTo>
                    <a:pt x="600022" y="481996"/>
                    <a:pt x="607430" y="489337"/>
                    <a:pt x="616160" y="489337"/>
                  </a:cubicBezTo>
                  <a:cubicBezTo>
                    <a:pt x="624891" y="489337"/>
                    <a:pt x="632298" y="482520"/>
                    <a:pt x="632298" y="473344"/>
                  </a:cubicBezTo>
                  <a:cubicBezTo>
                    <a:pt x="632298" y="464168"/>
                    <a:pt x="624891" y="457352"/>
                    <a:pt x="616160" y="457352"/>
                  </a:cubicBezTo>
                  <a:cubicBezTo>
                    <a:pt x="607430" y="457352"/>
                    <a:pt x="600022" y="464693"/>
                    <a:pt x="600022" y="473344"/>
                  </a:cubicBezTo>
                  <a:moveTo>
                    <a:pt x="600022" y="427596"/>
                  </a:moveTo>
                  <a:cubicBezTo>
                    <a:pt x="600022" y="436247"/>
                    <a:pt x="607430" y="443588"/>
                    <a:pt x="616160" y="443588"/>
                  </a:cubicBezTo>
                  <a:cubicBezTo>
                    <a:pt x="624891" y="443588"/>
                    <a:pt x="632298" y="436772"/>
                    <a:pt x="632298" y="427596"/>
                  </a:cubicBezTo>
                  <a:cubicBezTo>
                    <a:pt x="632298" y="418944"/>
                    <a:pt x="624891" y="411604"/>
                    <a:pt x="616160" y="411604"/>
                  </a:cubicBezTo>
                  <a:cubicBezTo>
                    <a:pt x="607430" y="411604"/>
                    <a:pt x="600022" y="418944"/>
                    <a:pt x="600022" y="427596"/>
                  </a:cubicBezTo>
                  <a:moveTo>
                    <a:pt x="600022" y="381848"/>
                  </a:moveTo>
                  <a:cubicBezTo>
                    <a:pt x="600022" y="390499"/>
                    <a:pt x="607430" y="397840"/>
                    <a:pt x="616160" y="397840"/>
                  </a:cubicBezTo>
                  <a:cubicBezTo>
                    <a:pt x="624891" y="397840"/>
                    <a:pt x="632298" y="391024"/>
                    <a:pt x="632298" y="381848"/>
                  </a:cubicBezTo>
                  <a:cubicBezTo>
                    <a:pt x="632298" y="372672"/>
                    <a:pt x="624891" y="365855"/>
                    <a:pt x="616160" y="365855"/>
                  </a:cubicBezTo>
                  <a:cubicBezTo>
                    <a:pt x="607430" y="365855"/>
                    <a:pt x="600022" y="373196"/>
                    <a:pt x="600022" y="381848"/>
                  </a:cubicBezTo>
                  <a:moveTo>
                    <a:pt x="600022" y="336099"/>
                  </a:moveTo>
                  <a:cubicBezTo>
                    <a:pt x="600022" y="344751"/>
                    <a:pt x="607430" y="352092"/>
                    <a:pt x="616160" y="352092"/>
                  </a:cubicBezTo>
                  <a:cubicBezTo>
                    <a:pt x="624891" y="352092"/>
                    <a:pt x="632298" y="345275"/>
                    <a:pt x="632298" y="336099"/>
                  </a:cubicBezTo>
                  <a:cubicBezTo>
                    <a:pt x="632298" y="327448"/>
                    <a:pt x="624891" y="320107"/>
                    <a:pt x="616160" y="320107"/>
                  </a:cubicBezTo>
                  <a:cubicBezTo>
                    <a:pt x="607430" y="320107"/>
                    <a:pt x="600022" y="327448"/>
                    <a:pt x="600022" y="336099"/>
                  </a:cubicBezTo>
                  <a:moveTo>
                    <a:pt x="600022" y="290351"/>
                  </a:moveTo>
                  <a:cubicBezTo>
                    <a:pt x="600022" y="299003"/>
                    <a:pt x="607430" y="306343"/>
                    <a:pt x="616160" y="306343"/>
                  </a:cubicBezTo>
                  <a:cubicBezTo>
                    <a:pt x="624891" y="306343"/>
                    <a:pt x="632298" y="299527"/>
                    <a:pt x="632298" y="290351"/>
                  </a:cubicBezTo>
                  <a:cubicBezTo>
                    <a:pt x="632298" y="281699"/>
                    <a:pt x="624891" y="274359"/>
                    <a:pt x="616160" y="274359"/>
                  </a:cubicBezTo>
                  <a:cubicBezTo>
                    <a:pt x="607430" y="274359"/>
                    <a:pt x="600022" y="281699"/>
                    <a:pt x="600022" y="290351"/>
                  </a:cubicBezTo>
                  <a:moveTo>
                    <a:pt x="600022" y="244734"/>
                  </a:moveTo>
                  <a:cubicBezTo>
                    <a:pt x="600022" y="253385"/>
                    <a:pt x="607430" y="260726"/>
                    <a:pt x="616160" y="260726"/>
                  </a:cubicBezTo>
                  <a:cubicBezTo>
                    <a:pt x="624891" y="260726"/>
                    <a:pt x="632298" y="253910"/>
                    <a:pt x="632298" y="244734"/>
                  </a:cubicBezTo>
                  <a:cubicBezTo>
                    <a:pt x="632298" y="236082"/>
                    <a:pt x="624891" y="228742"/>
                    <a:pt x="616160" y="228742"/>
                  </a:cubicBezTo>
                  <a:cubicBezTo>
                    <a:pt x="607430" y="228742"/>
                    <a:pt x="600022" y="236082"/>
                    <a:pt x="600022" y="244734"/>
                  </a:cubicBezTo>
                  <a:moveTo>
                    <a:pt x="600022" y="198985"/>
                  </a:moveTo>
                  <a:cubicBezTo>
                    <a:pt x="600022" y="207637"/>
                    <a:pt x="607430" y="214978"/>
                    <a:pt x="616160" y="214978"/>
                  </a:cubicBezTo>
                  <a:cubicBezTo>
                    <a:pt x="624891" y="214978"/>
                    <a:pt x="632298" y="208161"/>
                    <a:pt x="632298" y="198985"/>
                  </a:cubicBezTo>
                  <a:cubicBezTo>
                    <a:pt x="632298" y="189810"/>
                    <a:pt x="624891" y="182993"/>
                    <a:pt x="616160" y="182993"/>
                  </a:cubicBezTo>
                  <a:cubicBezTo>
                    <a:pt x="607430" y="182993"/>
                    <a:pt x="600022" y="190334"/>
                    <a:pt x="600022" y="198985"/>
                  </a:cubicBezTo>
                  <a:moveTo>
                    <a:pt x="600022" y="153237"/>
                  </a:moveTo>
                  <a:cubicBezTo>
                    <a:pt x="600022" y="161889"/>
                    <a:pt x="607430" y="169229"/>
                    <a:pt x="616160" y="169229"/>
                  </a:cubicBezTo>
                  <a:cubicBezTo>
                    <a:pt x="624891" y="169229"/>
                    <a:pt x="632298" y="162413"/>
                    <a:pt x="632298" y="153237"/>
                  </a:cubicBezTo>
                  <a:cubicBezTo>
                    <a:pt x="632298" y="144061"/>
                    <a:pt x="624891" y="137245"/>
                    <a:pt x="616160" y="137245"/>
                  </a:cubicBezTo>
                  <a:cubicBezTo>
                    <a:pt x="607430" y="137245"/>
                    <a:pt x="600022" y="144586"/>
                    <a:pt x="600022" y="153237"/>
                  </a:cubicBezTo>
                  <a:moveTo>
                    <a:pt x="600022" y="107489"/>
                  </a:moveTo>
                  <a:cubicBezTo>
                    <a:pt x="600022" y="116140"/>
                    <a:pt x="607430" y="123481"/>
                    <a:pt x="616160" y="123481"/>
                  </a:cubicBezTo>
                  <a:cubicBezTo>
                    <a:pt x="624891" y="123481"/>
                    <a:pt x="632298" y="116665"/>
                    <a:pt x="632298" y="107489"/>
                  </a:cubicBezTo>
                  <a:cubicBezTo>
                    <a:pt x="632298" y="98837"/>
                    <a:pt x="624891" y="91497"/>
                    <a:pt x="616160" y="91497"/>
                  </a:cubicBezTo>
                  <a:cubicBezTo>
                    <a:pt x="607430" y="91497"/>
                    <a:pt x="600022" y="98837"/>
                    <a:pt x="600022" y="107489"/>
                  </a:cubicBezTo>
                  <a:moveTo>
                    <a:pt x="600022" y="61741"/>
                  </a:moveTo>
                  <a:cubicBezTo>
                    <a:pt x="600022" y="70392"/>
                    <a:pt x="607430" y="77733"/>
                    <a:pt x="616160" y="77733"/>
                  </a:cubicBezTo>
                  <a:cubicBezTo>
                    <a:pt x="624891" y="77733"/>
                    <a:pt x="632298" y="70916"/>
                    <a:pt x="632298" y="61741"/>
                  </a:cubicBezTo>
                  <a:cubicBezTo>
                    <a:pt x="632298" y="52565"/>
                    <a:pt x="624891" y="45748"/>
                    <a:pt x="616160" y="45748"/>
                  </a:cubicBezTo>
                  <a:cubicBezTo>
                    <a:pt x="607430" y="45748"/>
                    <a:pt x="600022" y="53089"/>
                    <a:pt x="600022" y="61741"/>
                  </a:cubicBezTo>
                  <a:moveTo>
                    <a:pt x="600022" y="15992"/>
                  </a:moveTo>
                  <a:cubicBezTo>
                    <a:pt x="600022" y="24644"/>
                    <a:pt x="607430" y="31984"/>
                    <a:pt x="616160" y="31984"/>
                  </a:cubicBezTo>
                  <a:cubicBezTo>
                    <a:pt x="624891" y="31984"/>
                    <a:pt x="632298" y="25168"/>
                    <a:pt x="632298" y="15992"/>
                  </a:cubicBezTo>
                  <a:cubicBezTo>
                    <a:pt x="632298" y="7341"/>
                    <a:pt x="624891" y="0"/>
                    <a:pt x="616160" y="0"/>
                  </a:cubicBezTo>
                  <a:cubicBezTo>
                    <a:pt x="607430" y="0"/>
                    <a:pt x="600022" y="7341"/>
                    <a:pt x="600022" y="15992"/>
                  </a:cubicBezTo>
                  <a:moveTo>
                    <a:pt x="600022" y="930827"/>
                  </a:moveTo>
                  <a:cubicBezTo>
                    <a:pt x="600022" y="939479"/>
                    <a:pt x="607430" y="946820"/>
                    <a:pt x="616160" y="946820"/>
                  </a:cubicBezTo>
                  <a:cubicBezTo>
                    <a:pt x="624891" y="946820"/>
                    <a:pt x="632298" y="940003"/>
                    <a:pt x="632298" y="930827"/>
                  </a:cubicBezTo>
                  <a:cubicBezTo>
                    <a:pt x="632298" y="921651"/>
                    <a:pt x="624891" y="914835"/>
                    <a:pt x="616160" y="914835"/>
                  </a:cubicBezTo>
                  <a:cubicBezTo>
                    <a:pt x="607430" y="914835"/>
                    <a:pt x="600022" y="922176"/>
                    <a:pt x="600022" y="930827"/>
                  </a:cubicBezTo>
                  <a:moveTo>
                    <a:pt x="600022" y="885079"/>
                  </a:moveTo>
                  <a:cubicBezTo>
                    <a:pt x="600022" y="893731"/>
                    <a:pt x="607430" y="901071"/>
                    <a:pt x="616160" y="901071"/>
                  </a:cubicBezTo>
                  <a:cubicBezTo>
                    <a:pt x="624891" y="901071"/>
                    <a:pt x="632298" y="894255"/>
                    <a:pt x="632298" y="885079"/>
                  </a:cubicBezTo>
                  <a:cubicBezTo>
                    <a:pt x="632298" y="876428"/>
                    <a:pt x="624891" y="869087"/>
                    <a:pt x="616160" y="869087"/>
                  </a:cubicBezTo>
                  <a:cubicBezTo>
                    <a:pt x="607430" y="869087"/>
                    <a:pt x="600022" y="876428"/>
                    <a:pt x="600022" y="885079"/>
                  </a:cubicBezTo>
                  <a:moveTo>
                    <a:pt x="600022" y="839331"/>
                  </a:moveTo>
                  <a:cubicBezTo>
                    <a:pt x="600022" y="847982"/>
                    <a:pt x="607430" y="855323"/>
                    <a:pt x="616160" y="855323"/>
                  </a:cubicBezTo>
                  <a:cubicBezTo>
                    <a:pt x="624891" y="855323"/>
                    <a:pt x="632298" y="848507"/>
                    <a:pt x="632298" y="839331"/>
                  </a:cubicBezTo>
                  <a:cubicBezTo>
                    <a:pt x="632298" y="830155"/>
                    <a:pt x="624891" y="823339"/>
                    <a:pt x="616160" y="823339"/>
                  </a:cubicBezTo>
                  <a:cubicBezTo>
                    <a:pt x="607430" y="823339"/>
                    <a:pt x="600022" y="830679"/>
                    <a:pt x="600022" y="839331"/>
                  </a:cubicBezTo>
                  <a:moveTo>
                    <a:pt x="600022" y="793582"/>
                  </a:moveTo>
                  <a:cubicBezTo>
                    <a:pt x="600022" y="802234"/>
                    <a:pt x="607430" y="809575"/>
                    <a:pt x="616160" y="809575"/>
                  </a:cubicBezTo>
                  <a:cubicBezTo>
                    <a:pt x="624891" y="809575"/>
                    <a:pt x="632298" y="802758"/>
                    <a:pt x="632298" y="793582"/>
                  </a:cubicBezTo>
                  <a:cubicBezTo>
                    <a:pt x="632298" y="784931"/>
                    <a:pt x="624891" y="777590"/>
                    <a:pt x="616160" y="777590"/>
                  </a:cubicBezTo>
                  <a:cubicBezTo>
                    <a:pt x="607430" y="777590"/>
                    <a:pt x="600022" y="784931"/>
                    <a:pt x="600022" y="793582"/>
                  </a:cubicBezTo>
                  <a:moveTo>
                    <a:pt x="600022" y="747834"/>
                  </a:moveTo>
                  <a:cubicBezTo>
                    <a:pt x="600022" y="756486"/>
                    <a:pt x="607430" y="763826"/>
                    <a:pt x="616160" y="763826"/>
                  </a:cubicBezTo>
                  <a:cubicBezTo>
                    <a:pt x="624891" y="763826"/>
                    <a:pt x="632298" y="757010"/>
                    <a:pt x="632298" y="747834"/>
                  </a:cubicBezTo>
                  <a:cubicBezTo>
                    <a:pt x="632298" y="739183"/>
                    <a:pt x="624891" y="731842"/>
                    <a:pt x="616160" y="731842"/>
                  </a:cubicBezTo>
                  <a:cubicBezTo>
                    <a:pt x="607430" y="731842"/>
                    <a:pt x="600022" y="739183"/>
                    <a:pt x="600022" y="747834"/>
                  </a:cubicBezTo>
                  <a:moveTo>
                    <a:pt x="600022" y="702217"/>
                  </a:moveTo>
                  <a:cubicBezTo>
                    <a:pt x="600022" y="710868"/>
                    <a:pt x="607430" y="718209"/>
                    <a:pt x="616160" y="718209"/>
                  </a:cubicBezTo>
                  <a:cubicBezTo>
                    <a:pt x="624891" y="718209"/>
                    <a:pt x="632298" y="711393"/>
                    <a:pt x="632298" y="702217"/>
                  </a:cubicBezTo>
                  <a:cubicBezTo>
                    <a:pt x="632298" y="693041"/>
                    <a:pt x="624891" y="686225"/>
                    <a:pt x="616160" y="686225"/>
                  </a:cubicBezTo>
                  <a:cubicBezTo>
                    <a:pt x="607430" y="686225"/>
                    <a:pt x="600022" y="693565"/>
                    <a:pt x="600022" y="702217"/>
                  </a:cubicBezTo>
                  <a:moveTo>
                    <a:pt x="600022" y="656469"/>
                  </a:moveTo>
                  <a:cubicBezTo>
                    <a:pt x="600022" y="665120"/>
                    <a:pt x="607430" y="672461"/>
                    <a:pt x="616160" y="672461"/>
                  </a:cubicBezTo>
                  <a:cubicBezTo>
                    <a:pt x="624891" y="672461"/>
                    <a:pt x="632298" y="665644"/>
                    <a:pt x="632298" y="656469"/>
                  </a:cubicBezTo>
                  <a:cubicBezTo>
                    <a:pt x="632298" y="647817"/>
                    <a:pt x="624891" y="640476"/>
                    <a:pt x="616160" y="640476"/>
                  </a:cubicBezTo>
                  <a:cubicBezTo>
                    <a:pt x="607430" y="640476"/>
                    <a:pt x="600022" y="647817"/>
                    <a:pt x="600022" y="656469"/>
                  </a:cubicBezTo>
                  <a:moveTo>
                    <a:pt x="553856" y="610589"/>
                  </a:moveTo>
                  <a:cubicBezTo>
                    <a:pt x="553856" y="619241"/>
                    <a:pt x="561264" y="626581"/>
                    <a:pt x="569994" y="626581"/>
                  </a:cubicBezTo>
                  <a:cubicBezTo>
                    <a:pt x="578725" y="626581"/>
                    <a:pt x="586132" y="619765"/>
                    <a:pt x="586132" y="610589"/>
                  </a:cubicBezTo>
                  <a:cubicBezTo>
                    <a:pt x="586132" y="601413"/>
                    <a:pt x="578725" y="594597"/>
                    <a:pt x="569994" y="594597"/>
                  </a:cubicBezTo>
                  <a:cubicBezTo>
                    <a:pt x="561264" y="594597"/>
                    <a:pt x="553856" y="601938"/>
                    <a:pt x="553856" y="610589"/>
                  </a:cubicBezTo>
                  <a:moveTo>
                    <a:pt x="553856" y="564841"/>
                  </a:moveTo>
                  <a:cubicBezTo>
                    <a:pt x="553856" y="573492"/>
                    <a:pt x="561264" y="580833"/>
                    <a:pt x="569994" y="580833"/>
                  </a:cubicBezTo>
                  <a:cubicBezTo>
                    <a:pt x="578725" y="580833"/>
                    <a:pt x="586132" y="574017"/>
                    <a:pt x="586132" y="564841"/>
                  </a:cubicBezTo>
                  <a:cubicBezTo>
                    <a:pt x="586132" y="556189"/>
                    <a:pt x="578725" y="548849"/>
                    <a:pt x="569994" y="548849"/>
                  </a:cubicBezTo>
                  <a:cubicBezTo>
                    <a:pt x="561264" y="548849"/>
                    <a:pt x="553856" y="556189"/>
                    <a:pt x="553856" y="564841"/>
                  </a:cubicBezTo>
                  <a:moveTo>
                    <a:pt x="553856" y="519093"/>
                  </a:moveTo>
                  <a:cubicBezTo>
                    <a:pt x="553856" y="527744"/>
                    <a:pt x="561264" y="535085"/>
                    <a:pt x="569994" y="535085"/>
                  </a:cubicBezTo>
                  <a:cubicBezTo>
                    <a:pt x="578725" y="535085"/>
                    <a:pt x="586132" y="528268"/>
                    <a:pt x="586132" y="519093"/>
                  </a:cubicBezTo>
                  <a:cubicBezTo>
                    <a:pt x="586132" y="509917"/>
                    <a:pt x="578725" y="503100"/>
                    <a:pt x="569994" y="503100"/>
                  </a:cubicBezTo>
                  <a:cubicBezTo>
                    <a:pt x="561264" y="503100"/>
                    <a:pt x="553856" y="510441"/>
                    <a:pt x="553856" y="519093"/>
                  </a:cubicBezTo>
                  <a:moveTo>
                    <a:pt x="553856" y="473344"/>
                  </a:moveTo>
                  <a:cubicBezTo>
                    <a:pt x="553856" y="481996"/>
                    <a:pt x="561264" y="489337"/>
                    <a:pt x="569994" y="489337"/>
                  </a:cubicBezTo>
                  <a:cubicBezTo>
                    <a:pt x="578725" y="489337"/>
                    <a:pt x="586132" y="482520"/>
                    <a:pt x="586132" y="473344"/>
                  </a:cubicBezTo>
                  <a:cubicBezTo>
                    <a:pt x="586132" y="464168"/>
                    <a:pt x="578725" y="457352"/>
                    <a:pt x="569994" y="457352"/>
                  </a:cubicBezTo>
                  <a:cubicBezTo>
                    <a:pt x="561264" y="457352"/>
                    <a:pt x="553856" y="464693"/>
                    <a:pt x="553856" y="473344"/>
                  </a:cubicBezTo>
                  <a:moveTo>
                    <a:pt x="553856" y="427596"/>
                  </a:moveTo>
                  <a:cubicBezTo>
                    <a:pt x="553856" y="436247"/>
                    <a:pt x="561264" y="443588"/>
                    <a:pt x="569994" y="443588"/>
                  </a:cubicBezTo>
                  <a:cubicBezTo>
                    <a:pt x="578725" y="443588"/>
                    <a:pt x="586132" y="436772"/>
                    <a:pt x="586132" y="427596"/>
                  </a:cubicBezTo>
                  <a:cubicBezTo>
                    <a:pt x="586132" y="418944"/>
                    <a:pt x="578725" y="411604"/>
                    <a:pt x="569994" y="411604"/>
                  </a:cubicBezTo>
                  <a:cubicBezTo>
                    <a:pt x="561264" y="411604"/>
                    <a:pt x="553856" y="418944"/>
                    <a:pt x="553856" y="427596"/>
                  </a:cubicBezTo>
                  <a:moveTo>
                    <a:pt x="553856" y="381848"/>
                  </a:moveTo>
                  <a:cubicBezTo>
                    <a:pt x="553856" y="390499"/>
                    <a:pt x="561264" y="397840"/>
                    <a:pt x="569994" y="397840"/>
                  </a:cubicBezTo>
                  <a:cubicBezTo>
                    <a:pt x="578725" y="397840"/>
                    <a:pt x="586132" y="391024"/>
                    <a:pt x="586132" y="381848"/>
                  </a:cubicBezTo>
                  <a:cubicBezTo>
                    <a:pt x="586132" y="372672"/>
                    <a:pt x="578725" y="365855"/>
                    <a:pt x="569994" y="365855"/>
                  </a:cubicBezTo>
                  <a:cubicBezTo>
                    <a:pt x="561264" y="365855"/>
                    <a:pt x="553856" y="373196"/>
                    <a:pt x="553856" y="381848"/>
                  </a:cubicBezTo>
                  <a:moveTo>
                    <a:pt x="553856" y="336099"/>
                  </a:moveTo>
                  <a:cubicBezTo>
                    <a:pt x="553856" y="344751"/>
                    <a:pt x="561264" y="352092"/>
                    <a:pt x="569994" y="352092"/>
                  </a:cubicBezTo>
                  <a:cubicBezTo>
                    <a:pt x="578725" y="352092"/>
                    <a:pt x="586132" y="345275"/>
                    <a:pt x="586132" y="336099"/>
                  </a:cubicBezTo>
                  <a:cubicBezTo>
                    <a:pt x="586132" y="327448"/>
                    <a:pt x="578725" y="320107"/>
                    <a:pt x="569994" y="320107"/>
                  </a:cubicBezTo>
                  <a:cubicBezTo>
                    <a:pt x="561264" y="320107"/>
                    <a:pt x="553856" y="327448"/>
                    <a:pt x="553856" y="336099"/>
                  </a:cubicBezTo>
                  <a:moveTo>
                    <a:pt x="553856" y="290351"/>
                  </a:moveTo>
                  <a:cubicBezTo>
                    <a:pt x="553856" y="299003"/>
                    <a:pt x="561264" y="306343"/>
                    <a:pt x="569994" y="306343"/>
                  </a:cubicBezTo>
                  <a:cubicBezTo>
                    <a:pt x="578725" y="306343"/>
                    <a:pt x="586132" y="299527"/>
                    <a:pt x="586132" y="290351"/>
                  </a:cubicBezTo>
                  <a:cubicBezTo>
                    <a:pt x="586132" y="281699"/>
                    <a:pt x="578725" y="274359"/>
                    <a:pt x="569994" y="274359"/>
                  </a:cubicBezTo>
                  <a:cubicBezTo>
                    <a:pt x="561264" y="274359"/>
                    <a:pt x="553856" y="281699"/>
                    <a:pt x="553856" y="290351"/>
                  </a:cubicBezTo>
                  <a:moveTo>
                    <a:pt x="553856" y="244734"/>
                  </a:moveTo>
                  <a:cubicBezTo>
                    <a:pt x="553856" y="253385"/>
                    <a:pt x="561264" y="260726"/>
                    <a:pt x="569994" y="260726"/>
                  </a:cubicBezTo>
                  <a:cubicBezTo>
                    <a:pt x="578725" y="260726"/>
                    <a:pt x="586132" y="253910"/>
                    <a:pt x="586132" y="244734"/>
                  </a:cubicBezTo>
                  <a:cubicBezTo>
                    <a:pt x="586132" y="236082"/>
                    <a:pt x="578725" y="228742"/>
                    <a:pt x="569994" y="228742"/>
                  </a:cubicBezTo>
                  <a:cubicBezTo>
                    <a:pt x="561264" y="228742"/>
                    <a:pt x="553856" y="236082"/>
                    <a:pt x="553856" y="244734"/>
                  </a:cubicBezTo>
                  <a:moveTo>
                    <a:pt x="553856" y="198985"/>
                  </a:moveTo>
                  <a:cubicBezTo>
                    <a:pt x="553856" y="207637"/>
                    <a:pt x="561264" y="214978"/>
                    <a:pt x="569994" y="214978"/>
                  </a:cubicBezTo>
                  <a:cubicBezTo>
                    <a:pt x="578725" y="214978"/>
                    <a:pt x="586132" y="208161"/>
                    <a:pt x="586132" y="198985"/>
                  </a:cubicBezTo>
                  <a:cubicBezTo>
                    <a:pt x="586132" y="189810"/>
                    <a:pt x="578725" y="182993"/>
                    <a:pt x="569994" y="182993"/>
                  </a:cubicBezTo>
                  <a:cubicBezTo>
                    <a:pt x="561264" y="182993"/>
                    <a:pt x="553856" y="190334"/>
                    <a:pt x="553856" y="198985"/>
                  </a:cubicBezTo>
                  <a:moveTo>
                    <a:pt x="553856" y="153237"/>
                  </a:moveTo>
                  <a:cubicBezTo>
                    <a:pt x="553856" y="161889"/>
                    <a:pt x="561264" y="169229"/>
                    <a:pt x="569994" y="169229"/>
                  </a:cubicBezTo>
                  <a:cubicBezTo>
                    <a:pt x="578725" y="169229"/>
                    <a:pt x="586132" y="162413"/>
                    <a:pt x="586132" y="153237"/>
                  </a:cubicBezTo>
                  <a:cubicBezTo>
                    <a:pt x="586132" y="144061"/>
                    <a:pt x="578725" y="137245"/>
                    <a:pt x="569994" y="137245"/>
                  </a:cubicBezTo>
                  <a:cubicBezTo>
                    <a:pt x="561264" y="137245"/>
                    <a:pt x="553856" y="144586"/>
                    <a:pt x="553856" y="153237"/>
                  </a:cubicBezTo>
                  <a:moveTo>
                    <a:pt x="553856" y="107489"/>
                  </a:moveTo>
                  <a:cubicBezTo>
                    <a:pt x="553856" y="116140"/>
                    <a:pt x="561264" y="123481"/>
                    <a:pt x="569994" y="123481"/>
                  </a:cubicBezTo>
                  <a:cubicBezTo>
                    <a:pt x="578725" y="123481"/>
                    <a:pt x="586132" y="116665"/>
                    <a:pt x="586132" y="107489"/>
                  </a:cubicBezTo>
                  <a:cubicBezTo>
                    <a:pt x="586132" y="98837"/>
                    <a:pt x="578725" y="91497"/>
                    <a:pt x="569994" y="91497"/>
                  </a:cubicBezTo>
                  <a:cubicBezTo>
                    <a:pt x="561264" y="91497"/>
                    <a:pt x="553856" y="98837"/>
                    <a:pt x="553856" y="107489"/>
                  </a:cubicBezTo>
                  <a:moveTo>
                    <a:pt x="553856" y="61741"/>
                  </a:moveTo>
                  <a:cubicBezTo>
                    <a:pt x="553856" y="70392"/>
                    <a:pt x="561264" y="77733"/>
                    <a:pt x="569994" y="77733"/>
                  </a:cubicBezTo>
                  <a:cubicBezTo>
                    <a:pt x="578725" y="77733"/>
                    <a:pt x="586132" y="70916"/>
                    <a:pt x="586132" y="61741"/>
                  </a:cubicBezTo>
                  <a:cubicBezTo>
                    <a:pt x="586132" y="52565"/>
                    <a:pt x="578725" y="45748"/>
                    <a:pt x="569994" y="45748"/>
                  </a:cubicBezTo>
                  <a:cubicBezTo>
                    <a:pt x="561264" y="45748"/>
                    <a:pt x="553856" y="53089"/>
                    <a:pt x="553856" y="61741"/>
                  </a:cubicBezTo>
                  <a:moveTo>
                    <a:pt x="553856" y="15992"/>
                  </a:moveTo>
                  <a:cubicBezTo>
                    <a:pt x="553856" y="24644"/>
                    <a:pt x="561264" y="31984"/>
                    <a:pt x="569994" y="31984"/>
                  </a:cubicBezTo>
                  <a:cubicBezTo>
                    <a:pt x="578725" y="31984"/>
                    <a:pt x="586132" y="25168"/>
                    <a:pt x="586132" y="15992"/>
                  </a:cubicBezTo>
                  <a:cubicBezTo>
                    <a:pt x="586132" y="7341"/>
                    <a:pt x="578725" y="0"/>
                    <a:pt x="569994" y="0"/>
                  </a:cubicBezTo>
                  <a:cubicBezTo>
                    <a:pt x="561264" y="0"/>
                    <a:pt x="553856" y="7341"/>
                    <a:pt x="553856" y="15992"/>
                  </a:cubicBezTo>
                  <a:moveTo>
                    <a:pt x="553856" y="930827"/>
                  </a:moveTo>
                  <a:cubicBezTo>
                    <a:pt x="553856" y="939479"/>
                    <a:pt x="561264" y="946820"/>
                    <a:pt x="569994" y="946820"/>
                  </a:cubicBezTo>
                  <a:cubicBezTo>
                    <a:pt x="578725" y="946820"/>
                    <a:pt x="586132" y="940003"/>
                    <a:pt x="586132" y="930827"/>
                  </a:cubicBezTo>
                  <a:cubicBezTo>
                    <a:pt x="586132" y="921651"/>
                    <a:pt x="578725" y="914835"/>
                    <a:pt x="569994" y="914835"/>
                  </a:cubicBezTo>
                  <a:cubicBezTo>
                    <a:pt x="561264" y="914835"/>
                    <a:pt x="553856" y="922176"/>
                    <a:pt x="553856" y="930827"/>
                  </a:cubicBezTo>
                  <a:moveTo>
                    <a:pt x="553856" y="885079"/>
                  </a:moveTo>
                  <a:cubicBezTo>
                    <a:pt x="553856" y="893731"/>
                    <a:pt x="561264" y="901071"/>
                    <a:pt x="569994" y="901071"/>
                  </a:cubicBezTo>
                  <a:cubicBezTo>
                    <a:pt x="578725" y="901071"/>
                    <a:pt x="586132" y="894255"/>
                    <a:pt x="586132" y="885079"/>
                  </a:cubicBezTo>
                  <a:cubicBezTo>
                    <a:pt x="586132" y="876428"/>
                    <a:pt x="578725" y="869087"/>
                    <a:pt x="569994" y="869087"/>
                  </a:cubicBezTo>
                  <a:cubicBezTo>
                    <a:pt x="561264" y="869087"/>
                    <a:pt x="553856" y="876428"/>
                    <a:pt x="553856" y="885079"/>
                  </a:cubicBezTo>
                  <a:moveTo>
                    <a:pt x="553856" y="839331"/>
                  </a:moveTo>
                  <a:cubicBezTo>
                    <a:pt x="553856" y="847982"/>
                    <a:pt x="561264" y="855323"/>
                    <a:pt x="569994" y="855323"/>
                  </a:cubicBezTo>
                  <a:cubicBezTo>
                    <a:pt x="578725" y="855323"/>
                    <a:pt x="586132" y="848507"/>
                    <a:pt x="586132" y="839331"/>
                  </a:cubicBezTo>
                  <a:cubicBezTo>
                    <a:pt x="586132" y="830155"/>
                    <a:pt x="578725" y="823339"/>
                    <a:pt x="569994" y="823339"/>
                  </a:cubicBezTo>
                  <a:cubicBezTo>
                    <a:pt x="561264" y="823339"/>
                    <a:pt x="553856" y="830679"/>
                    <a:pt x="553856" y="839331"/>
                  </a:cubicBezTo>
                  <a:moveTo>
                    <a:pt x="553856" y="793582"/>
                  </a:moveTo>
                  <a:cubicBezTo>
                    <a:pt x="553856" y="802234"/>
                    <a:pt x="561264" y="809575"/>
                    <a:pt x="569994" y="809575"/>
                  </a:cubicBezTo>
                  <a:cubicBezTo>
                    <a:pt x="578725" y="809575"/>
                    <a:pt x="586132" y="802758"/>
                    <a:pt x="586132" y="793582"/>
                  </a:cubicBezTo>
                  <a:cubicBezTo>
                    <a:pt x="586132" y="784931"/>
                    <a:pt x="578725" y="777590"/>
                    <a:pt x="569994" y="777590"/>
                  </a:cubicBezTo>
                  <a:cubicBezTo>
                    <a:pt x="561264" y="777590"/>
                    <a:pt x="553856" y="784931"/>
                    <a:pt x="553856" y="793582"/>
                  </a:cubicBezTo>
                  <a:moveTo>
                    <a:pt x="553856" y="747834"/>
                  </a:moveTo>
                  <a:cubicBezTo>
                    <a:pt x="553856" y="756486"/>
                    <a:pt x="561264" y="763826"/>
                    <a:pt x="569994" y="763826"/>
                  </a:cubicBezTo>
                  <a:cubicBezTo>
                    <a:pt x="578725" y="763826"/>
                    <a:pt x="586132" y="757010"/>
                    <a:pt x="586132" y="747834"/>
                  </a:cubicBezTo>
                  <a:cubicBezTo>
                    <a:pt x="586132" y="739183"/>
                    <a:pt x="578725" y="731842"/>
                    <a:pt x="569994" y="731842"/>
                  </a:cubicBezTo>
                  <a:cubicBezTo>
                    <a:pt x="561264" y="731842"/>
                    <a:pt x="553856" y="739183"/>
                    <a:pt x="553856" y="747834"/>
                  </a:cubicBezTo>
                  <a:moveTo>
                    <a:pt x="553856" y="702217"/>
                  </a:moveTo>
                  <a:cubicBezTo>
                    <a:pt x="553856" y="710868"/>
                    <a:pt x="561264" y="718209"/>
                    <a:pt x="569994" y="718209"/>
                  </a:cubicBezTo>
                  <a:cubicBezTo>
                    <a:pt x="578725" y="718209"/>
                    <a:pt x="586132" y="711393"/>
                    <a:pt x="586132" y="702217"/>
                  </a:cubicBezTo>
                  <a:cubicBezTo>
                    <a:pt x="586132" y="693041"/>
                    <a:pt x="578725" y="686225"/>
                    <a:pt x="569994" y="686225"/>
                  </a:cubicBezTo>
                  <a:cubicBezTo>
                    <a:pt x="561264" y="686225"/>
                    <a:pt x="553856" y="693565"/>
                    <a:pt x="553856" y="702217"/>
                  </a:cubicBezTo>
                  <a:moveTo>
                    <a:pt x="553856" y="656469"/>
                  </a:moveTo>
                  <a:cubicBezTo>
                    <a:pt x="553856" y="665120"/>
                    <a:pt x="561264" y="672461"/>
                    <a:pt x="569994" y="672461"/>
                  </a:cubicBezTo>
                  <a:cubicBezTo>
                    <a:pt x="578725" y="672461"/>
                    <a:pt x="586132" y="665644"/>
                    <a:pt x="586132" y="656469"/>
                  </a:cubicBezTo>
                  <a:cubicBezTo>
                    <a:pt x="586132" y="647817"/>
                    <a:pt x="578725" y="640476"/>
                    <a:pt x="569994" y="640476"/>
                  </a:cubicBezTo>
                  <a:cubicBezTo>
                    <a:pt x="561264" y="640476"/>
                    <a:pt x="553856" y="647817"/>
                    <a:pt x="553856" y="656469"/>
                  </a:cubicBezTo>
                  <a:moveTo>
                    <a:pt x="507690" y="610589"/>
                  </a:moveTo>
                  <a:cubicBezTo>
                    <a:pt x="507690" y="619241"/>
                    <a:pt x="515098" y="626581"/>
                    <a:pt x="523829" y="626581"/>
                  </a:cubicBezTo>
                  <a:cubicBezTo>
                    <a:pt x="532559" y="626581"/>
                    <a:pt x="539967" y="619765"/>
                    <a:pt x="539967" y="610589"/>
                  </a:cubicBezTo>
                  <a:cubicBezTo>
                    <a:pt x="539967" y="601413"/>
                    <a:pt x="532559" y="594597"/>
                    <a:pt x="523829" y="594597"/>
                  </a:cubicBezTo>
                  <a:cubicBezTo>
                    <a:pt x="515098" y="594597"/>
                    <a:pt x="507690" y="601938"/>
                    <a:pt x="507690" y="610589"/>
                  </a:cubicBezTo>
                  <a:moveTo>
                    <a:pt x="507690" y="564841"/>
                  </a:moveTo>
                  <a:cubicBezTo>
                    <a:pt x="507690" y="573492"/>
                    <a:pt x="515098" y="580833"/>
                    <a:pt x="523829" y="580833"/>
                  </a:cubicBezTo>
                  <a:cubicBezTo>
                    <a:pt x="532559" y="580833"/>
                    <a:pt x="539967" y="574017"/>
                    <a:pt x="539967" y="564841"/>
                  </a:cubicBezTo>
                  <a:cubicBezTo>
                    <a:pt x="539967" y="556189"/>
                    <a:pt x="532559" y="548849"/>
                    <a:pt x="523829" y="548849"/>
                  </a:cubicBezTo>
                  <a:cubicBezTo>
                    <a:pt x="515098" y="548849"/>
                    <a:pt x="507690" y="556189"/>
                    <a:pt x="507690" y="564841"/>
                  </a:cubicBezTo>
                  <a:moveTo>
                    <a:pt x="507690" y="519093"/>
                  </a:moveTo>
                  <a:cubicBezTo>
                    <a:pt x="507690" y="527744"/>
                    <a:pt x="515098" y="535085"/>
                    <a:pt x="523829" y="535085"/>
                  </a:cubicBezTo>
                  <a:cubicBezTo>
                    <a:pt x="532559" y="535085"/>
                    <a:pt x="539967" y="528268"/>
                    <a:pt x="539967" y="519093"/>
                  </a:cubicBezTo>
                  <a:cubicBezTo>
                    <a:pt x="539967" y="509917"/>
                    <a:pt x="532559" y="503100"/>
                    <a:pt x="523829" y="503100"/>
                  </a:cubicBezTo>
                  <a:cubicBezTo>
                    <a:pt x="515098" y="503100"/>
                    <a:pt x="507690" y="510441"/>
                    <a:pt x="507690" y="519093"/>
                  </a:cubicBezTo>
                  <a:moveTo>
                    <a:pt x="507690" y="473344"/>
                  </a:moveTo>
                  <a:cubicBezTo>
                    <a:pt x="507690" y="481996"/>
                    <a:pt x="515098" y="489337"/>
                    <a:pt x="523829" y="489337"/>
                  </a:cubicBezTo>
                  <a:cubicBezTo>
                    <a:pt x="532559" y="489337"/>
                    <a:pt x="539967" y="482520"/>
                    <a:pt x="539967" y="473344"/>
                  </a:cubicBezTo>
                  <a:cubicBezTo>
                    <a:pt x="539967" y="464168"/>
                    <a:pt x="532559" y="457352"/>
                    <a:pt x="523829" y="457352"/>
                  </a:cubicBezTo>
                  <a:cubicBezTo>
                    <a:pt x="515098" y="457352"/>
                    <a:pt x="507690" y="464693"/>
                    <a:pt x="507690" y="473344"/>
                  </a:cubicBezTo>
                  <a:moveTo>
                    <a:pt x="507690" y="427596"/>
                  </a:moveTo>
                  <a:cubicBezTo>
                    <a:pt x="507690" y="436247"/>
                    <a:pt x="515098" y="443588"/>
                    <a:pt x="523829" y="443588"/>
                  </a:cubicBezTo>
                  <a:cubicBezTo>
                    <a:pt x="532559" y="443588"/>
                    <a:pt x="539967" y="436772"/>
                    <a:pt x="539967" y="427596"/>
                  </a:cubicBezTo>
                  <a:cubicBezTo>
                    <a:pt x="539967" y="418944"/>
                    <a:pt x="532559" y="411604"/>
                    <a:pt x="523829" y="411604"/>
                  </a:cubicBezTo>
                  <a:cubicBezTo>
                    <a:pt x="515098" y="411604"/>
                    <a:pt x="507690" y="418944"/>
                    <a:pt x="507690" y="427596"/>
                  </a:cubicBezTo>
                  <a:moveTo>
                    <a:pt x="507690" y="381848"/>
                  </a:moveTo>
                  <a:cubicBezTo>
                    <a:pt x="507690" y="390499"/>
                    <a:pt x="515098" y="397840"/>
                    <a:pt x="523829" y="397840"/>
                  </a:cubicBezTo>
                  <a:cubicBezTo>
                    <a:pt x="532559" y="397840"/>
                    <a:pt x="539967" y="391024"/>
                    <a:pt x="539967" y="381848"/>
                  </a:cubicBezTo>
                  <a:cubicBezTo>
                    <a:pt x="539967" y="372672"/>
                    <a:pt x="532559" y="365855"/>
                    <a:pt x="523829" y="365855"/>
                  </a:cubicBezTo>
                  <a:cubicBezTo>
                    <a:pt x="515098" y="365855"/>
                    <a:pt x="507690" y="373196"/>
                    <a:pt x="507690" y="381848"/>
                  </a:cubicBezTo>
                  <a:moveTo>
                    <a:pt x="507690" y="336099"/>
                  </a:moveTo>
                  <a:cubicBezTo>
                    <a:pt x="507690" y="344751"/>
                    <a:pt x="515098" y="352092"/>
                    <a:pt x="523829" y="352092"/>
                  </a:cubicBezTo>
                  <a:cubicBezTo>
                    <a:pt x="532559" y="352092"/>
                    <a:pt x="539967" y="345275"/>
                    <a:pt x="539967" y="336099"/>
                  </a:cubicBezTo>
                  <a:cubicBezTo>
                    <a:pt x="539967" y="327448"/>
                    <a:pt x="532559" y="320107"/>
                    <a:pt x="523829" y="320107"/>
                  </a:cubicBezTo>
                  <a:cubicBezTo>
                    <a:pt x="515098" y="320107"/>
                    <a:pt x="507690" y="327448"/>
                    <a:pt x="507690" y="336099"/>
                  </a:cubicBezTo>
                  <a:moveTo>
                    <a:pt x="507690" y="290351"/>
                  </a:moveTo>
                  <a:cubicBezTo>
                    <a:pt x="507690" y="299003"/>
                    <a:pt x="515098" y="306343"/>
                    <a:pt x="523829" y="306343"/>
                  </a:cubicBezTo>
                  <a:cubicBezTo>
                    <a:pt x="532559" y="306343"/>
                    <a:pt x="539967" y="299527"/>
                    <a:pt x="539967" y="290351"/>
                  </a:cubicBezTo>
                  <a:cubicBezTo>
                    <a:pt x="539967" y="281699"/>
                    <a:pt x="532559" y="274359"/>
                    <a:pt x="523829" y="274359"/>
                  </a:cubicBezTo>
                  <a:cubicBezTo>
                    <a:pt x="515098" y="274359"/>
                    <a:pt x="507690" y="281699"/>
                    <a:pt x="507690" y="290351"/>
                  </a:cubicBezTo>
                  <a:moveTo>
                    <a:pt x="507690" y="244734"/>
                  </a:moveTo>
                  <a:cubicBezTo>
                    <a:pt x="507690" y="253385"/>
                    <a:pt x="515098" y="260726"/>
                    <a:pt x="523829" y="260726"/>
                  </a:cubicBezTo>
                  <a:cubicBezTo>
                    <a:pt x="532559" y="260726"/>
                    <a:pt x="539967" y="253910"/>
                    <a:pt x="539967" y="244734"/>
                  </a:cubicBezTo>
                  <a:cubicBezTo>
                    <a:pt x="539967" y="236082"/>
                    <a:pt x="532559" y="228742"/>
                    <a:pt x="523829" y="228742"/>
                  </a:cubicBezTo>
                  <a:cubicBezTo>
                    <a:pt x="515098" y="228742"/>
                    <a:pt x="507690" y="236082"/>
                    <a:pt x="507690" y="244734"/>
                  </a:cubicBezTo>
                  <a:moveTo>
                    <a:pt x="507690" y="198985"/>
                  </a:moveTo>
                  <a:cubicBezTo>
                    <a:pt x="507690" y="207637"/>
                    <a:pt x="515098" y="214978"/>
                    <a:pt x="523829" y="214978"/>
                  </a:cubicBezTo>
                  <a:cubicBezTo>
                    <a:pt x="532559" y="214978"/>
                    <a:pt x="539967" y="208161"/>
                    <a:pt x="539967" y="198985"/>
                  </a:cubicBezTo>
                  <a:cubicBezTo>
                    <a:pt x="539967" y="189810"/>
                    <a:pt x="532559" y="182993"/>
                    <a:pt x="523829" y="182993"/>
                  </a:cubicBezTo>
                  <a:cubicBezTo>
                    <a:pt x="515098" y="182993"/>
                    <a:pt x="507690" y="190334"/>
                    <a:pt x="507690" y="198985"/>
                  </a:cubicBezTo>
                  <a:moveTo>
                    <a:pt x="507690" y="153237"/>
                  </a:moveTo>
                  <a:cubicBezTo>
                    <a:pt x="507690" y="161889"/>
                    <a:pt x="515098" y="169229"/>
                    <a:pt x="523829" y="169229"/>
                  </a:cubicBezTo>
                  <a:cubicBezTo>
                    <a:pt x="532559" y="169229"/>
                    <a:pt x="539967" y="162413"/>
                    <a:pt x="539967" y="153237"/>
                  </a:cubicBezTo>
                  <a:cubicBezTo>
                    <a:pt x="539967" y="144061"/>
                    <a:pt x="532559" y="137245"/>
                    <a:pt x="523829" y="137245"/>
                  </a:cubicBezTo>
                  <a:cubicBezTo>
                    <a:pt x="515098" y="137245"/>
                    <a:pt x="507690" y="144586"/>
                    <a:pt x="507690" y="153237"/>
                  </a:cubicBezTo>
                  <a:moveTo>
                    <a:pt x="507690" y="107489"/>
                  </a:moveTo>
                  <a:cubicBezTo>
                    <a:pt x="507690" y="116140"/>
                    <a:pt x="515098" y="123481"/>
                    <a:pt x="523829" y="123481"/>
                  </a:cubicBezTo>
                  <a:cubicBezTo>
                    <a:pt x="532559" y="123481"/>
                    <a:pt x="539967" y="116665"/>
                    <a:pt x="539967" y="107489"/>
                  </a:cubicBezTo>
                  <a:cubicBezTo>
                    <a:pt x="539967" y="98837"/>
                    <a:pt x="532559" y="91497"/>
                    <a:pt x="523829" y="91497"/>
                  </a:cubicBezTo>
                  <a:cubicBezTo>
                    <a:pt x="515098" y="91497"/>
                    <a:pt x="507690" y="98837"/>
                    <a:pt x="507690" y="107489"/>
                  </a:cubicBezTo>
                  <a:moveTo>
                    <a:pt x="507690" y="61741"/>
                  </a:moveTo>
                  <a:cubicBezTo>
                    <a:pt x="507690" y="70392"/>
                    <a:pt x="515098" y="77733"/>
                    <a:pt x="523829" y="77733"/>
                  </a:cubicBezTo>
                  <a:cubicBezTo>
                    <a:pt x="532559" y="77733"/>
                    <a:pt x="539967" y="70916"/>
                    <a:pt x="539967" y="61741"/>
                  </a:cubicBezTo>
                  <a:cubicBezTo>
                    <a:pt x="539967" y="52565"/>
                    <a:pt x="532559" y="45748"/>
                    <a:pt x="523829" y="45748"/>
                  </a:cubicBezTo>
                  <a:cubicBezTo>
                    <a:pt x="515098" y="45748"/>
                    <a:pt x="507690" y="53089"/>
                    <a:pt x="507690" y="61741"/>
                  </a:cubicBezTo>
                  <a:moveTo>
                    <a:pt x="507690" y="15992"/>
                  </a:moveTo>
                  <a:cubicBezTo>
                    <a:pt x="507690" y="24644"/>
                    <a:pt x="515098" y="31984"/>
                    <a:pt x="523829" y="31984"/>
                  </a:cubicBezTo>
                  <a:cubicBezTo>
                    <a:pt x="532559" y="31984"/>
                    <a:pt x="539967" y="25168"/>
                    <a:pt x="539967" y="15992"/>
                  </a:cubicBezTo>
                  <a:cubicBezTo>
                    <a:pt x="539967" y="7341"/>
                    <a:pt x="532559" y="0"/>
                    <a:pt x="523829" y="0"/>
                  </a:cubicBezTo>
                  <a:cubicBezTo>
                    <a:pt x="515098" y="0"/>
                    <a:pt x="507690" y="7341"/>
                    <a:pt x="507690" y="15992"/>
                  </a:cubicBezTo>
                  <a:moveTo>
                    <a:pt x="507690" y="930827"/>
                  </a:moveTo>
                  <a:cubicBezTo>
                    <a:pt x="507690" y="939479"/>
                    <a:pt x="515098" y="946820"/>
                    <a:pt x="523829" y="946820"/>
                  </a:cubicBezTo>
                  <a:cubicBezTo>
                    <a:pt x="532559" y="946820"/>
                    <a:pt x="539967" y="940003"/>
                    <a:pt x="539967" y="930827"/>
                  </a:cubicBezTo>
                  <a:cubicBezTo>
                    <a:pt x="539967" y="921651"/>
                    <a:pt x="532559" y="914835"/>
                    <a:pt x="523829" y="914835"/>
                  </a:cubicBezTo>
                  <a:cubicBezTo>
                    <a:pt x="515098" y="914835"/>
                    <a:pt x="507690" y="922176"/>
                    <a:pt x="507690" y="930827"/>
                  </a:cubicBezTo>
                  <a:moveTo>
                    <a:pt x="507690" y="885079"/>
                  </a:moveTo>
                  <a:cubicBezTo>
                    <a:pt x="507690" y="893731"/>
                    <a:pt x="515098" y="901071"/>
                    <a:pt x="523829" y="901071"/>
                  </a:cubicBezTo>
                  <a:cubicBezTo>
                    <a:pt x="532559" y="901071"/>
                    <a:pt x="539967" y="894255"/>
                    <a:pt x="539967" y="885079"/>
                  </a:cubicBezTo>
                  <a:cubicBezTo>
                    <a:pt x="539967" y="876428"/>
                    <a:pt x="532559" y="869087"/>
                    <a:pt x="523829" y="869087"/>
                  </a:cubicBezTo>
                  <a:cubicBezTo>
                    <a:pt x="515098" y="869087"/>
                    <a:pt x="507690" y="876428"/>
                    <a:pt x="507690" y="885079"/>
                  </a:cubicBezTo>
                  <a:moveTo>
                    <a:pt x="507690" y="839331"/>
                  </a:moveTo>
                  <a:cubicBezTo>
                    <a:pt x="507690" y="847982"/>
                    <a:pt x="515098" y="855323"/>
                    <a:pt x="523829" y="855323"/>
                  </a:cubicBezTo>
                  <a:cubicBezTo>
                    <a:pt x="532559" y="855323"/>
                    <a:pt x="539967" y="848507"/>
                    <a:pt x="539967" y="839331"/>
                  </a:cubicBezTo>
                  <a:cubicBezTo>
                    <a:pt x="539967" y="830155"/>
                    <a:pt x="532559" y="823339"/>
                    <a:pt x="523829" y="823339"/>
                  </a:cubicBezTo>
                  <a:cubicBezTo>
                    <a:pt x="515098" y="823339"/>
                    <a:pt x="507690" y="830679"/>
                    <a:pt x="507690" y="839331"/>
                  </a:cubicBezTo>
                  <a:moveTo>
                    <a:pt x="507690" y="793582"/>
                  </a:moveTo>
                  <a:cubicBezTo>
                    <a:pt x="507690" y="802234"/>
                    <a:pt x="515098" y="809575"/>
                    <a:pt x="523829" y="809575"/>
                  </a:cubicBezTo>
                  <a:cubicBezTo>
                    <a:pt x="532559" y="809575"/>
                    <a:pt x="539967" y="802758"/>
                    <a:pt x="539967" y="793582"/>
                  </a:cubicBezTo>
                  <a:cubicBezTo>
                    <a:pt x="539967" y="784931"/>
                    <a:pt x="532559" y="777590"/>
                    <a:pt x="523829" y="777590"/>
                  </a:cubicBezTo>
                  <a:cubicBezTo>
                    <a:pt x="515098" y="777590"/>
                    <a:pt x="507690" y="784931"/>
                    <a:pt x="507690" y="793582"/>
                  </a:cubicBezTo>
                  <a:moveTo>
                    <a:pt x="507690" y="747834"/>
                  </a:moveTo>
                  <a:cubicBezTo>
                    <a:pt x="507690" y="756486"/>
                    <a:pt x="515098" y="763826"/>
                    <a:pt x="523829" y="763826"/>
                  </a:cubicBezTo>
                  <a:cubicBezTo>
                    <a:pt x="532559" y="763826"/>
                    <a:pt x="539967" y="757010"/>
                    <a:pt x="539967" y="747834"/>
                  </a:cubicBezTo>
                  <a:cubicBezTo>
                    <a:pt x="539967" y="739183"/>
                    <a:pt x="532559" y="731842"/>
                    <a:pt x="523829" y="731842"/>
                  </a:cubicBezTo>
                  <a:cubicBezTo>
                    <a:pt x="515098" y="731842"/>
                    <a:pt x="507690" y="739183"/>
                    <a:pt x="507690" y="747834"/>
                  </a:cubicBezTo>
                  <a:moveTo>
                    <a:pt x="507690" y="702217"/>
                  </a:moveTo>
                  <a:cubicBezTo>
                    <a:pt x="507690" y="710868"/>
                    <a:pt x="515098" y="718209"/>
                    <a:pt x="523829" y="718209"/>
                  </a:cubicBezTo>
                  <a:cubicBezTo>
                    <a:pt x="532559" y="718209"/>
                    <a:pt x="539967" y="711393"/>
                    <a:pt x="539967" y="702217"/>
                  </a:cubicBezTo>
                  <a:cubicBezTo>
                    <a:pt x="539967" y="693041"/>
                    <a:pt x="532559" y="686225"/>
                    <a:pt x="523829" y="686225"/>
                  </a:cubicBezTo>
                  <a:cubicBezTo>
                    <a:pt x="515098" y="686225"/>
                    <a:pt x="507690" y="693565"/>
                    <a:pt x="507690" y="702217"/>
                  </a:cubicBezTo>
                  <a:moveTo>
                    <a:pt x="507690" y="656469"/>
                  </a:moveTo>
                  <a:cubicBezTo>
                    <a:pt x="507690" y="665120"/>
                    <a:pt x="515098" y="672461"/>
                    <a:pt x="523829" y="672461"/>
                  </a:cubicBezTo>
                  <a:cubicBezTo>
                    <a:pt x="532559" y="672461"/>
                    <a:pt x="539967" y="665644"/>
                    <a:pt x="539967" y="656469"/>
                  </a:cubicBezTo>
                  <a:cubicBezTo>
                    <a:pt x="539967" y="647817"/>
                    <a:pt x="532559" y="640476"/>
                    <a:pt x="523829" y="640476"/>
                  </a:cubicBezTo>
                  <a:cubicBezTo>
                    <a:pt x="515098" y="640476"/>
                    <a:pt x="507690" y="647817"/>
                    <a:pt x="507690" y="656469"/>
                  </a:cubicBezTo>
                  <a:moveTo>
                    <a:pt x="461657" y="610589"/>
                  </a:moveTo>
                  <a:cubicBezTo>
                    <a:pt x="461657" y="619241"/>
                    <a:pt x="469065" y="626581"/>
                    <a:pt x="477795" y="626581"/>
                  </a:cubicBezTo>
                  <a:cubicBezTo>
                    <a:pt x="486526" y="626581"/>
                    <a:pt x="493933" y="619765"/>
                    <a:pt x="493933" y="610589"/>
                  </a:cubicBezTo>
                  <a:cubicBezTo>
                    <a:pt x="493933" y="601413"/>
                    <a:pt x="486526" y="594597"/>
                    <a:pt x="477795" y="594597"/>
                  </a:cubicBezTo>
                  <a:cubicBezTo>
                    <a:pt x="469065" y="594597"/>
                    <a:pt x="461657" y="601938"/>
                    <a:pt x="461657" y="610589"/>
                  </a:cubicBezTo>
                  <a:moveTo>
                    <a:pt x="461657" y="564841"/>
                  </a:moveTo>
                  <a:cubicBezTo>
                    <a:pt x="461657" y="573492"/>
                    <a:pt x="469065" y="580833"/>
                    <a:pt x="477795" y="580833"/>
                  </a:cubicBezTo>
                  <a:cubicBezTo>
                    <a:pt x="486526" y="580833"/>
                    <a:pt x="493933" y="574017"/>
                    <a:pt x="493933" y="564841"/>
                  </a:cubicBezTo>
                  <a:cubicBezTo>
                    <a:pt x="493933" y="556189"/>
                    <a:pt x="486526" y="548849"/>
                    <a:pt x="477795" y="548849"/>
                  </a:cubicBezTo>
                  <a:cubicBezTo>
                    <a:pt x="469065" y="548849"/>
                    <a:pt x="461657" y="556189"/>
                    <a:pt x="461657" y="564841"/>
                  </a:cubicBezTo>
                  <a:moveTo>
                    <a:pt x="461657" y="519093"/>
                  </a:moveTo>
                  <a:cubicBezTo>
                    <a:pt x="461657" y="527744"/>
                    <a:pt x="469065" y="535085"/>
                    <a:pt x="477795" y="535085"/>
                  </a:cubicBezTo>
                  <a:cubicBezTo>
                    <a:pt x="486526" y="535085"/>
                    <a:pt x="493933" y="528268"/>
                    <a:pt x="493933" y="519093"/>
                  </a:cubicBezTo>
                  <a:cubicBezTo>
                    <a:pt x="493933" y="509917"/>
                    <a:pt x="486526" y="503100"/>
                    <a:pt x="477795" y="503100"/>
                  </a:cubicBezTo>
                  <a:cubicBezTo>
                    <a:pt x="469065" y="503100"/>
                    <a:pt x="461657" y="510441"/>
                    <a:pt x="461657" y="519093"/>
                  </a:cubicBezTo>
                  <a:moveTo>
                    <a:pt x="461657" y="473344"/>
                  </a:moveTo>
                  <a:cubicBezTo>
                    <a:pt x="461657" y="481996"/>
                    <a:pt x="469065" y="489337"/>
                    <a:pt x="477795" y="489337"/>
                  </a:cubicBezTo>
                  <a:cubicBezTo>
                    <a:pt x="486526" y="489337"/>
                    <a:pt x="493933" y="482520"/>
                    <a:pt x="493933" y="473344"/>
                  </a:cubicBezTo>
                  <a:cubicBezTo>
                    <a:pt x="493933" y="464168"/>
                    <a:pt x="486526" y="457352"/>
                    <a:pt x="477795" y="457352"/>
                  </a:cubicBezTo>
                  <a:cubicBezTo>
                    <a:pt x="469065" y="457352"/>
                    <a:pt x="461657" y="464693"/>
                    <a:pt x="461657" y="473344"/>
                  </a:cubicBezTo>
                  <a:moveTo>
                    <a:pt x="461657" y="427596"/>
                  </a:moveTo>
                  <a:cubicBezTo>
                    <a:pt x="461657" y="436247"/>
                    <a:pt x="469065" y="443588"/>
                    <a:pt x="477795" y="443588"/>
                  </a:cubicBezTo>
                  <a:cubicBezTo>
                    <a:pt x="486526" y="443588"/>
                    <a:pt x="493933" y="436772"/>
                    <a:pt x="493933" y="427596"/>
                  </a:cubicBezTo>
                  <a:cubicBezTo>
                    <a:pt x="493933" y="418944"/>
                    <a:pt x="486526" y="411604"/>
                    <a:pt x="477795" y="411604"/>
                  </a:cubicBezTo>
                  <a:cubicBezTo>
                    <a:pt x="469065" y="411604"/>
                    <a:pt x="461657" y="418944"/>
                    <a:pt x="461657" y="427596"/>
                  </a:cubicBezTo>
                  <a:moveTo>
                    <a:pt x="461657" y="381848"/>
                  </a:moveTo>
                  <a:cubicBezTo>
                    <a:pt x="461657" y="390499"/>
                    <a:pt x="469065" y="397840"/>
                    <a:pt x="477795" y="397840"/>
                  </a:cubicBezTo>
                  <a:cubicBezTo>
                    <a:pt x="486526" y="397840"/>
                    <a:pt x="493933" y="391024"/>
                    <a:pt x="493933" y="381848"/>
                  </a:cubicBezTo>
                  <a:cubicBezTo>
                    <a:pt x="493933" y="372672"/>
                    <a:pt x="486526" y="365855"/>
                    <a:pt x="477795" y="365855"/>
                  </a:cubicBezTo>
                  <a:cubicBezTo>
                    <a:pt x="469065" y="365855"/>
                    <a:pt x="461657" y="373196"/>
                    <a:pt x="461657" y="381848"/>
                  </a:cubicBezTo>
                  <a:moveTo>
                    <a:pt x="461657" y="336099"/>
                  </a:moveTo>
                  <a:cubicBezTo>
                    <a:pt x="461657" y="344751"/>
                    <a:pt x="469065" y="352092"/>
                    <a:pt x="477795" y="352092"/>
                  </a:cubicBezTo>
                  <a:cubicBezTo>
                    <a:pt x="486526" y="352092"/>
                    <a:pt x="493933" y="345275"/>
                    <a:pt x="493933" y="336099"/>
                  </a:cubicBezTo>
                  <a:cubicBezTo>
                    <a:pt x="493933" y="327448"/>
                    <a:pt x="486526" y="320107"/>
                    <a:pt x="477795" y="320107"/>
                  </a:cubicBezTo>
                  <a:cubicBezTo>
                    <a:pt x="469065" y="320107"/>
                    <a:pt x="461657" y="327448"/>
                    <a:pt x="461657" y="336099"/>
                  </a:cubicBezTo>
                  <a:moveTo>
                    <a:pt x="461657" y="290351"/>
                  </a:moveTo>
                  <a:cubicBezTo>
                    <a:pt x="461657" y="299003"/>
                    <a:pt x="469065" y="306343"/>
                    <a:pt x="477795" y="306343"/>
                  </a:cubicBezTo>
                  <a:cubicBezTo>
                    <a:pt x="486526" y="306343"/>
                    <a:pt x="493933" y="299527"/>
                    <a:pt x="493933" y="290351"/>
                  </a:cubicBezTo>
                  <a:cubicBezTo>
                    <a:pt x="493933" y="281699"/>
                    <a:pt x="486526" y="274359"/>
                    <a:pt x="477795" y="274359"/>
                  </a:cubicBezTo>
                  <a:cubicBezTo>
                    <a:pt x="469065" y="274359"/>
                    <a:pt x="461657" y="281699"/>
                    <a:pt x="461657" y="290351"/>
                  </a:cubicBezTo>
                  <a:moveTo>
                    <a:pt x="461657" y="244734"/>
                  </a:moveTo>
                  <a:cubicBezTo>
                    <a:pt x="461657" y="253385"/>
                    <a:pt x="469065" y="260726"/>
                    <a:pt x="477795" y="260726"/>
                  </a:cubicBezTo>
                  <a:cubicBezTo>
                    <a:pt x="486526" y="260726"/>
                    <a:pt x="493933" y="253910"/>
                    <a:pt x="493933" y="244734"/>
                  </a:cubicBezTo>
                  <a:cubicBezTo>
                    <a:pt x="493933" y="236082"/>
                    <a:pt x="486526" y="228742"/>
                    <a:pt x="477795" y="228742"/>
                  </a:cubicBezTo>
                  <a:cubicBezTo>
                    <a:pt x="469065" y="228742"/>
                    <a:pt x="461657" y="236082"/>
                    <a:pt x="461657" y="244734"/>
                  </a:cubicBezTo>
                  <a:moveTo>
                    <a:pt x="461657" y="198985"/>
                  </a:moveTo>
                  <a:cubicBezTo>
                    <a:pt x="461657" y="207637"/>
                    <a:pt x="469065" y="214978"/>
                    <a:pt x="477795" y="214978"/>
                  </a:cubicBezTo>
                  <a:cubicBezTo>
                    <a:pt x="486526" y="214978"/>
                    <a:pt x="493933" y="208161"/>
                    <a:pt x="493933" y="198985"/>
                  </a:cubicBezTo>
                  <a:cubicBezTo>
                    <a:pt x="493933" y="189810"/>
                    <a:pt x="486526" y="182993"/>
                    <a:pt x="477795" y="182993"/>
                  </a:cubicBezTo>
                  <a:cubicBezTo>
                    <a:pt x="469065" y="182993"/>
                    <a:pt x="461657" y="190334"/>
                    <a:pt x="461657" y="198985"/>
                  </a:cubicBezTo>
                  <a:moveTo>
                    <a:pt x="461657" y="153237"/>
                  </a:moveTo>
                  <a:cubicBezTo>
                    <a:pt x="461657" y="161889"/>
                    <a:pt x="469065" y="169229"/>
                    <a:pt x="477795" y="169229"/>
                  </a:cubicBezTo>
                  <a:cubicBezTo>
                    <a:pt x="486526" y="169229"/>
                    <a:pt x="493933" y="162413"/>
                    <a:pt x="493933" y="153237"/>
                  </a:cubicBezTo>
                  <a:cubicBezTo>
                    <a:pt x="493933" y="144061"/>
                    <a:pt x="486526" y="137245"/>
                    <a:pt x="477795" y="137245"/>
                  </a:cubicBezTo>
                  <a:cubicBezTo>
                    <a:pt x="469065" y="137245"/>
                    <a:pt x="461657" y="144586"/>
                    <a:pt x="461657" y="153237"/>
                  </a:cubicBezTo>
                  <a:moveTo>
                    <a:pt x="461657" y="107489"/>
                  </a:moveTo>
                  <a:cubicBezTo>
                    <a:pt x="461657" y="116140"/>
                    <a:pt x="469065" y="123481"/>
                    <a:pt x="477795" y="123481"/>
                  </a:cubicBezTo>
                  <a:cubicBezTo>
                    <a:pt x="486526" y="123481"/>
                    <a:pt x="493933" y="116665"/>
                    <a:pt x="493933" y="107489"/>
                  </a:cubicBezTo>
                  <a:cubicBezTo>
                    <a:pt x="493933" y="98837"/>
                    <a:pt x="486526" y="91497"/>
                    <a:pt x="477795" y="91497"/>
                  </a:cubicBezTo>
                  <a:cubicBezTo>
                    <a:pt x="469065" y="91497"/>
                    <a:pt x="461657" y="98837"/>
                    <a:pt x="461657" y="107489"/>
                  </a:cubicBezTo>
                  <a:moveTo>
                    <a:pt x="461657" y="61741"/>
                  </a:moveTo>
                  <a:cubicBezTo>
                    <a:pt x="461657" y="70392"/>
                    <a:pt x="469065" y="77733"/>
                    <a:pt x="477795" y="77733"/>
                  </a:cubicBezTo>
                  <a:cubicBezTo>
                    <a:pt x="486526" y="77733"/>
                    <a:pt x="493933" y="70916"/>
                    <a:pt x="493933" y="61741"/>
                  </a:cubicBezTo>
                  <a:cubicBezTo>
                    <a:pt x="493933" y="52565"/>
                    <a:pt x="486526" y="45748"/>
                    <a:pt x="477795" y="45748"/>
                  </a:cubicBezTo>
                  <a:cubicBezTo>
                    <a:pt x="469065" y="45748"/>
                    <a:pt x="461657" y="53089"/>
                    <a:pt x="461657" y="61741"/>
                  </a:cubicBezTo>
                  <a:moveTo>
                    <a:pt x="461657" y="15992"/>
                  </a:moveTo>
                  <a:cubicBezTo>
                    <a:pt x="461657" y="24644"/>
                    <a:pt x="469065" y="31984"/>
                    <a:pt x="477795" y="31984"/>
                  </a:cubicBezTo>
                  <a:cubicBezTo>
                    <a:pt x="486526" y="31984"/>
                    <a:pt x="493933" y="25168"/>
                    <a:pt x="493933" y="15992"/>
                  </a:cubicBezTo>
                  <a:cubicBezTo>
                    <a:pt x="493933" y="7341"/>
                    <a:pt x="486526" y="0"/>
                    <a:pt x="477795" y="0"/>
                  </a:cubicBezTo>
                  <a:cubicBezTo>
                    <a:pt x="469065" y="0"/>
                    <a:pt x="461657" y="7341"/>
                    <a:pt x="461657" y="15992"/>
                  </a:cubicBezTo>
                  <a:moveTo>
                    <a:pt x="461657" y="885079"/>
                  </a:moveTo>
                  <a:cubicBezTo>
                    <a:pt x="461657" y="893731"/>
                    <a:pt x="469065" y="901071"/>
                    <a:pt x="477795" y="901071"/>
                  </a:cubicBezTo>
                  <a:cubicBezTo>
                    <a:pt x="486526" y="901071"/>
                    <a:pt x="493933" y="894255"/>
                    <a:pt x="493933" y="885079"/>
                  </a:cubicBezTo>
                  <a:cubicBezTo>
                    <a:pt x="493933" y="876428"/>
                    <a:pt x="486526" y="869087"/>
                    <a:pt x="477795" y="869087"/>
                  </a:cubicBezTo>
                  <a:cubicBezTo>
                    <a:pt x="469065" y="869087"/>
                    <a:pt x="461657" y="876428"/>
                    <a:pt x="461657" y="885079"/>
                  </a:cubicBezTo>
                  <a:moveTo>
                    <a:pt x="461657" y="839331"/>
                  </a:moveTo>
                  <a:cubicBezTo>
                    <a:pt x="461657" y="847982"/>
                    <a:pt x="469065" y="855323"/>
                    <a:pt x="477795" y="855323"/>
                  </a:cubicBezTo>
                  <a:cubicBezTo>
                    <a:pt x="486526" y="855323"/>
                    <a:pt x="493933" y="848507"/>
                    <a:pt x="493933" y="839331"/>
                  </a:cubicBezTo>
                  <a:cubicBezTo>
                    <a:pt x="493933" y="830155"/>
                    <a:pt x="486526" y="823339"/>
                    <a:pt x="477795" y="823339"/>
                  </a:cubicBezTo>
                  <a:cubicBezTo>
                    <a:pt x="469065" y="823339"/>
                    <a:pt x="461657" y="830679"/>
                    <a:pt x="461657" y="839331"/>
                  </a:cubicBezTo>
                  <a:moveTo>
                    <a:pt x="461657" y="793582"/>
                  </a:moveTo>
                  <a:cubicBezTo>
                    <a:pt x="461657" y="802234"/>
                    <a:pt x="469065" y="809575"/>
                    <a:pt x="477795" y="809575"/>
                  </a:cubicBezTo>
                  <a:cubicBezTo>
                    <a:pt x="486526" y="809575"/>
                    <a:pt x="493933" y="802758"/>
                    <a:pt x="493933" y="793582"/>
                  </a:cubicBezTo>
                  <a:cubicBezTo>
                    <a:pt x="493933" y="784931"/>
                    <a:pt x="486526" y="777590"/>
                    <a:pt x="477795" y="777590"/>
                  </a:cubicBezTo>
                  <a:cubicBezTo>
                    <a:pt x="469065" y="777590"/>
                    <a:pt x="461657" y="784931"/>
                    <a:pt x="461657" y="793582"/>
                  </a:cubicBezTo>
                  <a:moveTo>
                    <a:pt x="461657" y="747834"/>
                  </a:moveTo>
                  <a:cubicBezTo>
                    <a:pt x="461657" y="756486"/>
                    <a:pt x="469065" y="763826"/>
                    <a:pt x="477795" y="763826"/>
                  </a:cubicBezTo>
                  <a:cubicBezTo>
                    <a:pt x="486526" y="763826"/>
                    <a:pt x="493933" y="757010"/>
                    <a:pt x="493933" y="747834"/>
                  </a:cubicBezTo>
                  <a:cubicBezTo>
                    <a:pt x="493933" y="739183"/>
                    <a:pt x="486526" y="731842"/>
                    <a:pt x="477795" y="731842"/>
                  </a:cubicBezTo>
                  <a:cubicBezTo>
                    <a:pt x="469065" y="731842"/>
                    <a:pt x="461657" y="739183"/>
                    <a:pt x="461657" y="747834"/>
                  </a:cubicBezTo>
                  <a:moveTo>
                    <a:pt x="461657" y="702217"/>
                  </a:moveTo>
                  <a:cubicBezTo>
                    <a:pt x="461657" y="710868"/>
                    <a:pt x="469065" y="718209"/>
                    <a:pt x="477795" y="718209"/>
                  </a:cubicBezTo>
                  <a:cubicBezTo>
                    <a:pt x="486526" y="718209"/>
                    <a:pt x="493933" y="711393"/>
                    <a:pt x="493933" y="702217"/>
                  </a:cubicBezTo>
                  <a:cubicBezTo>
                    <a:pt x="493933" y="693041"/>
                    <a:pt x="486526" y="686225"/>
                    <a:pt x="477795" y="686225"/>
                  </a:cubicBezTo>
                  <a:cubicBezTo>
                    <a:pt x="469065" y="686225"/>
                    <a:pt x="461657" y="693565"/>
                    <a:pt x="461657" y="702217"/>
                  </a:cubicBezTo>
                  <a:moveTo>
                    <a:pt x="461657" y="656469"/>
                  </a:moveTo>
                  <a:cubicBezTo>
                    <a:pt x="461657" y="665120"/>
                    <a:pt x="469065" y="672461"/>
                    <a:pt x="477795" y="672461"/>
                  </a:cubicBezTo>
                  <a:cubicBezTo>
                    <a:pt x="486526" y="672461"/>
                    <a:pt x="493933" y="665644"/>
                    <a:pt x="493933" y="656469"/>
                  </a:cubicBezTo>
                  <a:cubicBezTo>
                    <a:pt x="493933" y="647817"/>
                    <a:pt x="486526" y="640476"/>
                    <a:pt x="477795" y="640476"/>
                  </a:cubicBezTo>
                  <a:cubicBezTo>
                    <a:pt x="469065" y="640476"/>
                    <a:pt x="461657" y="647817"/>
                    <a:pt x="461657" y="656469"/>
                  </a:cubicBezTo>
                  <a:moveTo>
                    <a:pt x="415491" y="610589"/>
                  </a:moveTo>
                  <a:cubicBezTo>
                    <a:pt x="415491" y="619241"/>
                    <a:pt x="422899" y="626581"/>
                    <a:pt x="431630" y="626581"/>
                  </a:cubicBezTo>
                  <a:cubicBezTo>
                    <a:pt x="440360" y="626581"/>
                    <a:pt x="447768" y="619765"/>
                    <a:pt x="447768" y="610589"/>
                  </a:cubicBezTo>
                  <a:cubicBezTo>
                    <a:pt x="447768" y="601413"/>
                    <a:pt x="440360" y="594597"/>
                    <a:pt x="431630" y="594597"/>
                  </a:cubicBezTo>
                  <a:cubicBezTo>
                    <a:pt x="422899" y="594597"/>
                    <a:pt x="415491" y="601938"/>
                    <a:pt x="415491" y="610589"/>
                  </a:cubicBezTo>
                  <a:moveTo>
                    <a:pt x="415491" y="564841"/>
                  </a:moveTo>
                  <a:cubicBezTo>
                    <a:pt x="415491" y="573492"/>
                    <a:pt x="422899" y="580833"/>
                    <a:pt x="431630" y="580833"/>
                  </a:cubicBezTo>
                  <a:cubicBezTo>
                    <a:pt x="440360" y="580833"/>
                    <a:pt x="447768" y="574017"/>
                    <a:pt x="447768" y="564841"/>
                  </a:cubicBezTo>
                  <a:cubicBezTo>
                    <a:pt x="447768" y="556189"/>
                    <a:pt x="440360" y="548849"/>
                    <a:pt x="431630" y="548849"/>
                  </a:cubicBezTo>
                  <a:cubicBezTo>
                    <a:pt x="422899" y="548849"/>
                    <a:pt x="415491" y="556189"/>
                    <a:pt x="415491" y="564841"/>
                  </a:cubicBezTo>
                  <a:moveTo>
                    <a:pt x="415491" y="519093"/>
                  </a:moveTo>
                  <a:cubicBezTo>
                    <a:pt x="415491" y="527744"/>
                    <a:pt x="422899" y="535085"/>
                    <a:pt x="431630" y="535085"/>
                  </a:cubicBezTo>
                  <a:cubicBezTo>
                    <a:pt x="440360" y="535085"/>
                    <a:pt x="447768" y="528268"/>
                    <a:pt x="447768" y="519093"/>
                  </a:cubicBezTo>
                  <a:cubicBezTo>
                    <a:pt x="447768" y="509917"/>
                    <a:pt x="440360" y="503100"/>
                    <a:pt x="431630" y="503100"/>
                  </a:cubicBezTo>
                  <a:cubicBezTo>
                    <a:pt x="422899" y="503100"/>
                    <a:pt x="415491" y="510441"/>
                    <a:pt x="415491" y="519093"/>
                  </a:cubicBezTo>
                  <a:moveTo>
                    <a:pt x="415491" y="473344"/>
                  </a:moveTo>
                  <a:cubicBezTo>
                    <a:pt x="415491" y="481996"/>
                    <a:pt x="422899" y="489337"/>
                    <a:pt x="431630" y="489337"/>
                  </a:cubicBezTo>
                  <a:cubicBezTo>
                    <a:pt x="440360" y="489337"/>
                    <a:pt x="447768" y="482520"/>
                    <a:pt x="447768" y="473344"/>
                  </a:cubicBezTo>
                  <a:cubicBezTo>
                    <a:pt x="447768" y="464168"/>
                    <a:pt x="440360" y="457352"/>
                    <a:pt x="431630" y="457352"/>
                  </a:cubicBezTo>
                  <a:cubicBezTo>
                    <a:pt x="422899" y="457352"/>
                    <a:pt x="415491" y="464693"/>
                    <a:pt x="415491" y="473344"/>
                  </a:cubicBezTo>
                  <a:moveTo>
                    <a:pt x="415491" y="427596"/>
                  </a:moveTo>
                  <a:cubicBezTo>
                    <a:pt x="415491" y="436247"/>
                    <a:pt x="422899" y="443588"/>
                    <a:pt x="431630" y="443588"/>
                  </a:cubicBezTo>
                  <a:cubicBezTo>
                    <a:pt x="440360" y="443588"/>
                    <a:pt x="447768" y="436772"/>
                    <a:pt x="447768" y="427596"/>
                  </a:cubicBezTo>
                  <a:cubicBezTo>
                    <a:pt x="447768" y="418944"/>
                    <a:pt x="440360" y="411604"/>
                    <a:pt x="431630" y="411604"/>
                  </a:cubicBezTo>
                  <a:cubicBezTo>
                    <a:pt x="422899" y="411604"/>
                    <a:pt x="415491" y="418944"/>
                    <a:pt x="415491" y="427596"/>
                  </a:cubicBezTo>
                  <a:moveTo>
                    <a:pt x="415491" y="381848"/>
                  </a:moveTo>
                  <a:cubicBezTo>
                    <a:pt x="415491" y="390499"/>
                    <a:pt x="422899" y="397840"/>
                    <a:pt x="431630" y="397840"/>
                  </a:cubicBezTo>
                  <a:cubicBezTo>
                    <a:pt x="440360" y="397840"/>
                    <a:pt x="447768" y="391024"/>
                    <a:pt x="447768" y="381848"/>
                  </a:cubicBezTo>
                  <a:cubicBezTo>
                    <a:pt x="447768" y="372672"/>
                    <a:pt x="440360" y="365855"/>
                    <a:pt x="431630" y="365855"/>
                  </a:cubicBezTo>
                  <a:cubicBezTo>
                    <a:pt x="422899" y="365855"/>
                    <a:pt x="415491" y="373196"/>
                    <a:pt x="415491" y="381848"/>
                  </a:cubicBezTo>
                  <a:moveTo>
                    <a:pt x="415491" y="336099"/>
                  </a:moveTo>
                  <a:cubicBezTo>
                    <a:pt x="415491" y="344751"/>
                    <a:pt x="422899" y="352092"/>
                    <a:pt x="431630" y="352092"/>
                  </a:cubicBezTo>
                  <a:cubicBezTo>
                    <a:pt x="440360" y="352092"/>
                    <a:pt x="447768" y="345275"/>
                    <a:pt x="447768" y="336099"/>
                  </a:cubicBezTo>
                  <a:cubicBezTo>
                    <a:pt x="447768" y="327448"/>
                    <a:pt x="440360" y="320107"/>
                    <a:pt x="431630" y="320107"/>
                  </a:cubicBezTo>
                  <a:cubicBezTo>
                    <a:pt x="422899" y="320107"/>
                    <a:pt x="415491" y="327448"/>
                    <a:pt x="415491" y="336099"/>
                  </a:cubicBezTo>
                  <a:moveTo>
                    <a:pt x="415491" y="290351"/>
                  </a:moveTo>
                  <a:cubicBezTo>
                    <a:pt x="415491" y="299003"/>
                    <a:pt x="422899" y="306343"/>
                    <a:pt x="431630" y="306343"/>
                  </a:cubicBezTo>
                  <a:cubicBezTo>
                    <a:pt x="440360" y="306343"/>
                    <a:pt x="447768" y="299527"/>
                    <a:pt x="447768" y="290351"/>
                  </a:cubicBezTo>
                  <a:cubicBezTo>
                    <a:pt x="447768" y="281699"/>
                    <a:pt x="440360" y="274359"/>
                    <a:pt x="431630" y="274359"/>
                  </a:cubicBezTo>
                  <a:cubicBezTo>
                    <a:pt x="422899" y="274359"/>
                    <a:pt x="415491" y="281699"/>
                    <a:pt x="415491" y="290351"/>
                  </a:cubicBezTo>
                  <a:moveTo>
                    <a:pt x="415491" y="244734"/>
                  </a:moveTo>
                  <a:cubicBezTo>
                    <a:pt x="415491" y="253385"/>
                    <a:pt x="422899" y="260726"/>
                    <a:pt x="431630" y="260726"/>
                  </a:cubicBezTo>
                  <a:cubicBezTo>
                    <a:pt x="440360" y="260726"/>
                    <a:pt x="447768" y="253910"/>
                    <a:pt x="447768" y="244734"/>
                  </a:cubicBezTo>
                  <a:cubicBezTo>
                    <a:pt x="447768" y="236082"/>
                    <a:pt x="440360" y="228742"/>
                    <a:pt x="431630" y="228742"/>
                  </a:cubicBezTo>
                  <a:cubicBezTo>
                    <a:pt x="422899" y="228742"/>
                    <a:pt x="415491" y="236082"/>
                    <a:pt x="415491" y="244734"/>
                  </a:cubicBezTo>
                  <a:moveTo>
                    <a:pt x="415491" y="198985"/>
                  </a:moveTo>
                  <a:cubicBezTo>
                    <a:pt x="415491" y="207637"/>
                    <a:pt x="422899" y="214978"/>
                    <a:pt x="431630" y="214978"/>
                  </a:cubicBezTo>
                  <a:cubicBezTo>
                    <a:pt x="440360" y="214978"/>
                    <a:pt x="447768" y="208161"/>
                    <a:pt x="447768" y="198985"/>
                  </a:cubicBezTo>
                  <a:cubicBezTo>
                    <a:pt x="447768" y="189810"/>
                    <a:pt x="440360" y="182993"/>
                    <a:pt x="431630" y="182993"/>
                  </a:cubicBezTo>
                  <a:cubicBezTo>
                    <a:pt x="422899" y="182993"/>
                    <a:pt x="415491" y="190334"/>
                    <a:pt x="415491" y="198985"/>
                  </a:cubicBezTo>
                  <a:moveTo>
                    <a:pt x="415491" y="153237"/>
                  </a:moveTo>
                  <a:cubicBezTo>
                    <a:pt x="415491" y="161889"/>
                    <a:pt x="422899" y="169229"/>
                    <a:pt x="431630" y="169229"/>
                  </a:cubicBezTo>
                  <a:cubicBezTo>
                    <a:pt x="440360" y="169229"/>
                    <a:pt x="447768" y="162413"/>
                    <a:pt x="447768" y="153237"/>
                  </a:cubicBezTo>
                  <a:cubicBezTo>
                    <a:pt x="447768" y="144061"/>
                    <a:pt x="440360" y="137245"/>
                    <a:pt x="431630" y="137245"/>
                  </a:cubicBezTo>
                  <a:cubicBezTo>
                    <a:pt x="422899" y="137245"/>
                    <a:pt x="415491" y="144586"/>
                    <a:pt x="415491" y="153237"/>
                  </a:cubicBezTo>
                  <a:moveTo>
                    <a:pt x="415491" y="107489"/>
                  </a:moveTo>
                  <a:cubicBezTo>
                    <a:pt x="415491" y="116140"/>
                    <a:pt x="422899" y="123481"/>
                    <a:pt x="431630" y="123481"/>
                  </a:cubicBezTo>
                  <a:cubicBezTo>
                    <a:pt x="440360" y="123481"/>
                    <a:pt x="447768" y="116665"/>
                    <a:pt x="447768" y="107489"/>
                  </a:cubicBezTo>
                  <a:cubicBezTo>
                    <a:pt x="447768" y="98837"/>
                    <a:pt x="440360" y="91497"/>
                    <a:pt x="431630" y="91497"/>
                  </a:cubicBezTo>
                  <a:cubicBezTo>
                    <a:pt x="422899" y="91497"/>
                    <a:pt x="415491" y="98837"/>
                    <a:pt x="415491" y="107489"/>
                  </a:cubicBezTo>
                  <a:moveTo>
                    <a:pt x="415491" y="61741"/>
                  </a:moveTo>
                  <a:cubicBezTo>
                    <a:pt x="415491" y="70392"/>
                    <a:pt x="422899" y="77733"/>
                    <a:pt x="431630" y="77733"/>
                  </a:cubicBezTo>
                  <a:cubicBezTo>
                    <a:pt x="440360" y="77733"/>
                    <a:pt x="447768" y="70916"/>
                    <a:pt x="447768" y="61741"/>
                  </a:cubicBezTo>
                  <a:cubicBezTo>
                    <a:pt x="447768" y="52565"/>
                    <a:pt x="440360" y="45748"/>
                    <a:pt x="431630" y="45748"/>
                  </a:cubicBezTo>
                  <a:cubicBezTo>
                    <a:pt x="422899" y="45748"/>
                    <a:pt x="415491" y="53089"/>
                    <a:pt x="415491" y="61741"/>
                  </a:cubicBezTo>
                  <a:moveTo>
                    <a:pt x="415491" y="15992"/>
                  </a:moveTo>
                  <a:cubicBezTo>
                    <a:pt x="415491" y="24644"/>
                    <a:pt x="422899" y="31984"/>
                    <a:pt x="431630" y="31984"/>
                  </a:cubicBezTo>
                  <a:cubicBezTo>
                    <a:pt x="440360" y="31984"/>
                    <a:pt x="447768" y="25168"/>
                    <a:pt x="447768" y="15992"/>
                  </a:cubicBezTo>
                  <a:cubicBezTo>
                    <a:pt x="447768" y="7341"/>
                    <a:pt x="440360" y="0"/>
                    <a:pt x="431630" y="0"/>
                  </a:cubicBezTo>
                  <a:cubicBezTo>
                    <a:pt x="422899" y="0"/>
                    <a:pt x="415491" y="7341"/>
                    <a:pt x="415491" y="15992"/>
                  </a:cubicBezTo>
                  <a:moveTo>
                    <a:pt x="415491" y="885079"/>
                  </a:moveTo>
                  <a:cubicBezTo>
                    <a:pt x="415491" y="893731"/>
                    <a:pt x="422899" y="901071"/>
                    <a:pt x="431630" y="901071"/>
                  </a:cubicBezTo>
                  <a:cubicBezTo>
                    <a:pt x="440360" y="901071"/>
                    <a:pt x="447768" y="894255"/>
                    <a:pt x="447768" y="885079"/>
                  </a:cubicBezTo>
                  <a:cubicBezTo>
                    <a:pt x="447768" y="876428"/>
                    <a:pt x="440360" y="869087"/>
                    <a:pt x="431630" y="869087"/>
                  </a:cubicBezTo>
                  <a:cubicBezTo>
                    <a:pt x="422899" y="869087"/>
                    <a:pt x="415491" y="876428"/>
                    <a:pt x="415491" y="885079"/>
                  </a:cubicBezTo>
                  <a:moveTo>
                    <a:pt x="415491" y="839331"/>
                  </a:moveTo>
                  <a:cubicBezTo>
                    <a:pt x="415491" y="847982"/>
                    <a:pt x="422899" y="855323"/>
                    <a:pt x="431630" y="855323"/>
                  </a:cubicBezTo>
                  <a:cubicBezTo>
                    <a:pt x="440360" y="855323"/>
                    <a:pt x="447768" y="848507"/>
                    <a:pt x="447768" y="839331"/>
                  </a:cubicBezTo>
                  <a:cubicBezTo>
                    <a:pt x="447768" y="830155"/>
                    <a:pt x="440360" y="823339"/>
                    <a:pt x="431630" y="823339"/>
                  </a:cubicBezTo>
                  <a:cubicBezTo>
                    <a:pt x="422899" y="823339"/>
                    <a:pt x="415491" y="830679"/>
                    <a:pt x="415491" y="839331"/>
                  </a:cubicBezTo>
                  <a:moveTo>
                    <a:pt x="415491" y="793582"/>
                  </a:moveTo>
                  <a:cubicBezTo>
                    <a:pt x="415491" y="802234"/>
                    <a:pt x="422899" y="809575"/>
                    <a:pt x="431630" y="809575"/>
                  </a:cubicBezTo>
                  <a:cubicBezTo>
                    <a:pt x="440360" y="809575"/>
                    <a:pt x="447768" y="802758"/>
                    <a:pt x="447768" y="793582"/>
                  </a:cubicBezTo>
                  <a:cubicBezTo>
                    <a:pt x="447768" y="784931"/>
                    <a:pt x="440360" y="777590"/>
                    <a:pt x="431630" y="777590"/>
                  </a:cubicBezTo>
                  <a:cubicBezTo>
                    <a:pt x="422899" y="777590"/>
                    <a:pt x="415491" y="784931"/>
                    <a:pt x="415491" y="793582"/>
                  </a:cubicBezTo>
                  <a:moveTo>
                    <a:pt x="415491" y="747834"/>
                  </a:moveTo>
                  <a:cubicBezTo>
                    <a:pt x="415491" y="756486"/>
                    <a:pt x="422899" y="763826"/>
                    <a:pt x="431630" y="763826"/>
                  </a:cubicBezTo>
                  <a:cubicBezTo>
                    <a:pt x="440360" y="763826"/>
                    <a:pt x="447768" y="757010"/>
                    <a:pt x="447768" y="747834"/>
                  </a:cubicBezTo>
                  <a:cubicBezTo>
                    <a:pt x="447768" y="739183"/>
                    <a:pt x="440360" y="731842"/>
                    <a:pt x="431630" y="731842"/>
                  </a:cubicBezTo>
                  <a:cubicBezTo>
                    <a:pt x="422899" y="731842"/>
                    <a:pt x="415491" y="739183"/>
                    <a:pt x="415491" y="747834"/>
                  </a:cubicBezTo>
                  <a:moveTo>
                    <a:pt x="415491" y="702217"/>
                  </a:moveTo>
                  <a:cubicBezTo>
                    <a:pt x="415491" y="710868"/>
                    <a:pt x="422899" y="718209"/>
                    <a:pt x="431630" y="718209"/>
                  </a:cubicBezTo>
                  <a:cubicBezTo>
                    <a:pt x="440360" y="718209"/>
                    <a:pt x="447768" y="711393"/>
                    <a:pt x="447768" y="702217"/>
                  </a:cubicBezTo>
                  <a:cubicBezTo>
                    <a:pt x="447768" y="693041"/>
                    <a:pt x="440360" y="686225"/>
                    <a:pt x="431630" y="686225"/>
                  </a:cubicBezTo>
                  <a:cubicBezTo>
                    <a:pt x="422899" y="686225"/>
                    <a:pt x="415491" y="693565"/>
                    <a:pt x="415491" y="702217"/>
                  </a:cubicBezTo>
                  <a:moveTo>
                    <a:pt x="415491" y="656469"/>
                  </a:moveTo>
                  <a:cubicBezTo>
                    <a:pt x="415491" y="665120"/>
                    <a:pt x="422899" y="672461"/>
                    <a:pt x="431630" y="672461"/>
                  </a:cubicBezTo>
                  <a:cubicBezTo>
                    <a:pt x="440360" y="672461"/>
                    <a:pt x="447768" y="665644"/>
                    <a:pt x="447768" y="656469"/>
                  </a:cubicBezTo>
                  <a:cubicBezTo>
                    <a:pt x="447768" y="647817"/>
                    <a:pt x="440360" y="640476"/>
                    <a:pt x="431630" y="640476"/>
                  </a:cubicBezTo>
                  <a:cubicBezTo>
                    <a:pt x="422899" y="640476"/>
                    <a:pt x="415491" y="647817"/>
                    <a:pt x="415491" y="656469"/>
                  </a:cubicBezTo>
                  <a:moveTo>
                    <a:pt x="369326" y="610589"/>
                  </a:moveTo>
                  <a:cubicBezTo>
                    <a:pt x="369326" y="619241"/>
                    <a:pt x="376733" y="626581"/>
                    <a:pt x="385464" y="626581"/>
                  </a:cubicBezTo>
                  <a:cubicBezTo>
                    <a:pt x="394194" y="626581"/>
                    <a:pt x="401602" y="619765"/>
                    <a:pt x="401602" y="610589"/>
                  </a:cubicBezTo>
                  <a:cubicBezTo>
                    <a:pt x="401602" y="601413"/>
                    <a:pt x="394194" y="594597"/>
                    <a:pt x="385464" y="594597"/>
                  </a:cubicBezTo>
                  <a:cubicBezTo>
                    <a:pt x="376733" y="594597"/>
                    <a:pt x="369326" y="601938"/>
                    <a:pt x="369326" y="610589"/>
                  </a:cubicBezTo>
                  <a:moveTo>
                    <a:pt x="369326" y="564841"/>
                  </a:moveTo>
                  <a:cubicBezTo>
                    <a:pt x="369326" y="573492"/>
                    <a:pt x="376733" y="580833"/>
                    <a:pt x="385464" y="580833"/>
                  </a:cubicBezTo>
                  <a:cubicBezTo>
                    <a:pt x="394194" y="580833"/>
                    <a:pt x="401602" y="574017"/>
                    <a:pt x="401602" y="564841"/>
                  </a:cubicBezTo>
                  <a:cubicBezTo>
                    <a:pt x="401602" y="556189"/>
                    <a:pt x="394194" y="548849"/>
                    <a:pt x="385464" y="548849"/>
                  </a:cubicBezTo>
                  <a:cubicBezTo>
                    <a:pt x="376733" y="548849"/>
                    <a:pt x="369326" y="556189"/>
                    <a:pt x="369326" y="564841"/>
                  </a:cubicBezTo>
                  <a:moveTo>
                    <a:pt x="369326" y="519093"/>
                  </a:moveTo>
                  <a:cubicBezTo>
                    <a:pt x="369326" y="527744"/>
                    <a:pt x="376733" y="535085"/>
                    <a:pt x="385464" y="535085"/>
                  </a:cubicBezTo>
                  <a:cubicBezTo>
                    <a:pt x="394194" y="535085"/>
                    <a:pt x="401602" y="528268"/>
                    <a:pt x="401602" y="519093"/>
                  </a:cubicBezTo>
                  <a:cubicBezTo>
                    <a:pt x="401602" y="509917"/>
                    <a:pt x="394194" y="503100"/>
                    <a:pt x="385464" y="503100"/>
                  </a:cubicBezTo>
                  <a:cubicBezTo>
                    <a:pt x="376733" y="503100"/>
                    <a:pt x="369326" y="510441"/>
                    <a:pt x="369326" y="519093"/>
                  </a:cubicBezTo>
                  <a:moveTo>
                    <a:pt x="369326" y="473344"/>
                  </a:moveTo>
                  <a:cubicBezTo>
                    <a:pt x="369326" y="481996"/>
                    <a:pt x="376733" y="489337"/>
                    <a:pt x="385464" y="489337"/>
                  </a:cubicBezTo>
                  <a:cubicBezTo>
                    <a:pt x="394194" y="489337"/>
                    <a:pt x="401602" y="482520"/>
                    <a:pt x="401602" y="473344"/>
                  </a:cubicBezTo>
                  <a:cubicBezTo>
                    <a:pt x="401602" y="464168"/>
                    <a:pt x="394194" y="457352"/>
                    <a:pt x="385464" y="457352"/>
                  </a:cubicBezTo>
                  <a:cubicBezTo>
                    <a:pt x="376733" y="457352"/>
                    <a:pt x="369326" y="464693"/>
                    <a:pt x="369326" y="473344"/>
                  </a:cubicBezTo>
                  <a:moveTo>
                    <a:pt x="369326" y="427596"/>
                  </a:moveTo>
                  <a:cubicBezTo>
                    <a:pt x="369326" y="436247"/>
                    <a:pt x="376733" y="443588"/>
                    <a:pt x="385464" y="443588"/>
                  </a:cubicBezTo>
                  <a:cubicBezTo>
                    <a:pt x="394194" y="443588"/>
                    <a:pt x="401602" y="436772"/>
                    <a:pt x="401602" y="427596"/>
                  </a:cubicBezTo>
                  <a:cubicBezTo>
                    <a:pt x="401602" y="418944"/>
                    <a:pt x="394194" y="411604"/>
                    <a:pt x="385464" y="411604"/>
                  </a:cubicBezTo>
                  <a:cubicBezTo>
                    <a:pt x="376733" y="411604"/>
                    <a:pt x="369326" y="418944"/>
                    <a:pt x="369326" y="427596"/>
                  </a:cubicBezTo>
                  <a:moveTo>
                    <a:pt x="369326" y="381848"/>
                  </a:moveTo>
                  <a:cubicBezTo>
                    <a:pt x="369326" y="390499"/>
                    <a:pt x="376733" y="397840"/>
                    <a:pt x="385464" y="397840"/>
                  </a:cubicBezTo>
                  <a:cubicBezTo>
                    <a:pt x="394194" y="397840"/>
                    <a:pt x="401602" y="391024"/>
                    <a:pt x="401602" y="381848"/>
                  </a:cubicBezTo>
                  <a:cubicBezTo>
                    <a:pt x="401602" y="372672"/>
                    <a:pt x="394194" y="365855"/>
                    <a:pt x="385464" y="365855"/>
                  </a:cubicBezTo>
                  <a:cubicBezTo>
                    <a:pt x="376733" y="365855"/>
                    <a:pt x="369326" y="373196"/>
                    <a:pt x="369326" y="381848"/>
                  </a:cubicBezTo>
                  <a:moveTo>
                    <a:pt x="369326" y="336099"/>
                  </a:moveTo>
                  <a:cubicBezTo>
                    <a:pt x="369326" y="344751"/>
                    <a:pt x="376733" y="352092"/>
                    <a:pt x="385464" y="352092"/>
                  </a:cubicBezTo>
                  <a:cubicBezTo>
                    <a:pt x="394194" y="352092"/>
                    <a:pt x="401602" y="345275"/>
                    <a:pt x="401602" y="336099"/>
                  </a:cubicBezTo>
                  <a:cubicBezTo>
                    <a:pt x="401602" y="327448"/>
                    <a:pt x="394194" y="320107"/>
                    <a:pt x="385464" y="320107"/>
                  </a:cubicBezTo>
                  <a:cubicBezTo>
                    <a:pt x="376733" y="320107"/>
                    <a:pt x="369326" y="327448"/>
                    <a:pt x="369326" y="336099"/>
                  </a:cubicBezTo>
                  <a:moveTo>
                    <a:pt x="369326" y="290351"/>
                  </a:moveTo>
                  <a:cubicBezTo>
                    <a:pt x="369326" y="299003"/>
                    <a:pt x="376733" y="306343"/>
                    <a:pt x="385464" y="306343"/>
                  </a:cubicBezTo>
                  <a:cubicBezTo>
                    <a:pt x="394194" y="306343"/>
                    <a:pt x="401602" y="299527"/>
                    <a:pt x="401602" y="290351"/>
                  </a:cubicBezTo>
                  <a:cubicBezTo>
                    <a:pt x="401602" y="281699"/>
                    <a:pt x="394194" y="274359"/>
                    <a:pt x="385464" y="274359"/>
                  </a:cubicBezTo>
                  <a:cubicBezTo>
                    <a:pt x="376733" y="274359"/>
                    <a:pt x="369326" y="281699"/>
                    <a:pt x="369326" y="290351"/>
                  </a:cubicBezTo>
                  <a:moveTo>
                    <a:pt x="369326" y="244734"/>
                  </a:moveTo>
                  <a:cubicBezTo>
                    <a:pt x="369326" y="253385"/>
                    <a:pt x="376733" y="260726"/>
                    <a:pt x="385464" y="260726"/>
                  </a:cubicBezTo>
                  <a:cubicBezTo>
                    <a:pt x="394194" y="260726"/>
                    <a:pt x="401602" y="253910"/>
                    <a:pt x="401602" y="244734"/>
                  </a:cubicBezTo>
                  <a:cubicBezTo>
                    <a:pt x="401602" y="236082"/>
                    <a:pt x="394194" y="228742"/>
                    <a:pt x="385464" y="228742"/>
                  </a:cubicBezTo>
                  <a:cubicBezTo>
                    <a:pt x="376733" y="228742"/>
                    <a:pt x="369326" y="236082"/>
                    <a:pt x="369326" y="244734"/>
                  </a:cubicBezTo>
                  <a:moveTo>
                    <a:pt x="369326" y="198985"/>
                  </a:moveTo>
                  <a:cubicBezTo>
                    <a:pt x="369326" y="207637"/>
                    <a:pt x="376733" y="214978"/>
                    <a:pt x="385464" y="214978"/>
                  </a:cubicBezTo>
                  <a:cubicBezTo>
                    <a:pt x="394194" y="214978"/>
                    <a:pt x="401602" y="208161"/>
                    <a:pt x="401602" y="198985"/>
                  </a:cubicBezTo>
                  <a:cubicBezTo>
                    <a:pt x="401602" y="189810"/>
                    <a:pt x="394194" y="182993"/>
                    <a:pt x="385464" y="182993"/>
                  </a:cubicBezTo>
                  <a:cubicBezTo>
                    <a:pt x="376733" y="182993"/>
                    <a:pt x="369326" y="190334"/>
                    <a:pt x="369326" y="198985"/>
                  </a:cubicBezTo>
                  <a:moveTo>
                    <a:pt x="369326" y="153237"/>
                  </a:moveTo>
                  <a:cubicBezTo>
                    <a:pt x="369326" y="161889"/>
                    <a:pt x="376733" y="169229"/>
                    <a:pt x="385464" y="169229"/>
                  </a:cubicBezTo>
                  <a:cubicBezTo>
                    <a:pt x="394194" y="169229"/>
                    <a:pt x="401602" y="162413"/>
                    <a:pt x="401602" y="153237"/>
                  </a:cubicBezTo>
                  <a:cubicBezTo>
                    <a:pt x="401602" y="144061"/>
                    <a:pt x="394194" y="137245"/>
                    <a:pt x="385464" y="137245"/>
                  </a:cubicBezTo>
                  <a:cubicBezTo>
                    <a:pt x="376733" y="137245"/>
                    <a:pt x="369326" y="144586"/>
                    <a:pt x="369326" y="153237"/>
                  </a:cubicBezTo>
                  <a:moveTo>
                    <a:pt x="369326" y="107489"/>
                  </a:moveTo>
                  <a:cubicBezTo>
                    <a:pt x="369326" y="116140"/>
                    <a:pt x="376733" y="123481"/>
                    <a:pt x="385464" y="123481"/>
                  </a:cubicBezTo>
                  <a:cubicBezTo>
                    <a:pt x="394194" y="123481"/>
                    <a:pt x="401602" y="116665"/>
                    <a:pt x="401602" y="107489"/>
                  </a:cubicBezTo>
                  <a:cubicBezTo>
                    <a:pt x="401602" y="98837"/>
                    <a:pt x="394194" y="91497"/>
                    <a:pt x="385464" y="91497"/>
                  </a:cubicBezTo>
                  <a:cubicBezTo>
                    <a:pt x="376733" y="91497"/>
                    <a:pt x="369326" y="98837"/>
                    <a:pt x="369326" y="107489"/>
                  </a:cubicBezTo>
                  <a:moveTo>
                    <a:pt x="369326" y="61741"/>
                  </a:moveTo>
                  <a:cubicBezTo>
                    <a:pt x="369326" y="70392"/>
                    <a:pt x="376733" y="77733"/>
                    <a:pt x="385464" y="77733"/>
                  </a:cubicBezTo>
                  <a:cubicBezTo>
                    <a:pt x="394194" y="77733"/>
                    <a:pt x="401602" y="70916"/>
                    <a:pt x="401602" y="61741"/>
                  </a:cubicBezTo>
                  <a:cubicBezTo>
                    <a:pt x="401602" y="52565"/>
                    <a:pt x="394194" y="45748"/>
                    <a:pt x="385464" y="45748"/>
                  </a:cubicBezTo>
                  <a:cubicBezTo>
                    <a:pt x="376733" y="45748"/>
                    <a:pt x="369326" y="53089"/>
                    <a:pt x="369326" y="61741"/>
                  </a:cubicBezTo>
                  <a:moveTo>
                    <a:pt x="369326" y="15992"/>
                  </a:moveTo>
                  <a:cubicBezTo>
                    <a:pt x="369326" y="24644"/>
                    <a:pt x="376733" y="31984"/>
                    <a:pt x="385464" y="31984"/>
                  </a:cubicBezTo>
                  <a:cubicBezTo>
                    <a:pt x="394194" y="31984"/>
                    <a:pt x="401602" y="25168"/>
                    <a:pt x="401602" y="15992"/>
                  </a:cubicBezTo>
                  <a:cubicBezTo>
                    <a:pt x="401602" y="7341"/>
                    <a:pt x="394194" y="0"/>
                    <a:pt x="385464" y="0"/>
                  </a:cubicBezTo>
                  <a:cubicBezTo>
                    <a:pt x="376733" y="0"/>
                    <a:pt x="369326" y="7341"/>
                    <a:pt x="369326" y="15992"/>
                  </a:cubicBezTo>
                  <a:moveTo>
                    <a:pt x="369326" y="839331"/>
                  </a:moveTo>
                  <a:cubicBezTo>
                    <a:pt x="369326" y="847982"/>
                    <a:pt x="376733" y="855323"/>
                    <a:pt x="385464" y="855323"/>
                  </a:cubicBezTo>
                  <a:cubicBezTo>
                    <a:pt x="394194" y="855323"/>
                    <a:pt x="401602" y="848507"/>
                    <a:pt x="401602" y="839331"/>
                  </a:cubicBezTo>
                  <a:cubicBezTo>
                    <a:pt x="401602" y="830155"/>
                    <a:pt x="394194" y="823339"/>
                    <a:pt x="385464" y="823339"/>
                  </a:cubicBezTo>
                  <a:cubicBezTo>
                    <a:pt x="376733" y="823339"/>
                    <a:pt x="369326" y="830679"/>
                    <a:pt x="369326" y="839331"/>
                  </a:cubicBezTo>
                  <a:moveTo>
                    <a:pt x="369326" y="793582"/>
                  </a:moveTo>
                  <a:cubicBezTo>
                    <a:pt x="369326" y="802234"/>
                    <a:pt x="376733" y="809575"/>
                    <a:pt x="385464" y="809575"/>
                  </a:cubicBezTo>
                  <a:cubicBezTo>
                    <a:pt x="394194" y="809575"/>
                    <a:pt x="401602" y="802758"/>
                    <a:pt x="401602" y="793582"/>
                  </a:cubicBezTo>
                  <a:cubicBezTo>
                    <a:pt x="401602" y="784931"/>
                    <a:pt x="394194" y="777590"/>
                    <a:pt x="385464" y="777590"/>
                  </a:cubicBezTo>
                  <a:cubicBezTo>
                    <a:pt x="376733" y="777590"/>
                    <a:pt x="369326" y="784931"/>
                    <a:pt x="369326" y="793582"/>
                  </a:cubicBezTo>
                  <a:moveTo>
                    <a:pt x="369326" y="747834"/>
                  </a:moveTo>
                  <a:cubicBezTo>
                    <a:pt x="369326" y="756486"/>
                    <a:pt x="376733" y="763826"/>
                    <a:pt x="385464" y="763826"/>
                  </a:cubicBezTo>
                  <a:cubicBezTo>
                    <a:pt x="394194" y="763826"/>
                    <a:pt x="401602" y="757010"/>
                    <a:pt x="401602" y="747834"/>
                  </a:cubicBezTo>
                  <a:cubicBezTo>
                    <a:pt x="401602" y="739183"/>
                    <a:pt x="394194" y="731842"/>
                    <a:pt x="385464" y="731842"/>
                  </a:cubicBezTo>
                  <a:cubicBezTo>
                    <a:pt x="376733" y="731842"/>
                    <a:pt x="369326" y="739183"/>
                    <a:pt x="369326" y="747834"/>
                  </a:cubicBezTo>
                  <a:moveTo>
                    <a:pt x="369326" y="702217"/>
                  </a:moveTo>
                  <a:cubicBezTo>
                    <a:pt x="369326" y="710868"/>
                    <a:pt x="376733" y="718209"/>
                    <a:pt x="385464" y="718209"/>
                  </a:cubicBezTo>
                  <a:cubicBezTo>
                    <a:pt x="394194" y="718209"/>
                    <a:pt x="401602" y="711393"/>
                    <a:pt x="401602" y="702217"/>
                  </a:cubicBezTo>
                  <a:cubicBezTo>
                    <a:pt x="401602" y="693041"/>
                    <a:pt x="394194" y="686225"/>
                    <a:pt x="385464" y="686225"/>
                  </a:cubicBezTo>
                  <a:cubicBezTo>
                    <a:pt x="376733" y="686225"/>
                    <a:pt x="369326" y="693565"/>
                    <a:pt x="369326" y="702217"/>
                  </a:cubicBezTo>
                  <a:moveTo>
                    <a:pt x="369326" y="656469"/>
                  </a:moveTo>
                  <a:cubicBezTo>
                    <a:pt x="369326" y="665120"/>
                    <a:pt x="376733" y="672461"/>
                    <a:pt x="385464" y="672461"/>
                  </a:cubicBezTo>
                  <a:cubicBezTo>
                    <a:pt x="394194" y="672461"/>
                    <a:pt x="401602" y="665644"/>
                    <a:pt x="401602" y="656469"/>
                  </a:cubicBezTo>
                  <a:cubicBezTo>
                    <a:pt x="401602" y="647817"/>
                    <a:pt x="394194" y="640476"/>
                    <a:pt x="385464" y="640476"/>
                  </a:cubicBezTo>
                  <a:cubicBezTo>
                    <a:pt x="376733" y="640476"/>
                    <a:pt x="369326" y="647817"/>
                    <a:pt x="369326" y="656469"/>
                  </a:cubicBezTo>
                  <a:moveTo>
                    <a:pt x="323160" y="610589"/>
                  </a:moveTo>
                  <a:cubicBezTo>
                    <a:pt x="323160" y="619241"/>
                    <a:pt x="330568" y="626581"/>
                    <a:pt x="339298" y="626581"/>
                  </a:cubicBezTo>
                  <a:cubicBezTo>
                    <a:pt x="348029" y="626581"/>
                    <a:pt x="355436" y="619765"/>
                    <a:pt x="355436" y="610589"/>
                  </a:cubicBezTo>
                  <a:cubicBezTo>
                    <a:pt x="355436" y="601413"/>
                    <a:pt x="348029" y="594597"/>
                    <a:pt x="339298" y="594597"/>
                  </a:cubicBezTo>
                  <a:cubicBezTo>
                    <a:pt x="330568" y="594597"/>
                    <a:pt x="323160" y="601938"/>
                    <a:pt x="323160" y="610589"/>
                  </a:cubicBezTo>
                  <a:moveTo>
                    <a:pt x="323160" y="564841"/>
                  </a:moveTo>
                  <a:cubicBezTo>
                    <a:pt x="323160" y="573492"/>
                    <a:pt x="330568" y="580833"/>
                    <a:pt x="339298" y="580833"/>
                  </a:cubicBezTo>
                  <a:cubicBezTo>
                    <a:pt x="348029" y="580833"/>
                    <a:pt x="355436" y="574017"/>
                    <a:pt x="355436" y="564841"/>
                  </a:cubicBezTo>
                  <a:cubicBezTo>
                    <a:pt x="355436" y="556189"/>
                    <a:pt x="348029" y="548849"/>
                    <a:pt x="339298" y="548849"/>
                  </a:cubicBezTo>
                  <a:cubicBezTo>
                    <a:pt x="330568" y="548849"/>
                    <a:pt x="323160" y="556189"/>
                    <a:pt x="323160" y="564841"/>
                  </a:cubicBezTo>
                  <a:moveTo>
                    <a:pt x="323160" y="519093"/>
                  </a:moveTo>
                  <a:cubicBezTo>
                    <a:pt x="323160" y="527744"/>
                    <a:pt x="330568" y="535085"/>
                    <a:pt x="339298" y="535085"/>
                  </a:cubicBezTo>
                  <a:cubicBezTo>
                    <a:pt x="348029" y="535085"/>
                    <a:pt x="355436" y="528268"/>
                    <a:pt x="355436" y="519093"/>
                  </a:cubicBezTo>
                  <a:cubicBezTo>
                    <a:pt x="355436" y="509917"/>
                    <a:pt x="348029" y="503100"/>
                    <a:pt x="339298" y="503100"/>
                  </a:cubicBezTo>
                  <a:cubicBezTo>
                    <a:pt x="330568" y="503100"/>
                    <a:pt x="323160" y="510441"/>
                    <a:pt x="323160" y="519093"/>
                  </a:cubicBezTo>
                  <a:moveTo>
                    <a:pt x="323160" y="473344"/>
                  </a:moveTo>
                  <a:cubicBezTo>
                    <a:pt x="323160" y="481996"/>
                    <a:pt x="330568" y="489337"/>
                    <a:pt x="339298" y="489337"/>
                  </a:cubicBezTo>
                  <a:cubicBezTo>
                    <a:pt x="348029" y="489337"/>
                    <a:pt x="355436" y="482520"/>
                    <a:pt x="355436" y="473344"/>
                  </a:cubicBezTo>
                  <a:cubicBezTo>
                    <a:pt x="355436" y="464168"/>
                    <a:pt x="348029" y="457352"/>
                    <a:pt x="339298" y="457352"/>
                  </a:cubicBezTo>
                  <a:cubicBezTo>
                    <a:pt x="330568" y="457352"/>
                    <a:pt x="323160" y="464693"/>
                    <a:pt x="323160" y="473344"/>
                  </a:cubicBezTo>
                  <a:moveTo>
                    <a:pt x="323160" y="427596"/>
                  </a:moveTo>
                  <a:cubicBezTo>
                    <a:pt x="323160" y="436247"/>
                    <a:pt x="330568" y="443588"/>
                    <a:pt x="339298" y="443588"/>
                  </a:cubicBezTo>
                  <a:cubicBezTo>
                    <a:pt x="348029" y="443588"/>
                    <a:pt x="355436" y="436772"/>
                    <a:pt x="355436" y="427596"/>
                  </a:cubicBezTo>
                  <a:cubicBezTo>
                    <a:pt x="355436" y="418944"/>
                    <a:pt x="348029" y="411604"/>
                    <a:pt x="339298" y="411604"/>
                  </a:cubicBezTo>
                  <a:cubicBezTo>
                    <a:pt x="330568" y="411604"/>
                    <a:pt x="323160" y="418944"/>
                    <a:pt x="323160" y="427596"/>
                  </a:cubicBezTo>
                  <a:moveTo>
                    <a:pt x="323160" y="381848"/>
                  </a:moveTo>
                  <a:cubicBezTo>
                    <a:pt x="323160" y="390499"/>
                    <a:pt x="330568" y="397840"/>
                    <a:pt x="339298" y="397840"/>
                  </a:cubicBezTo>
                  <a:cubicBezTo>
                    <a:pt x="348029" y="397840"/>
                    <a:pt x="355436" y="391024"/>
                    <a:pt x="355436" y="381848"/>
                  </a:cubicBezTo>
                  <a:cubicBezTo>
                    <a:pt x="355436" y="372672"/>
                    <a:pt x="348029" y="365855"/>
                    <a:pt x="339298" y="365855"/>
                  </a:cubicBezTo>
                  <a:cubicBezTo>
                    <a:pt x="330568" y="365855"/>
                    <a:pt x="323160" y="373196"/>
                    <a:pt x="323160" y="381848"/>
                  </a:cubicBezTo>
                  <a:moveTo>
                    <a:pt x="323160" y="336099"/>
                  </a:moveTo>
                  <a:cubicBezTo>
                    <a:pt x="323160" y="344751"/>
                    <a:pt x="330568" y="352092"/>
                    <a:pt x="339298" y="352092"/>
                  </a:cubicBezTo>
                  <a:cubicBezTo>
                    <a:pt x="348029" y="352092"/>
                    <a:pt x="355436" y="345275"/>
                    <a:pt x="355436" y="336099"/>
                  </a:cubicBezTo>
                  <a:cubicBezTo>
                    <a:pt x="355436" y="327448"/>
                    <a:pt x="348029" y="320107"/>
                    <a:pt x="339298" y="320107"/>
                  </a:cubicBezTo>
                  <a:cubicBezTo>
                    <a:pt x="330568" y="320107"/>
                    <a:pt x="323160" y="327448"/>
                    <a:pt x="323160" y="336099"/>
                  </a:cubicBezTo>
                  <a:moveTo>
                    <a:pt x="323160" y="290351"/>
                  </a:moveTo>
                  <a:cubicBezTo>
                    <a:pt x="323160" y="299003"/>
                    <a:pt x="330568" y="306343"/>
                    <a:pt x="339298" y="306343"/>
                  </a:cubicBezTo>
                  <a:cubicBezTo>
                    <a:pt x="348029" y="306343"/>
                    <a:pt x="355436" y="299527"/>
                    <a:pt x="355436" y="290351"/>
                  </a:cubicBezTo>
                  <a:cubicBezTo>
                    <a:pt x="355436" y="281699"/>
                    <a:pt x="348029" y="274359"/>
                    <a:pt x="339298" y="274359"/>
                  </a:cubicBezTo>
                  <a:cubicBezTo>
                    <a:pt x="330568" y="274359"/>
                    <a:pt x="323160" y="281699"/>
                    <a:pt x="323160" y="290351"/>
                  </a:cubicBezTo>
                  <a:moveTo>
                    <a:pt x="323160" y="244734"/>
                  </a:moveTo>
                  <a:cubicBezTo>
                    <a:pt x="323160" y="253385"/>
                    <a:pt x="330568" y="260726"/>
                    <a:pt x="339298" y="260726"/>
                  </a:cubicBezTo>
                  <a:cubicBezTo>
                    <a:pt x="348029" y="260726"/>
                    <a:pt x="355436" y="253910"/>
                    <a:pt x="355436" y="244734"/>
                  </a:cubicBezTo>
                  <a:cubicBezTo>
                    <a:pt x="355436" y="236082"/>
                    <a:pt x="348029" y="228742"/>
                    <a:pt x="339298" y="228742"/>
                  </a:cubicBezTo>
                  <a:cubicBezTo>
                    <a:pt x="330568" y="228742"/>
                    <a:pt x="323160" y="236082"/>
                    <a:pt x="323160" y="244734"/>
                  </a:cubicBezTo>
                  <a:moveTo>
                    <a:pt x="323160" y="198985"/>
                  </a:moveTo>
                  <a:cubicBezTo>
                    <a:pt x="323160" y="207637"/>
                    <a:pt x="330568" y="214978"/>
                    <a:pt x="339298" y="214978"/>
                  </a:cubicBezTo>
                  <a:cubicBezTo>
                    <a:pt x="348029" y="214978"/>
                    <a:pt x="355436" y="208161"/>
                    <a:pt x="355436" y="198985"/>
                  </a:cubicBezTo>
                  <a:cubicBezTo>
                    <a:pt x="355436" y="189810"/>
                    <a:pt x="348029" y="182993"/>
                    <a:pt x="339298" y="182993"/>
                  </a:cubicBezTo>
                  <a:cubicBezTo>
                    <a:pt x="330568" y="182993"/>
                    <a:pt x="323160" y="190334"/>
                    <a:pt x="323160" y="198985"/>
                  </a:cubicBezTo>
                  <a:moveTo>
                    <a:pt x="323160" y="153237"/>
                  </a:moveTo>
                  <a:cubicBezTo>
                    <a:pt x="323160" y="161889"/>
                    <a:pt x="330568" y="169229"/>
                    <a:pt x="339298" y="169229"/>
                  </a:cubicBezTo>
                  <a:cubicBezTo>
                    <a:pt x="348029" y="169229"/>
                    <a:pt x="355436" y="162413"/>
                    <a:pt x="355436" y="153237"/>
                  </a:cubicBezTo>
                  <a:cubicBezTo>
                    <a:pt x="355436" y="144061"/>
                    <a:pt x="348029" y="137245"/>
                    <a:pt x="339298" y="137245"/>
                  </a:cubicBezTo>
                  <a:cubicBezTo>
                    <a:pt x="330568" y="137245"/>
                    <a:pt x="323160" y="144586"/>
                    <a:pt x="323160" y="153237"/>
                  </a:cubicBezTo>
                  <a:moveTo>
                    <a:pt x="323160" y="107489"/>
                  </a:moveTo>
                  <a:cubicBezTo>
                    <a:pt x="323160" y="116140"/>
                    <a:pt x="330568" y="123481"/>
                    <a:pt x="339298" y="123481"/>
                  </a:cubicBezTo>
                  <a:cubicBezTo>
                    <a:pt x="348029" y="123481"/>
                    <a:pt x="355436" y="116665"/>
                    <a:pt x="355436" y="107489"/>
                  </a:cubicBezTo>
                  <a:cubicBezTo>
                    <a:pt x="355436" y="98837"/>
                    <a:pt x="348029" y="91497"/>
                    <a:pt x="339298" y="91497"/>
                  </a:cubicBezTo>
                  <a:cubicBezTo>
                    <a:pt x="330568" y="91497"/>
                    <a:pt x="323160" y="98837"/>
                    <a:pt x="323160" y="107489"/>
                  </a:cubicBezTo>
                  <a:moveTo>
                    <a:pt x="323160" y="61741"/>
                  </a:moveTo>
                  <a:cubicBezTo>
                    <a:pt x="323160" y="70392"/>
                    <a:pt x="330568" y="77733"/>
                    <a:pt x="339298" y="77733"/>
                  </a:cubicBezTo>
                  <a:cubicBezTo>
                    <a:pt x="348029" y="77733"/>
                    <a:pt x="355436" y="70916"/>
                    <a:pt x="355436" y="61741"/>
                  </a:cubicBezTo>
                  <a:cubicBezTo>
                    <a:pt x="355436" y="52565"/>
                    <a:pt x="348029" y="45748"/>
                    <a:pt x="339298" y="45748"/>
                  </a:cubicBezTo>
                  <a:cubicBezTo>
                    <a:pt x="330568" y="45748"/>
                    <a:pt x="323160" y="53089"/>
                    <a:pt x="323160" y="61741"/>
                  </a:cubicBezTo>
                  <a:moveTo>
                    <a:pt x="323160" y="15992"/>
                  </a:moveTo>
                  <a:cubicBezTo>
                    <a:pt x="323160" y="24644"/>
                    <a:pt x="330568" y="31984"/>
                    <a:pt x="339298" y="31984"/>
                  </a:cubicBezTo>
                  <a:cubicBezTo>
                    <a:pt x="348029" y="31984"/>
                    <a:pt x="355436" y="25168"/>
                    <a:pt x="355436" y="15992"/>
                  </a:cubicBezTo>
                  <a:cubicBezTo>
                    <a:pt x="355436" y="7341"/>
                    <a:pt x="348029" y="0"/>
                    <a:pt x="339298" y="0"/>
                  </a:cubicBezTo>
                  <a:cubicBezTo>
                    <a:pt x="330568" y="0"/>
                    <a:pt x="323160" y="7341"/>
                    <a:pt x="323160" y="15992"/>
                  </a:cubicBezTo>
                  <a:moveTo>
                    <a:pt x="323160" y="839331"/>
                  </a:moveTo>
                  <a:cubicBezTo>
                    <a:pt x="323160" y="847982"/>
                    <a:pt x="330568" y="855323"/>
                    <a:pt x="339298" y="855323"/>
                  </a:cubicBezTo>
                  <a:cubicBezTo>
                    <a:pt x="348029" y="855323"/>
                    <a:pt x="355436" y="848507"/>
                    <a:pt x="355436" y="839331"/>
                  </a:cubicBezTo>
                  <a:cubicBezTo>
                    <a:pt x="355436" y="830155"/>
                    <a:pt x="348029" y="823339"/>
                    <a:pt x="339298" y="823339"/>
                  </a:cubicBezTo>
                  <a:cubicBezTo>
                    <a:pt x="330568" y="823339"/>
                    <a:pt x="323160" y="830679"/>
                    <a:pt x="323160" y="839331"/>
                  </a:cubicBezTo>
                  <a:moveTo>
                    <a:pt x="323160" y="793582"/>
                  </a:moveTo>
                  <a:cubicBezTo>
                    <a:pt x="323160" y="802234"/>
                    <a:pt x="330568" y="809575"/>
                    <a:pt x="339298" y="809575"/>
                  </a:cubicBezTo>
                  <a:cubicBezTo>
                    <a:pt x="348029" y="809575"/>
                    <a:pt x="355436" y="802758"/>
                    <a:pt x="355436" y="793582"/>
                  </a:cubicBezTo>
                  <a:cubicBezTo>
                    <a:pt x="355436" y="784931"/>
                    <a:pt x="348029" y="777590"/>
                    <a:pt x="339298" y="777590"/>
                  </a:cubicBezTo>
                  <a:cubicBezTo>
                    <a:pt x="330568" y="777590"/>
                    <a:pt x="323160" y="784931"/>
                    <a:pt x="323160" y="793582"/>
                  </a:cubicBezTo>
                  <a:moveTo>
                    <a:pt x="323160" y="747834"/>
                  </a:moveTo>
                  <a:cubicBezTo>
                    <a:pt x="323160" y="756486"/>
                    <a:pt x="330568" y="763826"/>
                    <a:pt x="339298" y="763826"/>
                  </a:cubicBezTo>
                  <a:cubicBezTo>
                    <a:pt x="348029" y="763826"/>
                    <a:pt x="355436" y="757010"/>
                    <a:pt x="355436" y="747834"/>
                  </a:cubicBezTo>
                  <a:cubicBezTo>
                    <a:pt x="355436" y="739183"/>
                    <a:pt x="348029" y="731842"/>
                    <a:pt x="339298" y="731842"/>
                  </a:cubicBezTo>
                  <a:cubicBezTo>
                    <a:pt x="330568" y="731842"/>
                    <a:pt x="323160" y="739183"/>
                    <a:pt x="323160" y="747834"/>
                  </a:cubicBezTo>
                  <a:moveTo>
                    <a:pt x="323160" y="702217"/>
                  </a:moveTo>
                  <a:cubicBezTo>
                    <a:pt x="323160" y="710868"/>
                    <a:pt x="330568" y="718209"/>
                    <a:pt x="339298" y="718209"/>
                  </a:cubicBezTo>
                  <a:cubicBezTo>
                    <a:pt x="348029" y="718209"/>
                    <a:pt x="355436" y="711393"/>
                    <a:pt x="355436" y="702217"/>
                  </a:cubicBezTo>
                  <a:cubicBezTo>
                    <a:pt x="355436" y="693041"/>
                    <a:pt x="348029" y="686225"/>
                    <a:pt x="339298" y="686225"/>
                  </a:cubicBezTo>
                  <a:cubicBezTo>
                    <a:pt x="330568" y="686225"/>
                    <a:pt x="323160" y="693565"/>
                    <a:pt x="323160" y="702217"/>
                  </a:cubicBezTo>
                  <a:moveTo>
                    <a:pt x="323160" y="656469"/>
                  </a:moveTo>
                  <a:cubicBezTo>
                    <a:pt x="323160" y="665120"/>
                    <a:pt x="330568" y="672461"/>
                    <a:pt x="339298" y="672461"/>
                  </a:cubicBezTo>
                  <a:cubicBezTo>
                    <a:pt x="348029" y="672461"/>
                    <a:pt x="355436" y="665644"/>
                    <a:pt x="355436" y="656469"/>
                  </a:cubicBezTo>
                  <a:cubicBezTo>
                    <a:pt x="355436" y="647817"/>
                    <a:pt x="348029" y="640476"/>
                    <a:pt x="339298" y="640476"/>
                  </a:cubicBezTo>
                  <a:cubicBezTo>
                    <a:pt x="330568" y="640476"/>
                    <a:pt x="323160" y="647817"/>
                    <a:pt x="323160" y="656469"/>
                  </a:cubicBezTo>
                  <a:moveTo>
                    <a:pt x="276994" y="610589"/>
                  </a:moveTo>
                  <a:cubicBezTo>
                    <a:pt x="276994" y="619241"/>
                    <a:pt x="284402" y="626581"/>
                    <a:pt x="293132" y="626581"/>
                  </a:cubicBezTo>
                  <a:cubicBezTo>
                    <a:pt x="301863" y="626581"/>
                    <a:pt x="309271" y="619765"/>
                    <a:pt x="309271" y="610589"/>
                  </a:cubicBezTo>
                  <a:cubicBezTo>
                    <a:pt x="309271" y="601413"/>
                    <a:pt x="301863" y="594597"/>
                    <a:pt x="293132" y="594597"/>
                  </a:cubicBezTo>
                  <a:cubicBezTo>
                    <a:pt x="284402" y="594597"/>
                    <a:pt x="276994" y="601938"/>
                    <a:pt x="276994" y="610589"/>
                  </a:cubicBezTo>
                  <a:moveTo>
                    <a:pt x="276994" y="564841"/>
                  </a:moveTo>
                  <a:cubicBezTo>
                    <a:pt x="276994" y="573492"/>
                    <a:pt x="284402" y="580833"/>
                    <a:pt x="293132" y="580833"/>
                  </a:cubicBezTo>
                  <a:cubicBezTo>
                    <a:pt x="301863" y="580833"/>
                    <a:pt x="309271" y="574017"/>
                    <a:pt x="309271" y="564841"/>
                  </a:cubicBezTo>
                  <a:cubicBezTo>
                    <a:pt x="309271" y="556189"/>
                    <a:pt x="301863" y="548849"/>
                    <a:pt x="293132" y="548849"/>
                  </a:cubicBezTo>
                  <a:cubicBezTo>
                    <a:pt x="284402" y="548849"/>
                    <a:pt x="276994" y="556189"/>
                    <a:pt x="276994" y="564841"/>
                  </a:cubicBezTo>
                  <a:moveTo>
                    <a:pt x="276994" y="519093"/>
                  </a:moveTo>
                  <a:cubicBezTo>
                    <a:pt x="276994" y="527744"/>
                    <a:pt x="284402" y="535085"/>
                    <a:pt x="293132" y="535085"/>
                  </a:cubicBezTo>
                  <a:cubicBezTo>
                    <a:pt x="301863" y="535085"/>
                    <a:pt x="309271" y="528268"/>
                    <a:pt x="309271" y="519093"/>
                  </a:cubicBezTo>
                  <a:cubicBezTo>
                    <a:pt x="309271" y="509917"/>
                    <a:pt x="301863" y="503100"/>
                    <a:pt x="293132" y="503100"/>
                  </a:cubicBezTo>
                  <a:cubicBezTo>
                    <a:pt x="284402" y="503100"/>
                    <a:pt x="276994" y="510441"/>
                    <a:pt x="276994" y="519093"/>
                  </a:cubicBezTo>
                  <a:moveTo>
                    <a:pt x="276994" y="473344"/>
                  </a:moveTo>
                  <a:cubicBezTo>
                    <a:pt x="276994" y="481996"/>
                    <a:pt x="284402" y="489337"/>
                    <a:pt x="293132" y="489337"/>
                  </a:cubicBezTo>
                  <a:cubicBezTo>
                    <a:pt x="301863" y="489337"/>
                    <a:pt x="309271" y="482520"/>
                    <a:pt x="309271" y="473344"/>
                  </a:cubicBezTo>
                  <a:cubicBezTo>
                    <a:pt x="309271" y="464168"/>
                    <a:pt x="301863" y="457352"/>
                    <a:pt x="293132" y="457352"/>
                  </a:cubicBezTo>
                  <a:cubicBezTo>
                    <a:pt x="284402" y="457352"/>
                    <a:pt x="276994" y="464693"/>
                    <a:pt x="276994" y="473344"/>
                  </a:cubicBezTo>
                  <a:moveTo>
                    <a:pt x="276994" y="427596"/>
                  </a:moveTo>
                  <a:cubicBezTo>
                    <a:pt x="276994" y="436247"/>
                    <a:pt x="284402" y="443588"/>
                    <a:pt x="293132" y="443588"/>
                  </a:cubicBezTo>
                  <a:cubicBezTo>
                    <a:pt x="301863" y="443588"/>
                    <a:pt x="309271" y="436772"/>
                    <a:pt x="309271" y="427596"/>
                  </a:cubicBezTo>
                  <a:cubicBezTo>
                    <a:pt x="309271" y="418944"/>
                    <a:pt x="301863" y="411604"/>
                    <a:pt x="293132" y="411604"/>
                  </a:cubicBezTo>
                  <a:cubicBezTo>
                    <a:pt x="284402" y="411604"/>
                    <a:pt x="276994" y="418944"/>
                    <a:pt x="276994" y="427596"/>
                  </a:cubicBezTo>
                  <a:moveTo>
                    <a:pt x="276994" y="381848"/>
                  </a:moveTo>
                  <a:cubicBezTo>
                    <a:pt x="276994" y="390499"/>
                    <a:pt x="284402" y="397840"/>
                    <a:pt x="293132" y="397840"/>
                  </a:cubicBezTo>
                  <a:cubicBezTo>
                    <a:pt x="301863" y="397840"/>
                    <a:pt x="309271" y="391024"/>
                    <a:pt x="309271" y="381848"/>
                  </a:cubicBezTo>
                  <a:cubicBezTo>
                    <a:pt x="309271" y="372672"/>
                    <a:pt x="301863" y="365855"/>
                    <a:pt x="293132" y="365855"/>
                  </a:cubicBezTo>
                  <a:cubicBezTo>
                    <a:pt x="284402" y="365855"/>
                    <a:pt x="276994" y="373196"/>
                    <a:pt x="276994" y="381848"/>
                  </a:cubicBezTo>
                  <a:moveTo>
                    <a:pt x="276994" y="336099"/>
                  </a:moveTo>
                  <a:cubicBezTo>
                    <a:pt x="276994" y="344751"/>
                    <a:pt x="284402" y="352092"/>
                    <a:pt x="293132" y="352092"/>
                  </a:cubicBezTo>
                  <a:cubicBezTo>
                    <a:pt x="301863" y="352092"/>
                    <a:pt x="309271" y="345275"/>
                    <a:pt x="309271" y="336099"/>
                  </a:cubicBezTo>
                  <a:cubicBezTo>
                    <a:pt x="309271" y="327448"/>
                    <a:pt x="301863" y="320107"/>
                    <a:pt x="293132" y="320107"/>
                  </a:cubicBezTo>
                  <a:cubicBezTo>
                    <a:pt x="284402" y="320107"/>
                    <a:pt x="276994" y="327448"/>
                    <a:pt x="276994" y="336099"/>
                  </a:cubicBezTo>
                  <a:moveTo>
                    <a:pt x="276994" y="290351"/>
                  </a:moveTo>
                  <a:cubicBezTo>
                    <a:pt x="276994" y="299003"/>
                    <a:pt x="284402" y="306343"/>
                    <a:pt x="293132" y="306343"/>
                  </a:cubicBezTo>
                  <a:cubicBezTo>
                    <a:pt x="301863" y="306343"/>
                    <a:pt x="309271" y="299527"/>
                    <a:pt x="309271" y="290351"/>
                  </a:cubicBezTo>
                  <a:cubicBezTo>
                    <a:pt x="309271" y="281699"/>
                    <a:pt x="301863" y="274359"/>
                    <a:pt x="293132" y="274359"/>
                  </a:cubicBezTo>
                  <a:cubicBezTo>
                    <a:pt x="284402" y="274359"/>
                    <a:pt x="276994" y="281699"/>
                    <a:pt x="276994" y="290351"/>
                  </a:cubicBezTo>
                  <a:moveTo>
                    <a:pt x="276994" y="244734"/>
                  </a:moveTo>
                  <a:cubicBezTo>
                    <a:pt x="276994" y="253385"/>
                    <a:pt x="284402" y="260726"/>
                    <a:pt x="293132" y="260726"/>
                  </a:cubicBezTo>
                  <a:cubicBezTo>
                    <a:pt x="301863" y="260726"/>
                    <a:pt x="309271" y="253910"/>
                    <a:pt x="309271" y="244734"/>
                  </a:cubicBezTo>
                  <a:cubicBezTo>
                    <a:pt x="309271" y="236082"/>
                    <a:pt x="301863" y="228742"/>
                    <a:pt x="293132" y="228742"/>
                  </a:cubicBezTo>
                  <a:cubicBezTo>
                    <a:pt x="284402" y="228742"/>
                    <a:pt x="276994" y="236082"/>
                    <a:pt x="276994" y="244734"/>
                  </a:cubicBezTo>
                  <a:moveTo>
                    <a:pt x="276994" y="198985"/>
                  </a:moveTo>
                  <a:cubicBezTo>
                    <a:pt x="276994" y="207637"/>
                    <a:pt x="284402" y="214978"/>
                    <a:pt x="293132" y="214978"/>
                  </a:cubicBezTo>
                  <a:cubicBezTo>
                    <a:pt x="301863" y="214978"/>
                    <a:pt x="309271" y="208161"/>
                    <a:pt x="309271" y="198985"/>
                  </a:cubicBezTo>
                  <a:cubicBezTo>
                    <a:pt x="309271" y="189810"/>
                    <a:pt x="301863" y="182993"/>
                    <a:pt x="293132" y="182993"/>
                  </a:cubicBezTo>
                  <a:cubicBezTo>
                    <a:pt x="284402" y="182993"/>
                    <a:pt x="276994" y="190334"/>
                    <a:pt x="276994" y="198985"/>
                  </a:cubicBezTo>
                  <a:moveTo>
                    <a:pt x="276994" y="153237"/>
                  </a:moveTo>
                  <a:cubicBezTo>
                    <a:pt x="276994" y="161889"/>
                    <a:pt x="284402" y="169229"/>
                    <a:pt x="293132" y="169229"/>
                  </a:cubicBezTo>
                  <a:cubicBezTo>
                    <a:pt x="301863" y="169229"/>
                    <a:pt x="309271" y="162413"/>
                    <a:pt x="309271" y="153237"/>
                  </a:cubicBezTo>
                  <a:cubicBezTo>
                    <a:pt x="309271" y="144061"/>
                    <a:pt x="301863" y="137245"/>
                    <a:pt x="293132" y="137245"/>
                  </a:cubicBezTo>
                  <a:cubicBezTo>
                    <a:pt x="284402" y="137245"/>
                    <a:pt x="276994" y="144586"/>
                    <a:pt x="276994" y="153237"/>
                  </a:cubicBezTo>
                  <a:moveTo>
                    <a:pt x="276994" y="107489"/>
                  </a:moveTo>
                  <a:cubicBezTo>
                    <a:pt x="276994" y="116140"/>
                    <a:pt x="284402" y="123481"/>
                    <a:pt x="293132" y="123481"/>
                  </a:cubicBezTo>
                  <a:cubicBezTo>
                    <a:pt x="301863" y="123481"/>
                    <a:pt x="309271" y="116665"/>
                    <a:pt x="309271" y="107489"/>
                  </a:cubicBezTo>
                  <a:cubicBezTo>
                    <a:pt x="309271" y="98837"/>
                    <a:pt x="301863" y="91497"/>
                    <a:pt x="293132" y="91497"/>
                  </a:cubicBezTo>
                  <a:cubicBezTo>
                    <a:pt x="284402" y="91497"/>
                    <a:pt x="276994" y="98837"/>
                    <a:pt x="276994" y="107489"/>
                  </a:cubicBezTo>
                  <a:moveTo>
                    <a:pt x="276994" y="61741"/>
                  </a:moveTo>
                  <a:cubicBezTo>
                    <a:pt x="276994" y="70392"/>
                    <a:pt x="284402" y="77733"/>
                    <a:pt x="293132" y="77733"/>
                  </a:cubicBezTo>
                  <a:cubicBezTo>
                    <a:pt x="301863" y="77733"/>
                    <a:pt x="309271" y="70916"/>
                    <a:pt x="309271" y="61741"/>
                  </a:cubicBezTo>
                  <a:cubicBezTo>
                    <a:pt x="309271" y="52565"/>
                    <a:pt x="301863" y="45748"/>
                    <a:pt x="293132" y="45748"/>
                  </a:cubicBezTo>
                  <a:cubicBezTo>
                    <a:pt x="284402" y="45748"/>
                    <a:pt x="276994" y="53089"/>
                    <a:pt x="276994" y="61741"/>
                  </a:cubicBezTo>
                  <a:moveTo>
                    <a:pt x="276994" y="15992"/>
                  </a:moveTo>
                  <a:cubicBezTo>
                    <a:pt x="276994" y="24644"/>
                    <a:pt x="284402" y="31984"/>
                    <a:pt x="293132" y="31984"/>
                  </a:cubicBezTo>
                  <a:cubicBezTo>
                    <a:pt x="301863" y="31984"/>
                    <a:pt x="309271" y="25168"/>
                    <a:pt x="309271" y="15992"/>
                  </a:cubicBezTo>
                  <a:cubicBezTo>
                    <a:pt x="309271" y="7341"/>
                    <a:pt x="301863" y="0"/>
                    <a:pt x="293132" y="0"/>
                  </a:cubicBezTo>
                  <a:cubicBezTo>
                    <a:pt x="284402" y="0"/>
                    <a:pt x="276994" y="7341"/>
                    <a:pt x="276994" y="15992"/>
                  </a:cubicBezTo>
                  <a:moveTo>
                    <a:pt x="276994" y="839331"/>
                  </a:moveTo>
                  <a:cubicBezTo>
                    <a:pt x="276994" y="847982"/>
                    <a:pt x="284402" y="855323"/>
                    <a:pt x="293132" y="855323"/>
                  </a:cubicBezTo>
                  <a:cubicBezTo>
                    <a:pt x="301863" y="855323"/>
                    <a:pt x="309271" y="848507"/>
                    <a:pt x="309271" y="839331"/>
                  </a:cubicBezTo>
                  <a:cubicBezTo>
                    <a:pt x="309271" y="830155"/>
                    <a:pt x="301863" y="823339"/>
                    <a:pt x="293132" y="823339"/>
                  </a:cubicBezTo>
                  <a:cubicBezTo>
                    <a:pt x="284402" y="823339"/>
                    <a:pt x="276994" y="830679"/>
                    <a:pt x="276994" y="839331"/>
                  </a:cubicBezTo>
                  <a:moveTo>
                    <a:pt x="276994" y="793582"/>
                  </a:moveTo>
                  <a:cubicBezTo>
                    <a:pt x="276994" y="802234"/>
                    <a:pt x="284402" y="809575"/>
                    <a:pt x="293132" y="809575"/>
                  </a:cubicBezTo>
                  <a:cubicBezTo>
                    <a:pt x="301863" y="809575"/>
                    <a:pt x="309271" y="802758"/>
                    <a:pt x="309271" y="793582"/>
                  </a:cubicBezTo>
                  <a:cubicBezTo>
                    <a:pt x="309271" y="784931"/>
                    <a:pt x="301863" y="777590"/>
                    <a:pt x="293132" y="777590"/>
                  </a:cubicBezTo>
                  <a:cubicBezTo>
                    <a:pt x="284402" y="777590"/>
                    <a:pt x="276994" y="784931"/>
                    <a:pt x="276994" y="793582"/>
                  </a:cubicBezTo>
                  <a:moveTo>
                    <a:pt x="276994" y="747834"/>
                  </a:moveTo>
                  <a:cubicBezTo>
                    <a:pt x="276994" y="756486"/>
                    <a:pt x="284402" y="763826"/>
                    <a:pt x="293132" y="763826"/>
                  </a:cubicBezTo>
                  <a:cubicBezTo>
                    <a:pt x="301863" y="763826"/>
                    <a:pt x="309271" y="757010"/>
                    <a:pt x="309271" y="747834"/>
                  </a:cubicBezTo>
                  <a:cubicBezTo>
                    <a:pt x="309271" y="739183"/>
                    <a:pt x="301863" y="731842"/>
                    <a:pt x="293132" y="731842"/>
                  </a:cubicBezTo>
                  <a:cubicBezTo>
                    <a:pt x="284402" y="731842"/>
                    <a:pt x="276994" y="739183"/>
                    <a:pt x="276994" y="747834"/>
                  </a:cubicBezTo>
                  <a:moveTo>
                    <a:pt x="276994" y="702217"/>
                  </a:moveTo>
                  <a:cubicBezTo>
                    <a:pt x="276994" y="710868"/>
                    <a:pt x="284402" y="718209"/>
                    <a:pt x="293132" y="718209"/>
                  </a:cubicBezTo>
                  <a:cubicBezTo>
                    <a:pt x="301863" y="718209"/>
                    <a:pt x="309271" y="711393"/>
                    <a:pt x="309271" y="702217"/>
                  </a:cubicBezTo>
                  <a:cubicBezTo>
                    <a:pt x="309271" y="693041"/>
                    <a:pt x="301863" y="686225"/>
                    <a:pt x="293132" y="686225"/>
                  </a:cubicBezTo>
                  <a:cubicBezTo>
                    <a:pt x="284402" y="686225"/>
                    <a:pt x="276994" y="693565"/>
                    <a:pt x="276994" y="702217"/>
                  </a:cubicBezTo>
                  <a:moveTo>
                    <a:pt x="276994" y="656469"/>
                  </a:moveTo>
                  <a:cubicBezTo>
                    <a:pt x="276994" y="665120"/>
                    <a:pt x="284402" y="672461"/>
                    <a:pt x="293132" y="672461"/>
                  </a:cubicBezTo>
                  <a:cubicBezTo>
                    <a:pt x="301863" y="672461"/>
                    <a:pt x="309271" y="665644"/>
                    <a:pt x="309271" y="656469"/>
                  </a:cubicBezTo>
                  <a:cubicBezTo>
                    <a:pt x="309271" y="647817"/>
                    <a:pt x="301863" y="640476"/>
                    <a:pt x="293132" y="640476"/>
                  </a:cubicBezTo>
                  <a:cubicBezTo>
                    <a:pt x="284402" y="640476"/>
                    <a:pt x="276994" y="647817"/>
                    <a:pt x="276994" y="656469"/>
                  </a:cubicBezTo>
                  <a:moveTo>
                    <a:pt x="230829" y="610589"/>
                  </a:moveTo>
                  <a:cubicBezTo>
                    <a:pt x="230829" y="619241"/>
                    <a:pt x="238236" y="626581"/>
                    <a:pt x="246967" y="626581"/>
                  </a:cubicBezTo>
                  <a:cubicBezTo>
                    <a:pt x="255697" y="626581"/>
                    <a:pt x="263105" y="619765"/>
                    <a:pt x="263105" y="610589"/>
                  </a:cubicBezTo>
                  <a:cubicBezTo>
                    <a:pt x="263105" y="601413"/>
                    <a:pt x="255697" y="594597"/>
                    <a:pt x="246967" y="594597"/>
                  </a:cubicBezTo>
                  <a:cubicBezTo>
                    <a:pt x="238236" y="594597"/>
                    <a:pt x="230829" y="601938"/>
                    <a:pt x="230829" y="610589"/>
                  </a:cubicBezTo>
                  <a:moveTo>
                    <a:pt x="230829" y="564841"/>
                  </a:moveTo>
                  <a:cubicBezTo>
                    <a:pt x="230829" y="573492"/>
                    <a:pt x="238236" y="580833"/>
                    <a:pt x="246967" y="580833"/>
                  </a:cubicBezTo>
                  <a:cubicBezTo>
                    <a:pt x="255697" y="580833"/>
                    <a:pt x="263105" y="574017"/>
                    <a:pt x="263105" y="564841"/>
                  </a:cubicBezTo>
                  <a:cubicBezTo>
                    <a:pt x="263105" y="556189"/>
                    <a:pt x="255697" y="548849"/>
                    <a:pt x="246967" y="548849"/>
                  </a:cubicBezTo>
                  <a:cubicBezTo>
                    <a:pt x="238236" y="548849"/>
                    <a:pt x="230829" y="556189"/>
                    <a:pt x="230829" y="564841"/>
                  </a:cubicBezTo>
                  <a:moveTo>
                    <a:pt x="230829" y="519093"/>
                  </a:moveTo>
                  <a:cubicBezTo>
                    <a:pt x="230829" y="527744"/>
                    <a:pt x="238236" y="535085"/>
                    <a:pt x="246967" y="535085"/>
                  </a:cubicBezTo>
                  <a:cubicBezTo>
                    <a:pt x="255697" y="535085"/>
                    <a:pt x="263105" y="528268"/>
                    <a:pt x="263105" y="519093"/>
                  </a:cubicBezTo>
                  <a:cubicBezTo>
                    <a:pt x="263105" y="509917"/>
                    <a:pt x="255697" y="503100"/>
                    <a:pt x="246967" y="503100"/>
                  </a:cubicBezTo>
                  <a:cubicBezTo>
                    <a:pt x="238236" y="503100"/>
                    <a:pt x="230829" y="510441"/>
                    <a:pt x="230829" y="519093"/>
                  </a:cubicBezTo>
                  <a:moveTo>
                    <a:pt x="230829" y="473344"/>
                  </a:moveTo>
                  <a:cubicBezTo>
                    <a:pt x="230829" y="481996"/>
                    <a:pt x="238236" y="489337"/>
                    <a:pt x="246967" y="489337"/>
                  </a:cubicBezTo>
                  <a:cubicBezTo>
                    <a:pt x="255697" y="489337"/>
                    <a:pt x="263105" y="482520"/>
                    <a:pt x="263105" y="473344"/>
                  </a:cubicBezTo>
                  <a:cubicBezTo>
                    <a:pt x="263105" y="464168"/>
                    <a:pt x="255697" y="457352"/>
                    <a:pt x="246967" y="457352"/>
                  </a:cubicBezTo>
                  <a:cubicBezTo>
                    <a:pt x="238236" y="457352"/>
                    <a:pt x="230829" y="464693"/>
                    <a:pt x="230829" y="473344"/>
                  </a:cubicBezTo>
                  <a:moveTo>
                    <a:pt x="230829" y="427596"/>
                  </a:moveTo>
                  <a:cubicBezTo>
                    <a:pt x="230829" y="436247"/>
                    <a:pt x="238236" y="443588"/>
                    <a:pt x="246967" y="443588"/>
                  </a:cubicBezTo>
                  <a:cubicBezTo>
                    <a:pt x="255697" y="443588"/>
                    <a:pt x="263105" y="436772"/>
                    <a:pt x="263105" y="427596"/>
                  </a:cubicBezTo>
                  <a:cubicBezTo>
                    <a:pt x="263105" y="418944"/>
                    <a:pt x="255697" y="411604"/>
                    <a:pt x="246967" y="411604"/>
                  </a:cubicBezTo>
                  <a:cubicBezTo>
                    <a:pt x="238236" y="411604"/>
                    <a:pt x="230829" y="418944"/>
                    <a:pt x="230829" y="427596"/>
                  </a:cubicBezTo>
                  <a:moveTo>
                    <a:pt x="230829" y="381848"/>
                  </a:moveTo>
                  <a:cubicBezTo>
                    <a:pt x="230829" y="390499"/>
                    <a:pt x="238236" y="397840"/>
                    <a:pt x="246967" y="397840"/>
                  </a:cubicBezTo>
                  <a:cubicBezTo>
                    <a:pt x="255697" y="397840"/>
                    <a:pt x="263105" y="391024"/>
                    <a:pt x="263105" y="381848"/>
                  </a:cubicBezTo>
                  <a:cubicBezTo>
                    <a:pt x="263105" y="372672"/>
                    <a:pt x="255697" y="365855"/>
                    <a:pt x="246967" y="365855"/>
                  </a:cubicBezTo>
                  <a:cubicBezTo>
                    <a:pt x="238236" y="365855"/>
                    <a:pt x="230829" y="373196"/>
                    <a:pt x="230829" y="381848"/>
                  </a:cubicBezTo>
                  <a:moveTo>
                    <a:pt x="230829" y="336099"/>
                  </a:moveTo>
                  <a:cubicBezTo>
                    <a:pt x="230829" y="344751"/>
                    <a:pt x="238236" y="352092"/>
                    <a:pt x="246967" y="352092"/>
                  </a:cubicBezTo>
                  <a:cubicBezTo>
                    <a:pt x="255697" y="352092"/>
                    <a:pt x="263105" y="345275"/>
                    <a:pt x="263105" y="336099"/>
                  </a:cubicBezTo>
                  <a:cubicBezTo>
                    <a:pt x="263105" y="327448"/>
                    <a:pt x="255697" y="320107"/>
                    <a:pt x="246967" y="320107"/>
                  </a:cubicBezTo>
                  <a:cubicBezTo>
                    <a:pt x="238236" y="320107"/>
                    <a:pt x="230829" y="327448"/>
                    <a:pt x="230829" y="336099"/>
                  </a:cubicBezTo>
                  <a:moveTo>
                    <a:pt x="230829" y="290351"/>
                  </a:moveTo>
                  <a:cubicBezTo>
                    <a:pt x="230829" y="299003"/>
                    <a:pt x="238236" y="306343"/>
                    <a:pt x="246967" y="306343"/>
                  </a:cubicBezTo>
                  <a:cubicBezTo>
                    <a:pt x="255697" y="306343"/>
                    <a:pt x="263105" y="299527"/>
                    <a:pt x="263105" y="290351"/>
                  </a:cubicBezTo>
                  <a:cubicBezTo>
                    <a:pt x="263105" y="281699"/>
                    <a:pt x="255697" y="274359"/>
                    <a:pt x="246967" y="274359"/>
                  </a:cubicBezTo>
                  <a:cubicBezTo>
                    <a:pt x="238236" y="274359"/>
                    <a:pt x="230829" y="281699"/>
                    <a:pt x="230829" y="290351"/>
                  </a:cubicBezTo>
                  <a:moveTo>
                    <a:pt x="230829" y="244734"/>
                  </a:moveTo>
                  <a:cubicBezTo>
                    <a:pt x="230829" y="253385"/>
                    <a:pt x="238236" y="260726"/>
                    <a:pt x="246967" y="260726"/>
                  </a:cubicBezTo>
                  <a:cubicBezTo>
                    <a:pt x="255697" y="260726"/>
                    <a:pt x="263105" y="253910"/>
                    <a:pt x="263105" y="244734"/>
                  </a:cubicBezTo>
                  <a:cubicBezTo>
                    <a:pt x="263105" y="236082"/>
                    <a:pt x="255697" y="228742"/>
                    <a:pt x="246967" y="228742"/>
                  </a:cubicBezTo>
                  <a:cubicBezTo>
                    <a:pt x="238236" y="228742"/>
                    <a:pt x="230829" y="236082"/>
                    <a:pt x="230829" y="244734"/>
                  </a:cubicBezTo>
                  <a:moveTo>
                    <a:pt x="230829" y="198985"/>
                  </a:moveTo>
                  <a:cubicBezTo>
                    <a:pt x="230829" y="207637"/>
                    <a:pt x="238236" y="214978"/>
                    <a:pt x="246967" y="214978"/>
                  </a:cubicBezTo>
                  <a:cubicBezTo>
                    <a:pt x="255697" y="214978"/>
                    <a:pt x="263105" y="208161"/>
                    <a:pt x="263105" y="198985"/>
                  </a:cubicBezTo>
                  <a:cubicBezTo>
                    <a:pt x="263105" y="189810"/>
                    <a:pt x="255697" y="182993"/>
                    <a:pt x="246967" y="182993"/>
                  </a:cubicBezTo>
                  <a:cubicBezTo>
                    <a:pt x="238236" y="182993"/>
                    <a:pt x="230829" y="190334"/>
                    <a:pt x="230829" y="198985"/>
                  </a:cubicBezTo>
                  <a:moveTo>
                    <a:pt x="230829" y="153237"/>
                  </a:moveTo>
                  <a:cubicBezTo>
                    <a:pt x="230829" y="161889"/>
                    <a:pt x="238236" y="169229"/>
                    <a:pt x="246967" y="169229"/>
                  </a:cubicBezTo>
                  <a:cubicBezTo>
                    <a:pt x="255697" y="169229"/>
                    <a:pt x="263105" y="162413"/>
                    <a:pt x="263105" y="153237"/>
                  </a:cubicBezTo>
                  <a:cubicBezTo>
                    <a:pt x="263105" y="144061"/>
                    <a:pt x="255697" y="137245"/>
                    <a:pt x="246967" y="137245"/>
                  </a:cubicBezTo>
                  <a:cubicBezTo>
                    <a:pt x="238236" y="137245"/>
                    <a:pt x="230829" y="144586"/>
                    <a:pt x="230829" y="153237"/>
                  </a:cubicBezTo>
                  <a:moveTo>
                    <a:pt x="230829" y="107489"/>
                  </a:moveTo>
                  <a:cubicBezTo>
                    <a:pt x="230829" y="116140"/>
                    <a:pt x="238236" y="123481"/>
                    <a:pt x="246967" y="123481"/>
                  </a:cubicBezTo>
                  <a:cubicBezTo>
                    <a:pt x="255697" y="123481"/>
                    <a:pt x="263105" y="116665"/>
                    <a:pt x="263105" y="107489"/>
                  </a:cubicBezTo>
                  <a:cubicBezTo>
                    <a:pt x="263105" y="98837"/>
                    <a:pt x="255697" y="91497"/>
                    <a:pt x="246967" y="91497"/>
                  </a:cubicBezTo>
                  <a:cubicBezTo>
                    <a:pt x="238236" y="91497"/>
                    <a:pt x="230829" y="98837"/>
                    <a:pt x="230829" y="107489"/>
                  </a:cubicBezTo>
                  <a:moveTo>
                    <a:pt x="230829" y="61741"/>
                  </a:moveTo>
                  <a:cubicBezTo>
                    <a:pt x="230829" y="70392"/>
                    <a:pt x="238236" y="77733"/>
                    <a:pt x="246967" y="77733"/>
                  </a:cubicBezTo>
                  <a:cubicBezTo>
                    <a:pt x="255697" y="77733"/>
                    <a:pt x="263105" y="70916"/>
                    <a:pt x="263105" y="61741"/>
                  </a:cubicBezTo>
                  <a:cubicBezTo>
                    <a:pt x="263105" y="52565"/>
                    <a:pt x="255697" y="45748"/>
                    <a:pt x="246967" y="45748"/>
                  </a:cubicBezTo>
                  <a:cubicBezTo>
                    <a:pt x="238236" y="45748"/>
                    <a:pt x="230829" y="53089"/>
                    <a:pt x="230829" y="61741"/>
                  </a:cubicBezTo>
                  <a:moveTo>
                    <a:pt x="230829" y="15992"/>
                  </a:moveTo>
                  <a:cubicBezTo>
                    <a:pt x="230829" y="24644"/>
                    <a:pt x="238236" y="31984"/>
                    <a:pt x="246967" y="31984"/>
                  </a:cubicBezTo>
                  <a:cubicBezTo>
                    <a:pt x="255697" y="31984"/>
                    <a:pt x="263105" y="25168"/>
                    <a:pt x="263105" y="15992"/>
                  </a:cubicBezTo>
                  <a:cubicBezTo>
                    <a:pt x="263105" y="7341"/>
                    <a:pt x="255697" y="0"/>
                    <a:pt x="246967" y="0"/>
                  </a:cubicBezTo>
                  <a:cubicBezTo>
                    <a:pt x="238236" y="0"/>
                    <a:pt x="230829" y="7341"/>
                    <a:pt x="230829" y="15992"/>
                  </a:cubicBezTo>
                  <a:moveTo>
                    <a:pt x="230829" y="793582"/>
                  </a:moveTo>
                  <a:cubicBezTo>
                    <a:pt x="230829" y="802234"/>
                    <a:pt x="238236" y="809575"/>
                    <a:pt x="246967" y="809575"/>
                  </a:cubicBezTo>
                  <a:cubicBezTo>
                    <a:pt x="255697" y="809575"/>
                    <a:pt x="263105" y="802758"/>
                    <a:pt x="263105" y="793582"/>
                  </a:cubicBezTo>
                  <a:cubicBezTo>
                    <a:pt x="263105" y="784931"/>
                    <a:pt x="255697" y="777590"/>
                    <a:pt x="246967" y="777590"/>
                  </a:cubicBezTo>
                  <a:cubicBezTo>
                    <a:pt x="238236" y="777590"/>
                    <a:pt x="230829" y="784931"/>
                    <a:pt x="230829" y="793582"/>
                  </a:cubicBezTo>
                  <a:moveTo>
                    <a:pt x="230829" y="747834"/>
                  </a:moveTo>
                  <a:cubicBezTo>
                    <a:pt x="230829" y="756486"/>
                    <a:pt x="238236" y="763826"/>
                    <a:pt x="246967" y="763826"/>
                  </a:cubicBezTo>
                  <a:cubicBezTo>
                    <a:pt x="255697" y="763826"/>
                    <a:pt x="263105" y="757010"/>
                    <a:pt x="263105" y="747834"/>
                  </a:cubicBezTo>
                  <a:cubicBezTo>
                    <a:pt x="263105" y="739183"/>
                    <a:pt x="255697" y="731842"/>
                    <a:pt x="246967" y="731842"/>
                  </a:cubicBezTo>
                  <a:cubicBezTo>
                    <a:pt x="238236" y="731842"/>
                    <a:pt x="230829" y="739183"/>
                    <a:pt x="230829" y="747834"/>
                  </a:cubicBezTo>
                  <a:moveTo>
                    <a:pt x="230829" y="702217"/>
                  </a:moveTo>
                  <a:cubicBezTo>
                    <a:pt x="230829" y="710868"/>
                    <a:pt x="238236" y="718209"/>
                    <a:pt x="246967" y="718209"/>
                  </a:cubicBezTo>
                  <a:cubicBezTo>
                    <a:pt x="255697" y="718209"/>
                    <a:pt x="263105" y="711393"/>
                    <a:pt x="263105" y="702217"/>
                  </a:cubicBezTo>
                  <a:cubicBezTo>
                    <a:pt x="263105" y="693041"/>
                    <a:pt x="255697" y="686225"/>
                    <a:pt x="246967" y="686225"/>
                  </a:cubicBezTo>
                  <a:cubicBezTo>
                    <a:pt x="238236" y="686225"/>
                    <a:pt x="230829" y="693565"/>
                    <a:pt x="230829" y="702217"/>
                  </a:cubicBezTo>
                  <a:moveTo>
                    <a:pt x="230829" y="656469"/>
                  </a:moveTo>
                  <a:cubicBezTo>
                    <a:pt x="230829" y="665120"/>
                    <a:pt x="238236" y="672461"/>
                    <a:pt x="246967" y="672461"/>
                  </a:cubicBezTo>
                  <a:cubicBezTo>
                    <a:pt x="255697" y="672461"/>
                    <a:pt x="263105" y="665644"/>
                    <a:pt x="263105" y="656469"/>
                  </a:cubicBezTo>
                  <a:cubicBezTo>
                    <a:pt x="263105" y="647817"/>
                    <a:pt x="255697" y="640476"/>
                    <a:pt x="246967" y="640476"/>
                  </a:cubicBezTo>
                  <a:cubicBezTo>
                    <a:pt x="238236" y="640476"/>
                    <a:pt x="230829" y="647817"/>
                    <a:pt x="230829" y="656469"/>
                  </a:cubicBezTo>
                  <a:moveTo>
                    <a:pt x="184663" y="610589"/>
                  </a:moveTo>
                  <a:cubicBezTo>
                    <a:pt x="184663" y="619241"/>
                    <a:pt x="192070" y="626581"/>
                    <a:pt x="200801" y="626581"/>
                  </a:cubicBezTo>
                  <a:cubicBezTo>
                    <a:pt x="209531" y="626581"/>
                    <a:pt x="216939" y="619765"/>
                    <a:pt x="216939" y="610589"/>
                  </a:cubicBezTo>
                  <a:cubicBezTo>
                    <a:pt x="216939" y="601413"/>
                    <a:pt x="209531" y="594597"/>
                    <a:pt x="200801" y="594597"/>
                  </a:cubicBezTo>
                  <a:cubicBezTo>
                    <a:pt x="192070" y="594597"/>
                    <a:pt x="184663" y="601938"/>
                    <a:pt x="184663" y="610589"/>
                  </a:cubicBezTo>
                  <a:moveTo>
                    <a:pt x="184663" y="564841"/>
                  </a:moveTo>
                  <a:cubicBezTo>
                    <a:pt x="184663" y="573492"/>
                    <a:pt x="192070" y="580833"/>
                    <a:pt x="200801" y="580833"/>
                  </a:cubicBezTo>
                  <a:cubicBezTo>
                    <a:pt x="209531" y="580833"/>
                    <a:pt x="216939" y="574017"/>
                    <a:pt x="216939" y="564841"/>
                  </a:cubicBezTo>
                  <a:cubicBezTo>
                    <a:pt x="216939" y="556189"/>
                    <a:pt x="209531" y="548849"/>
                    <a:pt x="200801" y="548849"/>
                  </a:cubicBezTo>
                  <a:cubicBezTo>
                    <a:pt x="192070" y="548849"/>
                    <a:pt x="184663" y="556189"/>
                    <a:pt x="184663" y="564841"/>
                  </a:cubicBezTo>
                  <a:moveTo>
                    <a:pt x="184663" y="519093"/>
                  </a:moveTo>
                  <a:cubicBezTo>
                    <a:pt x="184663" y="527744"/>
                    <a:pt x="192070" y="535085"/>
                    <a:pt x="200801" y="535085"/>
                  </a:cubicBezTo>
                  <a:cubicBezTo>
                    <a:pt x="209531" y="535085"/>
                    <a:pt x="216939" y="528268"/>
                    <a:pt x="216939" y="519093"/>
                  </a:cubicBezTo>
                  <a:cubicBezTo>
                    <a:pt x="216939" y="509917"/>
                    <a:pt x="209531" y="503100"/>
                    <a:pt x="200801" y="503100"/>
                  </a:cubicBezTo>
                  <a:cubicBezTo>
                    <a:pt x="192070" y="503100"/>
                    <a:pt x="184663" y="510441"/>
                    <a:pt x="184663" y="519093"/>
                  </a:cubicBezTo>
                  <a:moveTo>
                    <a:pt x="184663" y="473344"/>
                  </a:moveTo>
                  <a:cubicBezTo>
                    <a:pt x="184663" y="481996"/>
                    <a:pt x="192070" y="489337"/>
                    <a:pt x="200801" y="489337"/>
                  </a:cubicBezTo>
                  <a:cubicBezTo>
                    <a:pt x="209531" y="489337"/>
                    <a:pt x="216939" y="482520"/>
                    <a:pt x="216939" y="473344"/>
                  </a:cubicBezTo>
                  <a:cubicBezTo>
                    <a:pt x="216939" y="464168"/>
                    <a:pt x="209531" y="457352"/>
                    <a:pt x="200801" y="457352"/>
                  </a:cubicBezTo>
                  <a:cubicBezTo>
                    <a:pt x="192070" y="457352"/>
                    <a:pt x="184663" y="464693"/>
                    <a:pt x="184663" y="473344"/>
                  </a:cubicBezTo>
                  <a:moveTo>
                    <a:pt x="184663" y="427596"/>
                  </a:moveTo>
                  <a:cubicBezTo>
                    <a:pt x="184663" y="436247"/>
                    <a:pt x="192070" y="443588"/>
                    <a:pt x="200801" y="443588"/>
                  </a:cubicBezTo>
                  <a:cubicBezTo>
                    <a:pt x="209531" y="443588"/>
                    <a:pt x="216939" y="436772"/>
                    <a:pt x="216939" y="427596"/>
                  </a:cubicBezTo>
                  <a:cubicBezTo>
                    <a:pt x="216939" y="418944"/>
                    <a:pt x="209531" y="411604"/>
                    <a:pt x="200801" y="411604"/>
                  </a:cubicBezTo>
                  <a:cubicBezTo>
                    <a:pt x="192070" y="411604"/>
                    <a:pt x="184663" y="418944"/>
                    <a:pt x="184663" y="427596"/>
                  </a:cubicBezTo>
                  <a:moveTo>
                    <a:pt x="184663" y="381848"/>
                  </a:moveTo>
                  <a:cubicBezTo>
                    <a:pt x="184663" y="390499"/>
                    <a:pt x="192070" y="397840"/>
                    <a:pt x="200801" y="397840"/>
                  </a:cubicBezTo>
                  <a:cubicBezTo>
                    <a:pt x="209531" y="397840"/>
                    <a:pt x="216939" y="391024"/>
                    <a:pt x="216939" y="381848"/>
                  </a:cubicBezTo>
                  <a:cubicBezTo>
                    <a:pt x="216939" y="372672"/>
                    <a:pt x="209531" y="365855"/>
                    <a:pt x="200801" y="365855"/>
                  </a:cubicBezTo>
                  <a:cubicBezTo>
                    <a:pt x="192070" y="365855"/>
                    <a:pt x="184663" y="373196"/>
                    <a:pt x="184663" y="381848"/>
                  </a:cubicBezTo>
                  <a:moveTo>
                    <a:pt x="184663" y="336099"/>
                  </a:moveTo>
                  <a:cubicBezTo>
                    <a:pt x="184663" y="344751"/>
                    <a:pt x="192070" y="352092"/>
                    <a:pt x="200801" y="352092"/>
                  </a:cubicBezTo>
                  <a:cubicBezTo>
                    <a:pt x="209531" y="352092"/>
                    <a:pt x="216939" y="345275"/>
                    <a:pt x="216939" y="336099"/>
                  </a:cubicBezTo>
                  <a:cubicBezTo>
                    <a:pt x="216939" y="327448"/>
                    <a:pt x="209531" y="320107"/>
                    <a:pt x="200801" y="320107"/>
                  </a:cubicBezTo>
                  <a:cubicBezTo>
                    <a:pt x="192070" y="320107"/>
                    <a:pt x="184663" y="327448"/>
                    <a:pt x="184663" y="336099"/>
                  </a:cubicBezTo>
                  <a:moveTo>
                    <a:pt x="184663" y="290351"/>
                  </a:moveTo>
                  <a:cubicBezTo>
                    <a:pt x="184663" y="299003"/>
                    <a:pt x="192070" y="306343"/>
                    <a:pt x="200801" y="306343"/>
                  </a:cubicBezTo>
                  <a:cubicBezTo>
                    <a:pt x="209531" y="306343"/>
                    <a:pt x="216939" y="299527"/>
                    <a:pt x="216939" y="290351"/>
                  </a:cubicBezTo>
                  <a:cubicBezTo>
                    <a:pt x="216939" y="281699"/>
                    <a:pt x="209531" y="274359"/>
                    <a:pt x="200801" y="274359"/>
                  </a:cubicBezTo>
                  <a:cubicBezTo>
                    <a:pt x="192070" y="274359"/>
                    <a:pt x="184663" y="281699"/>
                    <a:pt x="184663" y="290351"/>
                  </a:cubicBezTo>
                  <a:moveTo>
                    <a:pt x="184663" y="244734"/>
                  </a:moveTo>
                  <a:cubicBezTo>
                    <a:pt x="184663" y="253385"/>
                    <a:pt x="192070" y="260726"/>
                    <a:pt x="200801" y="260726"/>
                  </a:cubicBezTo>
                  <a:cubicBezTo>
                    <a:pt x="209531" y="260726"/>
                    <a:pt x="216939" y="253910"/>
                    <a:pt x="216939" y="244734"/>
                  </a:cubicBezTo>
                  <a:cubicBezTo>
                    <a:pt x="216939" y="236082"/>
                    <a:pt x="209531" y="228742"/>
                    <a:pt x="200801" y="228742"/>
                  </a:cubicBezTo>
                  <a:cubicBezTo>
                    <a:pt x="192070" y="228742"/>
                    <a:pt x="184663" y="236082"/>
                    <a:pt x="184663" y="244734"/>
                  </a:cubicBezTo>
                  <a:moveTo>
                    <a:pt x="184663" y="198985"/>
                  </a:moveTo>
                  <a:cubicBezTo>
                    <a:pt x="184663" y="207637"/>
                    <a:pt x="192070" y="214978"/>
                    <a:pt x="200801" y="214978"/>
                  </a:cubicBezTo>
                  <a:cubicBezTo>
                    <a:pt x="209531" y="214978"/>
                    <a:pt x="216939" y="208161"/>
                    <a:pt x="216939" y="198985"/>
                  </a:cubicBezTo>
                  <a:cubicBezTo>
                    <a:pt x="216939" y="189810"/>
                    <a:pt x="209531" y="182993"/>
                    <a:pt x="200801" y="182993"/>
                  </a:cubicBezTo>
                  <a:cubicBezTo>
                    <a:pt x="192070" y="182993"/>
                    <a:pt x="184663" y="190334"/>
                    <a:pt x="184663" y="198985"/>
                  </a:cubicBezTo>
                  <a:moveTo>
                    <a:pt x="184663" y="153237"/>
                  </a:moveTo>
                  <a:cubicBezTo>
                    <a:pt x="184663" y="161889"/>
                    <a:pt x="192070" y="169229"/>
                    <a:pt x="200801" y="169229"/>
                  </a:cubicBezTo>
                  <a:cubicBezTo>
                    <a:pt x="209531" y="169229"/>
                    <a:pt x="216939" y="162413"/>
                    <a:pt x="216939" y="153237"/>
                  </a:cubicBezTo>
                  <a:cubicBezTo>
                    <a:pt x="216939" y="144061"/>
                    <a:pt x="209531" y="137245"/>
                    <a:pt x="200801" y="137245"/>
                  </a:cubicBezTo>
                  <a:cubicBezTo>
                    <a:pt x="192070" y="137245"/>
                    <a:pt x="184663" y="144586"/>
                    <a:pt x="184663" y="153237"/>
                  </a:cubicBezTo>
                  <a:moveTo>
                    <a:pt x="184663" y="107489"/>
                  </a:moveTo>
                  <a:cubicBezTo>
                    <a:pt x="184663" y="116140"/>
                    <a:pt x="192070" y="123481"/>
                    <a:pt x="200801" y="123481"/>
                  </a:cubicBezTo>
                  <a:cubicBezTo>
                    <a:pt x="209531" y="123481"/>
                    <a:pt x="216939" y="116665"/>
                    <a:pt x="216939" y="107489"/>
                  </a:cubicBezTo>
                  <a:cubicBezTo>
                    <a:pt x="216939" y="98837"/>
                    <a:pt x="209531" y="91497"/>
                    <a:pt x="200801" y="91497"/>
                  </a:cubicBezTo>
                  <a:cubicBezTo>
                    <a:pt x="192070" y="91497"/>
                    <a:pt x="184663" y="98837"/>
                    <a:pt x="184663" y="107489"/>
                  </a:cubicBezTo>
                  <a:moveTo>
                    <a:pt x="184663" y="61741"/>
                  </a:moveTo>
                  <a:cubicBezTo>
                    <a:pt x="184663" y="70392"/>
                    <a:pt x="192070" y="77733"/>
                    <a:pt x="200801" y="77733"/>
                  </a:cubicBezTo>
                  <a:cubicBezTo>
                    <a:pt x="209531" y="77733"/>
                    <a:pt x="216939" y="70916"/>
                    <a:pt x="216939" y="61741"/>
                  </a:cubicBezTo>
                  <a:cubicBezTo>
                    <a:pt x="216939" y="52565"/>
                    <a:pt x="209531" y="45748"/>
                    <a:pt x="200801" y="45748"/>
                  </a:cubicBezTo>
                  <a:cubicBezTo>
                    <a:pt x="192070" y="45748"/>
                    <a:pt x="184663" y="53089"/>
                    <a:pt x="184663" y="61741"/>
                  </a:cubicBezTo>
                  <a:moveTo>
                    <a:pt x="184663" y="15992"/>
                  </a:moveTo>
                  <a:cubicBezTo>
                    <a:pt x="184663" y="24644"/>
                    <a:pt x="192070" y="31984"/>
                    <a:pt x="200801" y="31984"/>
                  </a:cubicBezTo>
                  <a:cubicBezTo>
                    <a:pt x="209531" y="31984"/>
                    <a:pt x="216939" y="25168"/>
                    <a:pt x="216939" y="15992"/>
                  </a:cubicBezTo>
                  <a:cubicBezTo>
                    <a:pt x="216939" y="7341"/>
                    <a:pt x="209531" y="0"/>
                    <a:pt x="200801" y="0"/>
                  </a:cubicBezTo>
                  <a:cubicBezTo>
                    <a:pt x="192070" y="0"/>
                    <a:pt x="184663" y="7341"/>
                    <a:pt x="184663" y="15992"/>
                  </a:cubicBezTo>
                  <a:moveTo>
                    <a:pt x="184663" y="793582"/>
                  </a:moveTo>
                  <a:cubicBezTo>
                    <a:pt x="184663" y="802234"/>
                    <a:pt x="192070" y="809575"/>
                    <a:pt x="200801" y="809575"/>
                  </a:cubicBezTo>
                  <a:cubicBezTo>
                    <a:pt x="209531" y="809575"/>
                    <a:pt x="216939" y="802758"/>
                    <a:pt x="216939" y="793582"/>
                  </a:cubicBezTo>
                  <a:cubicBezTo>
                    <a:pt x="216939" y="784931"/>
                    <a:pt x="209531" y="777590"/>
                    <a:pt x="200801" y="777590"/>
                  </a:cubicBezTo>
                  <a:cubicBezTo>
                    <a:pt x="192070" y="777590"/>
                    <a:pt x="184663" y="784931"/>
                    <a:pt x="184663" y="793582"/>
                  </a:cubicBezTo>
                  <a:moveTo>
                    <a:pt x="184663" y="747834"/>
                  </a:moveTo>
                  <a:cubicBezTo>
                    <a:pt x="184663" y="756486"/>
                    <a:pt x="192070" y="763826"/>
                    <a:pt x="200801" y="763826"/>
                  </a:cubicBezTo>
                  <a:cubicBezTo>
                    <a:pt x="209531" y="763826"/>
                    <a:pt x="216939" y="757010"/>
                    <a:pt x="216939" y="747834"/>
                  </a:cubicBezTo>
                  <a:cubicBezTo>
                    <a:pt x="216939" y="739183"/>
                    <a:pt x="209531" y="731842"/>
                    <a:pt x="200801" y="731842"/>
                  </a:cubicBezTo>
                  <a:cubicBezTo>
                    <a:pt x="192070" y="731842"/>
                    <a:pt x="184663" y="739183"/>
                    <a:pt x="184663" y="747834"/>
                  </a:cubicBezTo>
                  <a:moveTo>
                    <a:pt x="184663" y="702217"/>
                  </a:moveTo>
                  <a:cubicBezTo>
                    <a:pt x="184663" y="710868"/>
                    <a:pt x="192070" y="718209"/>
                    <a:pt x="200801" y="718209"/>
                  </a:cubicBezTo>
                  <a:cubicBezTo>
                    <a:pt x="209531" y="718209"/>
                    <a:pt x="216939" y="711393"/>
                    <a:pt x="216939" y="702217"/>
                  </a:cubicBezTo>
                  <a:cubicBezTo>
                    <a:pt x="216939" y="693041"/>
                    <a:pt x="209531" y="686225"/>
                    <a:pt x="200801" y="686225"/>
                  </a:cubicBezTo>
                  <a:cubicBezTo>
                    <a:pt x="192070" y="686225"/>
                    <a:pt x="184663" y="693565"/>
                    <a:pt x="184663" y="702217"/>
                  </a:cubicBezTo>
                  <a:moveTo>
                    <a:pt x="184663" y="656469"/>
                  </a:moveTo>
                  <a:cubicBezTo>
                    <a:pt x="184663" y="665120"/>
                    <a:pt x="192070" y="672461"/>
                    <a:pt x="200801" y="672461"/>
                  </a:cubicBezTo>
                  <a:cubicBezTo>
                    <a:pt x="209531" y="672461"/>
                    <a:pt x="216939" y="665644"/>
                    <a:pt x="216939" y="656469"/>
                  </a:cubicBezTo>
                  <a:cubicBezTo>
                    <a:pt x="216939" y="647817"/>
                    <a:pt x="209531" y="640476"/>
                    <a:pt x="200801" y="640476"/>
                  </a:cubicBezTo>
                  <a:cubicBezTo>
                    <a:pt x="192070" y="640476"/>
                    <a:pt x="184663" y="647817"/>
                    <a:pt x="184663" y="656469"/>
                  </a:cubicBezTo>
                  <a:moveTo>
                    <a:pt x="138497" y="610589"/>
                  </a:moveTo>
                  <a:cubicBezTo>
                    <a:pt x="138497" y="619241"/>
                    <a:pt x="145905" y="626581"/>
                    <a:pt x="154635" y="626581"/>
                  </a:cubicBezTo>
                  <a:cubicBezTo>
                    <a:pt x="163366" y="626581"/>
                    <a:pt x="170773" y="619765"/>
                    <a:pt x="170773" y="610589"/>
                  </a:cubicBezTo>
                  <a:cubicBezTo>
                    <a:pt x="170773" y="601413"/>
                    <a:pt x="163366" y="594597"/>
                    <a:pt x="154635" y="594597"/>
                  </a:cubicBezTo>
                  <a:cubicBezTo>
                    <a:pt x="145905" y="594597"/>
                    <a:pt x="138497" y="601938"/>
                    <a:pt x="138497" y="610589"/>
                  </a:cubicBezTo>
                  <a:moveTo>
                    <a:pt x="138497" y="564841"/>
                  </a:moveTo>
                  <a:cubicBezTo>
                    <a:pt x="138497" y="573492"/>
                    <a:pt x="145905" y="580833"/>
                    <a:pt x="154635" y="580833"/>
                  </a:cubicBezTo>
                  <a:cubicBezTo>
                    <a:pt x="163366" y="580833"/>
                    <a:pt x="170773" y="574017"/>
                    <a:pt x="170773" y="564841"/>
                  </a:cubicBezTo>
                  <a:cubicBezTo>
                    <a:pt x="170773" y="556189"/>
                    <a:pt x="163366" y="548849"/>
                    <a:pt x="154635" y="548849"/>
                  </a:cubicBezTo>
                  <a:cubicBezTo>
                    <a:pt x="145905" y="548849"/>
                    <a:pt x="138497" y="556189"/>
                    <a:pt x="138497" y="564841"/>
                  </a:cubicBezTo>
                  <a:moveTo>
                    <a:pt x="138497" y="519093"/>
                  </a:moveTo>
                  <a:cubicBezTo>
                    <a:pt x="138497" y="527744"/>
                    <a:pt x="145905" y="535085"/>
                    <a:pt x="154635" y="535085"/>
                  </a:cubicBezTo>
                  <a:cubicBezTo>
                    <a:pt x="163366" y="535085"/>
                    <a:pt x="170773" y="528268"/>
                    <a:pt x="170773" y="519093"/>
                  </a:cubicBezTo>
                  <a:cubicBezTo>
                    <a:pt x="170773" y="509917"/>
                    <a:pt x="163366" y="503100"/>
                    <a:pt x="154635" y="503100"/>
                  </a:cubicBezTo>
                  <a:cubicBezTo>
                    <a:pt x="145905" y="503100"/>
                    <a:pt x="138497" y="510441"/>
                    <a:pt x="138497" y="519093"/>
                  </a:cubicBezTo>
                  <a:moveTo>
                    <a:pt x="138497" y="473344"/>
                  </a:moveTo>
                  <a:cubicBezTo>
                    <a:pt x="138497" y="481996"/>
                    <a:pt x="145905" y="489337"/>
                    <a:pt x="154635" y="489337"/>
                  </a:cubicBezTo>
                  <a:cubicBezTo>
                    <a:pt x="163366" y="489337"/>
                    <a:pt x="170773" y="482520"/>
                    <a:pt x="170773" y="473344"/>
                  </a:cubicBezTo>
                  <a:cubicBezTo>
                    <a:pt x="170773" y="464168"/>
                    <a:pt x="163366" y="457352"/>
                    <a:pt x="154635" y="457352"/>
                  </a:cubicBezTo>
                  <a:cubicBezTo>
                    <a:pt x="145905" y="457352"/>
                    <a:pt x="138497" y="464693"/>
                    <a:pt x="138497" y="473344"/>
                  </a:cubicBezTo>
                  <a:moveTo>
                    <a:pt x="138497" y="427596"/>
                  </a:moveTo>
                  <a:cubicBezTo>
                    <a:pt x="138497" y="436247"/>
                    <a:pt x="145905" y="443588"/>
                    <a:pt x="154635" y="443588"/>
                  </a:cubicBezTo>
                  <a:cubicBezTo>
                    <a:pt x="163366" y="443588"/>
                    <a:pt x="170773" y="436772"/>
                    <a:pt x="170773" y="427596"/>
                  </a:cubicBezTo>
                  <a:cubicBezTo>
                    <a:pt x="170773" y="418944"/>
                    <a:pt x="163366" y="411604"/>
                    <a:pt x="154635" y="411604"/>
                  </a:cubicBezTo>
                  <a:cubicBezTo>
                    <a:pt x="145905" y="411604"/>
                    <a:pt x="138497" y="418944"/>
                    <a:pt x="138497" y="427596"/>
                  </a:cubicBezTo>
                  <a:moveTo>
                    <a:pt x="138497" y="381848"/>
                  </a:moveTo>
                  <a:cubicBezTo>
                    <a:pt x="138497" y="390499"/>
                    <a:pt x="145905" y="397840"/>
                    <a:pt x="154635" y="397840"/>
                  </a:cubicBezTo>
                  <a:cubicBezTo>
                    <a:pt x="163366" y="397840"/>
                    <a:pt x="170773" y="391024"/>
                    <a:pt x="170773" y="381848"/>
                  </a:cubicBezTo>
                  <a:cubicBezTo>
                    <a:pt x="170773" y="372672"/>
                    <a:pt x="163366" y="365855"/>
                    <a:pt x="154635" y="365855"/>
                  </a:cubicBezTo>
                  <a:cubicBezTo>
                    <a:pt x="145905" y="365855"/>
                    <a:pt x="138497" y="373196"/>
                    <a:pt x="138497" y="381848"/>
                  </a:cubicBezTo>
                  <a:moveTo>
                    <a:pt x="138497" y="336099"/>
                  </a:moveTo>
                  <a:cubicBezTo>
                    <a:pt x="138497" y="344751"/>
                    <a:pt x="145905" y="352092"/>
                    <a:pt x="154635" y="352092"/>
                  </a:cubicBezTo>
                  <a:cubicBezTo>
                    <a:pt x="163366" y="352092"/>
                    <a:pt x="170773" y="345275"/>
                    <a:pt x="170773" y="336099"/>
                  </a:cubicBezTo>
                  <a:cubicBezTo>
                    <a:pt x="170773" y="327448"/>
                    <a:pt x="163366" y="320107"/>
                    <a:pt x="154635" y="320107"/>
                  </a:cubicBezTo>
                  <a:cubicBezTo>
                    <a:pt x="145905" y="320107"/>
                    <a:pt x="138497" y="327448"/>
                    <a:pt x="138497" y="336099"/>
                  </a:cubicBezTo>
                  <a:moveTo>
                    <a:pt x="138497" y="290351"/>
                  </a:moveTo>
                  <a:cubicBezTo>
                    <a:pt x="138497" y="299003"/>
                    <a:pt x="145905" y="306343"/>
                    <a:pt x="154635" y="306343"/>
                  </a:cubicBezTo>
                  <a:cubicBezTo>
                    <a:pt x="163366" y="306343"/>
                    <a:pt x="170773" y="299527"/>
                    <a:pt x="170773" y="290351"/>
                  </a:cubicBezTo>
                  <a:cubicBezTo>
                    <a:pt x="170773" y="281699"/>
                    <a:pt x="163366" y="274359"/>
                    <a:pt x="154635" y="274359"/>
                  </a:cubicBezTo>
                  <a:cubicBezTo>
                    <a:pt x="145905" y="274359"/>
                    <a:pt x="138497" y="281699"/>
                    <a:pt x="138497" y="290351"/>
                  </a:cubicBezTo>
                  <a:moveTo>
                    <a:pt x="138497" y="244734"/>
                  </a:moveTo>
                  <a:cubicBezTo>
                    <a:pt x="138497" y="253385"/>
                    <a:pt x="145905" y="260726"/>
                    <a:pt x="154635" y="260726"/>
                  </a:cubicBezTo>
                  <a:cubicBezTo>
                    <a:pt x="163366" y="260726"/>
                    <a:pt x="170773" y="253910"/>
                    <a:pt x="170773" y="244734"/>
                  </a:cubicBezTo>
                  <a:cubicBezTo>
                    <a:pt x="170773" y="236082"/>
                    <a:pt x="163366" y="228742"/>
                    <a:pt x="154635" y="228742"/>
                  </a:cubicBezTo>
                  <a:cubicBezTo>
                    <a:pt x="145905" y="228742"/>
                    <a:pt x="138497" y="236082"/>
                    <a:pt x="138497" y="244734"/>
                  </a:cubicBezTo>
                  <a:moveTo>
                    <a:pt x="138497" y="198985"/>
                  </a:moveTo>
                  <a:cubicBezTo>
                    <a:pt x="138497" y="207637"/>
                    <a:pt x="145905" y="214978"/>
                    <a:pt x="154635" y="214978"/>
                  </a:cubicBezTo>
                  <a:cubicBezTo>
                    <a:pt x="163366" y="214978"/>
                    <a:pt x="170773" y="208161"/>
                    <a:pt x="170773" y="198985"/>
                  </a:cubicBezTo>
                  <a:cubicBezTo>
                    <a:pt x="170773" y="189810"/>
                    <a:pt x="163366" y="182993"/>
                    <a:pt x="154635" y="182993"/>
                  </a:cubicBezTo>
                  <a:cubicBezTo>
                    <a:pt x="145905" y="182993"/>
                    <a:pt x="138497" y="190334"/>
                    <a:pt x="138497" y="198985"/>
                  </a:cubicBezTo>
                  <a:moveTo>
                    <a:pt x="138497" y="153237"/>
                  </a:moveTo>
                  <a:cubicBezTo>
                    <a:pt x="138497" y="161889"/>
                    <a:pt x="145905" y="169229"/>
                    <a:pt x="154635" y="169229"/>
                  </a:cubicBezTo>
                  <a:cubicBezTo>
                    <a:pt x="163366" y="169229"/>
                    <a:pt x="170773" y="162413"/>
                    <a:pt x="170773" y="153237"/>
                  </a:cubicBezTo>
                  <a:cubicBezTo>
                    <a:pt x="170773" y="144061"/>
                    <a:pt x="163366" y="137245"/>
                    <a:pt x="154635" y="137245"/>
                  </a:cubicBezTo>
                  <a:cubicBezTo>
                    <a:pt x="145905" y="137245"/>
                    <a:pt x="138497" y="144586"/>
                    <a:pt x="138497" y="153237"/>
                  </a:cubicBezTo>
                  <a:moveTo>
                    <a:pt x="138497" y="107489"/>
                  </a:moveTo>
                  <a:cubicBezTo>
                    <a:pt x="138497" y="116140"/>
                    <a:pt x="145905" y="123481"/>
                    <a:pt x="154635" y="123481"/>
                  </a:cubicBezTo>
                  <a:cubicBezTo>
                    <a:pt x="163366" y="123481"/>
                    <a:pt x="170773" y="116665"/>
                    <a:pt x="170773" y="107489"/>
                  </a:cubicBezTo>
                  <a:cubicBezTo>
                    <a:pt x="170773" y="98837"/>
                    <a:pt x="163366" y="91497"/>
                    <a:pt x="154635" y="91497"/>
                  </a:cubicBezTo>
                  <a:cubicBezTo>
                    <a:pt x="145905" y="91497"/>
                    <a:pt x="138497" y="98837"/>
                    <a:pt x="138497" y="107489"/>
                  </a:cubicBezTo>
                  <a:moveTo>
                    <a:pt x="138497" y="61741"/>
                  </a:moveTo>
                  <a:cubicBezTo>
                    <a:pt x="138497" y="70392"/>
                    <a:pt x="145905" y="77733"/>
                    <a:pt x="154635" y="77733"/>
                  </a:cubicBezTo>
                  <a:cubicBezTo>
                    <a:pt x="163366" y="77733"/>
                    <a:pt x="170773" y="70916"/>
                    <a:pt x="170773" y="61741"/>
                  </a:cubicBezTo>
                  <a:cubicBezTo>
                    <a:pt x="170773" y="52565"/>
                    <a:pt x="163366" y="45748"/>
                    <a:pt x="154635" y="45748"/>
                  </a:cubicBezTo>
                  <a:cubicBezTo>
                    <a:pt x="145905" y="45748"/>
                    <a:pt x="138497" y="53089"/>
                    <a:pt x="138497" y="61741"/>
                  </a:cubicBezTo>
                  <a:moveTo>
                    <a:pt x="138497" y="15992"/>
                  </a:moveTo>
                  <a:cubicBezTo>
                    <a:pt x="138497" y="24644"/>
                    <a:pt x="145905" y="31984"/>
                    <a:pt x="154635" y="31984"/>
                  </a:cubicBezTo>
                  <a:cubicBezTo>
                    <a:pt x="163366" y="31984"/>
                    <a:pt x="170773" y="25168"/>
                    <a:pt x="170773" y="15992"/>
                  </a:cubicBezTo>
                  <a:cubicBezTo>
                    <a:pt x="170773" y="7341"/>
                    <a:pt x="163366" y="0"/>
                    <a:pt x="154635" y="0"/>
                  </a:cubicBezTo>
                  <a:cubicBezTo>
                    <a:pt x="145905" y="0"/>
                    <a:pt x="138497" y="7341"/>
                    <a:pt x="138497" y="15992"/>
                  </a:cubicBezTo>
                  <a:moveTo>
                    <a:pt x="138497" y="747834"/>
                  </a:moveTo>
                  <a:cubicBezTo>
                    <a:pt x="138497" y="756486"/>
                    <a:pt x="145905" y="763826"/>
                    <a:pt x="154635" y="763826"/>
                  </a:cubicBezTo>
                  <a:cubicBezTo>
                    <a:pt x="163366" y="763826"/>
                    <a:pt x="170773" y="757010"/>
                    <a:pt x="170773" y="747834"/>
                  </a:cubicBezTo>
                  <a:cubicBezTo>
                    <a:pt x="170773" y="739183"/>
                    <a:pt x="163366" y="731842"/>
                    <a:pt x="154635" y="731842"/>
                  </a:cubicBezTo>
                  <a:cubicBezTo>
                    <a:pt x="145905" y="731842"/>
                    <a:pt x="138497" y="739183"/>
                    <a:pt x="138497" y="747834"/>
                  </a:cubicBezTo>
                  <a:moveTo>
                    <a:pt x="138497" y="702217"/>
                  </a:moveTo>
                  <a:cubicBezTo>
                    <a:pt x="138497" y="710868"/>
                    <a:pt x="145905" y="718209"/>
                    <a:pt x="154635" y="718209"/>
                  </a:cubicBezTo>
                  <a:cubicBezTo>
                    <a:pt x="163366" y="718209"/>
                    <a:pt x="170773" y="711393"/>
                    <a:pt x="170773" y="702217"/>
                  </a:cubicBezTo>
                  <a:cubicBezTo>
                    <a:pt x="170773" y="693041"/>
                    <a:pt x="163366" y="686225"/>
                    <a:pt x="154635" y="686225"/>
                  </a:cubicBezTo>
                  <a:cubicBezTo>
                    <a:pt x="145905" y="686225"/>
                    <a:pt x="138497" y="693565"/>
                    <a:pt x="138497" y="702217"/>
                  </a:cubicBezTo>
                  <a:moveTo>
                    <a:pt x="138497" y="656469"/>
                  </a:moveTo>
                  <a:cubicBezTo>
                    <a:pt x="138497" y="665120"/>
                    <a:pt x="145905" y="672461"/>
                    <a:pt x="154635" y="672461"/>
                  </a:cubicBezTo>
                  <a:cubicBezTo>
                    <a:pt x="163366" y="672461"/>
                    <a:pt x="170773" y="665644"/>
                    <a:pt x="170773" y="656469"/>
                  </a:cubicBezTo>
                  <a:cubicBezTo>
                    <a:pt x="170773" y="647817"/>
                    <a:pt x="163366" y="640476"/>
                    <a:pt x="154635" y="640476"/>
                  </a:cubicBezTo>
                  <a:cubicBezTo>
                    <a:pt x="145905" y="640476"/>
                    <a:pt x="138497" y="647817"/>
                    <a:pt x="138497" y="656469"/>
                  </a:cubicBezTo>
                  <a:moveTo>
                    <a:pt x="92331" y="610589"/>
                  </a:moveTo>
                  <a:cubicBezTo>
                    <a:pt x="92331" y="619241"/>
                    <a:pt x="99739" y="626581"/>
                    <a:pt x="108470" y="626581"/>
                  </a:cubicBezTo>
                  <a:cubicBezTo>
                    <a:pt x="117200" y="626581"/>
                    <a:pt x="124608" y="619765"/>
                    <a:pt x="124608" y="610589"/>
                  </a:cubicBezTo>
                  <a:cubicBezTo>
                    <a:pt x="124608" y="601413"/>
                    <a:pt x="117200" y="594597"/>
                    <a:pt x="108470" y="594597"/>
                  </a:cubicBezTo>
                  <a:cubicBezTo>
                    <a:pt x="99739" y="594597"/>
                    <a:pt x="92331" y="601938"/>
                    <a:pt x="92331" y="610589"/>
                  </a:cubicBezTo>
                  <a:moveTo>
                    <a:pt x="92331" y="564841"/>
                  </a:moveTo>
                  <a:cubicBezTo>
                    <a:pt x="92331" y="573492"/>
                    <a:pt x="99739" y="580833"/>
                    <a:pt x="108470" y="580833"/>
                  </a:cubicBezTo>
                  <a:cubicBezTo>
                    <a:pt x="117200" y="580833"/>
                    <a:pt x="124608" y="574017"/>
                    <a:pt x="124608" y="564841"/>
                  </a:cubicBezTo>
                  <a:cubicBezTo>
                    <a:pt x="124608" y="556189"/>
                    <a:pt x="117200" y="548849"/>
                    <a:pt x="108470" y="548849"/>
                  </a:cubicBezTo>
                  <a:cubicBezTo>
                    <a:pt x="99739" y="548849"/>
                    <a:pt x="92331" y="556189"/>
                    <a:pt x="92331" y="564841"/>
                  </a:cubicBezTo>
                  <a:moveTo>
                    <a:pt x="92331" y="519093"/>
                  </a:moveTo>
                  <a:cubicBezTo>
                    <a:pt x="92331" y="527744"/>
                    <a:pt x="99739" y="535085"/>
                    <a:pt x="108470" y="535085"/>
                  </a:cubicBezTo>
                  <a:cubicBezTo>
                    <a:pt x="117200" y="535085"/>
                    <a:pt x="124608" y="528268"/>
                    <a:pt x="124608" y="519093"/>
                  </a:cubicBezTo>
                  <a:cubicBezTo>
                    <a:pt x="124608" y="509917"/>
                    <a:pt x="117200" y="503100"/>
                    <a:pt x="108470" y="503100"/>
                  </a:cubicBezTo>
                  <a:cubicBezTo>
                    <a:pt x="99739" y="503100"/>
                    <a:pt x="92331" y="510441"/>
                    <a:pt x="92331" y="519093"/>
                  </a:cubicBezTo>
                  <a:moveTo>
                    <a:pt x="92331" y="473344"/>
                  </a:moveTo>
                  <a:cubicBezTo>
                    <a:pt x="92331" y="481996"/>
                    <a:pt x="99739" y="489337"/>
                    <a:pt x="108470" y="489337"/>
                  </a:cubicBezTo>
                  <a:cubicBezTo>
                    <a:pt x="117200" y="489337"/>
                    <a:pt x="124608" y="482520"/>
                    <a:pt x="124608" y="473344"/>
                  </a:cubicBezTo>
                  <a:cubicBezTo>
                    <a:pt x="124608" y="464168"/>
                    <a:pt x="117200" y="457352"/>
                    <a:pt x="108470" y="457352"/>
                  </a:cubicBezTo>
                  <a:cubicBezTo>
                    <a:pt x="99739" y="457352"/>
                    <a:pt x="92331" y="464693"/>
                    <a:pt x="92331" y="473344"/>
                  </a:cubicBezTo>
                  <a:moveTo>
                    <a:pt x="92331" y="427596"/>
                  </a:moveTo>
                  <a:cubicBezTo>
                    <a:pt x="92331" y="436247"/>
                    <a:pt x="99739" y="443588"/>
                    <a:pt x="108470" y="443588"/>
                  </a:cubicBezTo>
                  <a:cubicBezTo>
                    <a:pt x="117200" y="443588"/>
                    <a:pt x="124608" y="436772"/>
                    <a:pt x="124608" y="427596"/>
                  </a:cubicBezTo>
                  <a:cubicBezTo>
                    <a:pt x="124608" y="418944"/>
                    <a:pt x="117200" y="411604"/>
                    <a:pt x="108470" y="411604"/>
                  </a:cubicBezTo>
                  <a:cubicBezTo>
                    <a:pt x="99739" y="411604"/>
                    <a:pt x="92331" y="418944"/>
                    <a:pt x="92331" y="427596"/>
                  </a:cubicBezTo>
                  <a:moveTo>
                    <a:pt x="92331" y="381848"/>
                  </a:moveTo>
                  <a:cubicBezTo>
                    <a:pt x="92331" y="390499"/>
                    <a:pt x="99739" y="397840"/>
                    <a:pt x="108470" y="397840"/>
                  </a:cubicBezTo>
                  <a:cubicBezTo>
                    <a:pt x="117200" y="397840"/>
                    <a:pt x="124608" y="391024"/>
                    <a:pt x="124608" y="381848"/>
                  </a:cubicBezTo>
                  <a:cubicBezTo>
                    <a:pt x="124608" y="372672"/>
                    <a:pt x="117200" y="365855"/>
                    <a:pt x="108470" y="365855"/>
                  </a:cubicBezTo>
                  <a:cubicBezTo>
                    <a:pt x="99739" y="365855"/>
                    <a:pt x="92331" y="373196"/>
                    <a:pt x="92331" y="381848"/>
                  </a:cubicBezTo>
                  <a:moveTo>
                    <a:pt x="92331" y="336099"/>
                  </a:moveTo>
                  <a:cubicBezTo>
                    <a:pt x="92331" y="344751"/>
                    <a:pt x="99739" y="352092"/>
                    <a:pt x="108470" y="352092"/>
                  </a:cubicBezTo>
                  <a:cubicBezTo>
                    <a:pt x="117200" y="352092"/>
                    <a:pt x="124608" y="345275"/>
                    <a:pt x="124608" y="336099"/>
                  </a:cubicBezTo>
                  <a:cubicBezTo>
                    <a:pt x="124608" y="327448"/>
                    <a:pt x="117200" y="320107"/>
                    <a:pt x="108470" y="320107"/>
                  </a:cubicBezTo>
                  <a:cubicBezTo>
                    <a:pt x="99739" y="320107"/>
                    <a:pt x="92331" y="327448"/>
                    <a:pt x="92331" y="336099"/>
                  </a:cubicBezTo>
                  <a:moveTo>
                    <a:pt x="92331" y="290351"/>
                  </a:moveTo>
                  <a:cubicBezTo>
                    <a:pt x="92331" y="299003"/>
                    <a:pt x="99739" y="306343"/>
                    <a:pt x="108470" y="306343"/>
                  </a:cubicBezTo>
                  <a:cubicBezTo>
                    <a:pt x="117200" y="306343"/>
                    <a:pt x="124608" y="299527"/>
                    <a:pt x="124608" y="290351"/>
                  </a:cubicBezTo>
                  <a:cubicBezTo>
                    <a:pt x="124608" y="281699"/>
                    <a:pt x="117200" y="274359"/>
                    <a:pt x="108470" y="274359"/>
                  </a:cubicBezTo>
                  <a:cubicBezTo>
                    <a:pt x="99739" y="274359"/>
                    <a:pt x="92331" y="281699"/>
                    <a:pt x="92331" y="290351"/>
                  </a:cubicBezTo>
                  <a:moveTo>
                    <a:pt x="92331" y="244734"/>
                  </a:moveTo>
                  <a:cubicBezTo>
                    <a:pt x="92331" y="253385"/>
                    <a:pt x="99739" y="260726"/>
                    <a:pt x="108470" y="260726"/>
                  </a:cubicBezTo>
                  <a:cubicBezTo>
                    <a:pt x="117200" y="260726"/>
                    <a:pt x="124608" y="253910"/>
                    <a:pt x="124608" y="244734"/>
                  </a:cubicBezTo>
                  <a:cubicBezTo>
                    <a:pt x="124608" y="236082"/>
                    <a:pt x="117200" y="228742"/>
                    <a:pt x="108470" y="228742"/>
                  </a:cubicBezTo>
                  <a:cubicBezTo>
                    <a:pt x="99739" y="228742"/>
                    <a:pt x="92331" y="236082"/>
                    <a:pt x="92331" y="244734"/>
                  </a:cubicBezTo>
                  <a:moveTo>
                    <a:pt x="92331" y="198985"/>
                  </a:moveTo>
                  <a:cubicBezTo>
                    <a:pt x="92331" y="207637"/>
                    <a:pt x="99739" y="214978"/>
                    <a:pt x="108470" y="214978"/>
                  </a:cubicBezTo>
                  <a:cubicBezTo>
                    <a:pt x="117200" y="214978"/>
                    <a:pt x="124608" y="208161"/>
                    <a:pt x="124608" y="198985"/>
                  </a:cubicBezTo>
                  <a:cubicBezTo>
                    <a:pt x="124608" y="189810"/>
                    <a:pt x="117200" y="182993"/>
                    <a:pt x="108470" y="182993"/>
                  </a:cubicBezTo>
                  <a:cubicBezTo>
                    <a:pt x="99739" y="182993"/>
                    <a:pt x="92331" y="190334"/>
                    <a:pt x="92331" y="198985"/>
                  </a:cubicBezTo>
                  <a:moveTo>
                    <a:pt x="92331" y="153237"/>
                  </a:moveTo>
                  <a:cubicBezTo>
                    <a:pt x="92331" y="161889"/>
                    <a:pt x="99739" y="169229"/>
                    <a:pt x="108470" y="169229"/>
                  </a:cubicBezTo>
                  <a:cubicBezTo>
                    <a:pt x="117200" y="169229"/>
                    <a:pt x="124608" y="162413"/>
                    <a:pt x="124608" y="153237"/>
                  </a:cubicBezTo>
                  <a:cubicBezTo>
                    <a:pt x="124608" y="144061"/>
                    <a:pt x="117200" y="137245"/>
                    <a:pt x="108470" y="137245"/>
                  </a:cubicBezTo>
                  <a:cubicBezTo>
                    <a:pt x="99739" y="137245"/>
                    <a:pt x="92331" y="144586"/>
                    <a:pt x="92331" y="153237"/>
                  </a:cubicBezTo>
                  <a:moveTo>
                    <a:pt x="92331" y="107489"/>
                  </a:moveTo>
                  <a:cubicBezTo>
                    <a:pt x="92331" y="116140"/>
                    <a:pt x="99739" y="123481"/>
                    <a:pt x="108470" y="123481"/>
                  </a:cubicBezTo>
                  <a:cubicBezTo>
                    <a:pt x="117200" y="123481"/>
                    <a:pt x="124608" y="116665"/>
                    <a:pt x="124608" y="107489"/>
                  </a:cubicBezTo>
                  <a:cubicBezTo>
                    <a:pt x="124608" y="98837"/>
                    <a:pt x="117200" y="91497"/>
                    <a:pt x="108470" y="91497"/>
                  </a:cubicBezTo>
                  <a:cubicBezTo>
                    <a:pt x="99739" y="91497"/>
                    <a:pt x="92331" y="98837"/>
                    <a:pt x="92331" y="107489"/>
                  </a:cubicBezTo>
                  <a:moveTo>
                    <a:pt x="92331" y="61741"/>
                  </a:moveTo>
                  <a:cubicBezTo>
                    <a:pt x="92331" y="70392"/>
                    <a:pt x="99739" y="77733"/>
                    <a:pt x="108470" y="77733"/>
                  </a:cubicBezTo>
                  <a:cubicBezTo>
                    <a:pt x="117200" y="77733"/>
                    <a:pt x="124608" y="70916"/>
                    <a:pt x="124608" y="61741"/>
                  </a:cubicBezTo>
                  <a:cubicBezTo>
                    <a:pt x="124608" y="52565"/>
                    <a:pt x="117200" y="45748"/>
                    <a:pt x="108470" y="45748"/>
                  </a:cubicBezTo>
                  <a:cubicBezTo>
                    <a:pt x="99739" y="45748"/>
                    <a:pt x="92331" y="53089"/>
                    <a:pt x="92331" y="61741"/>
                  </a:cubicBezTo>
                  <a:moveTo>
                    <a:pt x="92331" y="15992"/>
                  </a:moveTo>
                  <a:cubicBezTo>
                    <a:pt x="92331" y="24644"/>
                    <a:pt x="99739" y="31984"/>
                    <a:pt x="108470" y="31984"/>
                  </a:cubicBezTo>
                  <a:cubicBezTo>
                    <a:pt x="117200" y="31984"/>
                    <a:pt x="124608" y="25168"/>
                    <a:pt x="124608" y="15992"/>
                  </a:cubicBezTo>
                  <a:cubicBezTo>
                    <a:pt x="124608" y="7341"/>
                    <a:pt x="117200" y="0"/>
                    <a:pt x="108470" y="0"/>
                  </a:cubicBezTo>
                  <a:cubicBezTo>
                    <a:pt x="99739" y="0"/>
                    <a:pt x="92331" y="7341"/>
                    <a:pt x="92331" y="15992"/>
                  </a:cubicBezTo>
                  <a:moveTo>
                    <a:pt x="92331" y="656469"/>
                  </a:moveTo>
                  <a:cubicBezTo>
                    <a:pt x="92331" y="665120"/>
                    <a:pt x="99739" y="672461"/>
                    <a:pt x="108470" y="672461"/>
                  </a:cubicBezTo>
                  <a:cubicBezTo>
                    <a:pt x="117200" y="672461"/>
                    <a:pt x="124608" y="665644"/>
                    <a:pt x="124608" y="656469"/>
                  </a:cubicBezTo>
                  <a:cubicBezTo>
                    <a:pt x="124608" y="647817"/>
                    <a:pt x="117200" y="640476"/>
                    <a:pt x="108470" y="640476"/>
                  </a:cubicBezTo>
                  <a:cubicBezTo>
                    <a:pt x="99739" y="640476"/>
                    <a:pt x="92331" y="647817"/>
                    <a:pt x="92331" y="656469"/>
                  </a:cubicBezTo>
                  <a:moveTo>
                    <a:pt x="46166" y="564841"/>
                  </a:moveTo>
                  <a:cubicBezTo>
                    <a:pt x="46166" y="573492"/>
                    <a:pt x="53573" y="580833"/>
                    <a:pt x="62304" y="580833"/>
                  </a:cubicBezTo>
                  <a:cubicBezTo>
                    <a:pt x="71034" y="580833"/>
                    <a:pt x="78442" y="574017"/>
                    <a:pt x="78442" y="564841"/>
                  </a:cubicBezTo>
                  <a:cubicBezTo>
                    <a:pt x="78442" y="556189"/>
                    <a:pt x="71034" y="548849"/>
                    <a:pt x="62304" y="548849"/>
                  </a:cubicBezTo>
                  <a:cubicBezTo>
                    <a:pt x="53573" y="548849"/>
                    <a:pt x="46166" y="556189"/>
                    <a:pt x="46166" y="564841"/>
                  </a:cubicBezTo>
                  <a:moveTo>
                    <a:pt x="46166" y="519093"/>
                  </a:moveTo>
                  <a:cubicBezTo>
                    <a:pt x="46166" y="527744"/>
                    <a:pt x="53573" y="535085"/>
                    <a:pt x="62304" y="535085"/>
                  </a:cubicBezTo>
                  <a:cubicBezTo>
                    <a:pt x="71034" y="535085"/>
                    <a:pt x="78442" y="528268"/>
                    <a:pt x="78442" y="519093"/>
                  </a:cubicBezTo>
                  <a:cubicBezTo>
                    <a:pt x="78442" y="509917"/>
                    <a:pt x="71034" y="503100"/>
                    <a:pt x="62304" y="503100"/>
                  </a:cubicBezTo>
                  <a:cubicBezTo>
                    <a:pt x="53573" y="503100"/>
                    <a:pt x="46166" y="510441"/>
                    <a:pt x="46166" y="519093"/>
                  </a:cubicBezTo>
                  <a:moveTo>
                    <a:pt x="46166" y="473344"/>
                  </a:moveTo>
                  <a:cubicBezTo>
                    <a:pt x="46166" y="481996"/>
                    <a:pt x="53573" y="489337"/>
                    <a:pt x="62304" y="489337"/>
                  </a:cubicBezTo>
                  <a:cubicBezTo>
                    <a:pt x="71034" y="489337"/>
                    <a:pt x="78442" y="482520"/>
                    <a:pt x="78442" y="473344"/>
                  </a:cubicBezTo>
                  <a:cubicBezTo>
                    <a:pt x="78442" y="464168"/>
                    <a:pt x="71034" y="457352"/>
                    <a:pt x="62304" y="457352"/>
                  </a:cubicBezTo>
                  <a:cubicBezTo>
                    <a:pt x="53573" y="457352"/>
                    <a:pt x="46166" y="464693"/>
                    <a:pt x="46166" y="473344"/>
                  </a:cubicBezTo>
                  <a:moveTo>
                    <a:pt x="46166" y="427596"/>
                  </a:moveTo>
                  <a:cubicBezTo>
                    <a:pt x="46166" y="436247"/>
                    <a:pt x="53573" y="443588"/>
                    <a:pt x="62304" y="443588"/>
                  </a:cubicBezTo>
                  <a:cubicBezTo>
                    <a:pt x="71034" y="443588"/>
                    <a:pt x="78442" y="436772"/>
                    <a:pt x="78442" y="427596"/>
                  </a:cubicBezTo>
                  <a:cubicBezTo>
                    <a:pt x="78442" y="418944"/>
                    <a:pt x="71034" y="411604"/>
                    <a:pt x="62304" y="411604"/>
                  </a:cubicBezTo>
                  <a:cubicBezTo>
                    <a:pt x="53573" y="411604"/>
                    <a:pt x="46166" y="418944"/>
                    <a:pt x="46166" y="427596"/>
                  </a:cubicBezTo>
                  <a:moveTo>
                    <a:pt x="46166" y="381848"/>
                  </a:moveTo>
                  <a:cubicBezTo>
                    <a:pt x="46166" y="390499"/>
                    <a:pt x="53573" y="397840"/>
                    <a:pt x="62304" y="397840"/>
                  </a:cubicBezTo>
                  <a:cubicBezTo>
                    <a:pt x="71034" y="397840"/>
                    <a:pt x="78442" y="391024"/>
                    <a:pt x="78442" y="381848"/>
                  </a:cubicBezTo>
                  <a:cubicBezTo>
                    <a:pt x="78442" y="372672"/>
                    <a:pt x="71034" y="365855"/>
                    <a:pt x="62304" y="365855"/>
                  </a:cubicBezTo>
                  <a:cubicBezTo>
                    <a:pt x="53573" y="365855"/>
                    <a:pt x="46166" y="373196"/>
                    <a:pt x="46166" y="381848"/>
                  </a:cubicBezTo>
                  <a:moveTo>
                    <a:pt x="46166" y="336099"/>
                  </a:moveTo>
                  <a:cubicBezTo>
                    <a:pt x="46166" y="344751"/>
                    <a:pt x="53573" y="352092"/>
                    <a:pt x="62304" y="352092"/>
                  </a:cubicBezTo>
                  <a:cubicBezTo>
                    <a:pt x="71034" y="352092"/>
                    <a:pt x="78442" y="345275"/>
                    <a:pt x="78442" y="336099"/>
                  </a:cubicBezTo>
                  <a:cubicBezTo>
                    <a:pt x="78442" y="327448"/>
                    <a:pt x="71034" y="320107"/>
                    <a:pt x="62304" y="320107"/>
                  </a:cubicBezTo>
                  <a:cubicBezTo>
                    <a:pt x="53573" y="320107"/>
                    <a:pt x="46166" y="327448"/>
                    <a:pt x="46166" y="336099"/>
                  </a:cubicBezTo>
                  <a:moveTo>
                    <a:pt x="46166" y="290351"/>
                  </a:moveTo>
                  <a:cubicBezTo>
                    <a:pt x="46166" y="299003"/>
                    <a:pt x="53573" y="306343"/>
                    <a:pt x="62304" y="306343"/>
                  </a:cubicBezTo>
                  <a:cubicBezTo>
                    <a:pt x="71034" y="306343"/>
                    <a:pt x="78442" y="299527"/>
                    <a:pt x="78442" y="290351"/>
                  </a:cubicBezTo>
                  <a:cubicBezTo>
                    <a:pt x="78442" y="281699"/>
                    <a:pt x="71034" y="274359"/>
                    <a:pt x="62304" y="274359"/>
                  </a:cubicBezTo>
                  <a:cubicBezTo>
                    <a:pt x="53573" y="274359"/>
                    <a:pt x="46166" y="281699"/>
                    <a:pt x="46166" y="290351"/>
                  </a:cubicBezTo>
                  <a:moveTo>
                    <a:pt x="46166" y="244734"/>
                  </a:moveTo>
                  <a:cubicBezTo>
                    <a:pt x="46166" y="253385"/>
                    <a:pt x="53573" y="260726"/>
                    <a:pt x="62304" y="260726"/>
                  </a:cubicBezTo>
                  <a:cubicBezTo>
                    <a:pt x="71034" y="260726"/>
                    <a:pt x="78442" y="253910"/>
                    <a:pt x="78442" y="244734"/>
                  </a:cubicBezTo>
                  <a:cubicBezTo>
                    <a:pt x="78442" y="236082"/>
                    <a:pt x="71034" y="228742"/>
                    <a:pt x="62304" y="228742"/>
                  </a:cubicBezTo>
                  <a:cubicBezTo>
                    <a:pt x="53573" y="228742"/>
                    <a:pt x="46166" y="236082"/>
                    <a:pt x="46166" y="244734"/>
                  </a:cubicBezTo>
                  <a:moveTo>
                    <a:pt x="46166" y="198985"/>
                  </a:moveTo>
                  <a:cubicBezTo>
                    <a:pt x="46166" y="207637"/>
                    <a:pt x="53573" y="214978"/>
                    <a:pt x="62304" y="214978"/>
                  </a:cubicBezTo>
                  <a:cubicBezTo>
                    <a:pt x="71034" y="214978"/>
                    <a:pt x="78442" y="208161"/>
                    <a:pt x="78442" y="198985"/>
                  </a:cubicBezTo>
                  <a:cubicBezTo>
                    <a:pt x="78442" y="189810"/>
                    <a:pt x="71034" y="182993"/>
                    <a:pt x="62304" y="182993"/>
                  </a:cubicBezTo>
                  <a:cubicBezTo>
                    <a:pt x="53573" y="182993"/>
                    <a:pt x="46166" y="190334"/>
                    <a:pt x="46166" y="198985"/>
                  </a:cubicBezTo>
                  <a:moveTo>
                    <a:pt x="46166" y="153237"/>
                  </a:moveTo>
                  <a:cubicBezTo>
                    <a:pt x="46166" y="161889"/>
                    <a:pt x="53573" y="169229"/>
                    <a:pt x="62304" y="169229"/>
                  </a:cubicBezTo>
                  <a:cubicBezTo>
                    <a:pt x="71034" y="169229"/>
                    <a:pt x="78442" y="162413"/>
                    <a:pt x="78442" y="153237"/>
                  </a:cubicBezTo>
                  <a:cubicBezTo>
                    <a:pt x="78442" y="144061"/>
                    <a:pt x="71034" y="137245"/>
                    <a:pt x="62304" y="137245"/>
                  </a:cubicBezTo>
                  <a:cubicBezTo>
                    <a:pt x="53573" y="137245"/>
                    <a:pt x="46166" y="144586"/>
                    <a:pt x="46166" y="153237"/>
                  </a:cubicBezTo>
                  <a:moveTo>
                    <a:pt x="46166" y="107489"/>
                  </a:moveTo>
                  <a:cubicBezTo>
                    <a:pt x="46166" y="116140"/>
                    <a:pt x="53573" y="123481"/>
                    <a:pt x="62304" y="123481"/>
                  </a:cubicBezTo>
                  <a:cubicBezTo>
                    <a:pt x="71034" y="123481"/>
                    <a:pt x="78442" y="116665"/>
                    <a:pt x="78442" y="107489"/>
                  </a:cubicBezTo>
                  <a:cubicBezTo>
                    <a:pt x="78442" y="98837"/>
                    <a:pt x="71034" y="91497"/>
                    <a:pt x="62304" y="91497"/>
                  </a:cubicBezTo>
                  <a:cubicBezTo>
                    <a:pt x="53573" y="91497"/>
                    <a:pt x="46166" y="98837"/>
                    <a:pt x="46166" y="107489"/>
                  </a:cubicBezTo>
                  <a:moveTo>
                    <a:pt x="46166" y="61741"/>
                  </a:moveTo>
                  <a:cubicBezTo>
                    <a:pt x="46166" y="70392"/>
                    <a:pt x="53573" y="77733"/>
                    <a:pt x="62304" y="77733"/>
                  </a:cubicBezTo>
                  <a:cubicBezTo>
                    <a:pt x="71034" y="77733"/>
                    <a:pt x="78442" y="70916"/>
                    <a:pt x="78442" y="61741"/>
                  </a:cubicBezTo>
                  <a:cubicBezTo>
                    <a:pt x="78442" y="52565"/>
                    <a:pt x="71034" y="45748"/>
                    <a:pt x="62304" y="45748"/>
                  </a:cubicBezTo>
                  <a:cubicBezTo>
                    <a:pt x="53573" y="45748"/>
                    <a:pt x="46166" y="53089"/>
                    <a:pt x="46166" y="61741"/>
                  </a:cubicBezTo>
                  <a:moveTo>
                    <a:pt x="0" y="473344"/>
                  </a:moveTo>
                  <a:cubicBezTo>
                    <a:pt x="0" y="481996"/>
                    <a:pt x="7408" y="489337"/>
                    <a:pt x="16138" y="489337"/>
                  </a:cubicBezTo>
                  <a:cubicBezTo>
                    <a:pt x="24869" y="489337"/>
                    <a:pt x="32276" y="482520"/>
                    <a:pt x="32276" y="473344"/>
                  </a:cubicBezTo>
                  <a:cubicBezTo>
                    <a:pt x="32276" y="464168"/>
                    <a:pt x="24869" y="457352"/>
                    <a:pt x="16138" y="457352"/>
                  </a:cubicBezTo>
                  <a:cubicBezTo>
                    <a:pt x="7408" y="457352"/>
                    <a:pt x="0" y="464693"/>
                    <a:pt x="0" y="473344"/>
                  </a:cubicBezTo>
                  <a:moveTo>
                    <a:pt x="0" y="381848"/>
                  </a:moveTo>
                  <a:cubicBezTo>
                    <a:pt x="0" y="390499"/>
                    <a:pt x="7408" y="397840"/>
                    <a:pt x="16138" y="397840"/>
                  </a:cubicBezTo>
                  <a:cubicBezTo>
                    <a:pt x="24869" y="397840"/>
                    <a:pt x="32276" y="391024"/>
                    <a:pt x="32276" y="381848"/>
                  </a:cubicBezTo>
                  <a:cubicBezTo>
                    <a:pt x="32276" y="372672"/>
                    <a:pt x="24869" y="365855"/>
                    <a:pt x="16138" y="365855"/>
                  </a:cubicBezTo>
                  <a:cubicBezTo>
                    <a:pt x="7408" y="365855"/>
                    <a:pt x="0" y="373196"/>
                    <a:pt x="0" y="381848"/>
                  </a:cubicBezTo>
                  <a:moveTo>
                    <a:pt x="0" y="336099"/>
                  </a:moveTo>
                  <a:cubicBezTo>
                    <a:pt x="0" y="344751"/>
                    <a:pt x="7408" y="352092"/>
                    <a:pt x="16138" y="352092"/>
                  </a:cubicBezTo>
                  <a:cubicBezTo>
                    <a:pt x="24869" y="352092"/>
                    <a:pt x="32276" y="345275"/>
                    <a:pt x="32276" y="336099"/>
                  </a:cubicBezTo>
                  <a:cubicBezTo>
                    <a:pt x="32276" y="327448"/>
                    <a:pt x="24869" y="320107"/>
                    <a:pt x="16138" y="320107"/>
                  </a:cubicBezTo>
                  <a:cubicBezTo>
                    <a:pt x="7408" y="320107"/>
                    <a:pt x="0" y="327448"/>
                    <a:pt x="0" y="336099"/>
                  </a:cubicBezTo>
                  <a:moveTo>
                    <a:pt x="0" y="107489"/>
                  </a:moveTo>
                  <a:cubicBezTo>
                    <a:pt x="0" y="116140"/>
                    <a:pt x="7408" y="123481"/>
                    <a:pt x="16138" y="123481"/>
                  </a:cubicBezTo>
                  <a:cubicBezTo>
                    <a:pt x="24869" y="123481"/>
                    <a:pt x="32276" y="116665"/>
                    <a:pt x="32276" y="107489"/>
                  </a:cubicBezTo>
                  <a:cubicBezTo>
                    <a:pt x="32276" y="98837"/>
                    <a:pt x="24869" y="91497"/>
                    <a:pt x="16138" y="91497"/>
                  </a:cubicBezTo>
                  <a:cubicBezTo>
                    <a:pt x="7408" y="91497"/>
                    <a:pt x="0" y="98837"/>
                    <a:pt x="0" y="107489"/>
                  </a:cubicBezTo>
                  <a:moveTo>
                    <a:pt x="0" y="61741"/>
                  </a:moveTo>
                  <a:cubicBezTo>
                    <a:pt x="0" y="70392"/>
                    <a:pt x="7408" y="77733"/>
                    <a:pt x="16138" y="77733"/>
                  </a:cubicBezTo>
                  <a:cubicBezTo>
                    <a:pt x="24869" y="77733"/>
                    <a:pt x="32276" y="70916"/>
                    <a:pt x="32276" y="61741"/>
                  </a:cubicBezTo>
                  <a:cubicBezTo>
                    <a:pt x="32276" y="52565"/>
                    <a:pt x="24869" y="45748"/>
                    <a:pt x="16138" y="45748"/>
                  </a:cubicBezTo>
                  <a:cubicBezTo>
                    <a:pt x="7408" y="45748"/>
                    <a:pt x="0" y="53089"/>
                    <a:pt x="0" y="61741"/>
                  </a:cubicBezTo>
                </a:path>
              </a:pathLst>
            </a:custGeom>
            <a:solidFill>
              <a:srgbClr val="C4EAF4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endParaRPr>
            </a:p>
          </p:txBody>
        </p:sp>
        <p:sp>
          <p:nvSpPr>
            <p:cNvPr id="540" name="Google Shape;540;p82"/>
            <p:cNvSpPr/>
            <p:nvPr/>
          </p:nvSpPr>
          <p:spPr>
            <a:xfrm>
              <a:off x="5139967" y="1441315"/>
              <a:ext cx="1509314" cy="397970"/>
            </a:xfrm>
            <a:custGeom>
              <a:rect b="b" l="l" r="r" t="t"/>
              <a:pathLst>
                <a:path extrusionOk="0" h="397970" w="1509314">
                  <a:moveTo>
                    <a:pt x="1477038" y="381979"/>
                  </a:moveTo>
                  <a:cubicBezTo>
                    <a:pt x="1477038" y="390630"/>
                    <a:pt x="1484446" y="397971"/>
                    <a:pt x="1493176" y="397971"/>
                  </a:cubicBezTo>
                  <a:cubicBezTo>
                    <a:pt x="1501907" y="397971"/>
                    <a:pt x="1509314" y="390630"/>
                    <a:pt x="1509314" y="381979"/>
                  </a:cubicBezTo>
                  <a:cubicBezTo>
                    <a:pt x="1509314" y="373327"/>
                    <a:pt x="1501907" y="365987"/>
                    <a:pt x="1493176" y="365987"/>
                  </a:cubicBezTo>
                  <a:cubicBezTo>
                    <a:pt x="1483917" y="365987"/>
                    <a:pt x="1477038" y="373327"/>
                    <a:pt x="1477038" y="381979"/>
                  </a:cubicBezTo>
                  <a:moveTo>
                    <a:pt x="1477038" y="336230"/>
                  </a:moveTo>
                  <a:cubicBezTo>
                    <a:pt x="1477038" y="344882"/>
                    <a:pt x="1484446" y="352223"/>
                    <a:pt x="1493176" y="352223"/>
                  </a:cubicBezTo>
                  <a:cubicBezTo>
                    <a:pt x="1501907" y="352223"/>
                    <a:pt x="1509314" y="344882"/>
                    <a:pt x="1509314" y="336230"/>
                  </a:cubicBezTo>
                  <a:cubicBezTo>
                    <a:pt x="1509314" y="327579"/>
                    <a:pt x="1501907" y="320238"/>
                    <a:pt x="1493176" y="320238"/>
                  </a:cubicBezTo>
                  <a:cubicBezTo>
                    <a:pt x="1483917" y="320238"/>
                    <a:pt x="1477038" y="327579"/>
                    <a:pt x="1477038" y="336230"/>
                  </a:cubicBezTo>
                  <a:moveTo>
                    <a:pt x="1477038" y="290482"/>
                  </a:moveTo>
                  <a:cubicBezTo>
                    <a:pt x="1477038" y="299134"/>
                    <a:pt x="1484446" y="306474"/>
                    <a:pt x="1493176" y="306474"/>
                  </a:cubicBezTo>
                  <a:cubicBezTo>
                    <a:pt x="1501907" y="306474"/>
                    <a:pt x="1509314" y="299134"/>
                    <a:pt x="1509314" y="290482"/>
                  </a:cubicBezTo>
                  <a:cubicBezTo>
                    <a:pt x="1509314" y="281831"/>
                    <a:pt x="1501907" y="274490"/>
                    <a:pt x="1493176" y="274490"/>
                  </a:cubicBezTo>
                  <a:cubicBezTo>
                    <a:pt x="1483917" y="274490"/>
                    <a:pt x="1477038" y="281831"/>
                    <a:pt x="1477038" y="290482"/>
                  </a:cubicBezTo>
                  <a:moveTo>
                    <a:pt x="1430872" y="336230"/>
                  </a:moveTo>
                  <a:cubicBezTo>
                    <a:pt x="1430872" y="344882"/>
                    <a:pt x="1438280" y="352223"/>
                    <a:pt x="1447011" y="352223"/>
                  </a:cubicBezTo>
                  <a:cubicBezTo>
                    <a:pt x="1455741" y="352223"/>
                    <a:pt x="1463148" y="344882"/>
                    <a:pt x="1463148" y="336230"/>
                  </a:cubicBezTo>
                  <a:cubicBezTo>
                    <a:pt x="1463148" y="327579"/>
                    <a:pt x="1455741" y="320238"/>
                    <a:pt x="1447011" y="320238"/>
                  </a:cubicBezTo>
                  <a:cubicBezTo>
                    <a:pt x="1437751" y="320238"/>
                    <a:pt x="1430872" y="327579"/>
                    <a:pt x="1430872" y="336230"/>
                  </a:cubicBezTo>
                  <a:moveTo>
                    <a:pt x="1430872" y="290482"/>
                  </a:moveTo>
                  <a:cubicBezTo>
                    <a:pt x="1430872" y="299134"/>
                    <a:pt x="1438280" y="306474"/>
                    <a:pt x="1447011" y="306474"/>
                  </a:cubicBezTo>
                  <a:cubicBezTo>
                    <a:pt x="1455741" y="306474"/>
                    <a:pt x="1463148" y="299134"/>
                    <a:pt x="1463148" y="290482"/>
                  </a:cubicBezTo>
                  <a:cubicBezTo>
                    <a:pt x="1463148" y="281831"/>
                    <a:pt x="1455741" y="274490"/>
                    <a:pt x="1447011" y="274490"/>
                  </a:cubicBezTo>
                  <a:cubicBezTo>
                    <a:pt x="1437751" y="274490"/>
                    <a:pt x="1430872" y="281831"/>
                    <a:pt x="1430872" y="290482"/>
                  </a:cubicBezTo>
                  <a:moveTo>
                    <a:pt x="1430872" y="244734"/>
                  </a:moveTo>
                  <a:cubicBezTo>
                    <a:pt x="1430872" y="253385"/>
                    <a:pt x="1438280" y="260726"/>
                    <a:pt x="1447011" y="260726"/>
                  </a:cubicBezTo>
                  <a:cubicBezTo>
                    <a:pt x="1455741" y="260726"/>
                    <a:pt x="1463148" y="253910"/>
                    <a:pt x="1463148" y="244734"/>
                  </a:cubicBezTo>
                  <a:cubicBezTo>
                    <a:pt x="1463148" y="236082"/>
                    <a:pt x="1455741" y="228742"/>
                    <a:pt x="1447011" y="228742"/>
                  </a:cubicBezTo>
                  <a:cubicBezTo>
                    <a:pt x="1438280" y="228742"/>
                    <a:pt x="1430872" y="236082"/>
                    <a:pt x="1430872" y="244734"/>
                  </a:cubicBezTo>
                  <a:moveTo>
                    <a:pt x="1430872" y="198985"/>
                  </a:moveTo>
                  <a:cubicBezTo>
                    <a:pt x="1430872" y="207637"/>
                    <a:pt x="1438280" y="214978"/>
                    <a:pt x="1447011" y="214978"/>
                  </a:cubicBezTo>
                  <a:cubicBezTo>
                    <a:pt x="1455741" y="214978"/>
                    <a:pt x="1463148" y="208161"/>
                    <a:pt x="1463148" y="198985"/>
                  </a:cubicBezTo>
                  <a:cubicBezTo>
                    <a:pt x="1463148" y="189810"/>
                    <a:pt x="1455741" y="182993"/>
                    <a:pt x="1447011" y="182993"/>
                  </a:cubicBezTo>
                  <a:cubicBezTo>
                    <a:pt x="1438280" y="182993"/>
                    <a:pt x="1430872" y="190334"/>
                    <a:pt x="1430872" y="198985"/>
                  </a:cubicBezTo>
                  <a:moveTo>
                    <a:pt x="1430872" y="153237"/>
                  </a:moveTo>
                  <a:cubicBezTo>
                    <a:pt x="1430872" y="161889"/>
                    <a:pt x="1438280" y="169229"/>
                    <a:pt x="1447011" y="169229"/>
                  </a:cubicBezTo>
                  <a:cubicBezTo>
                    <a:pt x="1455741" y="169229"/>
                    <a:pt x="1463148" y="162413"/>
                    <a:pt x="1463148" y="153237"/>
                  </a:cubicBezTo>
                  <a:cubicBezTo>
                    <a:pt x="1463148" y="144586"/>
                    <a:pt x="1455741" y="137245"/>
                    <a:pt x="1447011" y="137245"/>
                  </a:cubicBezTo>
                  <a:cubicBezTo>
                    <a:pt x="1438280" y="137245"/>
                    <a:pt x="1430872" y="144586"/>
                    <a:pt x="1430872" y="153237"/>
                  </a:cubicBezTo>
                  <a:moveTo>
                    <a:pt x="1430872" y="61740"/>
                  </a:moveTo>
                  <a:cubicBezTo>
                    <a:pt x="1430872" y="70392"/>
                    <a:pt x="1438280" y="77733"/>
                    <a:pt x="1447011" y="77733"/>
                  </a:cubicBezTo>
                  <a:cubicBezTo>
                    <a:pt x="1455741" y="77733"/>
                    <a:pt x="1463148" y="70916"/>
                    <a:pt x="1463148" y="61740"/>
                  </a:cubicBezTo>
                  <a:cubicBezTo>
                    <a:pt x="1463148" y="53089"/>
                    <a:pt x="1455741" y="45748"/>
                    <a:pt x="1447011" y="45748"/>
                  </a:cubicBezTo>
                  <a:cubicBezTo>
                    <a:pt x="1438280" y="45748"/>
                    <a:pt x="1430872" y="53089"/>
                    <a:pt x="1430872" y="61740"/>
                  </a:cubicBezTo>
                  <a:moveTo>
                    <a:pt x="1384707" y="290482"/>
                  </a:moveTo>
                  <a:cubicBezTo>
                    <a:pt x="1384707" y="299134"/>
                    <a:pt x="1392114" y="306474"/>
                    <a:pt x="1400845" y="306474"/>
                  </a:cubicBezTo>
                  <a:cubicBezTo>
                    <a:pt x="1409575" y="306474"/>
                    <a:pt x="1416983" y="299134"/>
                    <a:pt x="1416983" y="290482"/>
                  </a:cubicBezTo>
                  <a:cubicBezTo>
                    <a:pt x="1416983" y="281831"/>
                    <a:pt x="1409575" y="274490"/>
                    <a:pt x="1400845" y="274490"/>
                  </a:cubicBezTo>
                  <a:cubicBezTo>
                    <a:pt x="1391585" y="274490"/>
                    <a:pt x="1384707" y="281831"/>
                    <a:pt x="1384707" y="290482"/>
                  </a:cubicBezTo>
                  <a:moveTo>
                    <a:pt x="1384707" y="244734"/>
                  </a:moveTo>
                  <a:cubicBezTo>
                    <a:pt x="1384707" y="253385"/>
                    <a:pt x="1392114" y="260726"/>
                    <a:pt x="1400845" y="260726"/>
                  </a:cubicBezTo>
                  <a:cubicBezTo>
                    <a:pt x="1409575" y="260726"/>
                    <a:pt x="1416983" y="253910"/>
                    <a:pt x="1416983" y="244734"/>
                  </a:cubicBezTo>
                  <a:cubicBezTo>
                    <a:pt x="1416983" y="236082"/>
                    <a:pt x="1409575" y="228742"/>
                    <a:pt x="1400845" y="228742"/>
                  </a:cubicBezTo>
                  <a:cubicBezTo>
                    <a:pt x="1392114" y="228742"/>
                    <a:pt x="1384707" y="236082"/>
                    <a:pt x="1384707" y="244734"/>
                  </a:cubicBezTo>
                  <a:moveTo>
                    <a:pt x="1384707" y="198985"/>
                  </a:moveTo>
                  <a:cubicBezTo>
                    <a:pt x="1384707" y="207637"/>
                    <a:pt x="1392114" y="214978"/>
                    <a:pt x="1400845" y="214978"/>
                  </a:cubicBezTo>
                  <a:cubicBezTo>
                    <a:pt x="1409575" y="214978"/>
                    <a:pt x="1416983" y="208161"/>
                    <a:pt x="1416983" y="198985"/>
                  </a:cubicBezTo>
                  <a:cubicBezTo>
                    <a:pt x="1416983" y="189810"/>
                    <a:pt x="1409575" y="182993"/>
                    <a:pt x="1400845" y="182993"/>
                  </a:cubicBezTo>
                  <a:cubicBezTo>
                    <a:pt x="1392114" y="182993"/>
                    <a:pt x="1384707" y="190334"/>
                    <a:pt x="1384707" y="198985"/>
                  </a:cubicBezTo>
                  <a:moveTo>
                    <a:pt x="1384707" y="153237"/>
                  </a:moveTo>
                  <a:cubicBezTo>
                    <a:pt x="1384707" y="161889"/>
                    <a:pt x="1392114" y="169229"/>
                    <a:pt x="1400845" y="169229"/>
                  </a:cubicBezTo>
                  <a:cubicBezTo>
                    <a:pt x="1409575" y="169229"/>
                    <a:pt x="1416983" y="162413"/>
                    <a:pt x="1416983" y="153237"/>
                  </a:cubicBezTo>
                  <a:cubicBezTo>
                    <a:pt x="1416983" y="144586"/>
                    <a:pt x="1409575" y="137245"/>
                    <a:pt x="1400845" y="137245"/>
                  </a:cubicBezTo>
                  <a:cubicBezTo>
                    <a:pt x="1392114" y="137245"/>
                    <a:pt x="1384707" y="144586"/>
                    <a:pt x="1384707" y="153237"/>
                  </a:cubicBezTo>
                  <a:moveTo>
                    <a:pt x="1384707" y="107489"/>
                  </a:moveTo>
                  <a:cubicBezTo>
                    <a:pt x="1384707" y="116140"/>
                    <a:pt x="1392114" y="123481"/>
                    <a:pt x="1400845" y="123481"/>
                  </a:cubicBezTo>
                  <a:cubicBezTo>
                    <a:pt x="1409575" y="123481"/>
                    <a:pt x="1416983" y="116665"/>
                    <a:pt x="1416983" y="107489"/>
                  </a:cubicBezTo>
                  <a:cubicBezTo>
                    <a:pt x="1416983" y="98313"/>
                    <a:pt x="1409575" y="91497"/>
                    <a:pt x="1400845" y="91497"/>
                  </a:cubicBezTo>
                  <a:cubicBezTo>
                    <a:pt x="1392114" y="91497"/>
                    <a:pt x="1384707" y="98837"/>
                    <a:pt x="1384707" y="107489"/>
                  </a:cubicBezTo>
                  <a:moveTo>
                    <a:pt x="1338541" y="153237"/>
                  </a:moveTo>
                  <a:cubicBezTo>
                    <a:pt x="1338541" y="161889"/>
                    <a:pt x="1345949" y="169229"/>
                    <a:pt x="1354679" y="169229"/>
                  </a:cubicBezTo>
                  <a:cubicBezTo>
                    <a:pt x="1363409" y="169229"/>
                    <a:pt x="1370817" y="162413"/>
                    <a:pt x="1370817" y="153237"/>
                  </a:cubicBezTo>
                  <a:cubicBezTo>
                    <a:pt x="1370817" y="144586"/>
                    <a:pt x="1363409" y="137245"/>
                    <a:pt x="1354679" y="137245"/>
                  </a:cubicBezTo>
                  <a:cubicBezTo>
                    <a:pt x="1345949" y="137245"/>
                    <a:pt x="1338541" y="144586"/>
                    <a:pt x="1338541" y="153237"/>
                  </a:cubicBezTo>
                  <a:moveTo>
                    <a:pt x="1338541" y="61740"/>
                  </a:moveTo>
                  <a:cubicBezTo>
                    <a:pt x="1338541" y="70392"/>
                    <a:pt x="1345949" y="77733"/>
                    <a:pt x="1354679" y="77733"/>
                  </a:cubicBezTo>
                  <a:cubicBezTo>
                    <a:pt x="1363409" y="77733"/>
                    <a:pt x="1370817" y="70916"/>
                    <a:pt x="1370817" y="61740"/>
                  </a:cubicBezTo>
                  <a:cubicBezTo>
                    <a:pt x="1370817" y="53089"/>
                    <a:pt x="1363409" y="45748"/>
                    <a:pt x="1354679" y="45748"/>
                  </a:cubicBezTo>
                  <a:cubicBezTo>
                    <a:pt x="1345949" y="45748"/>
                    <a:pt x="1338541" y="53089"/>
                    <a:pt x="1338541" y="61740"/>
                  </a:cubicBezTo>
                  <a:moveTo>
                    <a:pt x="1292375" y="153237"/>
                  </a:moveTo>
                  <a:cubicBezTo>
                    <a:pt x="1292375" y="161889"/>
                    <a:pt x="1299783" y="169229"/>
                    <a:pt x="1308513" y="169229"/>
                  </a:cubicBezTo>
                  <a:cubicBezTo>
                    <a:pt x="1317244" y="169229"/>
                    <a:pt x="1324651" y="162413"/>
                    <a:pt x="1324651" y="153237"/>
                  </a:cubicBezTo>
                  <a:cubicBezTo>
                    <a:pt x="1324651" y="144586"/>
                    <a:pt x="1317244" y="137245"/>
                    <a:pt x="1308513" y="137245"/>
                  </a:cubicBezTo>
                  <a:cubicBezTo>
                    <a:pt x="1299783" y="137245"/>
                    <a:pt x="1292375" y="144586"/>
                    <a:pt x="1292375" y="153237"/>
                  </a:cubicBezTo>
                  <a:moveTo>
                    <a:pt x="1292375" y="107489"/>
                  </a:moveTo>
                  <a:cubicBezTo>
                    <a:pt x="1292375" y="116140"/>
                    <a:pt x="1299783" y="123481"/>
                    <a:pt x="1308513" y="123481"/>
                  </a:cubicBezTo>
                  <a:cubicBezTo>
                    <a:pt x="1317244" y="123481"/>
                    <a:pt x="1324651" y="116665"/>
                    <a:pt x="1324651" y="107489"/>
                  </a:cubicBezTo>
                  <a:cubicBezTo>
                    <a:pt x="1324651" y="98313"/>
                    <a:pt x="1317244" y="91497"/>
                    <a:pt x="1308513" y="91497"/>
                  </a:cubicBezTo>
                  <a:cubicBezTo>
                    <a:pt x="1299783" y="91497"/>
                    <a:pt x="1292375" y="98837"/>
                    <a:pt x="1292375" y="107489"/>
                  </a:cubicBezTo>
                  <a:moveTo>
                    <a:pt x="1246209" y="153237"/>
                  </a:moveTo>
                  <a:cubicBezTo>
                    <a:pt x="1246209" y="161889"/>
                    <a:pt x="1253617" y="169229"/>
                    <a:pt x="1262348" y="169229"/>
                  </a:cubicBezTo>
                  <a:cubicBezTo>
                    <a:pt x="1271078" y="169229"/>
                    <a:pt x="1278486" y="162413"/>
                    <a:pt x="1278486" y="153237"/>
                  </a:cubicBezTo>
                  <a:cubicBezTo>
                    <a:pt x="1278486" y="144586"/>
                    <a:pt x="1271078" y="137245"/>
                    <a:pt x="1262348" y="137245"/>
                  </a:cubicBezTo>
                  <a:cubicBezTo>
                    <a:pt x="1253617" y="137245"/>
                    <a:pt x="1246209" y="144586"/>
                    <a:pt x="1246209" y="153237"/>
                  </a:cubicBezTo>
                  <a:moveTo>
                    <a:pt x="1246209" y="61740"/>
                  </a:moveTo>
                  <a:cubicBezTo>
                    <a:pt x="1246209" y="70392"/>
                    <a:pt x="1253617" y="77733"/>
                    <a:pt x="1262348" y="77733"/>
                  </a:cubicBezTo>
                  <a:cubicBezTo>
                    <a:pt x="1271078" y="77733"/>
                    <a:pt x="1278486" y="70916"/>
                    <a:pt x="1278486" y="61740"/>
                  </a:cubicBezTo>
                  <a:cubicBezTo>
                    <a:pt x="1278486" y="53089"/>
                    <a:pt x="1271078" y="45748"/>
                    <a:pt x="1262348" y="45748"/>
                  </a:cubicBezTo>
                  <a:cubicBezTo>
                    <a:pt x="1253617" y="45748"/>
                    <a:pt x="1246209" y="53089"/>
                    <a:pt x="1246209" y="61740"/>
                  </a:cubicBezTo>
                  <a:moveTo>
                    <a:pt x="1200044" y="153237"/>
                  </a:moveTo>
                  <a:cubicBezTo>
                    <a:pt x="1200044" y="161889"/>
                    <a:pt x="1207451" y="169229"/>
                    <a:pt x="1216182" y="169229"/>
                  </a:cubicBezTo>
                  <a:cubicBezTo>
                    <a:pt x="1224912" y="169229"/>
                    <a:pt x="1232320" y="162413"/>
                    <a:pt x="1232320" y="153237"/>
                  </a:cubicBezTo>
                  <a:cubicBezTo>
                    <a:pt x="1232320" y="144586"/>
                    <a:pt x="1224912" y="137245"/>
                    <a:pt x="1216182" y="137245"/>
                  </a:cubicBezTo>
                  <a:cubicBezTo>
                    <a:pt x="1207451" y="137245"/>
                    <a:pt x="1200044" y="144586"/>
                    <a:pt x="1200044" y="153237"/>
                  </a:cubicBezTo>
                  <a:moveTo>
                    <a:pt x="1200044" y="107489"/>
                  </a:moveTo>
                  <a:cubicBezTo>
                    <a:pt x="1200044" y="116140"/>
                    <a:pt x="1207451" y="123481"/>
                    <a:pt x="1216182" y="123481"/>
                  </a:cubicBezTo>
                  <a:cubicBezTo>
                    <a:pt x="1224912" y="123481"/>
                    <a:pt x="1232320" y="116665"/>
                    <a:pt x="1232320" y="107489"/>
                  </a:cubicBezTo>
                  <a:cubicBezTo>
                    <a:pt x="1232320" y="98313"/>
                    <a:pt x="1224912" y="91497"/>
                    <a:pt x="1216182" y="91497"/>
                  </a:cubicBezTo>
                  <a:cubicBezTo>
                    <a:pt x="1207451" y="91497"/>
                    <a:pt x="1200044" y="98837"/>
                    <a:pt x="1200044" y="107489"/>
                  </a:cubicBezTo>
                  <a:moveTo>
                    <a:pt x="1153878" y="153237"/>
                  </a:moveTo>
                  <a:cubicBezTo>
                    <a:pt x="1153878" y="161889"/>
                    <a:pt x="1161286" y="169229"/>
                    <a:pt x="1170016" y="169229"/>
                  </a:cubicBezTo>
                  <a:cubicBezTo>
                    <a:pt x="1178747" y="169229"/>
                    <a:pt x="1186154" y="162413"/>
                    <a:pt x="1186154" y="153237"/>
                  </a:cubicBezTo>
                  <a:cubicBezTo>
                    <a:pt x="1186154" y="144586"/>
                    <a:pt x="1178747" y="137245"/>
                    <a:pt x="1170016" y="137245"/>
                  </a:cubicBezTo>
                  <a:cubicBezTo>
                    <a:pt x="1161286" y="137245"/>
                    <a:pt x="1153878" y="144586"/>
                    <a:pt x="1153878" y="153237"/>
                  </a:cubicBezTo>
                  <a:moveTo>
                    <a:pt x="1153878" y="61740"/>
                  </a:moveTo>
                  <a:cubicBezTo>
                    <a:pt x="1153878" y="70392"/>
                    <a:pt x="1161286" y="77733"/>
                    <a:pt x="1170016" y="77733"/>
                  </a:cubicBezTo>
                  <a:cubicBezTo>
                    <a:pt x="1178747" y="77733"/>
                    <a:pt x="1186154" y="70916"/>
                    <a:pt x="1186154" y="61740"/>
                  </a:cubicBezTo>
                  <a:cubicBezTo>
                    <a:pt x="1186154" y="53089"/>
                    <a:pt x="1178747" y="45748"/>
                    <a:pt x="1170016" y="45748"/>
                  </a:cubicBezTo>
                  <a:cubicBezTo>
                    <a:pt x="1161286" y="45748"/>
                    <a:pt x="1153878" y="53089"/>
                    <a:pt x="1153878" y="61740"/>
                  </a:cubicBezTo>
                  <a:moveTo>
                    <a:pt x="1107712" y="198985"/>
                  </a:moveTo>
                  <a:cubicBezTo>
                    <a:pt x="1107712" y="207637"/>
                    <a:pt x="1115120" y="214978"/>
                    <a:pt x="1123850" y="214978"/>
                  </a:cubicBezTo>
                  <a:cubicBezTo>
                    <a:pt x="1132581" y="214978"/>
                    <a:pt x="1139989" y="208161"/>
                    <a:pt x="1139989" y="198985"/>
                  </a:cubicBezTo>
                  <a:cubicBezTo>
                    <a:pt x="1139989" y="189810"/>
                    <a:pt x="1132581" y="182993"/>
                    <a:pt x="1123850" y="182993"/>
                  </a:cubicBezTo>
                  <a:cubicBezTo>
                    <a:pt x="1115120" y="182993"/>
                    <a:pt x="1107712" y="190334"/>
                    <a:pt x="1107712" y="198985"/>
                  </a:cubicBezTo>
                  <a:moveTo>
                    <a:pt x="1107712" y="153237"/>
                  </a:moveTo>
                  <a:cubicBezTo>
                    <a:pt x="1107712" y="161889"/>
                    <a:pt x="1115120" y="169229"/>
                    <a:pt x="1123850" y="169229"/>
                  </a:cubicBezTo>
                  <a:cubicBezTo>
                    <a:pt x="1132581" y="169229"/>
                    <a:pt x="1139989" y="162413"/>
                    <a:pt x="1139989" y="153237"/>
                  </a:cubicBezTo>
                  <a:cubicBezTo>
                    <a:pt x="1139989" y="144586"/>
                    <a:pt x="1132581" y="137245"/>
                    <a:pt x="1123850" y="137245"/>
                  </a:cubicBezTo>
                  <a:cubicBezTo>
                    <a:pt x="1115120" y="137245"/>
                    <a:pt x="1107712" y="144586"/>
                    <a:pt x="1107712" y="153237"/>
                  </a:cubicBezTo>
                  <a:moveTo>
                    <a:pt x="1107712" y="107489"/>
                  </a:moveTo>
                  <a:cubicBezTo>
                    <a:pt x="1107712" y="116140"/>
                    <a:pt x="1115120" y="123481"/>
                    <a:pt x="1123850" y="123481"/>
                  </a:cubicBezTo>
                  <a:cubicBezTo>
                    <a:pt x="1132581" y="123481"/>
                    <a:pt x="1139989" y="116665"/>
                    <a:pt x="1139989" y="107489"/>
                  </a:cubicBezTo>
                  <a:cubicBezTo>
                    <a:pt x="1139989" y="98313"/>
                    <a:pt x="1132581" y="91497"/>
                    <a:pt x="1123850" y="91497"/>
                  </a:cubicBezTo>
                  <a:cubicBezTo>
                    <a:pt x="1115120" y="91497"/>
                    <a:pt x="1107712" y="98837"/>
                    <a:pt x="1107712" y="107489"/>
                  </a:cubicBezTo>
                  <a:moveTo>
                    <a:pt x="1061547" y="198985"/>
                  </a:moveTo>
                  <a:cubicBezTo>
                    <a:pt x="1061547" y="207637"/>
                    <a:pt x="1068954" y="214978"/>
                    <a:pt x="1077685" y="214978"/>
                  </a:cubicBezTo>
                  <a:cubicBezTo>
                    <a:pt x="1086415" y="214978"/>
                    <a:pt x="1093823" y="208161"/>
                    <a:pt x="1093823" y="198985"/>
                  </a:cubicBezTo>
                  <a:cubicBezTo>
                    <a:pt x="1093823" y="189810"/>
                    <a:pt x="1086415" y="182993"/>
                    <a:pt x="1077685" y="182993"/>
                  </a:cubicBezTo>
                  <a:cubicBezTo>
                    <a:pt x="1068954" y="182993"/>
                    <a:pt x="1061547" y="190334"/>
                    <a:pt x="1061547" y="198985"/>
                  </a:cubicBezTo>
                  <a:moveTo>
                    <a:pt x="1061547" y="153237"/>
                  </a:moveTo>
                  <a:cubicBezTo>
                    <a:pt x="1061547" y="161889"/>
                    <a:pt x="1068954" y="169229"/>
                    <a:pt x="1077685" y="169229"/>
                  </a:cubicBezTo>
                  <a:cubicBezTo>
                    <a:pt x="1086415" y="169229"/>
                    <a:pt x="1093823" y="162413"/>
                    <a:pt x="1093823" y="153237"/>
                  </a:cubicBezTo>
                  <a:cubicBezTo>
                    <a:pt x="1093823" y="144586"/>
                    <a:pt x="1086415" y="137245"/>
                    <a:pt x="1077685" y="137245"/>
                  </a:cubicBezTo>
                  <a:cubicBezTo>
                    <a:pt x="1068954" y="137245"/>
                    <a:pt x="1061547" y="144586"/>
                    <a:pt x="1061547" y="153237"/>
                  </a:cubicBezTo>
                  <a:moveTo>
                    <a:pt x="1061547" y="61740"/>
                  </a:moveTo>
                  <a:cubicBezTo>
                    <a:pt x="1061547" y="70392"/>
                    <a:pt x="1068954" y="77733"/>
                    <a:pt x="1077685" y="77733"/>
                  </a:cubicBezTo>
                  <a:cubicBezTo>
                    <a:pt x="1086415" y="77733"/>
                    <a:pt x="1093823" y="70916"/>
                    <a:pt x="1093823" y="61740"/>
                  </a:cubicBezTo>
                  <a:cubicBezTo>
                    <a:pt x="1093823" y="53089"/>
                    <a:pt x="1086415" y="45748"/>
                    <a:pt x="1077685" y="45748"/>
                  </a:cubicBezTo>
                  <a:cubicBezTo>
                    <a:pt x="1068954" y="45748"/>
                    <a:pt x="1061547" y="53089"/>
                    <a:pt x="1061547" y="61740"/>
                  </a:cubicBezTo>
                  <a:moveTo>
                    <a:pt x="1015381" y="198985"/>
                  </a:moveTo>
                  <a:cubicBezTo>
                    <a:pt x="1015381" y="207637"/>
                    <a:pt x="1022789" y="214978"/>
                    <a:pt x="1031519" y="214978"/>
                  </a:cubicBezTo>
                  <a:cubicBezTo>
                    <a:pt x="1040250" y="214978"/>
                    <a:pt x="1047657" y="208161"/>
                    <a:pt x="1047657" y="198985"/>
                  </a:cubicBezTo>
                  <a:cubicBezTo>
                    <a:pt x="1047657" y="189810"/>
                    <a:pt x="1040250" y="182993"/>
                    <a:pt x="1031519" y="182993"/>
                  </a:cubicBezTo>
                  <a:cubicBezTo>
                    <a:pt x="1022789" y="182993"/>
                    <a:pt x="1015381" y="190334"/>
                    <a:pt x="1015381" y="198985"/>
                  </a:cubicBezTo>
                  <a:moveTo>
                    <a:pt x="1015381" y="153237"/>
                  </a:moveTo>
                  <a:cubicBezTo>
                    <a:pt x="1015381" y="161889"/>
                    <a:pt x="1022789" y="169229"/>
                    <a:pt x="1031519" y="169229"/>
                  </a:cubicBezTo>
                  <a:cubicBezTo>
                    <a:pt x="1040250" y="169229"/>
                    <a:pt x="1047657" y="162413"/>
                    <a:pt x="1047657" y="153237"/>
                  </a:cubicBezTo>
                  <a:cubicBezTo>
                    <a:pt x="1047657" y="144586"/>
                    <a:pt x="1040250" y="137245"/>
                    <a:pt x="1031519" y="137245"/>
                  </a:cubicBezTo>
                  <a:cubicBezTo>
                    <a:pt x="1022789" y="137245"/>
                    <a:pt x="1015381" y="144586"/>
                    <a:pt x="1015381" y="153237"/>
                  </a:cubicBezTo>
                  <a:moveTo>
                    <a:pt x="1015381" y="107489"/>
                  </a:moveTo>
                  <a:cubicBezTo>
                    <a:pt x="1015381" y="116140"/>
                    <a:pt x="1022789" y="123481"/>
                    <a:pt x="1031519" y="123481"/>
                  </a:cubicBezTo>
                  <a:cubicBezTo>
                    <a:pt x="1040250" y="123481"/>
                    <a:pt x="1047657" y="116665"/>
                    <a:pt x="1047657" y="107489"/>
                  </a:cubicBezTo>
                  <a:cubicBezTo>
                    <a:pt x="1047657" y="98313"/>
                    <a:pt x="1040250" y="91497"/>
                    <a:pt x="1031519" y="91497"/>
                  </a:cubicBezTo>
                  <a:cubicBezTo>
                    <a:pt x="1022789" y="91497"/>
                    <a:pt x="1015381" y="98837"/>
                    <a:pt x="1015381" y="107489"/>
                  </a:cubicBezTo>
                  <a:moveTo>
                    <a:pt x="969215" y="198985"/>
                  </a:moveTo>
                  <a:cubicBezTo>
                    <a:pt x="969215" y="207637"/>
                    <a:pt x="976623" y="214978"/>
                    <a:pt x="985353" y="214978"/>
                  </a:cubicBezTo>
                  <a:cubicBezTo>
                    <a:pt x="994084" y="214978"/>
                    <a:pt x="1001492" y="208161"/>
                    <a:pt x="1001492" y="198985"/>
                  </a:cubicBezTo>
                  <a:cubicBezTo>
                    <a:pt x="1001492" y="189810"/>
                    <a:pt x="994084" y="182993"/>
                    <a:pt x="985353" y="182993"/>
                  </a:cubicBezTo>
                  <a:cubicBezTo>
                    <a:pt x="976623" y="182993"/>
                    <a:pt x="969215" y="190334"/>
                    <a:pt x="969215" y="198985"/>
                  </a:cubicBezTo>
                  <a:moveTo>
                    <a:pt x="969215" y="153237"/>
                  </a:moveTo>
                  <a:cubicBezTo>
                    <a:pt x="969215" y="161889"/>
                    <a:pt x="976623" y="169229"/>
                    <a:pt x="985353" y="169229"/>
                  </a:cubicBezTo>
                  <a:cubicBezTo>
                    <a:pt x="994084" y="169229"/>
                    <a:pt x="1001492" y="162413"/>
                    <a:pt x="1001492" y="153237"/>
                  </a:cubicBezTo>
                  <a:cubicBezTo>
                    <a:pt x="1001492" y="144586"/>
                    <a:pt x="994084" y="137245"/>
                    <a:pt x="985353" y="137245"/>
                  </a:cubicBezTo>
                  <a:cubicBezTo>
                    <a:pt x="976623" y="137245"/>
                    <a:pt x="969215" y="144586"/>
                    <a:pt x="969215" y="153237"/>
                  </a:cubicBezTo>
                  <a:moveTo>
                    <a:pt x="969215" y="61740"/>
                  </a:moveTo>
                  <a:cubicBezTo>
                    <a:pt x="969215" y="70392"/>
                    <a:pt x="976623" y="77733"/>
                    <a:pt x="985353" y="77733"/>
                  </a:cubicBezTo>
                  <a:cubicBezTo>
                    <a:pt x="994084" y="77733"/>
                    <a:pt x="1001492" y="70916"/>
                    <a:pt x="1001492" y="61740"/>
                  </a:cubicBezTo>
                  <a:cubicBezTo>
                    <a:pt x="1001492" y="53089"/>
                    <a:pt x="994084" y="45748"/>
                    <a:pt x="985353" y="45748"/>
                  </a:cubicBezTo>
                  <a:cubicBezTo>
                    <a:pt x="976623" y="45748"/>
                    <a:pt x="969215" y="53089"/>
                    <a:pt x="969215" y="61740"/>
                  </a:cubicBezTo>
                  <a:moveTo>
                    <a:pt x="923182" y="198985"/>
                  </a:moveTo>
                  <a:cubicBezTo>
                    <a:pt x="923182" y="207637"/>
                    <a:pt x="930589" y="214978"/>
                    <a:pt x="939320" y="214978"/>
                  </a:cubicBezTo>
                  <a:cubicBezTo>
                    <a:pt x="948050" y="214978"/>
                    <a:pt x="955458" y="208161"/>
                    <a:pt x="955458" y="198985"/>
                  </a:cubicBezTo>
                  <a:cubicBezTo>
                    <a:pt x="955458" y="189810"/>
                    <a:pt x="948050" y="182993"/>
                    <a:pt x="939320" y="182993"/>
                  </a:cubicBezTo>
                  <a:cubicBezTo>
                    <a:pt x="930589" y="182993"/>
                    <a:pt x="923182" y="190334"/>
                    <a:pt x="923182" y="198985"/>
                  </a:cubicBezTo>
                  <a:moveTo>
                    <a:pt x="923182" y="153237"/>
                  </a:moveTo>
                  <a:cubicBezTo>
                    <a:pt x="923182" y="161889"/>
                    <a:pt x="930589" y="169229"/>
                    <a:pt x="939320" y="169229"/>
                  </a:cubicBezTo>
                  <a:cubicBezTo>
                    <a:pt x="948050" y="169229"/>
                    <a:pt x="955458" y="162413"/>
                    <a:pt x="955458" y="153237"/>
                  </a:cubicBezTo>
                  <a:cubicBezTo>
                    <a:pt x="955458" y="144586"/>
                    <a:pt x="948050" y="137245"/>
                    <a:pt x="939320" y="137245"/>
                  </a:cubicBezTo>
                  <a:cubicBezTo>
                    <a:pt x="930589" y="137245"/>
                    <a:pt x="923182" y="144586"/>
                    <a:pt x="923182" y="153237"/>
                  </a:cubicBezTo>
                  <a:moveTo>
                    <a:pt x="923182" y="107489"/>
                  </a:moveTo>
                  <a:cubicBezTo>
                    <a:pt x="923182" y="116140"/>
                    <a:pt x="930589" y="123481"/>
                    <a:pt x="939320" y="123481"/>
                  </a:cubicBezTo>
                  <a:cubicBezTo>
                    <a:pt x="948050" y="123481"/>
                    <a:pt x="955458" y="116665"/>
                    <a:pt x="955458" y="107489"/>
                  </a:cubicBezTo>
                  <a:cubicBezTo>
                    <a:pt x="955458" y="98313"/>
                    <a:pt x="948050" y="91497"/>
                    <a:pt x="939320" y="91497"/>
                  </a:cubicBezTo>
                  <a:cubicBezTo>
                    <a:pt x="930589" y="91497"/>
                    <a:pt x="923182" y="98837"/>
                    <a:pt x="923182" y="107489"/>
                  </a:cubicBezTo>
                  <a:moveTo>
                    <a:pt x="877016" y="198985"/>
                  </a:moveTo>
                  <a:cubicBezTo>
                    <a:pt x="877016" y="207637"/>
                    <a:pt x="884424" y="214978"/>
                    <a:pt x="893154" y="214978"/>
                  </a:cubicBezTo>
                  <a:cubicBezTo>
                    <a:pt x="901885" y="214978"/>
                    <a:pt x="909292" y="208161"/>
                    <a:pt x="909292" y="198985"/>
                  </a:cubicBezTo>
                  <a:cubicBezTo>
                    <a:pt x="909292" y="189810"/>
                    <a:pt x="901885" y="182993"/>
                    <a:pt x="893154" y="182993"/>
                  </a:cubicBezTo>
                  <a:cubicBezTo>
                    <a:pt x="884424" y="182993"/>
                    <a:pt x="877016" y="190334"/>
                    <a:pt x="877016" y="198985"/>
                  </a:cubicBezTo>
                  <a:moveTo>
                    <a:pt x="877016" y="153237"/>
                  </a:moveTo>
                  <a:cubicBezTo>
                    <a:pt x="877016" y="161889"/>
                    <a:pt x="884424" y="169229"/>
                    <a:pt x="893154" y="169229"/>
                  </a:cubicBezTo>
                  <a:cubicBezTo>
                    <a:pt x="901885" y="169229"/>
                    <a:pt x="909292" y="162413"/>
                    <a:pt x="909292" y="153237"/>
                  </a:cubicBezTo>
                  <a:cubicBezTo>
                    <a:pt x="909292" y="144586"/>
                    <a:pt x="901885" y="137245"/>
                    <a:pt x="893154" y="137245"/>
                  </a:cubicBezTo>
                  <a:cubicBezTo>
                    <a:pt x="884424" y="137245"/>
                    <a:pt x="877016" y="144586"/>
                    <a:pt x="877016" y="153237"/>
                  </a:cubicBezTo>
                  <a:moveTo>
                    <a:pt x="877016" y="61740"/>
                  </a:moveTo>
                  <a:cubicBezTo>
                    <a:pt x="877016" y="70392"/>
                    <a:pt x="884424" y="77733"/>
                    <a:pt x="893154" y="77733"/>
                  </a:cubicBezTo>
                  <a:cubicBezTo>
                    <a:pt x="901885" y="77733"/>
                    <a:pt x="909292" y="70916"/>
                    <a:pt x="909292" y="61740"/>
                  </a:cubicBezTo>
                  <a:cubicBezTo>
                    <a:pt x="909292" y="53089"/>
                    <a:pt x="901885" y="45748"/>
                    <a:pt x="893154" y="45748"/>
                  </a:cubicBezTo>
                  <a:cubicBezTo>
                    <a:pt x="884424" y="45748"/>
                    <a:pt x="877016" y="53089"/>
                    <a:pt x="877016" y="61740"/>
                  </a:cubicBezTo>
                  <a:moveTo>
                    <a:pt x="830850" y="198985"/>
                  </a:moveTo>
                  <a:cubicBezTo>
                    <a:pt x="830850" y="207637"/>
                    <a:pt x="838258" y="214978"/>
                    <a:pt x="846989" y="214978"/>
                  </a:cubicBezTo>
                  <a:cubicBezTo>
                    <a:pt x="855719" y="214978"/>
                    <a:pt x="863127" y="208161"/>
                    <a:pt x="863127" y="198985"/>
                  </a:cubicBezTo>
                  <a:cubicBezTo>
                    <a:pt x="863127" y="189810"/>
                    <a:pt x="855719" y="182993"/>
                    <a:pt x="846989" y="182993"/>
                  </a:cubicBezTo>
                  <a:cubicBezTo>
                    <a:pt x="838258" y="182993"/>
                    <a:pt x="830850" y="190334"/>
                    <a:pt x="830850" y="198985"/>
                  </a:cubicBezTo>
                  <a:moveTo>
                    <a:pt x="830850" y="153237"/>
                  </a:moveTo>
                  <a:cubicBezTo>
                    <a:pt x="830850" y="161889"/>
                    <a:pt x="838258" y="169229"/>
                    <a:pt x="846989" y="169229"/>
                  </a:cubicBezTo>
                  <a:cubicBezTo>
                    <a:pt x="855719" y="169229"/>
                    <a:pt x="863127" y="162413"/>
                    <a:pt x="863127" y="153237"/>
                  </a:cubicBezTo>
                  <a:cubicBezTo>
                    <a:pt x="863127" y="144586"/>
                    <a:pt x="855719" y="137245"/>
                    <a:pt x="846989" y="137245"/>
                  </a:cubicBezTo>
                  <a:cubicBezTo>
                    <a:pt x="838258" y="137245"/>
                    <a:pt x="830850" y="144586"/>
                    <a:pt x="830850" y="153237"/>
                  </a:cubicBezTo>
                  <a:moveTo>
                    <a:pt x="830850" y="107489"/>
                  </a:moveTo>
                  <a:cubicBezTo>
                    <a:pt x="830850" y="116140"/>
                    <a:pt x="838258" y="123481"/>
                    <a:pt x="846989" y="123481"/>
                  </a:cubicBezTo>
                  <a:cubicBezTo>
                    <a:pt x="855719" y="123481"/>
                    <a:pt x="863127" y="116665"/>
                    <a:pt x="863127" y="107489"/>
                  </a:cubicBezTo>
                  <a:cubicBezTo>
                    <a:pt x="863127" y="98313"/>
                    <a:pt x="855719" y="91497"/>
                    <a:pt x="846989" y="91497"/>
                  </a:cubicBezTo>
                  <a:cubicBezTo>
                    <a:pt x="838258" y="91497"/>
                    <a:pt x="830850" y="98837"/>
                    <a:pt x="830850" y="107489"/>
                  </a:cubicBezTo>
                  <a:moveTo>
                    <a:pt x="784685" y="244734"/>
                  </a:moveTo>
                  <a:cubicBezTo>
                    <a:pt x="784685" y="253385"/>
                    <a:pt x="792092" y="260726"/>
                    <a:pt x="800823" y="260726"/>
                  </a:cubicBezTo>
                  <a:cubicBezTo>
                    <a:pt x="809553" y="260726"/>
                    <a:pt x="816961" y="253910"/>
                    <a:pt x="816961" y="244734"/>
                  </a:cubicBezTo>
                  <a:cubicBezTo>
                    <a:pt x="816961" y="236082"/>
                    <a:pt x="809553" y="228742"/>
                    <a:pt x="800823" y="228742"/>
                  </a:cubicBezTo>
                  <a:cubicBezTo>
                    <a:pt x="792092" y="228742"/>
                    <a:pt x="784685" y="236082"/>
                    <a:pt x="784685" y="244734"/>
                  </a:cubicBezTo>
                  <a:moveTo>
                    <a:pt x="784685" y="198985"/>
                  </a:moveTo>
                  <a:cubicBezTo>
                    <a:pt x="784685" y="207637"/>
                    <a:pt x="792092" y="214978"/>
                    <a:pt x="800823" y="214978"/>
                  </a:cubicBezTo>
                  <a:cubicBezTo>
                    <a:pt x="809553" y="214978"/>
                    <a:pt x="816961" y="208161"/>
                    <a:pt x="816961" y="198985"/>
                  </a:cubicBezTo>
                  <a:cubicBezTo>
                    <a:pt x="816961" y="189810"/>
                    <a:pt x="809553" y="182993"/>
                    <a:pt x="800823" y="182993"/>
                  </a:cubicBezTo>
                  <a:cubicBezTo>
                    <a:pt x="792092" y="182993"/>
                    <a:pt x="784685" y="190334"/>
                    <a:pt x="784685" y="198985"/>
                  </a:cubicBezTo>
                  <a:moveTo>
                    <a:pt x="784685" y="153237"/>
                  </a:moveTo>
                  <a:cubicBezTo>
                    <a:pt x="784685" y="161889"/>
                    <a:pt x="792092" y="169229"/>
                    <a:pt x="800823" y="169229"/>
                  </a:cubicBezTo>
                  <a:cubicBezTo>
                    <a:pt x="809553" y="169229"/>
                    <a:pt x="816961" y="162413"/>
                    <a:pt x="816961" y="153237"/>
                  </a:cubicBezTo>
                  <a:cubicBezTo>
                    <a:pt x="816961" y="144586"/>
                    <a:pt x="809553" y="137245"/>
                    <a:pt x="800823" y="137245"/>
                  </a:cubicBezTo>
                  <a:cubicBezTo>
                    <a:pt x="792092" y="137245"/>
                    <a:pt x="784685" y="144586"/>
                    <a:pt x="784685" y="153237"/>
                  </a:cubicBezTo>
                  <a:moveTo>
                    <a:pt x="784685" y="61740"/>
                  </a:moveTo>
                  <a:cubicBezTo>
                    <a:pt x="784685" y="70392"/>
                    <a:pt x="792092" y="77733"/>
                    <a:pt x="800823" y="77733"/>
                  </a:cubicBezTo>
                  <a:cubicBezTo>
                    <a:pt x="809553" y="77733"/>
                    <a:pt x="816961" y="70916"/>
                    <a:pt x="816961" y="61740"/>
                  </a:cubicBezTo>
                  <a:cubicBezTo>
                    <a:pt x="816961" y="53089"/>
                    <a:pt x="809553" y="45748"/>
                    <a:pt x="800823" y="45748"/>
                  </a:cubicBezTo>
                  <a:cubicBezTo>
                    <a:pt x="792092" y="45748"/>
                    <a:pt x="784685" y="53089"/>
                    <a:pt x="784685" y="61740"/>
                  </a:cubicBezTo>
                  <a:moveTo>
                    <a:pt x="738519" y="336230"/>
                  </a:moveTo>
                  <a:cubicBezTo>
                    <a:pt x="738519" y="344882"/>
                    <a:pt x="745927" y="352223"/>
                    <a:pt x="754657" y="352223"/>
                  </a:cubicBezTo>
                  <a:cubicBezTo>
                    <a:pt x="763388" y="352223"/>
                    <a:pt x="770795" y="344882"/>
                    <a:pt x="770795" y="336230"/>
                  </a:cubicBezTo>
                  <a:cubicBezTo>
                    <a:pt x="770795" y="327579"/>
                    <a:pt x="763388" y="320238"/>
                    <a:pt x="754657" y="320238"/>
                  </a:cubicBezTo>
                  <a:cubicBezTo>
                    <a:pt x="745398" y="320238"/>
                    <a:pt x="738519" y="327579"/>
                    <a:pt x="738519" y="336230"/>
                  </a:cubicBezTo>
                  <a:moveTo>
                    <a:pt x="738519" y="290482"/>
                  </a:moveTo>
                  <a:cubicBezTo>
                    <a:pt x="738519" y="299134"/>
                    <a:pt x="745927" y="306474"/>
                    <a:pt x="754657" y="306474"/>
                  </a:cubicBezTo>
                  <a:cubicBezTo>
                    <a:pt x="763388" y="306474"/>
                    <a:pt x="770795" y="299134"/>
                    <a:pt x="770795" y="290482"/>
                  </a:cubicBezTo>
                  <a:cubicBezTo>
                    <a:pt x="770795" y="281831"/>
                    <a:pt x="763388" y="274490"/>
                    <a:pt x="754657" y="274490"/>
                  </a:cubicBezTo>
                  <a:cubicBezTo>
                    <a:pt x="745398" y="274490"/>
                    <a:pt x="738519" y="281831"/>
                    <a:pt x="738519" y="290482"/>
                  </a:cubicBezTo>
                  <a:moveTo>
                    <a:pt x="738519" y="244734"/>
                  </a:moveTo>
                  <a:cubicBezTo>
                    <a:pt x="738519" y="253385"/>
                    <a:pt x="745927" y="260726"/>
                    <a:pt x="754657" y="260726"/>
                  </a:cubicBezTo>
                  <a:cubicBezTo>
                    <a:pt x="763388" y="260726"/>
                    <a:pt x="770795" y="253910"/>
                    <a:pt x="770795" y="244734"/>
                  </a:cubicBezTo>
                  <a:cubicBezTo>
                    <a:pt x="770795" y="236082"/>
                    <a:pt x="763388" y="228742"/>
                    <a:pt x="754657" y="228742"/>
                  </a:cubicBezTo>
                  <a:cubicBezTo>
                    <a:pt x="745927" y="228742"/>
                    <a:pt x="738519" y="236082"/>
                    <a:pt x="738519" y="244734"/>
                  </a:cubicBezTo>
                  <a:moveTo>
                    <a:pt x="738519" y="198985"/>
                  </a:moveTo>
                  <a:cubicBezTo>
                    <a:pt x="738519" y="207637"/>
                    <a:pt x="745927" y="214978"/>
                    <a:pt x="754657" y="214978"/>
                  </a:cubicBezTo>
                  <a:cubicBezTo>
                    <a:pt x="763388" y="214978"/>
                    <a:pt x="770795" y="208161"/>
                    <a:pt x="770795" y="198985"/>
                  </a:cubicBezTo>
                  <a:cubicBezTo>
                    <a:pt x="770795" y="189810"/>
                    <a:pt x="763388" y="182993"/>
                    <a:pt x="754657" y="182993"/>
                  </a:cubicBezTo>
                  <a:cubicBezTo>
                    <a:pt x="745927" y="182993"/>
                    <a:pt x="738519" y="190334"/>
                    <a:pt x="738519" y="198985"/>
                  </a:cubicBezTo>
                  <a:moveTo>
                    <a:pt x="738519" y="153237"/>
                  </a:moveTo>
                  <a:cubicBezTo>
                    <a:pt x="738519" y="161889"/>
                    <a:pt x="745927" y="169229"/>
                    <a:pt x="754657" y="169229"/>
                  </a:cubicBezTo>
                  <a:cubicBezTo>
                    <a:pt x="763388" y="169229"/>
                    <a:pt x="770795" y="162413"/>
                    <a:pt x="770795" y="153237"/>
                  </a:cubicBezTo>
                  <a:cubicBezTo>
                    <a:pt x="770795" y="144586"/>
                    <a:pt x="763388" y="137245"/>
                    <a:pt x="754657" y="137245"/>
                  </a:cubicBezTo>
                  <a:cubicBezTo>
                    <a:pt x="745927" y="137245"/>
                    <a:pt x="738519" y="144586"/>
                    <a:pt x="738519" y="153237"/>
                  </a:cubicBezTo>
                  <a:moveTo>
                    <a:pt x="738519" y="107489"/>
                  </a:moveTo>
                  <a:cubicBezTo>
                    <a:pt x="738519" y="116140"/>
                    <a:pt x="745927" y="123481"/>
                    <a:pt x="754657" y="123481"/>
                  </a:cubicBezTo>
                  <a:cubicBezTo>
                    <a:pt x="763388" y="123481"/>
                    <a:pt x="770795" y="116665"/>
                    <a:pt x="770795" y="107489"/>
                  </a:cubicBezTo>
                  <a:cubicBezTo>
                    <a:pt x="770795" y="98313"/>
                    <a:pt x="763388" y="91497"/>
                    <a:pt x="754657" y="91497"/>
                  </a:cubicBezTo>
                  <a:cubicBezTo>
                    <a:pt x="745927" y="91497"/>
                    <a:pt x="738519" y="98837"/>
                    <a:pt x="738519" y="107489"/>
                  </a:cubicBezTo>
                  <a:moveTo>
                    <a:pt x="692353" y="290482"/>
                  </a:moveTo>
                  <a:cubicBezTo>
                    <a:pt x="692353" y="299134"/>
                    <a:pt x="699761" y="306474"/>
                    <a:pt x="708491" y="306474"/>
                  </a:cubicBezTo>
                  <a:cubicBezTo>
                    <a:pt x="717222" y="306474"/>
                    <a:pt x="724630" y="299134"/>
                    <a:pt x="724630" y="290482"/>
                  </a:cubicBezTo>
                  <a:cubicBezTo>
                    <a:pt x="724630" y="281831"/>
                    <a:pt x="717222" y="274490"/>
                    <a:pt x="708491" y="274490"/>
                  </a:cubicBezTo>
                  <a:cubicBezTo>
                    <a:pt x="699232" y="274490"/>
                    <a:pt x="692353" y="281831"/>
                    <a:pt x="692353" y="290482"/>
                  </a:cubicBezTo>
                  <a:moveTo>
                    <a:pt x="692353" y="244734"/>
                  </a:moveTo>
                  <a:cubicBezTo>
                    <a:pt x="692353" y="253385"/>
                    <a:pt x="699761" y="260726"/>
                    <a:pt x="708491" y="260726"/>
                  </a:cubicBezTo>
                  <a:cubicBezTo>
                    <a:pt x="717222" y="260726"/>
                    <a:pt x="724630" y="253910"/>
                    <a:pt x="724630" y="244734"/>
                  </a:cubicBezTo>
                  <a:cubicBezTo>
                    <a:pt x="724630" y="236082"/>
                    <a:pt x="717222" y="228742"/>
                    <a:pt x="708491" y="228742"/>
                  </a:cubicBezTo>
                  <a:cubicBezTo>
                    <a:pt x="699761" y="228742"/>
                    <a:pt x="692353" y="236082"/>
                    <a:pt x="692353" y="244734"/>
                  </a:cubicBezTo>
                  <a:moveTo>
                    <a:pt x="692353" y="198985"/>
                  </a:moveTo>
                  <a:cubicBezTo>
                    <a:pt x="692353" y="207637"/>
                    <a:pt x="699761" y="214978"/>
                    <a:pt x="708491" y="214978"/>
                  </a:cubicBezTo>
                  <a:cubicBezTo>
                    <a:pt x="717222" y="214978"/>
                    <a:pt x="724630" y="208161"/>
                    <a:pt x="724630" y="198985"/>
                  </a:cubicBezTo>
                  <a:cubicBezTo>
                    <a:pt x="724630" y="189810"/>
                    <a:pt x="717222" y="182993"/>
                    <a:pt x="708491" y="182993"/>
                  </a:cubicBezTo>
                  <a:cubicBezTo>
                    <a:pt x="699761" y="182993"/>
                    <a:pt x="692353" y="190334"/>
                    <a:pt x="692353" y="198985"/>
                  </a:cubicBezTo>
                  <a:moveTo>
                    <a:pt x="692353" y="153237"/>
                  </a:moveTo>
                  <a:cubicBezTo>
                    <a:pt x="692353" y="161889"/>
                    <a:pt x="699761" y="169229"/>
                    <a:pt x="708491" y="169229"/>
                  </a:cubicBezTo>
                  <a:cubicBezTo>
                    <a:pt x="717222" y="169229"/>
                    <a:pt x="724630" y="162413"/>
                    <a:pt x="724630" y="153237"/>
                  </a:cubicBezTo>
                  <a:cubicBezTo>
                    <a:pt x="724630" y="144586"/>
                    <a:pt x="717222" y="137245"/>
                    <a:pt x="708491" y="137245"/>
                  </a:cubicBezTo>
                  <a:cubicBezTo>
                    <a:pt x="699761" y="137245"/>
                    <a:pt x="692353" y="144586"/>
                    <a:pt x="692353" y="153237"/>
                  </a:cubicBezTo>
                  <a:moveTo>
                    <a:pt x="692353" y="61740"/>
                  </a:moveTo>
                  <a:cubicBezTo>
                    <a:pt x="692353" y="70392"/>
                    <a:pt x="699761" y="77733"/>
                    <a:pt x="708491" y="77733"/>
                  </a:cubicBezTo>
                  <a:cubicBezTo>
                    <a:pt x="717222" y="77733"/>
                    <a:pt x="724630" y="70916"/>
                    <a:pt x="724630" y="61740"/>
                  </a:cubicBezTo>
                  <a:cubicBezTo>
                    <a:pt x="724630" y="53089"/>
                    <a:pt x="717222" y="45748"/>
                    <a:pt x="708491" y="45748"/>
                  </a:cubicBezTo>
                  <a:cubicBezTo>
                    <a:pt x="699761" y="45748"/>
                    <a:pt x="692353" y="53089"/>
                    <a:pt x="692353" y="61740"/>
                  </a:cubicBezTo>
                  <a:moveTo>
                    <a:pt x="646188" y="244734"/>
                  </a:moveTo>
                  <a:cubicBezTo>
                    <a:pt x="646188" y="253385"/>
                    <a:pt x="653595" y="260726"/>
                    <a:pt x="662326" y="260726"/>
                  </a:cubicBezTo>
                  <a:cubicBezTo>
                    <a:pt x="671056" y="260726"/>
                    <a:pt x="678464" y="253910"/>
                    <a:pt x="678464" y="244734"/>
                  </a:cubicBezTo>
                  <a:cubicBezTo>
                    <a:pt x="678464" y="236082"/>
                    <a:pt x="671056" y="228742"/>
                    <a:pt x="662326" y="228742"/>
                  </a:cubicBezTo>
                  <a:cubicBezTo>
                    <a:pt x="653595" y="228742"/>
                    <a:pt x="646188" y="236082"/>
                    <a:pt x="646188" y="244734"/>
                  </a:cubicBezTo>
                  <a:moveTo>
                    <a:pt x="646188" y="198985"/>
                  </a:moveTo>
                  <a:cubicBezTo>
                    <a:pt x="646188" y="207637"/>
                    <a:pt x="653595" y="214978"/>
                    <a:pt x="662326" y="214978"/>
                  </a:cubicBezTo>
                  <a:cubicBezTo>
                    <a:pt x="671056" y="214978"/>
                    <a:pt x="678464" y="208161"/>
                    <a:pt x="678464" y="198985"/>
                  </a:cubicBezTo>
                  <a:cubicBezTo>
                    <a:pt x="678464" y="189810"/>
                    <a:pt x="671056" y="182993"/>
                    <a:pt x="662326" y="182993"/>
                  </a:cubicBezTo>
                  <a:cubicBezTo>
                    <a:pt x="653595" y="182993"/>
                    <a:pt x="646188" y="190334"/>
                    <a:pt x="646188" y="198985"/>
                  </a:cubicBezTo>
                  <a:moveTo>
                    <a:pt x="646188" y="153237"/>
                  </a:moveTo>
                  <a:cubicBezTo>
                    <a:pt x="646188" y="161889"/>
                    <a:pt x="653595" y="169229"/>
                    <a:pt x="662326" y="169229"/>
                  </a:cubicBezTo>
                  <a:cubicBezTo>
                    <a:pt x="671056" y="169229"/>
                    <a:pt x="678464" y="162413"/>
                    <a:pt x="678464" y="153237"/>
                  </a:cubicBezTo>
                  <a:cubicBezTo>
                    <a:pt x="678464" y="144586"/>
                    <a:pt x="671056" y="137245"/>
                    <a:pt x="662326" y="137245"/>
                  </a:cubicBezTo>
                  <a:cubicBezTo>
                    <a:pt x="653595" y="137245"/>
                    <a:pt x="646188" y="144586"/>
                    <a:pt x="646188" y="153237"/>
                  </a:cubicBezTo>
                  <a:moveTo>
                    <a:pt x="646188" y="107489"/>
                  </a:moveTo>
                  <a:cubicBezTo>
                    <a:pt x="646188" y="116140"/>
                    <a:pt x="653595" y="123481"/>
                    <a:pt x="662326" y="123481"/>
                  </a:cubicBezTo>
                  <a:cubicBezTo>
                    <a:pt x="671056" y="123481"/>
                    <a:pt x="678464" y="116665"/>
                    <a:pt x="678464" y="107489"/>
                  </a:cubicBezTo>
                  <a:cubicBezTo>
                    <a:pt x="678464" y="98313"/>
                    <a:pt x="671056" y="91497"/>
                    <a:pt x="662326" y="91497"/>
                  </a:cubicBezTo>
                  <a:cubicBezTo>
                    <a:pt x="653595" y="91497"/>
                    <a:pt x="646188" y="98837"/>
                    <a:pt x="646188" y="107489"/>
                  </a:cubicBezTo>
                  <a:moveTo>
                    <a:pt x="600022" y="153237"/>
                  </a:moveTo>
                  <a:cubicBezTo>
                    <a:pt x="600022" y="161889"/>
                    <a:pt x="607430" y="169229"/>
                    <a:pt x="616160" y="169229"/>
                  </a:cubicBezTo>
                  <a:cubicBezTo>
                    <a:pt x="624890" y="169229"/>
                    <a:pt x="632298" y="162413"/>
                    <a:pt x="632298" y="153237"/>
                  </a:cubicBezTo>
                  <a:cubicBezTo>
                    <a:pt x="632298" y="144586"/>
                    <a:pt x="624890" y="137245"/>
                    <a:pt x="616160" y="137245"/>
                  </a:cubicBezTo>
                  <a:cubicBezTo>
                    <a:pt x="607430" y="137245"/>
                    <a:pt x="600022" y="144586"/>
                    <a:pt x="600022" y="153237"/>
                  </a:cubicBezTo>
                  <a:moveTo>
                    <a:pt x="600022" y="61740"/>
                  </a:moveTo>
                  <a:cubicBezTo>
                    <a:pt x="600022" y="70392"/>
                    <a:pt x="607430" y="77733"/>
                    <a:pt x="616160" y="77733"/>
                  </a:cubicBezTo>
                  <a:cubicBezTo>
                    <a:pt x="624890" y="77733"/>
                    <a:pt x="632298" y="70916"/>
                    <a:pt x="632298" y="61740"/>
                  </a:cubicBezTo>
                  <a:cubicBezTo>
                    <a:pt x="632298" y="53089"/>
                    <a:pt x="624890" y="45748"/>
                    <a:pt x="616160" y="45748"/>
                  </a:cubicBezTo>
                  <a:cubicBezTo>
                    <a:pt x="607430" y="45748"/>
                    <a:pt x="600022" y="53089"/>
                    <a:pt x="600022" y="61740"/>
                  </a:cubicBezTo>
                  <a:moveTo>
                    <a:pt x="553856" y="198985"/>
                  </a:moveTo>
                  <a:cubicBezTo>
                    <a:pt x="553856" y="207637"/>
                    <a:pt x="561264" y="214978"/>
                    <a:pt x="569994" y="214978"/>
                  </a:cubicBezTo>
                  <a:cubicBezTo>
                    <a:pt x="578725" y="214978"/>
                    <a:pt x="586132" y="208161"/>
                    <a:pt x="586132" y="198985"/>
                  </a:cubicBezTo>
                  <a:cubicBezTo>
                    <a:pt x="586132" y="189810"/>
                    <a:pt x="578725" y="182993"/>
                    <a:pt x="569994" y="182993"/>
                  </a:cubicBezTo>
                  <a:cubicBezTo>
                    <a:pt x="561264" y="182993"/>
                    <a:pt x="553856" y="190334"/>
                    <a:pt x="553856" y="198985"/>
                  </a:cubicBezTo>
                  <a:moveTo>
                    <a:pt x="553856" y="153237"/>
                  </a:moveTo>
                  <a:cubicBezTo>
                    <a:pt x="553856" y="161889"/>
                    <a:pt x="561264" y="169229"/>
                    <a:pt x="569994" y="169229"/>
                  </a:cubicBezTo>
                  <a:cubicBezTo>
                    <a:pt x="578725" y="169229"/>
                    <a:pt x="586132" y="162413"/>
                    <a:pt x="586132" y="153237"/>
                  </a:cubicBezTo>
                  <a:cubicBezTo>
                    <a:pt x="586132" y="144586"/>
                    <a:pt x="578725" y="137245"/>
                    <a:pt x="569994" y="137245"/>
                  </a:cubicBezTo>
                  <a:cubicBezTo>
                    <a:pt x="561264" y="137245"/>
                    <a:pt x="553856" y="144586"/>
                    <a:pt x="553856" y="153237"/>
                  </a:cubicBezTo>
                  <a:moveTo>
                    <a:pt x="553856" y="107489"/>
                  </a:moveTo>
                  <a:cubicBezTo>
                    <a:pt x="553856" y="116140"/>
                    <a:pt x="561264" y="123481"/>
                    <a:pt x="569994" y="123481"/>
                  </a:cubicBezTo>
                  <a:cubicBezTo>
                    <a:pt x="578725" y="123481"/>
                    <a:pt x="586132" y="116665"/>
                    <a:pt x="586132" y="107489"/>
                  </a:cubicBezTo>
                  <a:cubicBezTo>
                    <a:pt x="586132" y="98313"/>
                    <a:pt x="578725" y="91497"/>
                    <a:pt x="569994" y="91497"/>
                  </a:cubicBezTo>
                  <a:cubicBezTo>
                    <a:pt x="561264" y="91497"/>
                    <a:pt x="553856" y="98837"/>
                    <a:pt x="553856" y="107489"/>
                  </a:cubicBezTo>
                  <a:moveTo>
                    <a:pt x="507690" y="198985"/>
                  </a:moveTo>
                  <a:cubicBezTo>
                    <a:pt x="507690" y="207637"/>
                    <a:pt x="515098" y="214978"/>
                    <a:pt x="523829" y="214978"/>
                  </a:cubicBezTo>
                  <a:cubicBezTo>
                    <a:pt x="532559" y="214978"/>
                    <a:pt x="539967" y="208161"/>
                    <a:pt x="539967" y="198985"/>
                  </a:cubicBezTo>
                  <a:cubicBezTo>
                    <a:pt x="539967" y="189810"/>
                    <a:pt x="532559" y="182993"/>
                    <a:pt x="523829" y="182993"/>
                  </a:cubicBezTo>
                  <a:cubicBezTo>
                    <a:pt x="515098" y="182993"/>
                    <a:pt x="507690" y="190334"/>
                    <a:pt x="507690" y="198985"/>
                  </a:cubicBezTo>
                  <a:moveTo>
                    <a:pt x="507690" y="153237"/>
                  </a:moveTo>
                  <a:cubicBezTo>
                    <a:pt x="507690" y="161889"/>
                    <a:pt x="515098" y="169229"/>
                    <a:pt x="523829" y="169229"/>
                  </a:cubicBezTo>
                  <a:cubicBezTo>
                    <a:pt x="532559" y="169229"/>
                    <a:pt x="539967" y="162413"/>
                    <a:pt x="539967" y="153237"/>
                  </a:cubicBezTo>
                  <a:cubicBezTo>
                    <a:pt x="539967" y="144586"/>
                    <a:pt x="532559" y="137245"/>
                    <a:pt x="523829" y="137245"/>
                  </a:cubicBezTo>
                  <a:cubicBezTo>
                    <a:pt x="515098" y="137245"/>
                    <a:pt x="507690" y="144586"/>
                    <a:pt x="507690" y="153237"/>
                  </a:cubicBezTo>
                  <a:moveTo>
                    <a:pt x="507690" y="61740"/>
                  </a:moveTo>
                  <a:cubicBezTo>
                    <a:pt x="507690" y="70392"/>
                    <a:pt x="515098" y="77733"/>
                    <a:pt x="523829" y="77733"/>
                  </a:cubicBezTo>
                  <a:cubicBezTo>
                    <a:pt x="532559" y="77733"/>
                    <a:pt x="539967" y="70916"/>
                    <a:pt x="539967" y="61740"/>
                  </a:cubicBezTo>
                  <a:cubicBezTo>
                    <a:pt x="539967" y="53089"/>
                    <a:pt x="532559" y="45748"/>
                    <a:pt x="523829" y="45748"/>
                  </a:cubicBezTo>
                  <a:cubicBezTo>
                    <a:pt x="515098" y="45748"/>
                    <a:pt x="507690" y="53089"/>
                    <a:pt x="507690" y="61740"/>
                  </a:cubicBezTo>
                  <a:moveTo>
                    <a:pt x="461525" y="153237"/>
                  </a:moveTo>
                  <a:cubicBezTo>
                    <a:pt x="461525" y="161889"/>
                    <a:pt x="468932" y="169229"/>
                    <a:pt x="477663" y="169229"/>
                  </a:cubicBezTo>
                  <a:cubicBezTo>
                    <a:pt x="486393" y="169229"/>
                    <a:pt x="493801" y="162413"/>
                    <a:pt x="493801" y="153237"/>
                  </a:cubicBezTo>
                  <a:cubicBezTo>
                    <a:pt x="493801" y="144586"/>
                    <a:pt x="486393" y="137245"/>
                    <a:pt x="477663" y="137245"/>
                  </a:cubicBezTo>
                  <a:cubicBezTo>
                    <a:pt x="468932" y="137245"/>
                    <a:pt x="461525" y="144586"/>
                    <a:pt x="461525" y="153237"/>
                  </a:cubicBezTo>
                  <a:moveTo>
                    <a:pt x="461525" y="107489"/>
                  </a:moveTo>
                  <a:cubicBezTo>
                    <a:pt x="461525" y="116140"/>
                    <a:pt x="468932" y="123481"/>
                    <a:pt x="477663" y="123481"/>
                  </a:cubicBezTo>
                  <a:cubicBezTo>
                    <a:pt x="486393" y="123481"/>
                    <a:pt x="493801" y="116665"/>
                    <a:pt x="493801" y="107489"/>
                  </a:cubicBezTo>
                  <a:cubicBezTo>
                    <a:pt x="493801" y="98313"/>
                    <a:pt x="486393" y="91497"/>
                    <a:pt x="477663" y="91497"/>
                  </a:cubicBezTo>
                  <a:cubicBezTo>
                    <a:pt x="468932" y="91497"/>
                    <a:pt x="461525" y="98837"/>
                    <a:pt x="461525" y="107489"/>
                  </a:cubicBezTo>
                  <a:moveTo>
                    <a:pt x="415359" y="61740"/>
                  </a:moveTo>
                  <a:cubicBezTo>
                    <a:pt x="415359" y="70392"/>
                    <a:pt x="422767" y="77733"/>
                    <a:pt x="431497" y="77733"/>
                  </a:cubicBezTo>
                  <a:cubicBezTo>
                    <a:pt x="440228" y="77733"/>
                    <a:pt x="447635" y="70916"/>
                    <a:pt x="447635" y="61740"/>
                  </a:cubicBezTo>
                  <a:cubicBezTo>
                    <a:pt x="447635" y="53089"/>
                    <a:pt x="440228" y="45748"/>
                    <a:pt x="431497" y="45748"/>
                  </a:cubicBezTo>
                  <a:cubicBezTo>
                    <a:pt x="422767" y="45748"/>
                    <a:pt x="415359" y="53089"/>
                    <a:pt x="415359" y="61740"/>
                  </a:cubicBezTo>
                  <a:moveTo>
                    <a:pt x="369193" y="107489"/>
                  </a:moveTo>
                  <a:cubicBezTo>
                    <a:pt x="369193" y="116140"/>
                    <a:pt x="376601" y="123481"/>
                    <a:pt x="385332" y="123481"/>
                  </a:cubicBezTo>
                  <a:cubicBezTo>
                    <a:pt x="394062" y="123481"/>
                    <a:pt x="401470" y="116665"/>
                    <a:pt x="401470" y="107489"/>
                  </a:cubicBezTo>
                  <a:cubicBezTo>
                    <a:pt x="401470" y="98313"/>
                    <a:pt x="394062" y="91497"/>
                    <a:pt x="385332" y="91497"/>
                  </a:cubicBezTo>
                  <a:cubicBezTo>
                    <a:pt x="376601" y="91497"/>
                    <a:pt x="369193" y="98837"/>
                    <a:pt x="369193" y="107489"/>
                  </a:cubicBezTo>
                  <a:moveTo>
                    <a:pt x="369193" y="15992"/>
                  </a:moveTo>
                  <a:cubicBezTo>
                    <a:pt x="369193" y="24644"/>
                    <a:pt x="376601" y="31984"/>
                    <a:pt x="385332" y="31984"/>
                  </a:cubicBezTo>
                  <a:cubicBezTo>
                    <a:pt x="394062" y="31984"/>
                    <a:pt x="401470" y="25168"/>
                    <a:pt x="401470" y="15992"/>
                  </a:cubicBezTo>
                  <a:cubicBezTo>
                    <a:pt x="401470" y="6816"/>
                    <a:pt x="394062" y="0"/>
                    <a:pt x="385332" y="0"/>
                  </a:cubicBezTo>
                  <a:cubicBezTo>
                    <a:pt x="376601" y="0"/>
                    <a:pt x="369193" y="7341"/>
                    <a:pt x="369193" y="15992"/>
                  </a:cubicBezTo>
                  <a:moveTo>
                    <a:pt x="323028" y="61740"/>
                  </a:moveTo>
                  <a:cubicBezTo>
                    <a:pt x="323028" y="70392"/>
                    <a:pt x="330435" y="77733"/>
                    <a:pt x="339166" y="77733"/>
                  </a:cubicBezTo>
                  <a:cubicBezTo>
                    <a:pt x="347896" y="77733"/>
                    <a:pt x="355304" y="70916"/>
                    <a:pt x="355304" y="61740"/>
                  </a:cubicBezTo>
                  <a:cubicBezTo>
                    <a:pt x="355304" y="53089"/>
                    <a:pt x="347896" y="45748"/>
                    <a:pt x="339166" y="45748"/>
                  </a:cubicBezTo>
                  <a:cubicBezTo>
                    <a:pt x="330435" y="45748"/>
                    <a:pt x="323028" y="53089"/>
                    <a:pt x="323028" y="61740"/>
                  </a:cubicBezTo>
                  <a:moveTo>
                    <a:pt x="276862" y="107489"/>
                  </a:moveTo>
                  <a:cubicBezTo>
                    <a:pt x="276862" y="116140"/>
                    <a:pt x="284270" y="123481"/>
                    <a:pt x="293000" y="123481"/>
                  </a:cubicBezTo>
                  <a:cubicBezTo>
                    <a:pt x="301731" y="123481"/>
                    <a:pt x="309138" y="116665"/>
                    <a:pt x="309138" y="107489"/>
                  </a:cubicBezTo>
                  <a:cubicBezTo>
                    <a:pt x="309138" y="98313"/>
                    <a:pt x="301731" y="91497"/>
                    <a:pt x="293000" y="91497"/>
                  </a:cubicBezTo>
                  <a:cubicBezTo>
                    <a:pt x="284270" y="91497"/>
                    <a:pt x="276862" y="98837"/>
                    <a:pt x="276862" y="107489"/>
                  </a:cubicBezTo>
                  <a:moveTo>
                    <a:pt x="276862" y="15992"/>
                  </a:moveTo>
                  <a:cubicBezTo>
                    <a:pt x="276862" y="24644"/>
                    <a:pt x="284270" y="31984"/>
                    <a:pt x="293000" y="31984"/>
                  </a:cubicBezTo>
                  <a:cubicBezTo>
                    <a:pt x="301731" y="31984"/>
                    <a:pt x="309138" y="25168"/>
                    <a:pt x="309138" y="15992"/>
                  </a:cubicBezTo>
                  <a:cubicBezTo>
                    <a:pt x="309138" y="6816"/>
                    <a:pt x="301731" y="0"/>
                    <a:pt x="293000" y="0"/>
                  </a:cubicBezTo>
                  <a:cubicBezTo>
                    <a:pt x="284270" y="0"/>
                    <a:pt x="276862" y="7341"/>
                    <a:pt x="276862" y="15992"/>
                  </a:cubicBezTo>
                  <a:moveTo>
                    <a:pt x="230696" y="61740"/>
                  </a:moveTo>
                  <a:cubicBezTo>
                    <a:pt x="230696" y="70392"/>
                    <a:pt x="238104" y="77733"/>
                    <a:pt x="246834" y="77733"/>
                  </a:cubicBezTo>
                  <a:cubicBezTo>
                    <a:pt x="255565" y="77733"/>
                    <a:pt x="262973" y="70916"/>
                    <a:pt x="262973" y="61740"/>
                  </a:cubicBezTo>
                  <a:cubicBezTo>
                    <a:pt x="262973" y="53089"/>
                    <a:pt x="255565" y="45748"/>
                    <a:pt x="246834" y="45748"/>
                  </a:cubicBezTo>
                  <a:cubicBezTo>
                    <a:pt x="238104" y="45748"/>
                    <a:pt x="230696" y="53089"/>
                    <a:pt x="230696" y="61740"/>
                  </a:cubicBezTo>
                  <a:moveTo>
                    <a:pt x="184531" y="107489"/>
                  </a:moveTo>
                  <a:cubicBezTo>
                    <a:pt x="184531" y="116140"/>
                    <a:pt x="191938" y="123481"/>
                    <a:pt x="200669" y="123481"/>
                  </a:cubicBezTo>
                  <a:cubicBezTo>
                    <a:pt x="209399" y="123481"/>
                    <a:pt x="216807" y="116665"/>
                    <a:pt x="216807" y="107489"/>
                  </a:cubicBezTo>
                  <a:cubicBezTo>
                    <a:pt x="216807" y="98313"/>
                    <a:pt x="209399" y="91497"/>
                    <a:pt x="200669" y="91497"/>
                  </a:cubicBezTo>
                  <a:cubicBezTo>
                    <a:pt x="191938" y="91497"/>
                    <a:pt x="184531" y="98837"/>
                    <a:pt x="184531" y="107489"/>
                  </a:cubicBezTo>
                  <a:moveTo>
                    <a:pt x="184531" y="15992"/>
                  </a:moveTo>
                  <a:cubicBezTo>
                    <a:pt x="184531" y="24644"/>
                    <a:pt x="191938" y="31984"/>
                    <a:pt x="200669" y="31984"/>
                  </a:cubicBezTo>
                  <a:cubicBezTo>
                    <a:pt x="209399" y="31984"/>
                    <a:pt x="216807" y="25168"/>
                    <a:pt x="216807" y="15992"/>
                  </a:cubicBezTo>
                  <a:cubicBezTo>
                    <a:pt x="216807" y="6816"/>
                    <a:pt x="209399" y="0"/>
                    <a:pt x="200669" y="0"/>
                  </a:cubicBezTo>
                  <a:cubicBezTo>
                    <a:pt x="191938" y="0"/>
                    <a:pt x="184531" y="7341"/>
                    <a:pt x="184531" y="15992"/>
                  </a:cubicBezTo>
                  <a:moveTo>
                    <a:pt x="138365" y="61740"/>
                  </a:moveTo>
                  <a:cubicBezTo>
                    <a:pt x="138365" y="70392"/>
                    <a:pt x="145773" y="77733"/>
                    <a:pt x="154503" y="77733"/>
                  </a:cubicBezTo>
                  <a:cubicBezTo>
                    <a:pt x="163233" y="77733"/>
                    <a:pt x="170641" y="70916"/>
                    <a:pt x="170641" y="61740"/>
                  </a:cubicBezTo>
                  <a:cubicBezTo>
                    <a:pt x="170641" y="53089"/>
                    <a:pt x="163233" y="45748"/>
                    <a:pt x="154503" y="45748"/>
                  </a:cubicBezTo>
                  <a:cubicBezTo>
                    <a:pt x="145773" y="45748"/>
                    <a:pt x="138365" y="53089"/>
                    <a:pt x="138365" y="61740"/>
                  </a:cubicBezTo>
                  <a:moveTo>
                    <a:pt x="92331" y="15992"/>
                  </a:moveTo>
                  <a:cubicBezTo>
                    <a:pt x="92331" y="24644"/>
                    <a:pt x="99739" y="31984"/>
                    <a:pt x="108470" y="31984"/>
                  </a:cubicBezTo>
                  <a:cubicBezTo>
                    <a:pt x="117200" y="31984"/>
                    <a:pt x="124608" y="25168"/>
                    <a:pt x="124608" y="15992"/>
                  </a:cubicBezTo>
                  <a:cubicBezTo>
                    <a:pt x="124608" y="6816"/>
                    <a:pt x="117200" y="0"/>
                    <a:pt x="108470" y="0"/>
                  </a:cubicBezTo>
                  <a:cubicBezTo>
                    <a:pt x="99739" y="0"/>
                    <a:pt x="92331" y="7341"/>
                    <a:pt x="92331" y="15992"/>
                  </a:cubicBezTo>
                  <a:moveTo>
                    <a:pt x="0" y="15992"/>
                  </a:moveTo>
                  <a:cubicBezTo>
                    <a:pt x="0" y="24644"/>
                    <a:pt x="7408" y="31984"/>
                    <a:pt x="16138" y="31984"/>
                  </a:cubicBezTo>
                  <a:cubicBezTo>
                    <a:pt x="24869" y="31984"/>
                    <a:pt x="32276" y="25168"/>
                    <a:pt x="32276" y="15992"/>
                  </a:cubicBezTo>
                  <a:cubicBezTo>
                    <a:pt x="32276" y="6816"/>
                    <a:pt x="24869" y="0"/>
                    <a:pt x="16138" y="0"/>
                  </a:cubicBezTo>
                  <a:cubicBezTo>
                    <a:pt x="7408" y="0"/>
                    <a:pt x="0" y="7341"/>
                    <a:pt x="0" y="15992"/>
                  </a:cubicBezTo>
                </a:path>
              </a:pathLst>
            </a:custGeom>
            <a:solidFill>
              <a:srgbClr val="D34F45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endParaRPr>
            </a:p>
          </p:txBody>
        </p:sp>
      </p:grpSp>
      <p:sp>
        <p:nvSpPr>
          <p:cNvPr id="541" name="Google Shape;541;p82"/>
          <p:cNvSpPr txBox="1"/>
          <p:nvPr/>
        </p:nvSpPr>
        <p:spPr>
          <a:xfrm>
            <a:off x="-25950" y="4719100"/>
            <a:ext cx="3000000" cy="33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rPr>
              <a:t>Source: Strada State Opportunity Index, 2024</a:t>
            </a:r>
            <a:endParaRPr sz="1000"/>
          </a:p>
        </p:txBody>
      </p:sp>
      <p:sp>
        <p:nvSpPr>
          <p:cNvPr id="542" name="Google Shape;542;p82"/>
          <p:cNvSpPr txBox="1"/>
          <p:nvPr/>
        </p:nvSpPr>
        <p:spPr>
          <a:xfrm>
            <a:off x="326925" y="-101200"/>
            <a:ext cx="9204300" cy="56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>
                <a:solidFill>
                  <a:schemeClr val="dk1"/>
                </a:solidFill>
                <a:latin typeface="EB Garamond SemiBold"/>
                <a:ea typeface="EB Garamond SemiBold"/>
                <a:cs typeface="EB Garamond SemiBold"/>
                <a:sym typeface="EB Garamond SemiBold"/>
              </a:rPr>
              <a:t>Participation in paid internships is low across the nation</a:t>
            </a:r>
            <a:endParaRPr sz="2500">
              <a:solidFill>
                <a:schemeClr val="dk1"/>
              </a:solidFill>
              <a:latin typeface="EB Garamond SemiBold"/>
              <a:ea typeface="EB Garamond SemiBold"/>
              <a:cs typeface="EB Garamond SemiBold"/>
              <a:sym typeface="EB Garamond SemiBold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9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p65"/>
          <p:cNvSpPr txBox="1"/>
          <p:nvPr>
            <p:ph idx="12" type="sldNum"/>
          </p:nvPr>
        </p:nvSpPr>
        <p:spPr>
          <a:xfrm>
            <a:off x="90867" y="3645318"/>
            <a:ext cx="294900" cy="205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51" name="Google Shape;251;p65"/>
          <p:cNvSpPr txBox="1"/>
          <p:nvPr>
            <p:ph type="title"/>
          </p:nvPr>
        </p:nvSpPr>
        <p:spPr>
          <a:xfrm>
            <a:off x="214312" y="158046"/>
            <a:ext cx="6366900" cy="3435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C242C"/>
              </a:buClr>
              <a:buSzPts val="3000"/>
              <a:buFont typeface="Garamond"/>
              <a:buNone/>
            </a:pPr>
            <a:r>
              <a:rPr lang="en" sz="3200"/>
              <a:t>Welcome and Introductions</a:t>
            </a:r>
            <a:endParaRPr sz="3200"/>
          </a:p>
        </p:txBody>
      </p:sp>
      <p:sp>
        <p:nvSpPr>
          <p:cNvPr id="252" name="Google Shape;252;p65"/>
          <p:cNvSpPr txBox="1"/>
          <p:nvPr/>
        </p:nvSpPr>
        <p:spPr>
          <a:xfrm>
            <a:off x="203269" y="3199444"/>
            <a:ext cx="2250000" cy="2616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1" sz="800">
              <a:solidFill>
                <a:schemeClr val="dk1"/>
              </a:solidFill>
            </a:endParaRPr>
          </a:p>
        </p:txBody>
      </p:sp>
      <p:sp>
        <p:nvSpPr>
          <p:cNvPr id="253" name="Google Shape;253;p65"/>
          <p:cNvSpPr txBox="1"/>
          <p:nvPr/>
        </p:nvSpPr>
        <p:spPr>
          <a:xfrm>
            <a:off x="1849141" y="3645325"/>
            <a:ext cx="2412300" cy="8775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rPr>
              <a:t>Kevin Grubb</a:t>
            </a:r>
            <a:endParaRPr b="1" sz="1800">
              <a:solidFill>
                <a:schemeClr val="dk1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15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rPr>
              <a:t>Vice President </a:t>
            </a:r>
            <a:endParaRPr i="1" sz="1500">
              <a:solidFill>
                <a:schemeClr val="dk1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15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rPr>
              <a:t>Work-Based Learning </a:t>
            </a:r>
            <a:endParaRPr i="1" sz="1500">
              <a:solidFill>
                <a:schemeClr val="dk1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254" name="Google Shape;254;p65"/>
          <p:cNvSpPr txBox="1"/>
          <p:nvPr/>
        </p:nvSpPr>
        <p:spPr>
          <a:xfrm>
            <a:off x="4755650" y="3645325"/>
            <a:ext cx="2250000" cy="15237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rPr>
              <a:t>Marcus Kolb</a:t>
            </a:r>
            <a:endParaRPr b="1" sz="1800">
              <a:solidFill>
                <a:schemeClr val="dk1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15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rPr>
              <a:t>Director</a:t>
            </a:r>
            <a:endParaRPr i="1" sz="1500">
              <a:solidFill>
                <a:schemeClr val="dk1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15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rPr>
              <a:t>Quality Coaching - Education and Career Pathways</a:t>
            </a:r>
            <a:endParaRPr i="1" sz="1500">
              <a:solidFill>
                <a:schemeClr val="dk1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1" sz="1200">
              <a:solidFill>
                <a:schemeClr val="dk1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255" name="Google Shape;255;p65"/>
          <p:cNvSpPr txBox="1"/>
          <p:nvPr/>
        </p:nvSpPr>
        <p:spPr>
          <a:xfrm>
            <a:off x="7005769" y="3199444"/>
            <a:ext cx="2006700" cy="2616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1" sz="800">
              <a:solidFill>
                <a:schemeClr val="dk1"/>
              </a:solidFill>
            </a:endParaRPr>
          </a:p>
        </p:txBody>
      </p:sp>
      <p:pic>
        <p:nvPicPr>
          <p:cNvPr id="256" name="Google Shape;256;p6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755775" y="1341913"/>
            <a:ext cx="2250002" cy="2111647"/>
          </a:xfrm>
          <a:prstGeom prst="rect">
            <a:avLst/>
          </a:prstGeom>
          <a:noFill/>
          <a:ln>
            <a:noFill/>
          </a:ln>
        </p:spPr>
      </p:pic>
      <p:pic>
        <p:nvPicPr>
          <p:cNvPr id="257" name="Google Shape;257;p65" title="1689621697400.jp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991981" y="1334430"/>
            <a:ext cx="2126624" cy="21266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46" name="Shape 5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7" name="Google Shape;547;p83"/>
          <p:cNvSpPr txBox="1"/>
          <p:nvPr>
            <p:ph type="title"/>
          </p:nvPr>
        </p:nvSpPr>
        <p:spPr>
          <a:xfrm>
            <a:off x="285749" y="210728"/>
            <a:ext cx="8489100" cy="458100"/>
          </a:xfrm>
          <a:prstGeom prst="rect">
            <a:avLst/>
          </a:prstGeom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WBL/QC complement each other</a:t>
            </a:r>
            <a:endParaRPr/>
          </a:p>
        </p:txBody>
      </p:sp>
      <p:sp>
        <p:nvSpPr>
          <p:cNvPr id="548" name="Google Shape;548;p83"/>
          <p:cNvSpPr txBox="1"/>
          <p:nvPr>
            <p:ph idx="1" type="body"/>
          </p:nvPr>
        </p:nvSpPr>
        <p:spPr>
          <a:xfrm>
            <a:off x="285749" y="778303"/>
            <a:ext cx="8489100" cy="3580500"/>
          </a:xfrm>
          <a:prstGeom prst="rect">
            <a:avLst/>
          </a:prstGeom>
        </p:spPr>
        <p:txBody>
          <a:bodyPr anchorCtr="0" anchor="t" bIns="34275" lIns="68575" spcFirstLastPara="1" rIns="68575" wrap="square" tIns="34275">
            <a:normAutofit fontScale="85000" lnSpcReduction="10000"/>
          </a:bodyPr>
          <a:lstStyle/>
          <a:p>
            <a:pPr indent="0" lvl="0" marL="457200" rtl="0" algn="l">
              <a:spcBef>
                <a:spcPts val="800"/>
              </a:spcBef>
              <a:spcAft>
                <a:spcPts val="0"/>
              </a:spcAft>
              <a:buNone/>
            </a:pPr>
            <a:r>
              <a:t/>
            </a:r>
            <a:endParaRPr sz="3100">
              <a:latin typeface="DM Sans"/>
              <a:ea typeface="DM Sans"/>
              <a:cs typeface="DM Sans"/>
              <a:sym typeface="DM Sans"/>
            </a:endParaRPr>
          </a:p>
          <a:p>
            <a:pPr indent="-395922" lvl="0" marL="457200" rtl="0" algn="l">
              <a:spcBef>
                <a:spcPts val="800"/>
              </a:spcBef>
              <a:spcAft>
                <a:spcPts val="0"/>
              </a:spcAft>
              <a:buSzPct val="100000"/>
              <a:buFont typeface="DM Sans"/>
              <a:buChar char="●"/>
            </a:pPr>
            <a:r>
              <a:rPr lang="en" sz="3100">
                <a:latin typeface="DM Sans"/>
                <a:ea typeface="DM Sans"/>
                <a:cs typeface="DM Sans"/>
                <a:sym typeface="DM Sans"/>
              </a:rPr>
              <a:t>Both are integral to informed career exploration</a:t>
            </a:r>
            <a:endParaRPr sz="3100">
              <a:latin typeface="DM Sans"/>
              <a:ea typeface="DM Sans"/>
              <a:cs typeface="DM Sans"/>
              <a:sym typeface="DM Sans"/>
            </a:endParaRPr>
          </a:p>
          <a:p>
            <a:pPr indent="0" lvl="0" marL="457200" rtl="0" algn="l">
              <a:spcBef>
                <a:spcPts val="800"/>
              </a:spcBef>
              <a:spcAft>
                <a:spcPts val="0"/>
              </a:spcAft>
              <a:buNone/>
            </a:pPr>
            <a:r>
              <a:t/>
            </a:r>
            <a:endParaRPr sz="3100">
              <a:latin typeface="DM Sans"/>
              <a:ea typeface="DM Sans"/>
              <a:cs typeface="DM Sans"/>
              <a:sym typeface="DM Sans"/>
            </a:endParaRPr>
          </a:p>
          <a:p>
            <a:pPr indent="-395922" lvl="0" marL="457200" rtl="0" algn="l">
              <a:spcBef>
                <a:spcPts val="800"/>
              </a:spcBef>
              <a:spcAft>
                <a:spcPts val="0"/>
              </a:spcAft>
              <a:buSzPct val="100000"/>
              <a:buFont typeface="DM Sans"/>
              <a:buChar char="●"/>
            </a:pPr>
            <a:r>
              <a:rPr lang="en" sz="3100">
                <a:latin typeface="DM Sans"/>
                <a:ea typeface="DM Sans"/>
                <a:cs typeface="DM Sans"/>
                <a:sym typeface="DM Sans"/>
              </a:rPr>
              <a:t>Both help deliver strong outcomes for students</a:t>
            </a:r>
            <a:endParaRPr sz="3100">
              <a:latin typeface="DM Sans"/>
              <a:ea typeface="DM Sans"/>
              <a:cs typeface="DM Sans"/>
              <a:sym typeface="DM Sans"/>
            </a:endParaRPr>
          </a:p>
          <a:p>
            <a:pPr indent="0" lvl="0" marL="457200" rtl="0" algn="l">
              <a:spcBef>
                <a:spcPts val="800"/>
              </a:spcBef>
              <a:spcAft>
                <a:spcPts val="0"/>
              </a:spcAft>
              <a:buNone/>
            </a:pPr>
            <a:r>
              <a:t/>
            </a:r>
            <a:endParaRPr sz="3100">
              <a:latin typeface="DM Sans"/>
              <a:ea typeface="DM Sans"/>
              <a:cs typeface="DM Sans"/>
              <a:sym typeface="DM Sans"/>
            </a:endParaRPr>
          </a:p>
          <a:p>
            <a:pPr indent="-395922" lvl="0" marL="457200" rtl="0" algn="l">
              <a:spcBef>
                <a:spcPts val="800"/>
              </a:spcBef>
              <a:spcAft>
                <a:spcPts val="0"/>
              </a:spcAft>
              <a:buSzPct val="100000"/>
              <a:buFont typeface="DM Sans"/>
              <a:buChar char="●"/>
            </a:pPr>
            <a:r>
              <a:rPr lang="en" sz="3100">
                <a:latin typeface="DM Sans"/>
                <a:ea typeface="DM Sans"/>
                <a:cs typeface="DM Sans"/>
                <a:sym typeface="DM Sans"/>
              </a:rPr>
              <a:t>Both are best integrated into fabric of learner experience</a:t>
            </a:r>
            <a:endParaRPr sz="3100">
              <a:latin typeface="DM Sans"/>
              <a:ea typeface="DM Sans"/>
              <a:cs typeface="DM Sans"/>
              <a:sym typeface="DM Sans"/>
            </a:endParaRPr>
          </a:p>
          <a:p>
            <a:pPr indent="0" lvl="0" marL="0" rtl="0" algn="l">
              <a:spcBef>
                <a:spcPts val="8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549" name="Google Shape;549;p8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081925" y="0"/>
            <a:ext cx="1062075" cy="1101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550" name="Google Shape;550;p8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3917075"/>
            <a:ext cx="1271475" cy="12264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54" name="Shape 5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5" name="Google Shape;555;p84"/>
          <p:cNvSpPr txBox="1"/>
          <p:nvPr>
            <p:ph type="title"/>
          </p:nvPr>
        </p:nvSpPr>
        <p:spPr>
          <a:xfrm>
            <a:off x="470500" y="915375"/>
            <a:ext cx="8173800" cy="3744000"/>
          </a:xfrm>
          <a:prstGeom prst="rect">
            <a:avLst/>
          </a:prstGeom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4600">
                <a:solidFill>
                  <a:schemeClr val="lt2"/>
                </a:solidFill>
                <a:latin typeface="EB Garamond ExtraBold"/>
                <a:ea typeface="EB Garamond ExtraBold"/>
                <a:cs typeface="EB Garamond ExtraBold"/>
                <a:sym typeface="EB Garamond ExtraBold"/>
              </a:rPr>
              <a:t>Build Campus Strategies</a:t>
            </a:r>
            <a:endParaRPr b="0" sz="2400">
              <a:solidFill>
                <a:schemeClr val="lt2"/>
              </a:solidFill>
              <a:latin typeface="EB Garamond"/>
              <a:ea typeface="EB Garamond"/>
              <a:cs typeface="EB Garamond"/>
              <a:sym typeface="EB Garamond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sz="2400">
              <a:solidFill>
                <a:schemeClr val="lt2"/>
              </a:solidFill>
              <a:latin typeface="EB Garamond"/>
              <a:ea typeface="EB Garamond"/>
              <a:cs typeface="EB Garamond"/>
              <a:sym typeface="EB Garamond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59" name="Shape 5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0" name="Google Shape;560;p85"/>
          <p:cNvSpPr txBox="1"/>
          <p:nvPr>
            <p:ph type="title"/>
          </p:nvPr>
        </p:nvSpPr>
        <p:spPr>
          <a:xfrm>
            <a:off x="285749" y="210728"/>
            <a:ext cx="8489100" cy="458100"/>
          </a:xfrm>
          <a:prstGeom prst="rect">
            <a:avLst/>
          </a:prstGeom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Working together to map the ideal learner pathway</a:t>
            </a:r>
            <a:endParaRPr/>
          </a:p>
        </p:txBody>
      </p:sp>
      <p:sp>
        <p:nvSpPr>
          <p:cNvPr id="561" name="Google Shape;561;p85"/>
          <p:cNvSpPr txBox="1"/>
          <p:nvPr>
            <p:ph idx="1" type="body"/>
          </p:nvPr>
        </p:nvSpPr>
        <p:spPr>
          <a:xfrm>
            <a:off x="449700" y="744750"/>
            <a:ext cx="8161200" cy="583800"/>
          </a:xfrm>
          <a:prstGeom prst="rect">
            <a:avLst/>
          </a:prstGeom>
          <a:solidFill>
            <a:schemeClr val="lt2"/>
          </a:solidFill>
        </p:spPr>
        <p:txBody>
          <a:bodyPr anchorCtr="0" anchor="t" bIns="34275" lIns="68575" spcFirstLastPara="1" rIns="68575" wrap="square" tIns="34275">
            <a:normAutofit/>
          </a:bodyPr>
          <a:lstStyle/>
          <a:p>
            <a:pPr indent="0" lvl="0" marL="0" rtl="0" algn="ctr">
              <a:spcBef>
                <a:spcPts val="800"/>
              </a:spcBef>
              <a:spcAft>
                <a:spcPts val="0"/>
              </a:spcAft>
              <a:buNone/>
            </a:pPr>
            <a:r>
              <a:rPr i="1" lang="en" sz="1500">
                <a:latin typeface="DM Sans"/>
                <a:ea typeface="DM Sans"/>
                <a:cs typeface="DM Sans"/>
                <a:sym typeface="DM Sans"/>
              </a:rPr>
              <a:t>Consider the </a:t>
            </a:r>
            <a:r>
              <a:rPr i="1" lang="en" sz="1500">
                <a:latin typeface="DM Sans"/>
                <a:ea typeface="DM Sans"/>
                <a:cs typeface="DM Sans"/>
                <a:sym typeface="DM Sans"/>
              </a:rPr>
              <a:t>journey</a:t>
            </a:r>
            <a:r>
              <a:rPr i="1" lang="en" sz="1500">
                <a:latin typeface="DM Sans"/>
                <a:ea typeface="DM Sans"/>
                <a:cs typeface="DM Sans"/>
                <a:sym typeface="DM Sans"/>
              </a:rPr>
              <a:t> a learner takes from </a:t>
            </a:r>
            <a:r>
              <a:rPr i="1" lang="en" sz="1500">
                <a:latin typeface="DM Sans"/>
                <a:ea typeface="DM Sans"/>
                <a:cs typeface="DM Sans"/>
                <a:sym typeface="DM Sans"/>
              </a:rPr>
              <a:t>awareness of your institution, to application, to admission, to enrollment, to advising, to curriculum, to completion, to outcomes. </a:t>
            </a:r>
            <a:endParaRPr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562" name="Google Shape;562;p85"/>
          <p:cNvSpPr txBox="1"/>
          <p:nvPr>
            <p:ph idx="1" type="body"/>
          </p:nvPr>
        </p:nvSpPr>
        <p:spPr>
          <a:xfrm>
            <a:off x="327450" y="1490500"/>
            <a:ext cx="2775300" cy="3199200"/>
          </a:xfrm>
          <a:prstGeom prst="rect">
            <a:avLst/>
          </a:prstGeom>
          <a:solidFill>
            <a:schemeClr val="accent3"/>
          </a:solidFill>
          <a:ln cap="flat" cmpd="sng" w="2857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34275" lIns="68575" spcFirstLastPara="1" rIns="68575" wrap="square" tIns="34275">
            <a:normAutofit/>
          </a:bodyPr>
          <a:lstStyle/>
          <a:p>
            <a:pPr indent="0" lvl="0" marL="0" rtl="0" algn="ctr">
              <a:spcBef>
                <a:spcPts val="800"/>
              </a:spcBef>
              <a:spcAft>
                <a:spcPts val="0"/>
              </a:spcAft>
              <a:buNone/>
            </a:pPr>
            <a:r>
              <a:t/>
            </a:r>
            <a:endParaRPr b="1" sz="2400">
              <a:solidFill>
                <a:schemeClr val="lt1"/>
              </a:solidFill>
            </a:endParaRPr>
          </a:p>
          <a:p>
            <a:pPr indent="0" lvl="0" marL="0" rtl="0" algn="ctr">
              <a:spcBef>
                <a:spcPts val="800"/>
              </a:spcBef>
              <a:spcAft>
                <a:spcPts val="0"/>
              </a:spcAft>
              <a:buNone/>
            </a:pPr>
            <a:r>
              <a:rPr b="1" lang="en" sz="38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rPr>
              <a:t>WHO</a:t>
            </a:r>
            <a:endParaRPr b="1" sz="3800">
              <a:solidFill>
                <a:schemeClr val="lt1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0" lvl="0" marL="0" rtl="0" algn="ctr">
              <a:spcBef>
                <a:spcPts val="80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rPr>
              <a:t>provides them with information about or access to quality coaching and work-based learning?</a:t>
            </a:r>
            <a:endParaRPr sz="1600">
              <a:solidFill>
                <a:schemeClr val="lt1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563" name="Google Shape;563;p85"/>
          <p:cNvSpPr txBox="1"/>
          <p:nvPr>
            <p:ph idx="1" type="body"/>
          </p:nvPr>
        </p:nvSpPr>
        <p:spPr>
          <a:xfrm>
            <a:off x="3184350" y="1490500"/>
            <a:ext cx="2775300" cy="3199200"/>
          </a:xfrm>
          <a:prstGeom prst="rect">
            <a:avLst/>
          </a:prstGeom>
          <a:solidFill>
            <a:schemeClr val="accent3"/>
          </a:solidFill>
          <a:ln cap="flat" cmpd="sng" w="2857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34275" lIns="68575" spcFirstLastPara="1" rIns="68575" wrap="square" tIns="34275">
            <a:normAutofit/>
          </a:bodyPr>
          <a:lstStyle/>
          <a:p>
            <a:pPr indent="0" lvl="0" marL="0" rtl="0" algn="ctr">
              <a:spcBef>
                <a:spcPts val="800"/>
              </a:spcBef>
              <a:spcAft>
                <a:spcPts val="0"/>
              </a:spcAft>
              <a:buNone/>
            </a:pPr>
            <a:r>
              <a:t/>
            </a:r>
            <a:endParaRPr b="1" sz="2400">
              <a:solidFill>
                <a:schemeClr val="lt1"/>
              </a:solidFill>
            </a:endParaRPr>
          </a:p>
          <a:p>
            <a:pPr indent="0" lvl="0" marL="0" rtl="0" algn="ctr">
              <a:spcBef>
                <a:spcPts val="800"/>
              </a:spcBef>
              <a:spcAft>
                <a:spcPts val="0"/>
              </a:spcAft>
              <a:buNone/>
            </a:pPr>
            <a:r>
              <a:rPr b="1" lang="en" sz="38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rPr>
              <a:t>WHAT</a:t>
            </a:r>
            <a:endParaRPr b="1" sz="3800">
              <a:solidFill>
                <a:schemeClr val="lt1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0" lvl="0" marL="0" rtl="0" algn="ctr">
              <a:spcBef>
                <a:spcPts val="80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rPr>
              <a:t>kinds of information about quality coaching and work-based learning are being provided to the learner?</a:t>
            </a:r>
            <a:endParaRPr i="1" sz="1500">
              <a:solidFill>
                <a:schemeClr val="lt1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564" name="Google Shape;564;p85"/>
          <p:cNvSpPr txBox="1"/>
          <p:nvPr>
            <p:ph idx="1" type="body"/>
          </p:nvPr>
        </p:nvSpPr>
        <p:spPr>
          <a:xfrm>
            <a:off x="6041250" y="1490500"/>
            <a:ext cx="2775300" cy="3199200"/>
          </a:xfrm>
          <a:prstGeom prst="rect">
            <a:avLst/>
          </a:prstGeom>
          <a:solidFill>
            <a:schemeClr val="accent3"/>
          </a:solidFill>
          <a:ln cap="flat" cmpd="sng" w="2857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34275" lIns="68575" spcFirstLastPara="1" rIns="68575" wrap="square" tIns="34275">
            <a:normAutofit/>
          </a:bodyPr>
          <a:lstStyle/>
          <a:p>
            <a:pPr indent="0" lvl="0" marL="0" rtl="0" algn="ctr">
              <a:spcBef>
                <a:spcPts val="800"/>
              </a:spcBef>
              <a:spcAft>
                <a:spcPts val="0"/>
              </a:spcAft>
              <a:buNone/>
            </a:pPr>
            <a:r>
              <a:t/>
            </a:r>
            <a:endParaRPr b="1" sz="2400">
              <a:solidFill>
                <a:schemeClr val="lt1"/>
              </a:solidFill>
            </a:endParaRPr>
          </a:p>
          <a:p>
            <a:pPr indent="0" lvl="0" marL="0" rtl="0" algn="ctr">
              <a:spcBef>
                <a:spcPts val="800"/>
              </a:spcBef>
              <a:spcAft>
                <a:spcPts val="0"/>
              </a:spcAft>
              <a:buNone/>
            </a:pPr>
            <a:r>
              <a:rPr b="1" lang="en" sz="38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rPr>
              <a:t>WHEN</a:t>
            </a:r>
            <a:endParaRPr b="1" sz="3800">
              <a:solidFill>
                <a:schemeClr val="lt1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0" lvl="0" marL="0" rtl="0" algn="ctr">
              <a:spcBef>
                <a:spcPts val="80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rPr>
              <a:t>do these conversations and interactions take place?</a:t>
            </a:r>
            <a:endParaRPr i="1" sz="1500">
              <a:solidFill>
                <a:schemeClr val="lt1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0" lvl="0" marL="0" rtl="0" algn="ctr">
              <a:spcBef>
                <a:spcPts val="800"/>
              </a:spcBef>
              <a:spcAft>
                <a:spcPts val="0"/>
              </a:spcAft>
              <a:buNone/>
            </a:pPr>
            <a:r>
              <a:t/>
            </a:r>
            <a:endParaRPr i="1" sz="1500"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68" name="Shape 5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9" name="Google Shape;569;p86"/>
          <p:cNvSpPr txBox="1"/>
          <p:nvPr>
            <p:ph type="title"/>
          </p:nvPr>
        </p:nvSpPr>
        <p:spPr>
          <a:xfrm>
            <a:off x="327450" y="229599"/>
            <a:ext cx="8489100" cy="1155900"/>
          </a:xfrm>
          <a:prstGeom prst="rect">
            <a:avLst/>
          </a:prstGeom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/>
              <a:t>Now that we </a:t>
            </a:r>
            <a:r>
              <a:rPr lang="en" sz="3200"/>
              <a:t>have</a:t>
            </a:r>
            <a:r>
              <a:rPr lang="en" sz="3200"/>
              <a:t> a prototypical pathway, how does this compare to your learner experience?</a:t>
            </a:r>
            <a:endParaRPr sz="3200"/>
          </a:p>
        </p:txBody>
      </p:sp>
      <p:sp>
        <p:nvSpPr>
          <p:cNvPr id="570" name="Google Shape;570;p86"/>
          <p:cNvSpPr txBox="1"/>
          <p:nvPr>
            <p:ph idx="1" type="body"/>
          </p:nvPr>
        </p:nvSpPr>
        <p:spPr>
          <a:xfrm>
            <a:off x="327450" y="1627052"/>
            <a:ext cx="8489100" cy="2951400"/>
          </a:xfrm>
          <a:prstGeom prst="rect">
            <a:avLst/>
          </a:prstGeom>
        </p:spPr>
        <p:txBody>
          <a:bodyPr anchorCtr="0" anchor="t" bIns="34275" lIns="68575" spcFirstLastPara="1" rIns="68575" wrap="square" tIns="34275">
            <a:normAutofit/>
          </a:bodyPr>
          <a:lstStyle/>
          <a:p>
            <a:pPr indent="0" lvl="0" marL="0" rtl="0" algn="l">
              <a:spcBef>
                <a:spcPts val="800"/>
              </a:spcBef>
              <a:spcAft>
                <a:spcPts val="0"/>
              </a:spcAft>
              <a:buNone/>
            </a:pPr>
            <a:r>
              <a:rPr i="1" lang="en" sz="2400">
                <a:latin typeface="DM Sans"/>
                <a:ea typeface="DM Sans"/>
                <a:cs typeface="DM Sans"/>
                <a:sym typeface="DM Sans"/>
              </a:rPr>
              <a:t>In </a:t>
            </a:r>
            <a:r>
              <a:rPr i="1" lang="en" sz="2400">
                <a:latin typeface="DM Sans"/>
                <a:ea typeface="DM Sans"/>
                <a:cs typeface="DM Sans"/>
                <a:sym typeface="DM Sans"/>
              </a:rPr>
              <a:t>campus</a:t>
            </a:r>
            <a:r>
              <a:rPr i="1" lang="en" sz="2400">
                <a:latin typeface="DM Sans"/>
                <a:ea typeface="DM Sans"/>
                <a:cs typeface="DM Sans"/>
                <a:sym typeface="DM Sans"/>
              </a:rPr>
              <a:t> teams, pairs, or </a:t>
            </a:r>
            <a:r>
              <a:rPr i="1" lang="en" sz="2400">
                <a:latin typeface="DM Sans"/>
                <a:ea typeface="DM Sans"/>
                <a:cs typeface="DM Sans"/>
                <a:sym typeface="DM Sans"/>
              </a:rPr>
              <a:t>reflecting</a:t>
            </a:r>
            <a:r>
              <a:rPr i="1" lang="en" sz="2400">
                <a:latin typeface="DM Sans"/>
                <a:ea typeface="DM Sans"/>
                <a:cs typeface="DM Sans"/>
                <a:sym typeface="DM Sans"/>
              </a:rPr>
              <a:t> </a:t>
            </a:r>
            <a:r>
              <a:rPr i="1" lang="en" sz="2400">
                <a:latin typeface="DM Sans"/>
                <a:ea typeface="DM Sans"/>
                <a:cs typeface="DM Sans"/>
                <a:sym typeface="DM Sans"/>
              </a:rPr>
              <a:t>individually…</a:t>
            </a:r>
            <a:endParaRPr i="1" sz="2400">
              <a:latin typeface="DM Sans"/>
              <a:ea typeface="DM Sans"/>
              <a:cs typeface="DM Sans"/>
              <a:sym typeface="DM Sans"/>
            </a:endParaRPr>
          </a:p>
          <a:p>
            <a:pPr indent="-381000" lvl="0" marL="457200" rtl="0" algn="l">
              <a:spcBef>
                <a:spcPts val="800"/>
              </a:spcBef>
              <a:spcAft>
                <a:spcPts val="0"/>
              </a:spcAft>
              <a:buSzPts val="2400"/>
              <a:buFont typeface="DM Sans"/>
              <a:buChar char="●"/>
            </a:pPr>
            <a:r>
              <a:rPr lang="en" sz="2400">
                <a:latin typeface="DM Sans"/>
                <a:ea typeface="DM Sans"/>
                <a:cs typeface="DM Sans"/>
                <a:sym typeface="DM Sans"/>
              </a:rPr>
              <a:t>Where are your institution’s strengths on the pathway?</a:t>
            </a:r>
            <a:endParaRPr sz="2400">
              <a:latin typeface="DM Sans"/>
              <a:ea typeface="DM Sans"/>
              <a:cs typeface="DM Sans"/>
              <a:sym typeface="DM Sans"/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Font typeface="DM Sans"/>
              <a:buChar char="●"/>
            </a:pPr>
            <a:r>
              <a:rPr lang="en" sz="2400">
                <a:latin typeface="DM Sans"/>
                <a:ea typeface="DM Sans"/>
                <a:cs typeface="DM Sans"/>
                <a:sym typeface="DM Sans"/>
              </a:rPr>
              <a:t>Where are the gaps on the pathway?</a:t>
            </a:r>
            <a:endParaRPr sz="2400">
              <a:latin typeface="DM Sans"/>
              <a:ea typeface="DM Sans"/>
              <a:cs typeface="DM Sans"/>
              <a:sym typeface="DM Sans"/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Font typeface="DM Sans"/>
              <a:buChar char="●"/>
            </a:pPr>
            <a:r>
              <a:rPr lang="en" sz="2400">
                <a:latin typeface="DM Sans"/>
                <a:ea typeface="DM Sans"/>
                <a:cs typeface="DM Sans"/>
                <a:sym typeface="DM Sans"/>
              </a:rPr>
              <a:t>Where are quality coaching and work-based learning reflected in your curriculum?</a:t>
            </a:r>
            <a:endParaRPr sz="2400">
              <a:latin typeface="DM Sans"/>
              <a:ea typeface="DM Sans"/>
              <a:cs typeface="DM Sans"/>
              <a:sym typeface="DM Sans"/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Font typeface="DM Sans"/>
              <a:buChar char="●"/>
            </a:pPr>
            <a:r>
              <a:rPr lang="en" sz="2400">
                <a:latin typeface="DM Sans"/>
                <a:ea typeface="DM Sans"/>
                <a:cs typeface="DM Sans"/>
                <a:sym typeface="DM Sans"/>
              </a:rPr>
              <a:t>Where can you better leverage your strengths and close the gaps?</a:t>
            </a:r>
            <a:endParaRPr sz="2400">
              <a:latin typeface="DM Sans"/>
              <a:ea typeface="DM Sans"/>
              <a:cs typeface="DM Sans"/>
              <a:sym typeface="DM Sans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74" name="Shape 5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5" name="Google Shape;575;p87"/>
          <p:cNvSpPr txBox="1"/>
          <p:nvPr>
            <p:ph idx="1" type="body"/>
          </p:nvPr>
        </p:nvSpPr>
        <p:spPr>
          <a:xfrm>
            <a:off x="327450" y="1524600"/>
            <a:ext cx="8489100" cy="3268800"/>
          </a:xfrm>
          <a:prstGeom prst="rect">
            <a:avLst/>
          </a:prstGeom>
        </p:spPr>
        <p:txBody>
          <a:bodyPr anchorCtr="0" anchor="t" bIns="34275" lIns="68575" spcFirstLastPara="1" rIns="68575" wrap="square" tIns="34275">
            <a:normAutofit/>
          </a:bodyPr>
          <a:lstStyle/>
          <a:p>
            <a:pPr indent="0" lvl="0" marL="0" rtl="0" algn="l">
              <a:spcBef>
                <a:spcPts val="800"/>
              </a:spcBef>
              <a:spcAft>
                <a:spcPts val="0"/>
              </a:spcAft>
              <a:buNone/>
            </a:pPr>
            <a:r>
              <a:rPr i="1" lang="en" sz="24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rPr>
              <a:t>In campus teams, pairs, or reflecting individually…</a:t>
            </a:r>
            <a:endParaRPr i="1" sz="2400">
              <a:latin typeface="DM Sans"/>
              <a:ea typeface="DM Sans"/>
              <a:cs typeface="DM Sans"/>
              <a:sym typeface="DM Sans"/>
            </a:endParaRPr>
          </a:p>
          <a:p>
            <a:pPr indent="-381000" lvl="0" marL="457200" rtl="0" algn="l">
              <a:spcBef>
                <a:spcPts val="800"/>
              </a:spcBef>
              <a:spcAft>
                <a:spcPts val="0"/>
              </a:spcAft>
              <a:buSzPts val="2400"/>
              <a:buFont typeface="DM Sans"/>
              <a:buChar char="●"/>
            </a:pPr>
            <a:r>
              <a:rPr lang="en" sz="2400">
                <a:latin typeface="DM Sans"/>
                <a:ea typeface="DM Sans"/>
                <a:cs typeface="DM Sans"/>
                <a:sym typeface="DM Sans"/>
              </a:rPr>
              <a:t>What data do you need to gather to determine the feasibility of your ideal learner pathway?</a:t>
            </a:r>
            <a:endParaRPr sz="2400">
              <a:latin typeface="DM Sans"/>
              <a:ea typeface="DM Sans"/>
              <a:cs typeface="DM Sans"/>
              <a:sym typeface="DM Sans"/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Font typeface="DM Sans"/>
              <a:buChar char="●"/>
            </a:pPr>
            <a:r>
              <a:rPr lang="en" sz="2400">
                <a:latin typeface="DM Sans"/>
                <a:ea typeface="DM Sans"/>
                <a:cs typeface="DM Sans"/>
                <a:sym typeface="DM Sans"/>
              </a:rPr>
              <a:t>Where might you access that kind of data?</a:t>
            </a:r>
            <a:endParaRPr sz="2400">
              <a:latin typeface="DM Sans"/>
              <a:ea typeface="DM Sans"/>
              <a:cs typeface="DM Sans"/>
              <a:sym typeface="DM Sans"/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Font typeface="DM Sans"/>
              <a:buChar char="●"/>
            </a:pPr>
            <a:r>
              <a:rPr lang="en" sz="2400">
                <a:latin typeface="DM Sans"/>
                <a:ea typeface="DM Sans"/>
                <a:cs typeface="DM Sans"/>
                <a:sym typeface="DM Sans"/>
              </a:rPr>
              <a:t>What kind of metrics would you use to measure the impact of your ideal learner pathway becoming a reality?</a:t>
            </a:r>
            <a:endParaRPr sz="2400"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576" name="Google Shape;576;p87"/>
          <p:cNvSpPr txBox="1"/>
          <p:nvPr>
            <p:ph type="title"/>
          </p:nvPr>
        </p:nvSpPr>
        <p:spPr>
          <a:xfrm>
            <a:off x="327450" y="229599"/>
            <a:ext cx="8489100" cy="1155900"/>
          </a:xfrm>
          <a:prstGeom prst="rect">
            <a:avLst/>
          </a:prstGeom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/>
              <a:t>With your ideal learner pathway mapped, let’s examine the </a:t>
            </a:r>
            <a:r>
              <a:rPr lang="en" sz="3200"/>
              <a:t>data</a:t>
            </a:r>
            <a:r>
              <a:rPr lang="en" sz="3200"/>
              <a:t> you need to get started</a:t>
            </a:r>
            <a:endParaRPr sz="320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80" name="Shape 5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1" name="Google Shape;581;p88"/>
          <p:cNvSpPr txBox="1"/>
          <p:nvPr>
            <p:ph type="title"/>
          </p:nvPr>
        </p:nvSpPr>
        <p:spPr>
          <a:xfrm>
            <a:off x="327450" y="1761502"/>
            <a:ext cx="8489100" cy="2084400"/>
          </a:xfrm>
          <a:prstGeom prst="rect">
            <a:avLst/>
          </a:prstGeom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" sz="1900">
                <a:latin typeface="DM Sans"/>
                <a:ea typeface="DM Sans"/>
                <a:cs typeface="DM Sans"/>
                <a:sym typeface="DM Sans"/>
              </a:rPr>
              <a:t>What resources do you have to deploy? </a:t>
            </a:r>
            <a:endParaRPr b="0" sz="1900">
              <a:latin typeface="DM Sans"/>
              <a:ea typeface="DM Sans"/>
              <a:cs typeface="DM Sans"/>
              <a:sym typeface="DM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sz="1900">
              <a:latin typeface="DM Sans"/>
              <a:ea typeface="DM Sans"/>
              <a:cs typeface="DM Sans"/>
              <a:sym typeface="DM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" sz="1900">
                <a:latin typeface="DM Sans"/>
                <a:ea typeface="DM Sans"/>
                <a:cs typeface="DM Sans"/>
                <a:sym typeface="DM Sans"/>
              </a:rPr>
              <a:t>How might you secure </a:t>
            </a:r>
            <a:r>
              <a:rPr b="0" lang="en" sz="1900">
                <a:latin typeface="DM Sans"/>
                <a:ea typeface="DM Sans"/>
                <a:cs typeface="DM Sans"/>
                <a:sym typeface="DM Sans"/>
              </a:rPr>
              <a:t>needed</a:t>
            </a:r>
            <a:r>
              <a:rPr b="0" lang="en" sz="1900">
                <a:latin typeface="DM Sans"/>
                <a:ea typeface="DM Sans"/>
                <a:cs typeface="DM Sans"/>
                <a:sym typeface="DM Sans"/>
              </a:rPr>
              <a:t> resources?</a:t>
            </a:r>
            <a:endParaRPr b="0" sz="1900">
              <a:latin typeface="DM Sans"/>
              <a:ea typeface="DM Sans"/>
              <a:cs typeface="DM Sans"/>
              <a:sym typeface="DM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sz="1900">
              <a:latin typeface="DM Sans"/>
              <a:ea typeface="DM Sans"/>
              <a:cs typeface="DM Sans"/>
              <a:sym typeface="DM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" sz="1900">
                <a:latin typeface="DM Sans"/>
                <a:ea typeface="DM Sans"/>
                <a:cs typeface="DM Sans"/>
                <a:sym typeface="DM Sans"/>
              </a:rPr>
              <a:t>How might you use policy to support learners accessing QC and WBL?</a:t>
            </a:r>
            <a:endParaRPr b="0" sz="1900">
              <a:latin typeface="DM Sans"/>
              <a:ea typeface="DM Sans"/>
              <a:cs typeface="DM Sans"/>
              <a:sym typeface="DM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sz="1900">
              <a:latin typeface="DM Sans"/>
              <a:ea typeface="DM Sans"/>
              <a:cs typeface="DM Sans"/>
              <a:sym typeface="DM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" sz="1900">
                <a:latin typeface="DM Sans"/>
                <a:ea typeface="DM Sans"/>
                <a:cs typeface="DM Sans"/>
                <a:sym typeface="DM Sans"/>
              </a:rPr>
              <a:t>Who on your campus needs to be included?</a:t>
            </a:r>
            <a:endParaRPr b="0" sz="1900">
              <a:latin typeface="DM Sans"/>
              <a:ea typeface="DM Sans"/>
              <a:cs typeface="DM Sans"/>
              <a:sym typeface="DM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sz="1900">
              <a:latin typeface="DM Sans"/>
              <a:ea typeface="DM Sans"/>
              <a:cs typeface="DM Sans"/>
              <a:sym typeface="DM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" sz="1900">
                <a:latin typeface="DM Sans"/>
                <a:ea typeface="DM Sans"/>
                <a:cs typeface="DM Sans"/>
                <a:sym typeface="DM Sans"/>
              </a:rPr>
              <a:t>What convincing narratives or data will </a:t>
            </a:r>
            <a:r>
              <a:rPr b="0" lang="en" sz="1900">
                <a:latin typeface="DM Sans"/>
                <a:ea typeface="DM Sans"/>
                <a:cs typeface="DM Sans"/>
                <a:sym typeface="DM Sans"/>
              </a:rPr>
              <a:t>speak to your audience?</a:t>
            </a:r>
            <a:endParaRPr b="0" sz="1900">
              <a:latin typeface="DM Sans"/>
              <a:ea typeface="DM Sans"/>
              <a:cs typeface="DM Sans"/>
              <a:sym typeface="DM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sz="1900">
              <a:latin typeface="DM Sans"/>
              <a:ea typeface="DM Sans"/>
              <a:cs typeface="DM Sans"/>
              <a:sym typeface="DM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" sz="1900">
                <a:latin typeface="DM Sans"/>
                <a:ea typeface="DM Sans"/>
                <a:cs typeface="DM Sans"/>
                <a:sym typeface="DM Sans"/>
              </a:rPr>
              <a:t>What policies might you suggest to close gaps in your learner pathway?</a:t>
            </a:r>
            <a:endParaRPr b="0" sz="1900">
              <a:latin typeface="DM Sans"/>
              <a:ea typeface="DM Sans"/>
              <a:cs typeface="DM Sans"/>
              <a:sym typeface="DM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>
                <a:latin typeface="DM Sans"/>
                <a:ea typeface="DM Sans"/>
                <a:cs typeface="DM Sans"/>
                <a:sym typeface="DM Sans"/>
              </a:rPr>
              <a:t> </a:t>
            </a:r>
            <a:endParaRPr sz="1900"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582" name="Google Shape;582;p88"/>
          <p:cNvSpPr txBox="1"/>
          <p:nvPr>
            <p:ph idx="1" type="body"/>
          </p:nvPr>
        </p:nvSpPr>
        <p:spPr>
          <a:xfrm>
            <a:off x="104850" y="401150"/>
            <a:ext cx="8489100" cy="1218300"/>
          </a:xfrm>
          <a:prstGeom prst="rect">
            <a:avLst/>
          </a:prstGeom>
        </p:spPr>
        <p:txBody>
          <a:bodyPr anchorCtr="0" anchor="t" bIns="34275" lIns="68575" spcFirstLastPara="1" rIns="68575" wrap="square" tIns="34275">
            <a:normAutofit fontScale="47500" lnSpcReduction="20000"/>
          </a:bodyPr>
          <a:lstStyle/>
          <a:p>
            <a:pPr indent="0" lvl="0" marL="0" rtl="0" algn="ctr">
              <a:spcBef>
                <a:spcPts val="800"/>
              </a:spcBef>
              <a:spcAft>
                <a:spcPts val="0"/>
              </a:spcAft>
              <a:buNone/>
            </a:pPr>
            <a:r>
              <a:rPr b="1" lang="en" sz="7415">
                <a:latin typeface="EB Garamond"/>
                <a:ea typeface="EB Garamond"/>
                <a:cs typeface="EB Garamond"/>
                <a:sym typeface="EB Garamond"/>
              </a:rPr>
              <a:t>Defining Next Steps</a:t>
            </a:r>
            <a:endParaRPr b="1" sz="7415">
              <a:latin typeface="EB Garamond"/>
              <a:ea typeface="EB Garamond"/>
              <a:cs typeface="EB Garamond"/>
              <a:sym typeface="EB Garamond"/>
            </a:endParaRPr>
          </a:p>
          <a:p>
            <a:pPr indent="0" lvl="0" marL="0" rtl="0" algn="ctr">
              <a:spcBef>
                <a:spcPts val="800"/>
              </a:spcBef>
              <a:spcAft>
                <a:spcPts val="0"/>
              </a:spcAft>
              <a:buNone/>
            </a:pPr>
            <a:r>
              <a:t/>
            </a:r>
            <a:endParaRPr sz="1900">
              <a:latin typeface="EB Garamond"/>
              <a:ea typeface="EB Garamond"/>
              <a:cs typeface="EB Garamond"/>
              <a:sym typeface="EB Garamond"/>
            </a:endParaRPr>
          </a:p>
          <a:p>
            <a:pPr indent="0" lvl="0" marL="0" rtl="0" algn="l">
              <a:spcBef>
                <a:spcPts val="800"/>
              </a:spcBef>
              <a:spcAft>
                <a:spcPts val="0"/>
              </a:spcAft>
              <a:buNone/>
            </a:pPr>
            <a:r>
              <a:rPr lang="en" sz="3350">
                <a:latin typeface="DM Sans"/>
                <a:ea typeface="DM Sans"/>
                <a:cs typeface="DM Sans"/>
                <a:sym typeface="DM Sans"/>
              </a:rPr>
              <a:t>In your teams, </a:t>
            </a:r>
            <a:r>
              <a:rPr lang="en" sz="3350" u="sng">
                <a:latin typeface="DM Sans"/>
                <a:ea typeface="DM Sans"/>
                <a:cs typeface="DM Sans"/>
                <a:sym typeface="DM Sans"/>
              </a:rPr>
              <a:t>identify the first three things you can do upon returning to campus</a:t>
            </a:r>
            <a:r>
              <a:rPr lang="en" sz="3350">
                <a:latin typeface="DM Sans"/>
                <a:ea typeface="DM Sans"/>
                <a:cs typeface="DM Sans"/>
                <a:sym typeface="DM Sans"/>
              </a:rPr>
              <a:t>, based upon your analysis of the ideal student path and your current student path.</a:t>
            </a:r>
            <a:endParaRPr sz="3350">
              <a:latin typeface="DM Sans"/>
              <a:ea typeface="DM Sans"/>
              <a:cs typeface="DM Sans"/>
              <a:sym typeface="DM Sans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86" name="Shape 5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7" name="Google Shape;587;p89"/>
          <p:cNvSpPr txBox="1"/>
          <p:nvPr>
            <p:ph type="title"/>
          </p:nvPr>
        </p:nvSpPr>
        <p:spPr>
          <a:xfrm>
            <a:off x="292474" y="1987053"/>
            <a:ext cx="8489100" cy="458100"/>
          </a:xfrm>
          <a:prstGeom prst="rect">
            <a:avLst/>
          </a:prstGeom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4900"/>
              <a:t>Share some of your steps!</a:t>
            </a:r>
            <a:endParaRPr sz="490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91" name="Shape 5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2" name="Google Shape;592;p90"/>
          <p:cNvSpPr txBox="1"/>
          <p:nvPr>
            <p:ph type="title"/>
          </p:nvPr>
        </p:nvSpPr>
        <p:spPr>
          <a:xfrm>
            <a:off x="470500" y="915375"/>
            <a:ext cx="8173800" cy="3744000"/>
          </a:xfrm>
          <a:prstGeom prst="rect">
            <a:avLst/>
          </a:prstGeom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4600">
                <a:solidFill>
                  <a:schemeClr val="lt2"/>
                </a:solidFill>
                <a:latin typeface="EB Garamond ExtraBold"/>
                <a:ea typeface="EB Garamond ExtraBold"/>
                <a:cs typeface="EB Garamond ExtraBold"/>
                <a:sym typeface="EB Garamond ExtraBold"/>
              </a:rPr>
              <a:t>Thank you!</a:t>
            </a:r>
            <a:endParaRPr sz="4600">
              <a:solidFill>
                <a:schemeClr val="lt2"/>
              </a:solidFill>
              <a:latin typeface="EB Garamond ExtraBold"/>
              <a:ea typeface="EB Garamond ExtraBold"/>
              <a:cs typeface="EB Garamond ExtraBold"/>
              <a:sym typeface="EB Garamond ExtraBold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600">
              <a:solidFill>
                <a:schemeClr val="lt2"/>
              </a:solidFill>
              <a:latin typeface="EB Garamond ExtraBold"/>
              <a:ea typeface="EB Garamond ExtraBold"/>
              <a:cs typeface="EB Garamond ExtraBold"/>
              <a:sym typeface="EB Garamond ExtraBold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lang="en" sz="2400">
                <a:solidFill>
                  <a:schemeClr val="lt2"/>
                </a:solidFill>
                <a:latin typeface="DM Sans"/>
                <a:ea typeface="DM Sans"/>
                <a:cs typeface="DM Sans"/>
                <a:sym typeface="DM Sans"/>
              </a:rPr>
              <a:t>Kevin Grubb, </a:t>
            </a:r>
            <a:r>
              <a:rPr b="0" lang="en" sz="2400" u="sng">
                <a:solidFill>
                  <a:schemeClr val="hlink"/>
                </a:solidFill>
                <a:latin typeface="DM Sans"/>
                <a:ea typeface="DM Sans"/>
                <a:cs typeface="DM Sans"/>
                <a:sym typeface="DM Sans"/>
                <a:hlinkClick r:id="rId3"/>
              </a:rPr>
              <a:t>kevin.grubb@stradaeducation.org</a:t>
            </a:r>
            <a:endParaRPr b="0" sz="2400">
              <a:solidFill>
                <a:schemeClr val="lt2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lang="en" sz="2400">
                <a:solidFill>
                  <a:schemeClr val="lt2"/>
                </a:solidFill>
                <a:latin typeface="DM Sans"/>
                <a:ea typeface="DM Sans"/>
                <a:cs typeface="DM Sans"/>
                <a:sym typeface="DM Sans"/>
              </a:rPr>
              <a:t>Marcus Kolb, </a:t>
            </a:r>
            <a:r>
              <a:rPr b="0" lang="en" sz="2400" u="sng">
                <a:solidFill>
                  <a:schemeClr val="hlink"/>
                </a:solidFill>
                <a:latin typeface="DM Sans"/>
                <a:ea typeface="DM Sans"/>
                <a:cs typeface="DM Sans"/>
                <a:sym typeface="DM Sans"/>
                <a:hlinkClick r:id="rId4"/>
              </a:rPr>
              <a:t>marcus.kolb@stradaeducation.org</a:t>
            </a:r>
            <a:endParaRPr b="0" sz="2400">
              <a:solidFill>
                <a:schemeClr val="lt2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lang="en" sz="2400">
                <a:solidFill>
                  <a:schemeClr val="lt2"/>
                </a:solidFill>
                <a:latin typeface="DM Sans"/>
                <a:ea typeface="DM Sans"/>
                <a:cs typeface="DM Sans"/>
                <a:sym typeface="DM Sans"/>
              </a:rPr>
              <a:t>stradaeducation.org</a:t>
            </a:r>
            <a:endParaRPr b="0" sz="2400">
              <a:solidFill>
                <a:schemeClr val="lt2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sz="2400">
              <a:solidFill>
                <a:schemeClr val="lt2"/>
              </a:solidFill>
              <a:latin typeface="EB Garamond"/>
              <a:ea typeface="EB Garamond"/>
              <a:cs typeface="EB Garamond"/>
              <a:sym typeface="EB Garamond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26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p66"/>
          <p:cNvSpPr txBox="1"/>
          <p:nvPr>
            <p:ph idx="12" type="sldNum"/>
          </p:nvPr>
        </p:nvSpPr>
        <p:spPr>
          <a:xfrm>
            <a:off x="120080" y="4767263"/>
            <a:ext cx="261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63" name="Google Shape;263;p66"/>
          <p:cNvSpPr txBox="1"/>
          <p:nvPr/>
        </p:nvSpPr>
        <p:spPr>
          <a:xfrm>
            <a:off x="448286" y="2223969"/>
            <a:ext cx="4711200" cy="17316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1800" u="none" cap="none" strike="noStrik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rPr>
              <a:t>Our North Star is to collaborate with learners, educators, employers, and policymakers across the U.S. to bring</a:t>
            </a:r>
            <a:br>
              <a:rPr i="1" lang="en" sz="18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rPr>
            </a:br>
            <a:r>
              <a:rPr i="1" lang="en" sz="1800" u="none" cap="none" strike="noStrik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rPr>
              <a:t>to life a postsecondary education ecosystem that provides equitable pathways to opportunity.</a:t>
            </a:r>
            <a:endParaRPr sz="1100">
              <a:latin typeface="DM Sans"/>
              <a:ea typeface="DM Sans"/>
              <a:cs typeface="DM Sans"/>
              <a:sym typeface="DM Sans"/>
            </a:endParaRPr>
          </a:p>
        </p:txBody>
      </p:sp>
      <p:pic>
        <p:nvPicPr>
          <p:cNvPr descr="A black and grey logo&#10;&#10;Description automatically generated" id="264" name="Google Shape;264;p6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42261" y="1125053"/>
            <a:ext cx="1816932" cy="74494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8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Google Shape;269;p67"/>
          <p:cNvSpPr txBox="1"/>
          <p:nvPr>
            <p:ph type="title"/>
          </p:nvPr>
        </p:nvSpPr>
        <p:spPr>
          <a:xfrm>
            <a:off x="285749" y="210728"/>
            <a:ext cx="8489100" cy="458100"/>
          </a:xfrm>
          <a:prstGeom prst="rect">
            <a:avLst/>
          </a:prstGeom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/>
              <a:t>Getting to Know You</a:t>
            </a:r>
            <a:endParaRPr sz="3200"/>
          </a:p>
        </p:txBody>
      </p:sp>
      <p:sp>
        <p:nvSpPr>
          <p:cNvPr id="270" name="Google Shape;270;p67"/>
          <p:cNvSpPr txBox="1"/>
          <p:nvPr>
            <p:ph idx="1" type="body"/>
          </p:nvPr>
        </p:nvSpPr>
        <p:spPr>
          <a:xfrm>
            <a:off x="285750" y="2193902"/>
            <a:ext cx="8489100" cy="755700"/>
          </a:xfrm>
          <a:prstGeom prst="rect">
            <a:avLst/>
          </a:prstGeom>
        </p:spPr>
        <p:txBody>
          <a:bodyPr anchorCtr="0" anchor="t" bIns="34275" lIns="68575" spcFirstLastPara="1" rIns="68575" wrap="square" tIns="34275">
            <a:normAutofit/>
          </a:bodyPr>
          <a:lstStyle/>
          <a:p>
            <a:pPr indent="0" lvl="0" marL="0" rtl="0" algn="ctr">
              <a:spcBef>
                <a:spcPts val="800"/>
              </a:spcBef>
              <a:spcAft>
                <a:spcPts val="0"/>
              </a:spcAft>
              <a:buNone/>
            </a:pPr>
            <a:r>
              <a:rPr lang="en" sz="2900" u="sng">
                <a:solidFill>
                  <a:schemeClr val="hlink"/>
                </a:solidFill>
                <a:latin typeface="DM Sans"/>
                <a:ea typeface="DM Sans"/>
                <a:cs typeface="DM Sans"/>
                <a:sym typeface="DM Sans"/>
                <a:hlinkClick r:id="rId3"/>
              </a:rPr>
              <a:t>Our word cloud activity to </a:t>
            </a:r>
            <a:r>
              <a:rPr lang="en" sz="2900" u="sng">
                <a:solidFill>
                  <a:schemeClr val="hlink"/>
                </a:solidFill>
                <a:latin typeface="DM Sans"/>
                <a:ea typeface="DM Sans"/>
                <a:cs typeface="DM Sans"/>
                <a:sym typeface="DM Sans"/>
                <a:hlinkClick r:id="rId4"/>
              </a:rPr>
              <a:t>understand the room</a:t>
            </a:r>
            <a:endParaRPr sz="2900">
              <a:latin typeface="DM Sans"/>
              <a:ea typeface="DM Sans"/>
              <a:cs typeface="DM Sans"/>
              <a:sym typeface="DM Sans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4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Google Shape;275;p68"/>
          <p:cNvSpPr txBox="1"/>
          <p:nvPr/>
        </p:nvSpPr>
        <p:spPr>
          <a:xfrm>
            <a:off x="59472" y="4808084"/>
            <a:ext cx="457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900">
                <a:solidFill>
                  <a:srgbClr val="666666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‹#›</a:t>
            </a:fld>
            <a:endParaRPr sz="900">
              <a:solidFill>
                <a:srgbClr val="666666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76" name="Google Shape;276;p68"/>
          <p:cNvSpPr txBox="1"/>
          <p:nvPr>
            <p:ph type="title"/>
          </p:nvPr>
        </p:nvSpPr>
        <p:spPr>
          <a:xfrm>
            <a:off x="264750" y="203525"/>
            <a:ext cx="56811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Session Agenda</a:t>
            </a:r>
            <a:endParaRPr/>
          </a:p>
        </p:txBody>
      </p:sp>
      <p:graphicFrame>
        <p:nvGraphicFramePr>
          <p:cNvPr id="277" name="Google Shape;277;p68"/>
          <p:cNvGraphicFramePr/>
          <p:nvPr/>
        </p:nvGraphicFramePr>
        <p:xfrm>
          <a:off x="367725" y="10725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{8B881C2D-5BEF-4293-AD87-C5492D70E260}</a:tableStyleId>
              </a:tblPr>
              <a:tblGrid>
                <a:gridCol w="4671600"/>
              </a:tblGrid>
              <a:tr h="371475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Defining Quality Coaching</a:t>
                      </a:r>
                      <a:endParaRPr sz="1800">
                        <a:latin typeface="DM Sans"/>
                        <a:ea typeface="DM Sans"/>
                        <a:cs typeface="DM Sans"/>
                        <a:sym typeface="DM Sans"/>
                      </a:endParaRPr>
                    </a:p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>
                        <a:latin typeface="DM Sans"/>
                        <a:ea typeface="DM Sans"/>
                        <a:cs typeface="DM Sans"/>
                        <a:sym typeface="DM Sans"/>
                      </a:endParaRPr>
                    </a:p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Defining Work-Based Learning</a:t>
                      </a:r>
                      <a:endParaRPr sz="1800">
                        <a:latin typeface="DM Sans"/>
                        <a:ea typeface="DM Sans"/>
                        <a:cs typeface="DM Sans"/>
                        <a:sym typeface="DM Sans"/>
                      </a:endParaRPr>
                    </a:p>
                  </a:txBody>
                  <a:tcPr marT="45725" marB="45725" marR="91450" marL="91450"/>
                </a:tc>
              </a:tr>
              <a:tr h="49530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>
                        <a:latin typeface="DM Sans"/>
                        <a:ea typeface="DM Sans"/>
                        <a:cs typeface="DM Sans"/>
                        <a:sym typeface="DM Sans"/>
                      </a:endParaRPr>
                    </a:p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Building Quality Coaching &amp; Work-Based Learning into Your Learner Pathway</a:t>
                      </a:r>
                      <a:endParaRPr sz="1800">
                        <a:latin typeface="DM Sans"/>
                        <a:ea typeface="DM Sans"/>
                        <a:cs typeface="DM Sans"/>
                        <a:sym typeface="DM Sans"/>
                      </a:endParaRPr>
                    </a:p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>
                        <a:latin typeface="DM Sans"/>
                        <a:ea typeface="DM Sans"/>
                        <a:cs typeface="DM Sans"/>
                        <a:sym typeface="DM Sans"/>
                      </a:endParaRPr>
                    </a:p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Determining Your Next Steps at Your Institution</a:t>
                      </a:r>
                      <a:endParaRPr sz="1800">
                        <a:latin typeface="DM Sans"/>
                        <a:ea typeface="DM Sans"/>
                        <a:cs typeface="DM Sans"/>
                        <a:sym typeface="DM Sans"/>
                      </a:endParaRPr>
                    </a:p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>
                        <a:latin typeface="DM Sans"/>
                        <a:ea typeface="DM Sans"/>
                        <a:cs typeface="DM Sans"/>
                        <a:sym typeface="DM Sans"/>
                      </a:endParaRPr>
                    </a:p>
                  </a:txBody>
                  <a:tcPr marT="45725" marB="45725" marR="91450" marL="91450"/>
                </a:tc>
              </a:tr>
              <a:tr h="371475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latin typeface="DM Sans"/>
                        <a:ea typeface="DM Sans"/>
                        <a:cs typeface="DM Sans"/>
                        <a:sym typeface="DM Sans"/>
                      </a:endParaRPr>
                    </a:p>
                  </a:txBody>
                  <a:tcPr marT="45725" marB="45725" marR="91450" marL="91450"/>
                </a:tc>
              </a:tr>
            </a:tbl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Google Shape;282;p69"/>
          <p:cNvSpPr txBox="1"/>
          <p:nvPr>
            <p:ph type="title"/>
          </p:nvPr>
        </p:nvSpPr>
        <p:spPr>
          <a:xfrm>
            <a:off x="470500" y="915375"/>
            <a:ext cx="8173800" cy="3744000"/>
          </a:xfrm>
          <a:prstGeom prst="rect">
            <a:avLst/>
          </a:prstGeom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4600">
                <a:solidFill>
                  <a:schemeClr val="lt2"/>
                </a:solidFill>
                <a:latin typeface="EB Garamond ExtraBold"/>
                <a:ea typeface="EB Garamond ExtraBold"/>
                <a:cs typeface="EB Garamond ExtraBold"/>
                <a:sym typeface="EB Garamond ExtraBold"/>
              </a:rPr>
              <a:t>Quality Education-to-Career Coaching (QC)</a:t>
            </a:r>
            <a:endParaRPr b="0" sz="2400">
              <a:solidFill>
                <a:schemeClr val="lt2"/>
              </a:solidFill>
              <a:latin typeface="EB Garamond"/>
              <a:ea typeface="EB Garamond"/>
              <a:cs typeface="EB Garamond"/>
              <a:sym typeface="EB Garamond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sz="2400">
              <a:solidFill>
                <a:schemeClr val="lt2"/>
              </a:solidFill>
              <a:latin typeface="EB Garamond"/>
              <a:ea typeface="EB Garamond"/>
              <a:cs typeface="EB Garamond"/>
              <a:sym typeface="EB Garamond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6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Google Shape;287;p70"/>
          <p:cNvSpPr txBox="1"/>
          <p:nvPr>
            <p:ph type="title"/>
          </p:nvPr>
        </p:nvSpPr>
        <p:spPr>
          <a:xfrm>
            <a:off x="264750" y="146725"/>
            <a:ext cx="8520600" cy="572700"/>
          </a:xfrm>
          <a:prstGeom prst="rect">
            <a:avLst/>
          </a:prstGeom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/>
              <a:t>What is quality coaching?</a:t>
            </a:r>
            <a:endParaRPr sz="2500"/>
          </a:p>
        </p:txBody>
      </p:sp>
      <p:sp>
        <p:nvSpPr>
          <p:cNvPr id="288" name="Google Shape;288;p70"/>
          <p:cNvSpPr txBox="1"/>
          <p:nvPr>
            <p:ph idx="1" type="body"/>
          </p:nvPr>
        </p:nvSpPr>
        <p:spPr>
          <a:xfrm>
            <a:off x="408125" y="778400"/>
            <a:ext cx="8377200" cy="3332700"/>
          </a:xfrm>
          <a:prstGeom prst="rect">
            <a:avLst/>
          </a:prstGeom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l">
              <a:spcBef>
                <a:spcPts val="800"/>
              </a:spcBef>
              <a:spcAft>
                <a:spcPts val="0"/>
              </a:spcAft>
              <a:buNone/>
            </a:pPr>
            <a:r>
              <a:rPr lang="en">
                <a:solidFill>
                  <a:srgbClr val="424242"/>
                </a:solidFill>
                <a:highlight>
                  <a:srgbClr val="FFFFFF"/>
                </a:highlight>
              </a:rPr>
              <a:t>Quality education-to-career coaching consists of three elements:</a:t>
            </a:r>
            <a:endParaRPr>
              <a:solidFill>
                <a:srgbClr val="424242"/>
              </a:solidFill>
              <a:highlight>
                <a:srgbClr val="FFFFFF"/>
              </a:highlight>
            </a:endParaRPr>
          </a:p>
          <a:p>
            <a:pPr indent="-361950" lvl="0" marL="457200" rtl="0" algn="l">
              <a:spcBef>
                <a:spcPts val="800"/>
              </a:spcBef>
              <a:spcAft>
                <a:spcPts val="0"/>
              </a:spcAft>
              <a:buClr>
                <a:srgbClr val="424242"/>
              </a:buClr>
              <a:buSzPts val="2100"/>
              <a:buAutoNum type="arabicParenR"/>
            </a:pPr>
            <a:r>
              <a:rPr lang="en">
                <a:solidFill>
                  <a:srgbClr val="424242"/>
                </a:solidFill>
                <a:highlight>
                  <a:srgbClr val="FFFFFF"/>
                </a:highlight>
              </a:rPr>
              <a:t>Guidance in choosing education and experiences leading to a successful career.</a:t>
            </a:r>
            <a:endParaRPr>
              <a:solidFill>
                <a:srgbClr val="424242"/>
              </a:solidFill>
              <a:highlight>
                <a:srgbClr val="FFFFFF"/>
              </a:highlight>
            </a:endParaRPr>
          </a:p>
          <a:p>
            <a:pPr indent="-361950" lvl="0" marL="457200" rtl="0" algn="l">
              <a:spcBef>
                <a:spcPts val="800"/>
              </a:spcBef>
              <a:spcAft>
                <a:spcPts val="0"/>
              </a:spcAft>
              <a:buClr>
                <a:srgbClr val="424242"/>
              </a:buClr>
              <a:buSzPts val="2100"/>
              <a:buAutoNum type="arabicParenR"/>
            </a:pPr>
            <a:r>
              <a:rPr lang="en">
                <a:solidFill>
                  <a:srgbClr val="424242"/>
                </a:solidFill>
                <a:highlight>
                  <a:srgbClr val="FFFFFF"/>
                </a:highlight>
              </a:rPr>
              <a:t>Timely information to aligns strengths and pathways, illuminating the connections between education and employment, clarifying potential earnings in careers related to education programs, and describing specific employment outcomes at a given institution.</a:t>
            </a:r>
            <a:endParaRPr>
              <a:solidFill>
                <a:srgbClr val="424242"/>
              </a:solidFill>
              <a:highlight>
                <a:srgbClr val="FFFFFF"/>
              </a:highlight>
            </a:endParaRPr>
          </a:p>
          <a:p>
            <a:pPr indent="-361950" lvl="0" marL="457200" rtl="0" algn="l">
              <a:spcBef>
                <a:spcPts val="800"/>
              </a:spcBef>
              <a:spcAft>
                <a:spcPts val="0"/>
              </a:spcAft>
              <a:buClr>
                <a:srgbClr val="424242"/>
              </a:buClr>
              <a:buSzPts val="2100"/>
              <a:buAutoNum type="arabicParenR"/>
            </a:pPr>
            <a:r>
              <a:rPr lang="en">
                <a:solidFill>
                  <a:srgbClr val="424242"/>
                </a:solidFill>
                <a:highlight>
                  <a:srgbClr val="FFFFFF"/>
                </a:highlight>
              </a:rPr>
              <a:t>Support for setting education and career goals, as well as a plan to meet those goals.</a:t>
            </a:r>
            <a:endParaRPr>
              <a:solidFill>
                <a:srgbClr val="424242"/>
              </a:solidFill>
              <a:highlight>
                <a:srgbClr val="FFFFFF"/>
              </a:highlight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2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Google Shape;293;p71"/>
          <p:cNvSpPr txBox="1"/>
          <p:nvPr>
            <p:ph idx="12" type="sldNum"/>
          </p:nvPr>
        </p:nvSpPr>
        <p:spPr>
          <a:xfrm>
            <a:off x="121156" y="4860425"/>
            <a:ext cx="3933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94" name="Google Shape;294;p71"/>
          <p:cNvSpPr txBox="1"/>
          <p:nvPr>
            <p:ph type="title"/>
          </p:nvPr>
        </p:nvSpPr>
        <p:spPr>
          <a:xfrm>
            <a:off x="285749" y="210728"/>
            <a:ext cx="8489100" cy="4581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C242C"/>
              </a:buClr>
              <a:buSzPts val="2100"/>
              <a:buFont typeface="Garamond"/>
              <a:buNone/>
            </a:pPr>
            <a:r>
              <a:rPr lang="en" sz="2000">
                <a:latin typeface="Asul"/>
                <a:ea typeface="Asul"/>
                <a:cs typeface="Asul"/>
                <a:sym typeface="Asul"/>
              </a:rPr>
              <a:t>An</a:t>
            </a:r>
            <a:r>
              <a:rPr lang="en" sz="2000">
                <a:latin typeface="Asul"/>
                <a:ea typeface="Asul"/>
                <a:cs typeface="Asul"/>
                <a:sym typeface="Asul"/>
              </a:rPr>
              <a:t> Advisory Group of 16 national experts developed 5 principles for Quality Education-to-Career Coaching</a:t>
            </a:r>
            <a:endParaRPr sz="2000">
              <a:latin typeface="Asul"/>
              <a:ea typeface="Asul"/>
              <a:cs typeface="Asul"/>
              <a:sym typeface="Asul"/>
            </a:endParaRPr>
          </a:p>
        </p:txBody>
      </p:sp>
      <p:grpSp>
        <p:nvGrpSpPr>
          <p:cNvPr id="295" name="Google Shape;295;p71"/>
          <p:cNvGrpSpPr/>
          <p:nvPr/>
        </p:nvGrpSpPr>
        <p:grpSpPr>
          <a:xfrm>
            <a:off x="285749" y="1076437"/>
            <a:ext cx="3879056" cy="3375086"/>
            <a:chOff x="380999" y="1435250"/>
            <a:chExt cx="5172075" cy="4500115"/>
          </a:xfrm>
        </p:grpSpPr>
        <p:sp>
          <p:nvSpPr>
            <p:cNvPr id="296" name="Google Shape;296;p71"/>
            <p:cNvSpPr/>
            <p:nvPr/>
          </p:nvSpPr>
          <p:spPr>
            <a:xfrm>
              <a:off x="1655049" y="1435250"/>
              <a:ext cx="2608800" cy="25203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Arial"/>
                <a:buNone/>
              </a:pPr>
              <a:r>
                <a:t/>
              </a:r>
              <a:endParaRPr i="0" sz="1400" u="none" cap="none" strike="noStrik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endParaRPr>
            </a:p>
          </p:txBody>
        </p:sp>
        <p:sp>
          <p:nvSpPr>
            <p:cNvPr id="297" name="Google Shape;297;p71"/>
            <p:cNvSpPr/>
            <p:nvPr/>
          </p:nvSpPr>
          <p:spPr>
            <a:xfrm>
              <a:off x="2944274" y="3415065"/>
              <a:ext cx="2608800" cy="25203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Arial"/>
                <a:buNone/>
              </a:pPr>
              <a:r>
                <a:t/>
              </a:r>
              <a:endParaRPr i="0" sz="1400" u="none" cap="none" strike="noStrik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endParaRPr>
            </a:p>
          </p:txBody>
        </p:sp>
        <p:sp>
          <p:nvSpPr>
            <p:cNvPr id="298" name="Google Shape;298;p71"/>
            <p:cNvSpPr/>
            <p:nvPr/>
          </p:nvSpPr>
          <p:spPr>
            <a:xfrm>
              <a:off x="380999" y="3415065"/>
              <a:ext cx="2608800" cy="25203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Arial"/>
                <a:buNone/>
              </a:pPr>
              <a:r>
                <a:t/>
              </a:r>
              <a:endParaRPr i="0" sz="1400" u="none" cap="none" strike="noStrik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endParaRPr>
            </a:p>
          </p:txBody>
        </p:sp>
        <p:sp>
          <p:nvSpPr>
            <p:cNvPr id="299" name="Google Shape;299;p71"/>
            <p:cNvSpPr/>
            <p:nvPr/>
          </p:nvSpPr>
          <p:spPr>
            <a:xfrm>
              <a:off x="2063049" y="2929850"/>
              <a:ext cx="1792800" cy="17112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Arial"/>
                <a:buNone/>
              </a:pPr>
              <a:r>
                <a:t/>
              </a:r>
              <a:endParaRPr i="0" sz="1400" u="none" cap="none" strike="noStrik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endParaRPr>
            </a:p>
          </p:txBody>
        </p:sp>
        <p:sp>
          <p:nvSpPr>
            <p:cNvPr id="300" name="Google Shape;300;p71"/>
            <p:cNvSpPr txBox="1"/>
            <p:nvPr/>
          </p:nvSpPr>
          <p:spPr>
            <a:xfrm>
              <a:off x="2017299" y="1992750"/>
              <a:ext cx="1884300" cy="759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68575" lIns="68575" spcFirstLastPara="1" rIns="68575" wrap="square" tIns="68575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Arial"/>
                <a:buNone/>
              </a:pPr>
              <a:r>
                <a:rPr b="1" i="0" lang="en" sz="1400" u="none" cap="none" strike="noStrike">
                  <a:solidFill>
                    <a:schemeClr val="lt1"/>
                  </a:solidFill>
                  <a:latin typeface="DM Sans"/>
                  <a:ea typeface="DM Sans"/>
                  <a:cs typeface="DM Sans"/>
                  <a:sym typeface="DM Sans"/>
                </a:rPr>
                <a:t>Academic </a:t>
              </a:r>
              <a:endParaRPr b="1" i="0" sz="1400" u="none" cap="none" strike="noStrike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endParaRPr>
            </a:p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Arial"/>
                <a:buNone/>
              </a:pPr>
              <a:r>
                <a:rPr b="1" i="0" lang="en" sz="1400" u="none" cap="none" strike="noStrike">
                  <a:solidFill>
                    <a:schemeClr val="lt1"/>
                  </a:solidFill>
                  <a:latin typeface="DM Sans"/>
                  <a:ea typeface="DM Sans"/>
                  <a:cs typeface="DM Sans"/>
                  <a:sym typeface="DM Sans"/>
                </a:rPr>
                <a:t>Advising</a:t>
              </a:r>
              <a:endParaRPr b="1" i="0" sz="1400" u="none" cap="none" strike="noStrike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endParaRPr>
            </a:p>
          </p:txBody>
        </p:sp>
        <p:sp>
          <p:nvSpPr>
            <p:cNvPr id="301" name="Google Shape;301;p71"/>
            <p:cNvSpPr txBox="1"/>
            <p:nvPr/>
          </p:nvSpPr>
          <p:spPr>
            <a:xfrm>
              <a:off x="3260724" y="4359175"/>
              <a:ext cx="1884300" cy="759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68575" lIns="68575" spcFirstLastPara="1" rIns="68575" wrap="square" tIns="68575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Arial"/>
                <a:buNone/>
              </a:pPr>
              <a:r>
                <a:rPr b="1" i="0" lang="en" sz="1400" u="none" cap="none" strike="noStrike">
                  <a:solidFill>
                    <a:schemeClr val="lt1"/>
                  </a:solidFill>
                  <a:latin typeface="DM Sans"/>
                  <a:ea typeface="DM Sans"/>
                  <a:cs typeface="DM Sans"/>
                  <a:sym typeface="DM Sans"/>
                </a:rPr>
                <a:t>Success Coaching</a:t>
              </a:r>
              <a:endParaRPr b="1" i="0" sz="1400" u="none" cap="none" strike="noStrike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endParaRPr>
            </a:p>
          </p:txBody>
        </p:sp>
        <p:sp>
          <p:nvSpPr>
            <p:cNvPr id="302" name="Google Shape;302;p71"/>
            <p:cNvSpPr txBox="1"/>
            <p:nvPr/>
          </p:nvSpPr>
          <p:spPr>
            <a:xfrm>
              <a:off x="689749" y="4359175"/>
              <a:ext cx="1884300" cy="759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68575" lIns="68575" spcFirstLastPara="1" rIns="68575" wrap="square" tIns="68575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Arial"/>
                <a:buNone/>
              </a:pPr>
              <a:r>
                <a:rPr b="1" i="0" lang="en" sz="1400" u="none" cap="none" strike="noStrike">
                  <a:solidFill>
                    <a:schemeClr val="lt1"/>
                  </a:solidFill>
                  <a:latin typeface="DM Sans"/>
                  <a:ea typeface="DM Sans"/>
                  <a:cs typeface="DM Sans"/>
                  <a:sym typeface="DM Sans"/>
                </a:rPr>
                <a:t>Career Services</a:t>
              </a:r>
              <a:endParaRPr b="1" i="0" sz="1400" u="none" cap="none" strike="noStrike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endParaRPr>
            </a:p>
          </p:txBody>
        </p:sp>
        <p:sp>
          <p:nvSpPr>
            <p:cNvPr id="303" name="Google Shape;303;p71"/>
            <p:cNvSpPr txBox="1"/>
            <p:nvPr/>
          </p:nvSpPr>
          <p:spPr>
            <a:xfrm>
              <a:off x="2063049" y="3138950"/>
              <a:ext cx="1792800" cy="1334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68575" lIns="68575" spcFirstLastPara="1" rIns="68575" wrap="square" tIns="68575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Arial"/>
                <a:buNone/>
              </a:pPr>
              <a:r>
                <a:rPr b="1" i="0" lang="en" sz="1400" u="none" cap="none" strike="noStrike">
                  <a:solidFill>
                    <a:schemeClr val="dk2"/>
                  </a:solidFill>
                  <a:latin typeface="DM Sans"/>
                  <a:ea typeface="DM Sans"/>
                  <a:cs typeface="DM Sans"/>
                  <a:sym typeface="DM Sans"/>
                </a:rPr>
                <a:t>Quality Education- </a:t>
              </a:r>
              <a:br>
                <a:rPr b="1" i="0" lang="en" sz="1400" u="none" cap="none" strike="noStrike">
                  <a:solidFill>
                    <a:schemeClr val="dk2"/>
                  </a:solidFill>
                  <a:latin typeface="DM Sans"/>
                  <a:ea typeface="DM Sans"/>
                  <a:cs typeface="DM Sans"/>
                  <a:sym typeface="DM Sans"/>
                </a:rPr>
              </a:br>
              <a:r>
                <a:rPr b="1" i="0" lang="en" sz="1400" u="none" cap="none" strike="noStrike">
                  <a:solidFill>
                    <a:schemeClr val="dk2"/>
                  </a:solidFill>
                  <a:latin typeface="DM Sans"/>
                  <a:ea typeface="DM Sans"/>
                  <a:cs typeface="DM Sans"/>
                  <a:sym typeface="DM Sans"/>
                </a:rPr>
                <a:t>to-Career Guidance</a:t>
              </a:r>
              <a:endParaRPr b="1" i="0" sz="1400" u="none" cap="none" strike="noStrike">
                <a:solidFill>
                  <a:schemeClr val="dk2"/>
                </a:solidFill>
                <a:latin typeface="DM Sans"/>
                <a:ea typeface="DM Sans"/>
                <a:cs typeface="DM Sans"/>
                <a:sym typeface="DM Sans"/>
              </a:endParaRPr>
            </a:p>
          </p:txBody>
        </p:sp>
      </p:grpSp>
      <p:sp>
        <p:nvSpPr>
          <p:cNvPr id="304" name="Google Shape;304;p71"/>
          <p:cNvSpPr txBox="1"/>
          <p:nvPr/>
        </p:nvSpPr>
        <p:spPr>
          <a:xfrm>
            <a:off x="4572000" y="1494563"/>
            <a:ext cx="4202700" cy="3897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noAutofit/>
          </a:bodyPr>
          <a:lstStyle/>
          <a:p>
            <a:pPr indent="-254000" lvl="0" marL="254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M Sans"/>
              <a:buChar char="●"/>
            </a:pPr>
            <a:r>
              <a:rPr b="1" i="0" lang="en" sz="1500" u="none" cap="none" strike="noStrik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rPr>
              <a:t>Centered on education-to-career outcomes</a:t>
            </a:r>
            <a:endParaRPr b="1" i="0" sz="1500" u="none" cap="none" strike="noStrike">
              <a:solidFill>
                <a:schemeClr val="dk1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305" name="Google Shape;305;p71"/>
          <p:cNvSpPr txBox="1"/>
          <p:nvPr/>
        </p:nvSpPr>
        <p:spPr>
          <a:xfrm>
            <a:off x="4572000" y="2095469"/>
            <a:ext cx="42027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spAutoFit/>
          </a:bodyPr>
          <a:lstStyle/>
          <a:p>
            <a:pPr indent="-254000" lvl="0" marL="254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M Sans"/>
              <a:buChar char="●"/>
            </a:pPr>
            <a:r>
              <a:rPr b="1" i="0" lang="en" sz="1500" u="none" cap="none" strike="noStrik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rPr>
              <a:t>Driven by student agency </a:t>
            </a:r>
            <a:endParaRPr b="1" i="0" sz="1500" u="none" cap="none" strike="noStrike">
              <a:solidFill>
                <a:schemeClr val="dk1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306" name="Google Shape;306;p71"/>
          <p:cNvSpPr txBox="1"/>
          <p:nvPr/>
        </p:nvSpPr>
        <p:spPr>
          <a:xfrm>
            <a:off x="4572000" y="2671927"/>
            <a:ext cx="42027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spAutoFit/>
          </a:bodyPr>
          <a:lstStyle/>
          <a:p>
            <a:pPr indent="-254000" lvl="0" marL="254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M Sans"/>
              <a:buChar char="●"/>
            </a:pPr>
            <a:r>
              <a:rPr b="1" i="0" lang="en" sz="1500" u="none" cap="none" strike="noStrik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rPr>
              <a:t>Foundational and universal</a:t>
            </a:r>
            <a:endParaRPr b="1" i="0" sz="1500" u="none" cap="none" strike="noStrike">
              <a:solidFill>
                <a:schemeClr val="dk1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307" name="Google Shape;307;p71"/>
          <p:cNvSpPr txBox="1"/>
          <p:nvPr/>
        </p:nvSpPr>
        <p:spPr>
          <a:xfrm>
            <a:off x="4572000" y="3248385"/>
            <a:ext cx="42027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spAutoFit/>
          </a:bodyPr>
          <a:lstStyle/>
          <a:p>
            <a:pPr indent="-254000" lvl="0" marL="254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M Sans"/>
              <a:buChar char="●"/>
            </a:pPr>
            <a:r>
              <a:rPr b="1" i="0" lang="en" sz="1500" u="none" cap="none" strike="noStrik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rPr>
              <a:t>Rooted in relationships</a:t>
            </a:r>
            <a:endParaRPr b="1" i="0" sz="1500" u="none" cap="none" strike="noStrike">
              <a:solidFill>
                <a:schemeClr val="dk1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308" name="Google Shape;308;p71"/>
          <p:cNvSpPr txBox="1"/>
          <p:nvPr/>
        </p:nvSpPr>
        <p:spPr>
          <a:xfrm>
            <a:off x="4572000" y="3824844"/>
            <a:ext cx="42027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spAutoFit/>
          </a:bodyPr>
          <a:lstStyle/>
          <a:p>
            <a:pPr indent="-254000" lvl="0" marL="254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M Sans"/>
              <a:buChar char="●"/>
            </a:pPr>
            <a:r>
              <a:rPr b="1" i="0" lang="en" sz="1500" u="none" cap="none" strike="noStrik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rPr>
              <a:t>Informed by data and evidence</a:t>
            </a:r>
            <a:endParaRPr b="1" i="0" sz="1500" u="none" cap="none" strike="noStrike">
              <a:solidFill>
                <a:schemeClr val="dk1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309" name="Google Shape;309;p71"/>
          <p:cNvSpPr/>
          <p:nvPr/>
        </p:nvSpPr>
        <p:spPr>
          <a:xfrm>
            <a:off x="4598476" y="1561288"/>
            <a:ext cx="240900" cy="2409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t/>
            </a:r>
            <a:endParaRPr i="0" sz="700" u="none" cap="none" strike="noStrike">
              <a:solidFill>
                <a:srgbClr val="000000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310" name="Google Shape;310;p71"/>
          <p:cNvSpPr/>
          <p:nvPr/>
        </p:nvSpPr>
        <p:spPr>
          <a:xfrm>
            <a:off x="4598476" y="2146822"/>
            <a:ext cx="240900" cy="2409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t/>
            </a:r>
            <a:endParaRPr i="0" sz="700" u="none" cap="none" strike="noStrike">
              <a:solidFill>
                <a:srgbClr val="000000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311" name="Google Shape;311;p71"/>
          <p:cNvSpPr/>
          <p:nvPr/>
        </p:nvSpPr>
        <p:spPr>
          <a:xfrm>
            <a:off x="4598476" y="2732356"/>
            <a:ext cx="240900" cy="2409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t/>
            </a:r>
            <a:endParaRPr i="0" sz="700" u="none" cap="none" strike="noStrike">
              <a:solidFill>
                <a:srgbClr val="000000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312" name="Google Shape;312;p71"/>
          <p:cNvSpPr/>
          <p:nvPr/>
        </p:nvSpPr>
        <p:spPr>
          <a:xfrm>
            <a:off x="4598476" y="3317890"/>
            <a:ext cx="240900" cy="2409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t/>
            </a:r>
            <a:endParaRPr i="0" sz="700" u="none" cap="none" strike="noStrike">
              <a:solidFill>
                <a:srgbClr val="000000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313" name="Google Shape;313;p71"/>
          <p:cNvSpPr/>
          <p:nvPr/>
        </p:nvSpPr>
        <p:spPr>
          <a:xfrm>
            <a:off x="4598476" y="3903424"/>
            <a:ext cx="240900" cy="2409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t/>
            </a:r>
            <a:endParaRPr b="0" i="0" sz="7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="0">
  <p:cSld>
    <p:spTree>
      <p:nvGrpSpPr>
        <p:cNvPr id="317" name="Shape 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Google Shape;318;p72"/>
          <p:cNvSpPr txBox="1"/>
          <p:nvPr>
            <p:ph type="title"/>
          </p:nvPr>
        </p:nvSpPr>
        <p:spPr>
          <a:xfrm>
            <a:off x="248650" y="-152400"/>
            <a:ext cx="8935500" cy="884700"/>
          </a:xfrm>
          <a:prstGeom prst="rect">
            <a:avLst/>
          </a:prstGeom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/>
              <a:t>Innovative QC models can support in operationalizing quality education-to-employment coaching (QC) at scale</a:t>
            </a:r>
            <a:endParaRPr sz="2500"/>
          </a:p>
        </p:txBody>
      </p:sp>
      <p:sp>
        <p:nvSpPr>
          <p:cNvPr id="319" name="Google Shape;319;p72"/>
          <p:cNvSpPr txBox="1"/>
          <p:nvPr/>
        </p:nvSpPr>
        <p:spPr>
          <a:xfrm>
            <a:off x="59472" y="4808084"/>
            <a:ext cx="457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900">
                <a:solidFill>
                  <a:srgbClr val="666666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‹#›</a:t>
            </a:fld>
            <a:endParaRPr sz="900">
              <a:solidFill>
                <a:srgbClr val="666666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320" name="Google Shape;320;p72"/>
          <p:cNvSpPr txBox="1"/>
          <p:nvPr/>
        </p:nvSpPr>
        <p:spPr>
          <a:xfrm>
            <a:off x="327525" y="2067675"/>
            <a:ext cx="1353300" cy="1275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20275" lIns="20275" spcFirstLastPara="1" rIns="101350" wrap="square" tIns="6172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5A5A5"/>
              </a:buClr>
              <a:buSzPts val="800"/>
              <a:buFont typeface="DM Sans"/>
              <a:buNone/>
            </a:pPr>
            <a:r>
              <a:rPr i="0" lang="en" sz="1100" u="none" cap="none" strike="noStrike">
                <a:solidFill>
                  <a:schemeClr val="lt1"/>
                </a:solidFill>
                <a:latin typeface="DM Sans SemiBold"/>
                <a:ea typeface="DM Sans SemiBold"/>
                <a:cs typeface="DM Sans SemiBold"/>
                <a:sym typeface="DM Sans SemiBold"/>
              </a:rPr>
              <a:t>Description</a:t>
            </a:r>
            <a:endParaRPr i="0" sz="1100" u="none" cap="none" strike="noStrike">
              <a:solidFill>
                <a:schemeClr val="lt1"/>
              </a:solidFill>
              <a:latin typeface="DM Sans SemiBold"/>
              <a:ea typeface="DM Sans SemiBold"/>
              <a:cs typeface="DM Sans SemiBold"/>
              <a:sym typeface="DM Sans SemiBold"/>
            </a:endParaRPr>
          </a:p>
        </p:txBody>
      </p:sp>
      <p:sp>
        <p:nvSpPr>
          <p:cNvPr id="321" name="Google Shape;321;p72"/>
          <p:cNvSpPr txBox="1"/>
          <p:nvPr/>
        </p:nvSpPr>
        <p:spPr>
          <a:xfrm>
            <a:off x="1846734" y="2006950"/>
            <a:ext cx="1694400" cy="1275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0250" lIns="20250" spcFirstLastPara="1" rIns="20250" wrap="square" tIns="202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lang="en" sz="1000">
                <a:solidFill>
                  <a:srgbClr val="1F1646"/>
                </a:solidFill>
                <a:latin typeface="DM Sans Light"/>
                <a:ea typeface="DM Sans Light"/>
                <a:cs typeface="DM Sans Light"/>
                <a:sym typeface="DM Sans Light"/>
              </a:rPr>
              <a:t>Coaches (program coordinators) provide academic and career goal setting to community college learners.</a:t>
            </a:r>
            <a:endParaRPr i="0" sz="1000" u="none" cap="none" strike="noStrike">
              <a:solidFill>
                <a:srgbClr val="000000"/>
              </a:solidFill>
              <a:latin typeface="DM Sans Light"/>
              <a:ea typeface="DM Sans Light"/>
              <a:cs typeface="DM Sans Light"/>
              <a:sym typeface="DM Sans Light"/>
            </a:endParaRPr>
          </a:p>
        </p:txBody>
      </p:sp>
      <p:sp>
        <p:nvSpPr>
          <p:cNvPr id="322" name="Google Shape;322;p72"/>
          <p:cNvSpPr txBox="1"/>
          <p:nvPr/>
        </p:nvSpPr>
        <p:spPr>
          <a:xfrm>
            <a:off x="5400627" y="2027802"/>
            <a:ext cx="1694400" cy="1275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0250" lIns="20250" spcFirstLastPara="1" rIns="20250" wrap="square" tIns="202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lang="en" sz="1000">
                <a:latin typeface="DM Sans Light"/>
                <a:ea typeface="DM Sans Light"/>
                <a:cs typeface="DM Sans Light"/>
                <a:sym typeface="DM Sans Light"/>
              </a:rPr>
              <a:t>Holistic coaching for post-secondary learners, focused on goal-setting and overcoming obstacles.</a:t>
            </a:r>
            <a:endParaRPr i="0" sz="1000" u="none" cap="none" strike="noStrike">
              <a:solidFill>
                <a:srgbClr val="000000"/>
              </a:solidFill>
              <a:latin typeface="DM Sans Light"/>
              <a:ea typeface="DM Sans Light"/>
              <a:cs typeface="DM Sans Light"/>
              <a:sym typeface="DM Sans Light"/>
            </a:endParaRPr>
          </a:p>
        </p:txBody>
      </p:sp>
      <p:sp>
        <p:nvSpPr>
          <p:cNvPr id="323" name="Google Shape;323;p72"/>
          <p:cNvSpPr txBox="1"/>
          <p:nvPr/>
        </p:nvSpPr>
        <p:spPr>
          <a:xfrm>
            <a:off x="3623894" y="1951550"/>
            <a:ext cx="1694400" cy="1275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0250" lIns="20250" spcFirstLastPara="1" rIns="20250" wrap="square" tIns="202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lang="en" sz="1000">
                <a:latin typeface="DM Sans Light"/>
                <a:ea typeface="DM Sans Light"/>
                <a:cs typeface="DM Sans Light"/>
                <a:sym typeface="DM Sans Light"/>
              </a:rPr>
              <a:t>Learners provided training and internships, as well as mentoring from industry professionals.</a:t>
            </a:r>
            <a:endParaRPr i="0" sz="1000" u="none" cap="none" strike="noStrike">
              <a:solidFill>
                <a:srgbClr val="000000"/>
              </a:solidFill>
              <a:latin typeface="DM Sans Light"/>
              <a:ea typeface="DM Sans Light"/>
              <a:cs typeface="DM Sans Light"/>
              <a:sym typeface="DM Sans Light"/>
            </a:endParaRPr>
          </a:p>
        </p:txBody>
      </p:sp>
      <p:sp>
        <p:nvSpPr>
          <p:cNvPr id="324" name="Google Shape;324;p72"/>
          <p:cNvSpPr txBox="1"/>
          <p:nvPr/>
        </p:nvSpPr>
        <p:spPr>
          <a:xfrm>
            <a:off x="363200" y="3640375"/>
            <a:ext cx="1353300" cy="1275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20275" lIns="20275" spcFirstLastPara="1" rIns="101350" wrap="square" tIns="6172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5A5A5"/>
              </a:buClr>
              <a:buSzPts val="800"/>
              <a:buFont typeface="DM Sans"/>
              <a:buNone/>
            </a:pPr>
            <a:r>
              <a:rPr i="0" lang="en" sz="1100" u="none" cap="none" strike="noStrike">
                <a:solidFill>
                  <a:schemeClr val="lt1"/>
                </a:solidFill>
                <a:latin typeface="DM Sans SemiBold"/>
                <a:ea typeface="DM Sans SemiBold"/>
                <a:cs typeface="DM Sans SemiBold"/>
                <a:sym typeface="DM Sans SemiBold"/>
              </a:rPr>
              <a:t>Innovative</a:t>
            </a:r>
            <a:br>
              <a:rPr i="0" lang="en" sz="1100" u="none" cap="none" strike="noStrike">
                <a:solidFill>
                  <a:schemeClr val="lt1"/>
                </a:solidFill>
                <a:latin typeface="DM Sans SemiBold"/>
                <a:ea typeface="DM Sans SemiBold"/>
                <a:cs typeface="DM Sans SemiBold"/>
                <a:sym typeface="DM Sans SemiBold"/>
              </a:rPr>
            </a:br>
            <a:r>
              <a:rPr i="0" lang="en" sz="1100" u="none" cap="none" strike="noStrike">
                <a:solidFill>
                  <a:schemeClr val="lt1"/>
                </a:solidFill>
                <a:latin typeface="DM Sans SemiBold"/>
                <a:ea typeface="DM Sans SemiBold"/>
                <a:cs typeface="DM Sans SemiBold"/>
                <a:sym typeface="DM Sans SemiBold"/>
              </a:rPr>
              <a:t> Practice and Outcomes</a:t>
            </a:r>
            <a:endParaRPr i="0" sz="1300" u="none" cap="none" strike="noStrike">
              <a:solidFill>
                <a:schemeClr val="lt1"/>
              </a:solidFill>
              <a:latin typeface="DM Sans SemiBold"/>
              <a:ea typeface="DM Sans SemiBold"/>
              <a:cs typeface="DM Sans SemiBold"/>
              <a:sym typeface="DM Sans SemiBold"/>
            </a:endParaRPr>
          </a:p>
        </p:txBody>
      </p:sp>
      <p:sp>
        <p:nvSpPr>
          <p:cNvPr id="325" name="Google Shape;325;p72"/>
          <p:cNvSpPr txBox="1"/>
          <p:nvPr/>
        </p:nvSpPr>
        <p:spPr>
          <a:xfrm>
            <a:off x="1882409" y="3640382"/>
            <a:ext cx="1694400" cy="1348500"/>
          </a:xfrm>
          <a:prstGeom prst="rect">
            <a:avLst/>
          </a:prstGeom>
          <a:noFill/>
          <a:ln>
            <a:noFill/>
          </a:ln>
        </p:spPr>
        <p:txBody>
          <a:bodyPr anchorCtr="0" anchor="t" bIns="20250" lIns="20250" spcFirstLastPara="1" rIns="20250" wrap="square" tIns="202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lang="en" sz="1000">
                <a:latin typeface="DM Sans Light"/>
                <a:ea typeface="DM Sans Light"/>
                <a:cs typeface="DM Sans Light"/>
                <a:sym typeface="DM Sans Light"/>
              </a:rPr>
              <a:t>Learners are also paired with industry mentor to supplement coaching.  Participants were 4% more likely to enroll in cc’s and 2% more likely to complete in 3 years.</a:t>
            </a:r>
            <a:endParaRPr i="0" sz="900" u="none" cap="none" strike="noStrike">
              <a:solidFill>
                <a:srgbClr val="000000"/>
              </a:solidFill>
              <a:latin typeface="DM Sans Light"/>
              <a:ea typeface="DM Sans Light"/>
              <a:cs typeface="DM Sans Light"/>
              <a:sym typeface="DM Sans Light"/>
            </a:endParaRPr>
          </a:p>
        </p:txBody>
      </p:sp>
      <p:sp>
        <p:nvSpPr>
          <p:cNvPr id="326" name="Google Shape;326;p72"/>
          <p:cNvSpPr txBox="1"/>
          <p:nvPr/>
        </p:nvSpPr>
        <p:spPr>
          <a:xfrm>
            <a:off x="5400625" y="3661175"/>
            <a:ext cx="1594200" cy="1348500"/>
          </a:xfrm>
          <a:prstGeom prst="rect">
            <a:avLst/>
          </a:prstGeom>
          <a:noFill/>
          <a:ln>
            <a:noFill/>
          </a:ln>
        </p:spPr>
        <p:txBody>
          <a:bodyPr anchorCtr="0" anchor="t" bIns="20250" lIns="20250" spcFirstLastPara="1" rIns="20250" wrap="square" tIns="202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lang="en" sz="1000">
                <a:latin typeface="DM Sans Light"/>
                <a:ea typeface="DM Sans Light"/>
                <a:cs typeface="DM Sans Light"/>
                <a:sym typeface="DM Sans Light"/>
              </a:rPr>
              <a:t>Multimodal, including coaching via text, email, and phone.  Coached learners were 15% more likely to be retained.</a:t>
            </a:r>
            <a:endParaRPr i="0" sz="1000" u="none" cap="none" strike="noStrike">
              <a:solidFill>
                <a:srgbClr val="000000"/>
              </a:solidFill>
              <a:latin typeface="DM Sans Light"/>
              <a:ea typeface="DM Sans Light"/>
              <a:cs typeface="DM Sans Light"/>
              <a:sym typeface="DM Sans Light"/>
            </a:endParaRPr>
          </a:p>
        </p:txBody>
      </p:sp>
      <p:sp>
        <p:nvSpPr>
          <p:cNvPr id="327" name="Google Shape;327;p72"/>
          <p:cNvSpPr txBox="1"/>
          <p:nvPr/>
        </p:nvSpPr>
        <p:spPr>
          <a:xfrm>
            <a:off x="3659575" y="3661175"/>
            <a:ext cx="1693800" cy="1348500"/>
          </a:xfrm>
          <a:prstGeom prst="rect">
            <a:avLst/>
          </a:prstGeom>
          <a:noFill/>
          <a:ln>
            <a:noFill/>
          </a:ln>
        </p:spPr>
        <p:txBody>
          <a:bodyPr anchorCtr="0" anchor="t" bIns="20250" lIns="20250" spcFirstLastPara="1" rIns="20250" wrap="square" tIns="202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lang="en" sz="1000">
                <a:latin typeface="DM Sans Light"/>
                <a:ea typeface="DM Sans Light"/>
                <a:cs typeface="DM Sans Light"/>
                <a:sym typeface="DM Sans Light"/>
              </a:rPr>
              <a:t>Completion led to increased learner wages, relative to control group, with 88% employed in the field for which they trained.</a:t>
            </a:r>
            <a:endParaRPr i="1" sz="1000" u="none" cap="none" strike="noStrike">
              <a:solidFill>
                <a:srgbClr val="000000"/>
              </a:solidFill>
              <a:latin typeface="DM Sans Light"/>
              <a:ea typeface="DM Sans Light"/>
              <a:cs typeface="DM Sans Light"/>
              <a:sym typeface="DM Sans Light"/>
            </a:endParaRPr>
          </a:p>
        </p:txBody>
      </p:sp>
      <p:sp>
        <p:nvSpPr>
          <p:cNvPr id="328" name="Google Shape;328;p72"/>
          <p:cNvSpPr/>
          <p:nvPr/>
        </p:nvSpPr>
        <p:spPr>
          <a:xfrm>
            <a:off x="2072213" y="648016"/>
            <a:ext cx="1090453" cy="1090452"/>
          </a:xfrm>
          <a:custGeom>
            <a:rect b="b" l="l" r="r" t="t"/>
            <a:pathLst>
              <a:path extrusionOk="0" h="982389" w="982390">
                <a:moveTo>
                  <a:pt x="982390" y="491195"/>
                </a:moveTo>
                <a:cubicBezTo>
                  <a:pt x="982390" y="762474"/>
                  <a:pt x="762475" y="982389"/>
                  <a:pt x="491195" y="982389"/>
                </a:cubicBezTo>
                <a:cubicBezTo>
                  <a:pt x="219916" y="982389"/>
                  <a:pt x="0" y="762474"/>
                  <a:pt x="0" y="491195"/>
                </a:cubicBezTo>
                <a:cubicBezTo>
                  <a:pt x="0" y="219915"/>
                  <a:pt x="219916" y="0"/>
                  <a:pt x="491195" y="0"/>
                </a:cubicBezTo>
                <a:cubicBezTo>
                  <a:pt x="762475" y="0"/>
                  <a:pt x="982390" y="219915"/>
                  <a:pt x="982390" y="491195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9" name="Google Shape;329;p72"/>
          <p:cNvSpPr/>
          <p:nvPr/>
        </p:nvSpPr>
        <p:spPr>
          <a:xfrm>
            <a:off x="3849454" y="668816"/>
            <a:ext cx="1090453" cy="1090452"/>
          </a:xfrm>
          <a:custGeom>
            <a:rect b="b" l="l" r="r" t="t"/>
            <a:pathLst>
              <a:path extrusionOk="0" h="982389" w="982390">
                <a:moveTo>
                  <a:pt x="982390" y="491195"/>
                </a:moveTo>
                <a:cubicBezTo>
                  <a:pt x="982390" y="762474"/>
                  <a:pt x="762475" y="982389"/>
                  <a:pt x="491195" y="982389"/>
                </a:cubicBezTo>
                <a:cubicBezTo>
                  <a:pt x="219916" y="982389"/>
                  <a:pt x="0" y="762474"/>
                  <a:pt x="0" y="491195"/>
                </a:cubicBezTo>
                <a:cubicBezTo>
                  <a:pt x="0" y="219915"/>
                  <a:pt x="219916" y="0"/>
                  <a:pt x="491195" y="0"/>
                </a:cubicBezTo>
                <a:cubicBezTo>
                  <a:pt x="762475" y="0"/>
                  <a:pt x="982390" y="219915"/>
                  <a:pt x="982390" y="491195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0" name="Google Shape;330;p72"/>
          <p:cNvSpPr/>
          <p:nvPr/>
        </p:nvSpPr>
        <p:spPr>
          <a:xfrm>
            <a:off x="5702385" y="668816"/>
            <a:ext cx="1090453" cy="1090452"/>
          </a:xfrm>
          <a:custGeom>
            <a:rect b="b" l="l" r="r" t="t"/>
            <a:pathLst>
              <a:path extrusionOk="0" h="982389" w="982390">
                <a:moveTo>
                  <a:pt x="982390" y="491195"/>
                </a:moveTo>
                <a:cubicBezTo>
                  <a:pt x="982390" y="762474"/>
                  <a:pt x="762475" y="982389"/>
                  <a:pt x="491195" y="982389"/>
                </a:cubicBezTo>
                <a:cubicBezTo>
                  <a:pt x="219916" y="982389"/>
                  <a:pt x="0" y="762474"/>
                  <a:pt x="0" y="491195"/>
                </a:cubicBezTo>
                <a:cubicBezTo>
                  <a:pt x="0" y="219915"/>
                  <a:pt x="219916" y="0"/>
                  <a:pt x="491195" y="0"/>
                </a:cubicBezTo>
                <a:cubicBezTo>
                  <a:pt x="762475" y="0"/>
                  <a:pt x="982390" y="219915"/>
                  <a:pt x="982390" y="491195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1" name="Google Shape;331;p72"/>
          <p:cNvSpPr txBox="1"/>
          <p:nvPr/>
        </p:nvSpPr>
        <p:spPr>
          <a:xfrm>
            <a:off x="5401157" y="1442953"/>
            <a:ext cx="1693800" cy="4827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20275" lIns="20275" spcFirstLastPara="1" rIns="20275" wrap="square" tIns="20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DM Sans"/>
              <a:buNone/>
            </a:pPr>
            <a:r>
              <a:rPr lang="en" sz="1100">
                <a:solidFill>
                  <a:srgbClr val="FFFFFF"/>
                </a:solidFill>
                <a:latin typeface="EB Garamond SemiBold"/>
                <a:ea typeface="EB Garamond SemiBold"/>
                <a:cs typeface="EB Garamond SemiBold"/>
                <a:sym typeface="EB Garamond SemiBold"/>
              </a:rPr>
              <a:t>Coaching training and learner support</a:t>
            </a:r>
            <a:endParaRPr i="0" sz="1100" u="none" cap="none" strike="noStrike">
              <a:solidFill>
                <a:srgbClr val="FFFFFF"/>
              </a:solidFill>
              <a:latin typeface="EB Garamond SemiBold"/>
              <a:ea typeface="EB Garamond SemiBold"/>
              <a:cs typeface="EB Garamond SemiBold"/>
              <a:sym typeface="EB Garamond SemiBold"/>
            </a:endParaRPr>
          </a:p>
        </p:txBody>
      </p:sp>
      <p:sp>
        <p:nvSpPr>
          <p:cNvPr id="332" name="Google Shape;332;p72"/>
          <p:cNvSpPr txBox="1"/>
          <p:nvPr/>
        </p:nvSpPr>
        <p:spPr>
          <a:xfrm>
            <a:off x="1847700" y="1442950"/>
            <a:ext cx="1693800" cy="4827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20275" lIns="20275" spcFirstLastPara="1" rIns="20275" wrap="square" tIns="20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DM Sans"/>
              <a:buNone/>
            </a:pPr>
            <a:r>
              <a:rPr b="1" lang="en" sz="1100">
                <a:solidFill>
                  <a:srgbClr val="FFFFFF"/>
                </a:solidFill>
                <a:latin typeface="EB Garamond"/>
                <a:ea typeface="EB Garamond"/>
                <a:cs typeface="EB Garamond"/>
                <a:sym typeface="EB Garamond"/>
              </a:rPr>
              <a:t>Community colleges</a:t>
            </a:r>
            <a:endParaRPr b="1" i="0" sz="1100" u="none" cap="none" strike="noStrike">
              <a:solidFill>
                <a:srgbClr val="FFFFFF"/>
              </a:solidFill>
              <a:latin typeface="EB Garamond"/>
              <a:ea typeface="EB Garamond"/>
              <a:cs typeface="EB Garamond"/>
              <a:sym typeface="EB Garamond"/>
            </a:endParaRPr>
          </a:p>
        </p:txBody>
      </p:sp>
      <p:sp>
        <p:nvSpPr>
          <p:cNvPr id="333" name="Google Shape;333;p72"/>
          <p:cNvSpPr txBox="1"/>
          <p:nvPr/>
        </p:nvSpPr>
        <p:spPr>
          <a:xfrm>
            <a:off x="3624265" y="1442953"/>
            <a:ext cx="1694100" cy="4827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20275" lIns="20275" spcFirstLastPara="1" rIns="20275" wrap="square" tIns="20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DM Sans"/>
              <a:buNone/>
            </a:pPr>
            <a:r>
              <a:rPr i="0" lang="en" sz="1100" u="none" cap="none" strike="noStrike">
                <a:solidFill>
                  <a:srgbClr val="FFFFFF"/>
                </a:solidFill>
                <a:latin typeface="EB Garamond SemiBold"/>
                <a:ea typeface="EB Garamond SemiBold"/>
                <a:cs typeface="EB Garamond SemiBold"/>
                <a:sym typeface="EB Garamond SemiBold"/>
              </a:rPr>
              <a:t>Micro-internships</a:t>
            </a:r>
            <a:endParaRPr i="0" sz="1100" u="none" cap="none" strike="noStrike">
              <a:solidFill>
                <a:srgbClr val="FFFFFF"/>
              </a:solidFill>
              <a:latin typeface="EB Garamond SemiBold"/>
              <a:ea typeface="EB Garamond SemiBold"/>
              <a:cs typeface="EB Garamond SemiBold"/>
              <a:sym typeface="EB Garamond SemiBold"/>
            </a:endParaRPr>
          </a:p>
        </p:txBody>
      </p:sp>
      <p:cxnSp>
        <p:nvCxnSpPr>
          <p:cNvPr id="334" name="Google Shape;334;p72"/>
          <p:cNvCxnSpPr/>
          <p:nvPr/>
        </p:nvCxnSpPr>
        <p:spPr>
          <a:xfrm>
            <a:off x="327331" y="3613305"/>
            <a:ext cx="8489100" cy="1200"/>
          </a:xfrm>
          <a:prstGeom prst="straightConnector1">
            <a:avLst/>
          </a:prstGeom>
          <a:noFill/>
          <a:ln cap="flat" cmpd="sng" w="9525">
            <a:solidFill>
              <a:srgbClr val="7F7F7F"/>
            </a:solidFill>
            <a:prstDash val="dash"/>
            <a:miter lim="800000"/>
            <a:headEnd len="sm" w="sm" type="none"/>
            <a:tailEnd len="sm" w="sm" type="none"/>
          </a:ln>
        </p:spPr>
      </p:cxnSp>
      <p:grpSp>
        <p:nvGrpSpPr>
          <p:cNvPr id="335" name="Google Shape;335;p72"/>
          <p:cNvGrpSpPr/>
          <p:nvPr/>
        </p:nvGrpSpPr>
        <p:grpSpPr>
          <a:xfrm>
            <a:off x="773082" y="3655555"/>
            <a:ext cx="462415" cy="387439"/>
            <a:chOff x="5671424" y="2946500"/>
            <a:chExt cx="753856" cy="631626"/>
          </a:xfrm>
        </p:grpSpPr>
        <p:sp>
          <p:nvSpPr>
            <p:cNvPr id="336" name="Google Shape;336;p72"/>
            <p:cNvSpPr/>
            <p:nvPr/>
          </p:nvSpPr>
          <p:spPr>
            <a:xfrm>
              <a:off x="5671424" y="3307917"/>
              <a:ext cx="753856" cy="270209"/>
            </a:xfrm>
            <a:custGeom>
              <a:rect b="b" l="l" r="r" t="t"/>
              <a:pathLst>
                <a:path extrusionOk="0" h="270209" w="753856">
                  <a:moveTo>
                    <a:pt x="742663" y="139389"/>
                  </a:moveTo>
                  <a:lnTo>
                    <a:pt x="742663" y="68733"/>
                  </a:lnTo>
                  <a:cubicBezTo>
                    <a:pt x="742663" y="63747"/>
                    <a:pt x="740170" y="59133"/>
                    <a:pt x="736040" y="56380"/>
                  </a:cubicBezTo>
                  <a:cubicBezTo>
                    <a:pt x="731910" y="53626"/>
                    <a:pt x="726664" y="53106"/>
                    <a:pt x="722088" y="55003"/>
                  </a:cubicBezTo>
                  <a:lnTo>
                    <a:pt x="720451" y="55636"/>
                  </a:lnTo>
                  <a:cubicBezTo>
                    <a:pt x="677774" y="72081"/>
                    <a:pt x="629368" y="64714"/>
                    <a:pt x="591006" y="35953"/>
                  </a:cubicBezTo>
                  <a:cubicBezTo>
                    <a:pt x="586653" y="32679"/>
                    <a:pt x="582002" y="29405"/>
                    <a:pt x="577128" y="26205"/>
                  </a:cubicBezTo>
                  <a:cubicBezTo>
                    <a:pt x="524405" y="-8323"/>
                    <a:pt x="458771" y="-8695"/>
                    <a:pt x="409879" y="25275"/>
                  </a:cubicBezTo>
                  <a:cubicBezTo>
                    <a:pt x="396224" y="34763"/>
                    <a:pt x="385211" y="45851"/>
                    <a:pt x="376838" y="58353"/>
                  </a:cubicBezTo>
                  <a:cubicBezTo>
                    <a:pt x="368504" y="45814"/>
                    <a:pt x="357453" y="34763"/>
                    <a:pt x="343798" y="25238"/>
                  </a:cubicBezTo>
                  <a:cubicBezTo>
                    <a:pt x="294945" y="-8769"/>
                    <a:pt x="229279" y="-8360"/>
                    <a:pt x="176587" y="26168"/>
                  </a:cubicBezTo>
                  <a:cubicBezTo>
                    <a:pt x="171675" y="29368"/>
                    <a:pt x="167025" y="32642"/>
                    <a:pt x="162672" y="35916"/>
                  </a:cubicBezTo>
                  <a:cubicBezTo>
                    <a:pt x="124349" y="64677"/>
                    <a:pt x="75942" y="72044"/>
                    <a:pt x="33189" y="55598"/>
                  </a:cubicBezTo>
                  <a:lnTo>
                    <a:pt x="31663" y="55003"/>
                  </a:lnTo>
                  <a:cubicBezTo>
                    <a:pt x="27087" y="53068"/>
                    <a:pt x="21803" y="53589"/>
                    <a:pt x="17673" y="56343"/>
                  </a:cubicBezTo>
                  <a:cubicBezTo>
                    <a:pt x="13543" y="59096"/>
                    <a:pt x="11013" y="63747"/>
                    <a:pt x="11013" y="68733"/>
                  </a:cubicBezTo>
                  <a:lnTo>
                    <a:pt x="11013" y="139426"/>
                  </a:lnTo>
                  <a:cubicBezTo>
                    <a:pt x="4725" y="141175"/>
                    <a:pt x="0" y="146682"/>
                    <a:pt x="0" y="153528"/>
                  </a:cubicBezTo>
                  <a:lnTo>
                    <a:pt x="0" y="212874"/>
                  </a:lnTo>
                  <a:cubicBezTo>
                    <a:pt x="0" y="221096"/>
                    <a:pt x="6660" y="227756"/>
                    <a:pt x="14883" y="227756"/>
                  </a:cubicBezTo>
                  <a:lnTo>
                    <a:pt x="270458" y="227756"/>
                  </a:lnTo>
                  <a:cubicBezTo>
                    <a:pt x="305395" y="255922"/>
                    <a:pt x="341151" y="270209"/>
                    <a:pt x="376871" y="270209"/>
                  </a:cubicBezTo>
                  <a:cubicBezTo>
                    <a:pt x="412591" y="270209"/>
                    <a:pt x="448346" y="255922"/>
                    <a:pt x="483322" y="227756"/>
                  </a:cubicBezTo>
                  <a:lnTo>
                    <a:pt x="738973" y="227756"/>
                  </a:lnTo>
                  <a:cubicBezTo>
                    <a:pt x="747196" y="227756"/>
                    <a:pt x="753856" y="221096"/>
                    <a:pt x="753856" y="212874"/>
                  </a:cubicBezTo>
                  <a:lnTo>
                    <a:pt x="753819" y="153491"/>
                  </a:lnTo>
                  <a:cubicBezTo>
                    <a:pt x="753819" y="146608"/>
                    <a:pt x="749019" y="141064"/>
                    <a:pt x="742657" y="139389"/>
                  </a:cubicBezTo>
                  <a:close/>
                  <a:moveTo>
                    <a:pt x="180574" y="59729"/>
                  </a:moveTo>
                  <a:cubicBezTo>
                    <a:pt x="184443" y="56864"/>
                    <a:pt x="188573" y="53924"/>
                    <a:pt x="192927" y="51059"/>
                  </a:cubicBezTo>
                  <a:cubicBezTo>
                    <a:pt x="234784" y="23601"/>
                    <a:pt x="288586" y="23080"/>
                    <a:pt x="326839" y="49646"/>
                  </a:cubicBezTo>
                  <a:cubicBezTo>
                    <a:pt x="345070" y="62333"/>
                    <a:pt x="357088" y="78481"/>
                    <a:pt x="362557" y="97568"/>
                  </a:cubicBezTo>
                  <a:cubicBezTo>
                    <a:pt x="364381" y="103967"/>
                    <a:pt x="370222" y="108358"/>
                    <a:pt x="376882" y="108358"/>
                  </a:cubicBezTo>
                  <a:cubicBezTo>
                    <a:pt x="383542" y="108358"/>
                    <a:pt x="389384" y="103967"/>
                    <a:pt x="391207" y="97568"/>
                  </a:cubicBezTo>
                  <a:cubicBezTo>
                    <a:pt x="396639" y="78481"/>
                    <a:pt x="408694" y="62370"/>
                    <a:pt x="426925" y="49683"/>
                  </a:cubicBezTo>
                  <a:cubicBezTo>
                    <a:pt x="465174" y="23079"/>
                    <a:pt x="518976" y="23638"/>
                    <a:pt x="560866" y="51097"/>
                  </a:cubicBezTo>
                  <a:cubicBezTo>
                    <a:pt x="565219" y="53962"/>
                    <a:pt x="569349" y="56864"/>
                    <a:pt x="573182" y="59729"/>
                  </a:cubicBezTo>
                  <a:cubicBezTo>
                    <a:pt x="614481" y="90685"/>
                    <a:pt x="665492" y="101178"/>
                    <a:pt x="712933" y="89159"/>
                  </a:cubicBezTo>
                  <a:lnTo>
                    <a:pt x="712933" y="138607"/>
                  </a:lnTo>
                  <a:lnTo>
                    <a:pt x="447309" y="138607"/>
                  </a:lnTo>
                  <a:cubicBezTo>
                    <a:pt x="444593" y="138607"/>
                    <a:pt x="441914" y="139351"/>
                    <a:pt x="439570" y="140765"/>
                  </a:cubicBezTo>
                  <a:lnTo>
                    <a:pt x="376876" y="178939"/>
                  </a:lnTo>
                  <a:lnTo>
                    <a:pt x="314183" y="140765"/>
                  </a:lnTo>
                  <a:cubicBezTo>
                    <a:pt x="311839" y="139388"/>
                    <a:pt x="309160" y="138607"/>
                    <a:pt x="306444" y="138607"/>
                  </a:cubicBezTo>
                  <a:lnTo>
                    <a:pt x="40858" y="138607"/>
                  </a:lnTo>
                  <a:lnTo>
                    <a:pt x="40858" y="89159"/>
                  </a:lnTo>
                  <a:cubicBezTo>
                    <a:pt x="88297" y="101139"/>
                    <a:pt x="139347" y="90684"/>
                    <a:pt x="180571" y="59729"/>
                  </a:cubicBezTo>
                  <a:close/>
                  <a:moveTo>
                    <a:pt x="724061" y="197994"/>
                  </a:moveTo>
                  <a:lnTo>
                    <a:pt x="477973" y="197994"/>
                  </a:lnTo>
                  <a:cubicBezTo>
                    <a:pt x="474475" y="197994"/>
                    <a:pt x="471089" y="199222"/>
                    <a:pt x="468411" y="201491"/>
                  </a:cubicBezTo>
                  <a:cubicBezTo>
                    <a:pt x="406833" y="253209"/>
                    <a:pt x="346929" y="253209"/>
                    <a:pt x="285350" y="201491"/>
                  </a:cubicBezTo>
                  <a:cubicBezTo>
                    <a:pt x="282671" y="199222"/>
                    <a:pt x="279285" y="197994"/>
                    <a:pt x="275788" y="197994"/>
                  </a:cubicBezTo>
                  <a:lnTo>
                    <a:pt x="29852" y="197994"/>
                  </a:lnTo>
                  <a:lnTo>
                    <a:pt x="29852" y="168377"/>
                  </a:lnTo>
                  <a:lnTo>
                    <a:pt x="302248" y="168377"/>
                  </a:lnTo>
                  <a:lnTo>
                    <a:pt x="369109" y="209118"/>
                  </a:lnTo>
                  <a:cubicBezTo>
                    <a:pt x="373871" y="211983"/>
                    <a:pt x="379824" y="211983"/>
                    <a:pt x="384587" y="209118"/>
                  </a:cubicBezTo>
                  <a:lnTo>
                    <a:pt x="451448" y="168377"/>
                  </a:lnTo>
                  <a:lnTo>
                    <a:pt x="724025" y="168377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7" name="Google Shape;337;p72"/>
            <p:cNvSpPr/>
            <p:nvPr/>
          </p:nvSpPr>
          <p:spPr>
            <a:xfrm>
              <a:off x="5928087" y="2946500"/>
              <a:ext cx="300364" cy="336129"/>
            </a:xfrm>
            <a:custGeom>
              <a:rect b="b" l="l" r="r" t="t"/>
              <a:pathLst>
                <a:path extrusionOk="0" h="336129" w="300364">
                  <a:moveTo>
                    <a:pt x="14846" y="336128"/>
                  </a:moveTo>
                  <a:cubicBezTo>
                    <a:pt x="16185" y="336128"/>
                    <a:pt x="17525" y="335942"/>
                    <a:pt x="18827" y="335570"/>
                  </a:cubicBezTo>
                  <a:lnTo>
                    <a:pt x="104887" y="311572"/>
                  </a:lnTo>
                  <a:cubicBezTo>
                    <a:pt x="107715" y="310791"/>
                    <a:pt x="110245" y="309191"/>
                    <a:pt x="112180" y="306958"/>
                  </a:cubicBezTo>
                  <a:lnTo>
                    <a:pt x="284744" y="106524"/>
                  </a:lnTo>
                  <a:cubicBezTo>
                    <a:pt x="295981" y="93501"/>
                    <a:pt x="301450" y="76832"/>
                    <a:pt x="300185" y="59680"/>
                  </a:cubicBezTo>
                  <a:cubicBezTo>
                    <a:pt x="298920" y="42527"/>
                    <a:pt x="291032" y="26863"/>
                    <a:pt x="277973" y="15627"/>
                  </a:cubicBezTo>
                  <a:cubicBezTo>
                    <a:pt x="266289" y="5544"/>
                    <a:pt x="251370" y="0"/>
                    <a:pt x="235966" y="0"/>
                  </a:cubicBezTo>
                  <a:cubicBezTo>
                    <a:pt x="217176" y="0"/>
                    <a:pt x="199353" y="8186"/>
                    <a:pt x="187113" y="22399"/>
                  </a:cubicBezTo>
                  <a:lnTo>
                    <a:pt x="169031" y="43421"/>
                  </a:lnTo>
                  <a:lnTo>
                    <a:pt x="34338" y="199840"/>
                  </a:lnTo>
                  <a:lnTo>
                    <a:pt x="14544" y="222835"/>
                  </a:lnTo>
                  <a:cubicBezTo>
                    <a:pt x="12609" y="225067"/>
                    <a:pt x="11418" y="227820"/>
                    <a:pt x="11046" y="230722"/>
                  </a:cubicBezTo>
                  <a:lnTo>
                    <a:pt x="108" y="319424"/>
                  </a:lnTo>
                  <a:cubicBezTo>
                    <a:pt x="-488" y="324335"/>
                    <a:pt x="1410" y="329284"/>
                    <a:pt x="5168" y="332521"/>
                  </a:cubicBezTo>
                  <a:cubicBezTo>
                    <a:pt x="7884" y="334865"/>
                    <a:pt x="11344" y="336130"/>
                    <a:pt x="14841" y="336130"/>
                  </a:cubicBezTo>
                  <a:close/>
                  <a:moveTo>
                    <a:pt x="32370" y="300894"/>
                  </a:moveTo>
                  <a:lnTo>
                    <a:pt x="40034" y="238832"/>
                  </a:lnTo>
                  <a:lnTo>
                    <a:pt x="47178" y="230535"/>
                  </a:lnTo>
                  <a:lnTo>
                    <a:pt x="73521" y="253231"/>
                  </a:lnTo>
                  <a:lnTo>
                    <a:pt x="99751" y="275816"/>
                  </a:lnTo>
                  <a:lnTo>
                    <a:pt x="92608" y="284113"/>
                  </a:lnTo>
                  <a:close/>
                  <a:moveTo>
                    <a:pt x="181865" y="74151"/>
                  </a:moveTo>
                  <a:lnTo>
                    <a:pt x="196933" y="87099"/>
                  </a:lnTo>
                  <a:lnTo>
                    <a:pt x="81662" y="220973"/>
                  </a:lnTo>
                  <a:lnTo>
                    <a:pt x="66593" y="207988"/>
                  </a:lnTo>
                  <a:close/>
                  <a:moveTo>
                    <a:pt x="234401" y="119395"/>
                  </a:moveTo>
                  <a:lnTo>
                    <a:pt x="119129" y="253269"/>
                  </a:lnTo>
                  <a:lnTo>
                    <a:pt x="104172" y="240395"/>
                  </a:lnTo>
                  <a:lnTo>
                    <a:pt x="219444" y="106521"/>
                  </a:lnTo>
                  <a:close/>
                  <a:moveTo>
                    <a:pt x="258549" y="38172"/>
                  </a:moveTo>
                  <a:cubicBezTo>
                    <a:pt x="265581" y="44200"/>
                    <a:pt x="269822" y="52645"/>
                    <a:pt x="270492" y="61873"/>
                  </a:cubicBezTo>
                  <a:cubicBezTo>
                    <a:pt x="271199" y="71101"/>
                    <a:pt x="268222" y="80068"/>
                    <a:pt x="262195" y="87099"/>
                  </a:cubicBezTo>
                  <a:lnTo>
                    <a:pt x="253823" y="96847"/>
                  </a:lnTo>
                  <a:lnTo>
                    <a:pt x="227592" y="74262"/>
                  </a:lnTo>
                  <a:lnTo>
                    <a:pt x="227592" y="74225"/>
                  </a:lnTo>
                  <a:lnTo>
                    <a:pt x="227555" y="74225"/>
                  </a:lnTo>
                  <a:lnTo>
                    <a:pt x="201250" y="51566"/>
                  </a:lnTo>
                  <a:lnTo>
                    <a:pt x="209621" y="41818"/>
                  </a:lnTo>
                  <a:cubicBezTo>
                    <a:pt x="221639" y="27866"/>
                    <a:pt x="244596" y="26154"/>
                    <a:pt x="258549" y="3817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38" name="Google Shape;338;p72"/>
          <p:cNvSpPr/>
          <p:nvPr/>
        </p:nvSpPr>
        <p:spPr>
          <a:xfrm>
            <a:off x="777040" y="2267908"/>
            <a:ext cx="366354" cy="409268"/>
          </a:xfrm>
          <a:custGeom>
            <a:rect b="b" l="l" r="r" t="t"/>
            <a:pathLst>
              <a:path extrusionOk="0" h="857105" w="767233">
                <a:moveTo>
                  <a:pt x="627386" y="317193"/>
                </a:moveTo>
                <a:lnTo>
                  <a:pt x="652240" y="327462"/>
                </a:lnTo>
                <a:lnTo>
                  <a:pt x="675235" y="309975"/>
                </a:lnTo>
                <a:cubicBezTo>
                  <a:pt x="680034" y="306328"/>
                  <a:pt x="686918" y="306738"/>
                  <a:pt x="691159" y="311016"/>
                </a:cubicBezTo>
                <a:lnTo>
                  <a:pt x="733911" y="353767"/>
                </a:lnTo>
                <a:cubicBezTo>
                  <a:pt x="738450" y="358307"/>
                  <a:pt x="738636" y="365562"/>
                  <a:pt x="734506" y="370325"/>
                </a:cubicBezTo>
                <a:lnTo>
                  <a:pt x="717465" y="392687"/>
                </a:lnTo>
                <a:lnTo>
                  <a:pt x="727734" y="417541"/>
                </a:lnTo>
                <a:lnTo>
                  <a:pt x="756383" y="421411"/>
                </a:lnTo>
                <a:cubicBezTo>
                  <a:pt x="762671" y="422266"/>
                  <a:pt x="767173" y="427773"/>
                  <a:pt x="766876" y="433987"/>
                </a:cubicBezTo>
                <a:cubicBezTo>
                  <a:pt x="765015" y="513052"/>
                  <a:pt x="778670" y="502857"/>
                  <a:pt x="727771" y="509777"/>
                </a:cubicBezTo>
                <a:lnTo>
                  <a:pt x="717502" y="534632"/>
                </a:lnTo>
                <a:lnTo>
                  <a:pt x="734989" y="557626"/>
                </a:lnTo>
                <a:cubicBezTo>
                  <a:pt x="738635" y="562426"/>
                  <a:pt x="738226" y="569309"/>
                  <a:pt x="733947" y="573551"/>
                </a:cubicBezTo>
                <a:lnTo>
                  <a:pt x="691196" y="616302"/>
                </a:lnTo>
                <a:cubicBezTo>
                  <a:pt x="686657" y="620841"/>
                  <a:pt x="679401" y="621027"/>
                  <a:pt x="674639" y="616897"/>
                </a:cubicBezTo>
                <a:lnTo>
                  <a:pt x="652277" y="599856"/>
                </a:lnTo>
                <a:lnTo>
                  <a:pt x="627422" y="610125"/>
                </a:lnTo>
                <a:cubicBezTo>
                  <a:pt x="625599" y="623594"/>
                  <a:pt x="625525" y="642049"/>
                  <a:pt x="618567" y="646997"/>
                </a:cubicBezTo>
                <a:lnTo>
                  <a:pt x="618567" y="813684"/>
                </a:lnTo>
                <a:cubicBezTo>
                  <a:pt x="618567" y="837460"/>
                  <a:pt x="599144" y="857068"/>
                  <a:pt x="575183" y="857068"/>
                </a:cubicBezTo>
                <a:lnTo>
                  <a:pt x="43384" y="857105"/>
                </a:lnTo>
                <a:cubicBezTo>
                  <a:pt x="19460" y="857105"/>
                  <a:pt x="0" y="837609"/>
                  <a:pt x="0" y="813722"/>
                </a:cubicBezTo>
                <a:lnTo>
                  <a:pt x="0" y="101947"/>
                </a:lnTo>
                <a:cubicBezTo>
                  <a:pt x="0" y="78060"/>
                  <a:pt x="19497" y="58564"/>
                  <a:pt x="43384" y="58564"/>
                </a:cubicBezTo>
                <a:lnTo>
                  <a:pt x="176067" y="58564"/>
                </a:lnTo>
                <a:cubicBezTo>
                  <a:pt x="176178" y="51941"/>
                  <a:pt x="181573" y="46620"/>
                  <a:pt x="188196" y="46620"/>
                </a:cubicBezTo>
                <a:lnTo>
                  <a:pt x="253495" y="46620"/>
                </a:lnTo>
                <a:lnTo>
                  <a:pt x="241440" y="12129"/>
                </a:lnTo>
                <a:cubicBezTo>
                  <a:pt x="241440" y="5432"/>
                  <a:pt x="246872" y="0"/>
                  <a:pt x="253569" y="0"/>
                </a:cubicBezTo>
                <a:lnTo>
                  <a:pt x="364926" y="37"/>
                </a:lnTo>
                <a:cubicBezTo>
                  <a:pt x="373186" y="37"/>
                  <a:pt x="379213" y="8409"/>
                  <a:pt x="376274" y="16371"/>
                </a:cubicBezTo>
                <a:lnTo>
                  <a:pt x="365000" y="46620"/>
                </a:lnTo>
                <a:lnTo>
                  <a:pt x="430299" y="46620"/>
                </a:lnTo>
                <a:cubicBezTo>
                  <a:pt x="436959" y="46620"/>
                  <a:pt x="442353" y="51941"/>
                  <a:pt x="442428" y="58564"/>
                </a:cubicBezTo>
                <a:lnTo>
                  <a:pt x="575111" y="58564"/>
                </a:lnTo>
                <a:cubicBezTo>
                  <a:pt x="598961" y="58564"/>
                  <a:pt x="618494" y="78097"/>
                  <a:pt x="618494" y="101947"/>
                </a:cubicBezTo>
                <a:lnTo>
                  <a:pt x="618494" y="280246"/>
                </a:lnTo>
                <a:cubicBezTo>
                  <a:pt x="625415" y="285157"/>
                  <a:pt x="625527" y="303909"/>
                  <a:pt x="627350" y="317155"/>
                </a:cubicBezTo>
                <a:close/>
                <a:moveTo>
                  <a:pt x="630734" y="344167"/>
                </a:moveTo>
                <a:cubicBezTo>
                  <a:pt x="602085" y="332298"/>
                  <a:pt x="606736" y="345098"/>
                  <a:pt x="600932" y="302310"/>
                </a:cubicBezTo>
                <a:lnTo>
                  <a:pt x="561604" y="302310"/>
                </a:lnTo>
                <a:cubicBezTo>
                  <a:pt x="554497" y="354660"/>
                  <a:pt x="560264" y="325862"/>
                  <a:pt x="515429" y="352353"/>
                </a:cubicBezTo>
                <a:cubicBezTo>
                  <a:pt x="505421" y="358269"/>
                  <a:pt x="494779" y="346140"/>
                  <a:pt x="481050" y="335684"/>
                </a:cubicBezTo>
                <a:lnTo>
                  <a:pt x="453256" y="363478"/>
                </a:lnTo>
                <a:cubicBezTo>
                  <a:pt x="479338" y="397747"/>
                  <a:pt x="473720" y="385245"/>
                  <a:pt x="461739" y="414229"/>
                </a:cubicBezTo>
                <a:cubicBezTo>
                  <a:pt x="449870" y="442878"/>
                  <a:pt x="462669" y="438227"/>
                  <a:pt x="419844" y="444031"/>
                </a:cubicBezTo>
                <a:lnTo>
                  <a:pt x="419844" y="483359"/>
                </a:lnTo>
                <a:cubicBezTo>
                  <a:pt x="472232" y="490466"/>
                  <a:pt x="443434" y="484661"/>
                  <a:pt x="469925" y="529533"/>
                </a:cubicBezTo>
                <a:cubicBezTo>
                  <a:pt x="475841" y="539542"/>
                  <a:pt x="463711" y="550184"/>
                  <a:pt x="453256" y="563913"/>
                </a:cubicBezTo>
                <a:lnTo>
                  <a:pt x="481050" y="591707"/>
                </a:lnTo>
                <a:cubicBezTo>
                  <a:pt x="515318" y="565625"/>
                  <a:pt x="502817" y="571206"/>
                  <a:pt x="531800" y="583224"/>
                </a:cubicBezTo>
                <a:cubicBezTo>
                  <a:pt x="560450" y="595093"/>
                  <a:pt x="555799" y="582294"/>
                  <a:pt x="561603" y="625081"/>
                </a:cubicBezTo>
                <a:lnTo>
                  <a:pt x="600931" y="625081"/>
                </a:lnTo>
                <a:cubicBezTo>
                  <a:pt x="608037" y="572731"/>
                  <a:pt x="602270" y="601529"/>
                  <a:pt x="647105" y="575038"/>
                </a:cubicBezTo>
                <a:cubicBezTo>
                  <a:pt x="657114" y="569122"/>
                  <a:pt x="667755" y="581252"/>
                  <a:pt x="681485" y="591707"/>
                </a:cubicBezTo>
                <a:lnTo>
                  <a:pt x="709279" y="563913"/>
                </a:lnTo>
                <a:cubicBezTo>
                  <a:pt x="683196" y="529645"/>
                  <a:pt x="688778" y="542146"/>
                  <a:pt x="700796" y="513163"/>
                </a:cubicBezTo>
                <a:cubicBezTo>
                  <a:pt x="712665" y="484513"/>
                  <a:pt x="699828" y="489164"/>
                  <a:pt x="742690" y="483360"/>
                </a:cubicBezTo>
                <a:lnTo>
                  <a:pt x="742690" y="444032"/>
                </a:lnTo>
                <a:cubicBezTo>
                  <a:pt x="690303" y="436926"/>
                  <a:pt x="719101" y="442693"/>
                  <a:pt x="692610" y="397858"/>
                </a:cubicBezTo>
                <a:cubicBezTo>
                  <a:pt x="686694" y="387849"/>
                  <a:pt x="698823" y="377208"/>
                  <a:pt x="709278" y="363478"/>
                </a:cubicBezTo>
                <a:lnTo>
                  <a:pt x="681485" y="335684"/>
                </a:lnTo>
                <a:cubicBezTo>
                  <a:pt x="647216" y="361767"/>
                  <a:pt x="659718" y="356148"/>
                  <a:pt x="630734" y="344167"/>
                </a:cubicBezTo>
                <a:close/>
                <a:moveTo>
                  <a:pt x="594235" y="649339"/>
                </a:moveTo>
                <a:lnTo>
                  <a:pt x="568264" y="649339"/>
                </a:lnTo>
                <a:lnTo>
                  <a:pt x="568264" y="710470"/>
                </a:lnTo>
                <a:cubicBezTo>
                  <a:pt x="568264" y="713893"/>
                  <a:pt x="566850" y="716982"/>
                  <a:pt x="564543" y="719214"/>
                </a:cubicBezTo>
                <a:lnTo>
                  <a:pt x="477887" y="805870"/>
                </a:lnTo>
                <a:cubicBezTo>
                  <a:pt x="475692" y="808176"/>
                  <a:pt x="472567" y="809590"/>
                  <a:pt x="469144" y="809590"/>
                </a:cubicBezTo>
                <a:lnTo>
                  <a:pt x="62398" y="809553"/>
                </a:lnTo>
                <a:cubicBezTo>
                  <a:pt x="55700" y="809553"/>
                  <a:pt x="50269" y="804121"/>
                  <a:pt x="50269" y="797424"/>
                </a:cubicBezTo>
                <a:lnTo>
                  <a:pt x="50269" y="120625"/>
                </a:lnTo>
                <a:cubicBezTo>
                  <a:pt x="50269" y="113928"/>
                  <a:pt x="55701" y="108496"/>
                  <a:pt x="62398" y="108496"/>
                </a:cubicBezTo>
                <a:lnTo>
                  <a:pt x="176069" y="108496"/>
                </a:lnTo>
                <a:lnTo>
                  <a:pt x="176069" y="82897"/>
                </a:lnTo>
                <a:lnTo>
                  <a:pt x="43386" y="82897"/>
                </a:lnTo>
                <a:cubicBezTo>
                  <a:pt x="32856" y="82897"/>
                  <a:pt x="24299" y="91455"/>
                  <a:pt x="24299" y="101985"/>
                </a:cubicBezTo>
                <a:lnTo>
                  <a:pt x="24299" y="813759"/>
                </a:lnTo>
                <a:cubicBezTo>
                  <a:pt x="24299" y="824252"/>
                  <a:pt x="32893" y="832846"/>
                  <a:pt x="43386" y="832846"/>
                </a:cubicBezTo>
                <a:lnTo>
                  <a:pt x="575148" y="832846"/>
                </a:lnTo>
                <a:cubicBezTo>
                  <a:pt x="585603" y="832846"/>
                  <a:pt x="594235" y="824363"/>
                  <a:pt x="594235" y="813759"/>
                </a:cubicBezTo>
                <a:close/>
                <a:moveTo>
                  <a:pt x="543968" y="647106"/>
                </a:moveTo>
                <a:cubicBezTo>
                  <a:pt x="537048" y="642195"/>
                  <a:pt x="536899" y="623443"/>
                  <a:pt x="535113" y="610197"/>
                </a:cubicBezTo>
                <a:lnTo>
                  <a:pt x="510258" y="599928"/>
                </a:lnTo>
                <a:lnTo>
                  <a:pt x="487264" y="617415"/>
                </a:lnTo>
                <a:cubicBezTo>
                  <a:pt x="482464" y="621061"/>
                  <a:pt x="475581" y="620652"/>
                  <a:pt x="471339" y="616373"/>
                </a:cubicBezTo>
                <a:lnTo>
                  <a:pt x="428588" y="573622"/>
                </a:lnTo>
                <a:cubicBezTo>
                  <a:pt x="424049" y="569083"/>
                  <a:pt x="423863" y="561827"/>
                  <a:pt x="427993" y="557065"/>
                </a:cubicBezTo>
                <a:lnTo>
                  <a:pt x="445034" y="534703"/>
                </a:lnTo>
                <a:lnTo>
                  <a:pt x="434765" y="509849"/>
                </a:lnTo>
                <a:lnTo>
                  <a:pt x="406116" y="505979"/>
                </a:lnTo>
                <a:cubicBezTo>
                  <a:pt x="399828" y="505123"/>
                  <a:pt x="395326" y="499617"/>
                  <a:pt x="395623" y="493403"/>
                </a:cubicBezTo>
                <a:cubicBezTo>
                  <a:pt x="397483" y="414338"/>
                  <a:pt x="383828" y="424533"/>
                  <a:pt x="434728" y="417613"/>
                </a:cubicBezTo>
                <a:lnTo>
                  <a:pt x="444997" y="392758"/>
                </a:lnTo>
                <a:lnTo>
                  <a:pt x="427510" y="369764"/>
                </a:lnTo>
                <a:cubicBezTo>
                  <a:pt x="423864" y="364964"/>
                  <a:pt x="424273" y="358080"/>
                  <a:pt x="428552" y="353839"/>
                </a:cubicBezTo>
                <a:lnTo>
                  <a:pt x="471303" y="311088"/>
                </a:lnTo>
                <a:cubicBezTo>
                  <a:pt x="475842" y="306549"/>
                  <a:pt x="483098" y="306363"/>
                  <a:pt x="487860" y="310493"/>
                </a:cubicBezTo>
                <a:lnTo>
                  <a:pt x="510222" y="327534"/>
                </a:lnTo>
                <a:lnTo>
                  <a:pt x="535077" y="317265"/>
                </a:lnTo>
                <a:cubicBezTo>
                  <a:pt x="536900" y="303796"/>
                  <a:pt x="536974" y="285341"/>
                  <a:pt x="543932" y="280393"/>
                </a:cubicBezTo>
                <a:lnTo>
                  <a:pt x="543932" y="132831"/>
                </a:lnTo>
                <a:lnTo>
                  <a:pt x="442434" y="132831"/>
                </a:lnTo>
                <a:cubicBezTo>
                  <a:pt x="442434" y="140384"/>
                  <a:pt x="440796" y="149091"/>
                  <a:pt x="430304" y="149091"/>
                </a:cubicBezTo>
                <a:lnTo>
                  <a:pt x="188198" y="149091"/>
                </a:lnTo>
                <a:cubicBezTo>
                  <a:pt x="177705" y="149091"/>
                  <a:pt x="176069" y="140384"/>
                  <a:pt x="176069" y="132831"/>
                </a:cubicBezTo>
                <a:lnTo>
                  <a:pt x="74570" y="132831"/>
                </a:lnTo>
                <a:lnTo>
                  <a:pt x="74570" y="785332"/>
                </a:lnTo>
                <a:lnTo>
                  <a:pt x="457056" y="785332"/>
                </a:lnTo>
                <a:lnTo>
                  <a:pt x="457056" y="710546"/>
                </a:lnTo>
                <a:cubicBezTo>
                  <a:pt x="457056" y="703848"/>
                  <a:pt x="462489" y="698416"/>
                  <a:pt x="469185" y="698416"/>
                </a:cubicBezTo>
                <a:lnTo>
                  <a:pt x="543972" y="698416"/>
                </a:lnTo>
                <a:close/>
                <a:moveTo>
                  <a:pt x="568265" y="278051"/>
                </a:moveTo>
                <a:lnTo>
                  <a:pt x="594236" y="278051"/>
                </a:lnTo>
                <a:lnTo>
                  <a:pt x="594236" y="101953"/>
                </a:lnTo>
                <a:cubicBezTo>
                  <a:pt x="594236" y="91386"/>
                  <a:pt x="585715" y="82865"/>
                  <a:pt x="575148" y="82865"/>
                </a:cubicBezTo>
                <a:lnTo>
                  <a:pt x="442465" y="82865"/>
                </a:lnTo>
                <a:lnTo>
                  <a:pt x="442465" y="108464"/>
                </a:lnTo>
                <a:lnTo>
                  <a:pt x="556137" y="108464"/>
                </a:lnTo>
                <a:cubicBezTo>
                  <a:pt x="562834" y="108464"/>
                  <a:pt x="568266" y="113896"/>
                  <a:pt x="568266" y="120593"/>
                </a:cubicBezTo>
                <a:close/>
                <a:moveTo>
                  <a:pt x="581250" y="361580"/>
                </a:moveTo>
                <a:cubicBezTo>
                  <a:pt x="524844" y="361580"/>
                  <a:pt x="479152" y="407308"/>
                  <a:pt x="479152" y="463679"/>
                </a:cubicBezTo>
                <a:cubicBezTo>
                  <a:pt x="479152" y="554352"/>
                  <a:pt x="589280" y="600039"/>
                  <a:pt x="653469" y="535897"/>
                </a:cubicBezTo>
                <a:cubicBezTo>
                  <a:pt x="717651" y="471715"/>
                  <a:pt x="671923" y="361580"/>
                  <a:pt x="581250" y="361580"/>
                </a:cubicBezTo>
                <a:close/>
                <a:moveTo>
                  <a:pt x="636279" y="408647"/>
                </a:moveTo>
                <a:cubicBezTo>
                  <a:pt x="587389" y="359757"/>
                  <a:pt x="503415" y="394545"/>
                  <a:pt x="503415" y="463676"/>
                </a:cubicBezTo>
                <a:cubicBezTo>
                  <a:pt x="503415" y="532806"/>
                  <a:pt x="587391" y="567594"/>
                  <a:pt x="636279" y="518705"/>
                </a:cubicBezTo>
                <a:cubicBezTo>
                  <a:pt x="666677" y="488307"/>
                  <a:pt x="666677" y="439044"/>
                  <a:pt x="636279" y="408643"/>
                </a:cubicBezTo>
                <a:close/>
                <a:moveTo>
                  <a:pt x="581250" y="510850"/>
                </a:moveTo>
                <a:cubicBezTo>
                  <a:pt x="622959" y="510850"/>
                  <a:pt x="644353" y="460063"/>
                  <a:pt x="614625" y="430297"/>
                </a:cubicBezTo>
                <a:cubicBezTo>
                  <a:pt x="596282" y="411954"/>
                  <a:pt x="566256" y="411954"/>
                  <a:pt x="547913" y="430297"/>
                </a:cubicBezTo>
                <a:cubicBezTo>
                  <a:pt x="518147" y="457570"/>
                  <a:pt x="538871" y="510850"/>
                  <a:pt x="581287" y="510850"/>
                </a:cubicBezTo>
                <a:close/>
                <a:moveTo>
                  <a:pt x="565028" y="447450"/>
                </a:moveTo>
                <a:cubicBezTo>
                  <a:pt x="543708" y="468844"/>
                  <a:pt x="576190" y="501140"/>
                  <a:pt x="597472" y="479857"/>
                </a:cubicBezTo>
                <a:cubicBezTo>
                  <a:pt x="606365" y="470965"/>
                  <a:pt x="606365" y="456380"/>
                  <a:pt x="597435" y="447450"/>
                </a:cubicBezTo>
                <a:cubicBezTo>
                  <a:pt x="587537" y="438372"/>
                  <a:pt x="573845" y="438595"/>
                  <a:pt x="565028" y="447450"/>
                </a:cubicBezTo>
                <a:close/>
                <a:moveTo>
                  <a:pt x="200363" y="70917"/>
                </a:moveTo>
                <a:lnTo>
                  <a:pt x="200363" y="124755"/>
                </a:lnTo>
                <a:lnTo>
                  <a:pt x="418172" y="124755"/>
                </a:lnTo>
                <a:lnTo>
                  <a:pt x="418172" y="70917"/>
                </a:lnTo>
                <a:lnTo>
                  <a:pt x="347589" y="70917"/>
                </a:lnTo>
                <a:cubicBezTo>
                  <a:pt x="339441" y="70917"/>
                  <a:pt x="332707" y="62806"/>
                  <a:pt x="336651" y="53542"/>
                </a:cubicBezTo>
                <a:lnTo>
                  <a:pt x="347515" y="24297"/>
                </a:lnTo>
                <a:lnTo>
                  <a:pt x="271018" y="24297"/>
                </a:lnTo>
                <a:lnTo>
                  <a:pt x="282292" y="54547"/>
                </a:lnTo>
                <a:cubicBezTo>
                  <a:pt x="285231" y="62472"/>
                  <a:pt x="279241" y="70880"/>
                  <a:pt x="270944" y="70880"/>
                </a:cubicBezTo>
                <a:close/>
                <a:moveTo>
                  <a:pt x="481313" y="768100"/>
                </a:moveTo>
                <a:lnTo>
                  <a:pt x="526780" y="722633"/>
                </a:lnTo>
                <a:lnTo>
                  <a:pt x="481313" y="722633"/>
                </a:lnTo>
                <a:close/>
                <a:moveTo>
                  <a:pt x="309196" y="240910"/>
                </a:moveTo>
                <a:lnTo>
                  <a:pt x="501296" y="240910"/>
                </a:lnTo>
                <a:cubicBezTo>
                  <a:pt x="517295" y="240910"/>
                  <a:pt x="517295" y="216614"/>
                  <a:pt x="501296" y="216614"/>
                </a:cubicBezTo>
                <a:lnTo>
                  <a:pt x="309196" y="216614"/>
                </a:lnTo>
                <a:cubicBezTo>
                  <a:pt x="293197" y="216614"/>
                  <a:pt x="293197" y="240910"/>
                  <a:pt x="309196" y="240910"/>
                </a:cubicBezTo>
                <a:close/>
                <a:moveTo>
                  <a:pt x="309196" y="294079"/>
                </a:moveTo>
                <a:lnTo>
                  <a:pt x="501296" y="294079"/>
                </a:lnTo>
                <a:cubicBezTo>
                  <a:pt x="517295" y="294079"/>
                  <a:pt x="517295" y="269782"/>
                  <a:pt x="501296" y="269782"/>
                </a:cubicBezTo>
                <a:lnTo>
                  <a:pt x="309196" y="269782"/>
                </a:lnTo>
                <a:cubicBezTo>
                  <a:pt x="293197" y="269782"/>
                  <a:pt x="293197" y="294079"/>
                  <a:pt x="309196" y="294079"/>
                </a:cubicBezTo>
                <a:close/>
                <a:moveTo>
                  <a:pt x="186600" y="173787"/>
                </a:moveTo>
                <a:cubicBezTo>
                  <a:pt x="141579" y="173787"/>
                  <a:pt x="105042" y="210324"/>
                  <a:pt x="105042" y="255345"/>
                </a:cubicBezTo>
                <a:cubicBezTo>
                  <a:pt x="105042" y="327750"/>
                  <a:pt x="193000" y="364254"/>
                  <a:pt x="244269" y="313016"/>
                </a:cubicBezTo>
                <a:cubicBezTo>
                  <a:pt x="295540" y="261745"/>
                  <a:pt x="259003" y="173789"/>
                  <a:pt x="186598" y="173789"/>
                </a:cubicBezTo>
                <a:close/>
                <a:moveTo>
                  <a:pt x="227081" y="214864"/>
                </a:moveTo>
                <a:cubicBezTo>
                  <a:pt x="191102" y="178885"/>
                  <a:pt x="129335" y="204484"/>
                  <a:pt x="129335" y="255345"/>
                </a:cubicBezTo>
                <a:cubicBezTo>
                  <a:pt x="129335" y="306207"/>
                  <a:pt x="191137" y="331805"/>
                  <a:pt x="227081" y="295826"/>
                </a:cubicBezTo>
                <a:cubicBezTo>
                  <a:pt x="249443" y="273465"/>
                  <a:pt x="249443" y="237189"/>
                  <a:pt x="227081" y="214864"/>
                </a:cubicBezTo>
                <a:close/>
                <a:moveTo>
                  <a:pt x="151588" y="261373"/>
                </a:moveTo>
                <a:cubicBezTo>
                  <a:pt x="184441" y="294226"/>
                  <a:pt x="174656" y="294115"/>
                  <a:pt x="221612" y="247196"/>
                </a:cubicBezTo>
                <a:cubicBezTo>
                  <a:pt x="232923" y="235886"/>
                  <a:pt x="215733" y="218733"/>
                  <a:pt x="204422" y="230007"/>
                </a:cubicBezTo>
                <a:lnTo>
                  <a:pt x="179493" y="254936"/>
                </a:lnTo>
                <a:lnTo>
                  <a:pt x="168740" y="244183"/>
                </a:lnTo>
                <a:cubicBezTo>
                  <a:pt x="157429" y="232872"/>
                  <a:pt x="140277" y="250061"/>
                  <a:pt x="151551" y="261373"/>
                </a:cubicBezTo>
                <a:close/>
                <a:moveTo>
                  <a:pt x="309160" y="449272"/>
                </a:moveTo>
                <a:lnTo>
                  <a:pt x="355669" y="449272"/>
                </a:lnTo>
                <a:cubicBezTo>
                  <a:pt x="371668" y="449272"/>
                  <a:pt x="371668" y="424976"/>
                  <a:pt x="355669" y="424976"/>
                </a:cubicBezTo>
                <a:lnTo>
                  <a:pt x="309160" y="424976"/>
                </a:lnTo>
                <a:cubicBezTo>
                  <a:pt x="293161" y="424976"/>
                  <a:pt x="293161" y="449272"/>
                  <a:pt x="309160" y="449272"/>
                </a:cubicBezTo>
                <a:close/>
                <a:moveTo>
                  <a:pt x="309160" y="502441"/>
                </a:moveTo>
                <a:lnTo>
                  <a:pt x="355669" y="502441"/>
                </a:lnTo>
                <a:cubicBezTo>
                  <a:pt x="371668" y="502441"/>
                  <a:pt x="371668" y="478144"/>
                  <a:pt x="355669" y="478144"/>
                </a:cubicBezTo>
                <a:lnTo>
                  <a:pt x="309160" y="478144"/>
                </a:lnTo>
                <a:cubicBezTo>
                  <a:pt x="293161" y="478144"/>
                  <a:pt x="293161" y="502441"/>
                  <a:pt x="309160" y="502441"/>
                </a:cubicBezTo>
                <a:close/>
                <a:moveTo>
                  <a:pt x="186564" y="382150"/>
                </a:moveTo>
                <a:cubicBezTo>
                  <a:pt x="141543" y="382150"/>
                  <a:pt x="105006" y="418686"/>
                  <a:pt x="105006" y="463707"/>
                </a:cubicBezTo>
                <a:cubicBezTo>
                  <a:pt x="105006" y="536113"/>
                  <a:pt x="192963" y="572616"/>
                  <a:pt x="244233" y="521378"/>
                </a:cubicBezTo>
                <a:cubicBezTo>
                  <a:pt x="295504" y="470107"/>
                  <a:pt x="258967" y="382151"/>
                  <a:pt x="186562" y="382151"/>
                </a:cubicBezTo>
                <a:close/>
                <a:moveTo>
                  <a:pt x="227045" y="423226"/>
                </a:moveTo>
                <a:cubicBezTo>
                  <a:pt x="191066" y="387247"/>
                  <a:pt x="129299" y="412846"/>
                  <a:pt x="129299" y="463707"/>
                </a:cubicBezTo>
                <a:cubicBezTo>
                  <a:pt x="129299" y="514569"/>
                  <a:pt x="191100" y="540167"/>
                  <a:pt x="227045" y="504189"/>
                </a:cubicBezTo>
                <a:cubicBezTo>
                  <a:pt x="249407" y="481827"/>
                  <a:pt x="249407" y="445551"/>
                  <a:pt x="227045" y="423226"/>
                </a:cubicBezTo>
                <a:close/>
                <a:moveTo>
                  <a:pt x="151552" y="469735"/>
                </a:moveTo>
                <a:cubicBezTo>
                  <a:pt x="184405" y="502588"/>
                  <a:pt x="174620" y="502477"/>
                  <a:pt x="221576" y="455559"/>
                </a:cubicBezTo>
                <a:cubicBezTo>
                  <a:pt x="232887" y="444248"/>
                  <a:pt x="215697" y="427095"/>
                  <a:pt x="204386" y="438369"/>
                </a:cubicBezTo>
                <a:lnTo>
                  <a:pt x="179457" y="463298"/>
                </a:lnTo>
                <a:lnTo>
                  <a:pt x="168704" y="452545"/>
                </a:lnTo>
                <a:cubicBezTo>
                  <a:pt x="157393" y="441234"/>
                  <a:pt x="140241" y="458424"/>
                  <a:pt x="151514" y="469735"/>
                </a:cubicBezTo>
                <a:close/>
                <a:moveTo>
                  <a:pt x="309124" y="657634"/>
                </a:moveTo>
                <a:lnTo>
                  <a:pt x="501224" y="657634"/>
                </a:lnTo>
                <a:cubicBezTo>
                  <a:pt x="517223" y="657634"/>
                  <a:pt x="517223" y="633338"/>
                  <a:pt x="501224" y="633338"/>
                </a:cubicBezTo>
                <a:lnTo>
                  <a:pt x="309124" y="633338"/>
                </a:lnTo>
                <a:cubicBezTo>
                  <a:pt x="293125" y="633338"/>
                  <a:pt x="293125" y="657634"/>
                  <a:pt x="309124" y="657634"/>
                </a:cubicBezTo>
                <a:close/>
                <a:moveTo>
                  <a:pt x="309124" y="710803"/>
                </a:moveTo>
                <a:lnTo>
                  <a:pt x="424090" y="710803"/>
                </a:lnTo>
                <a:cubicBezTo>
                  <a:pt x="440090" y="710803"/>
                  <a:pt x="440090" y="686507"/>
                  <a:pt x="424090" y="686507"/>
                </a:cubicBezTo>
                <a:lnTo>
                  <a:pt x="309124" y="686507"/>
                </a:lnTo>
                <a:cubicBezTo>
                  <a:pt x="293125" y="686507"/>
                  <a:pt x="293125" y="710803"/>
                  <a:pt x="309124" y="710803"/>
                </a:cubicBezTo>
                <a:close/>
                <a:moveTo>
                  <a:pt x="186527" y="590512"/>
                </a:moveTo>
                <a:cubicBezTo>
                  <a:pt x="141507" y="590512"/>
                  <a:pt x="104970" y="627049"/>
                  <a:pt x="104970" y="672070"/>
                </a:cubicBezTo>
                <a:cubicBezTo>
                  <a:pt x="104970" y="744475"/>
                  <a:pt x="192927" y="780978"/>
                  <a:pt x="244197" y="729741"/>
                </a:cubicBezTo>
                <a:cubicBezTo>
                  <a:pt x="295468" y="678469"/>
                  <a:pt x="258931" y="590514"/>
                  <a:pt x="186526" y="590514"/>
                </a:cubicBezTo>
                <a:close/>
                <a:moveTo>
                  <a:pt x="227009" y="631588"/>
                </a:moveTo>
                <a:cubicBezTo>
                  <a:pt x="191030" y="595610"/>
                  <a:pt x="129263" y="621208"/>
                  <a:pt x="129263" y="672070"/>
                </a:cubicBezTo>
                <a:cubicBezTo>
                  <a:pt x="129263" y="722931"/>
                  <a:pt x="191064" y="748530"/>
                  <a:pt x="227009" y="712551"/>
                </a:cubicBezTo>
                <a:cubicBezTo>
                  <a:pt x="249371" y="690189"/>
                  <a:pt x="249371" y="653913"/>
                  <a:pt x="227009" y="631588"/>
                </a:cubicBezTo>
                <a:close/>
                <a:moveTo>
                  <a:pt x="151515" y="678097"/>
                </a:moveTo>
                <a:cubicBezTo>
                  <a:pt x="184369" y="710951"/>
                  <a:pt x="174584" y="710839"/>
                  <a:pt x="221539" y="663921"/>
                </a:cubicBezTo>
                <a:cubicBezTo>
                  <a:pt x="232850" y="652610"/>
                  <a:pt x="215661" y="635457"/>
                  <a:pt x="204350" y="646731"/>
                </a:cubicBezTo>
                <a:lnTo>
                  <a:pt x="179421" y="671660"/>
                </a:lnTo>
                <a:lnTo>
                  <a:pt x="168668" y="660907"/>
                </a:lnTo>
                <a:cubicBezTo>
                  <a:pt x="157357" y="649596"/>
                  <a:pt x="140204" y="666786"/>
                  <a:pt x="151478" y="678097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9" name="Google Shape;339;p72"/>
          <p:cNvSpPr txBox="1"/>
          <p:nvPr/>
        </p:nvSpPr>
        <p:spPr>
          <a:xfrm>
            <a:off x="1162775" y="1723500"/>
            <a:ext cx="2797200" cy="32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100">
              <a:solidFill>
                <a:srgbClr val="262626"/>
              </a:solidFill>
            </a:endParaRPr>
          </a:p>
        </p:txBody>
      </p:sp>
      <p:sp>
        <p:nvSpPr>
          <p:cNvPr id="340" name="Google Shape;340;p72"/>
          <p:cNvSpPr txBox="1"/>
          <p:nvPr/>
        </p:nvSpPr>
        <p:spPr>
          <a:xfrm>
            <a:off x="7152927" y="2104002"/>
            <a:ext cx="1694400" cy="1275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0250" lIns="20250" spcFirstLastPara="1" rIns="20250" wrap="square" tIns="20250">
            <a:noAutofit/>
          </a:bodyPr>
          <a:lstStyle/>
          <a:p>
            <a:pPr indent="0" lvl="0" marL="0" rtl="0" algn="l">
              <a:spcBef>
                <a:spcPts val="90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t/>
            </a:r>
            <a:endParaRPr sz="1000"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90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lang="en" sz="1000">
                <a:latin typeface="DM Sans Light"/>
                <a:ea typeface="DM Sans Light"/>
                <a:cs typeface="DM Sans Light"/>
                <a:sym typeface="DM Sans Light"/>
              </a:rPr>
              <a:t>Advising with recent college graduates placed in K-12 to support post-secondary enrollment and learning/career pathway definition.</a:t>
            </a:r>
            <a:endParaRPr sz="1000">
              <a:latin typeface="DM Sans Light"/>
              <a:ea typeface="DM Sans Light"/>
              <a:cs typeface="DM Sans Light"/>
              <a:sym typeface="DM Sans Ligh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t/>
            </a:r>
            <a:endParaRPr sz="1000">
              <a:solidFill>
                <a:srgbClr val="000000"/>
              </a:solidFill>
            </a:endParaRPr>
          </a:p>
        </p:txBody>
      </p:sp>
      <p:sp>
        <p:nvSpPr>
          <p:cNvPr id="341" name="Google Shape;341;p72"/>
          <p:cNvSpPr txBox="1"/>
          <p:nvPr/>
        </p:nvSpPr>
        <p:spPr>
          <a:xfrm>
            <a:off x="7152927" y="3661182"/>
            <a:ext cx="1694400" cy="1348500"/>
          </a:xfrm>
          <a:prstGeom prst="rect">
            <a:avLst/>
          </a:prstGeom>
          <a:noFill/>
          <a:ln>
            <a:noFill/>
          </a:ln>
        </p:spPr>
        <p:txBody>
          <a:bodyPr anchorCtr="0" anchor="t" bIns="20250" lIns="20250" spcFirstLastPara="1" rIns="20250" wrap="square" tIns="202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lang="en" sz="1000">
                <a:highlight>
                  <a:srgbClr val="FFFFFF"/>
                </a:highlight>
                <a:latin typeface="DM Sans Light"/>
                <a:ea typeface="DM Sans Light"/>
                <a:cs typeface="DM Sans Light"/>
                <a:sym typeface="DM Sans Light"/>
              </a:rPr>
              <a:t>Near-peer model benefits from easier rapport building and shared experience.  Program has served more than 800k learners and helped them secure more than $14B in scholarships and aid.</a:t>
            </a:r>
            <a:endParaRPr sz="1000">
              <a:highlight>
                <a:srgbClr val="FFFFFF"/>
              </a:highlight>
              <a:latin typeface="DM Sans Light"/>
              <a:ea typeface="DM Sans Light"/>
              <a:cs typeface="DM Sans Light"/>
              <a:sym typeface="DM Sans Ligh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t/>
            </a:r>
            <a:endParaRPr sz="1000">
              <a:solidFill>
                <a:srgbClr val="000000"/>
              </a:solidFill>
            </a:endParaRPr>
          </a:p>
        </p:txBody>
      </p:sp>
      <p:sp>
        <p:nvSpPr>
          <p:cNvPr id="342" name="Google Shape;342;p72"/>
          <p:cNvSpPr/>
          <p:nvPr/>
        </p:nvSpPr>
        <p:spPr>
          <a:xfrm>
            <a:off x="7454685" y="668816"/>
            <a:ext cx="1090453" cy="1090452"/>
          </a:xfrm>
          <a:custGeom>
            <a:rect b="b" l="l" r="r" t="t"/>
            <a:pathLst>
              <a:path extrusionOk="0" h="982389" w="982390">
                <a:moveTo>
                  <a:pt x="982390" y="491195"/>
                </a:moveTo>
                <a:cubicBezTo>
                  <a:pt x="982390" y="762474"/>
                  <a:pt x="762475" y="982389"/>
                  <a:pt x="491195" y="982389"/>
                </a:cubicBezTo>
                <a:cubicBezTo>
                  <a:pt x="219916" y="982389"/>
                  <a:pt x="0" y="762474"/>
                  <a:pt x="0" y="491195"/>
                </a:cubicBezTo>
                <a:cubicBezTo>
                  <a:pt x="0" y="219915"/>
                  <a:pt x="219916" y="0"/>
                  <a:pt x="491195" y="0"/>
                </a:cubicBezTo>
                <a:cubicBezTo>
                  <a:pt x="762475" y="0"/>
                  <a:pt x="982390" y="219915"/>
                  <a:pt x="982390" y="491195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3" name="Google Shape;343;p72"/>
          <p:cNvSpPr txBox="1"/>
          <p:nvPr/>
        </p:nvSpPr>
        <p:spPr>
          <a:xfrm>
            <a:off x="7153457" y="1442953"/>
            <a:ext cx="1693800" cy="4827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20275" lIns="20275" spcFirstLastPara="1" rIns="20275" wrap="square" tIns="202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DM Sans"/>
              <a:buNone/>
            </a:pPr>
            <a:r>
              <a:rPr lang="en" sz="1100">
                <a:solidFill>
                  <a:srgbClr val="FFFFFF"/>
                </a:solidFill>
                <a:latin typeface="EB Garamond SemiBold"/>
                <a:ea typeface="EB Garamond SemiBold"/>
                <a:cs typeface="EB Garamond SemiBold"/>
                <a:sym typeface="EB Garamond SemiBold"/>
              </a:rPr>
              <a:t>Peer-to-peer</a:t>
            </a:r>
            <a:endParaRPr sz="1100">
              <a:solidFill>
                <a:srgbClr val="FFFFFF"/>
              </a:solidFill>
              <a:latin typeface="EB Garamond SemiBold"/>
              <a:ea typeface="EB Garamond SemiBold"/>
              <a:cs typeface="EB Garamond SemiBold"/>
              <a:sym typeface="EB Garamond SemiBold"/>
            </a:endParaRPr>
          </a:p>
        </p:txBody>
      </p:sp>
      <p:pic>
        <p:nvPicPr>
          <p:cNvPr id="344" name="Google Shape;344;p72">
            <a:hlinkClick r:id="rId3"/>
          </p:cNvPr>
          <p:cNvPicPr preferRelativeResize="0"/>
          <p:nvPr/>
        </p:nvPicPr>
        <p:blipFill rotWithShape="1">
          <a:blip r:embed="rId4">
            <a:alphaModFix/>
          </a:blip>
          <a:srcRect b="29007" l="0" r="0" t="0"/>
          <a:stretch/>
        </p:blipFill>
        <p:spPr>
          <a:xfrm>
            <a:off x="2193963" y="871216"/>
            <a:ext cx="846971" cy="432812"/>
          </a:xfrm>
          <a:prstGeom prst="rect">
            <a:avLst/>
          </a:prstGeom>
          <a:noFill/>
          <a:ln>
            <a:noFill/>
          </a:ln>
        </p:spPr>
      </p:pic>
      <p:pic>
        <p:nvPicPr>
          <p:cNvPr id="345" name="Google Shape;345;p72">
            <a:hlinkClick r:id="rId5"/>
          </p:cNvPr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7555330" y="910723"/>
            <a:ext cx="890914" cy="427659"/>
          </a:xfrm>
          <a:prstGeom prst="rect">
            <a:avLst/>
          </a:prstGeom>
          <a:noFill/>
          <a:ln>
            <a:noFill/>
          </a:ln>
        </p:spPr>
      </p:pic>
      <p:pic>
        <p:nvPicPr>
          <p:cNvPr id="346" name="Google Shape;346;p72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5539984" y="977475"/>
            <a:ext cx="1314600" cy="220297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</p:pic>
      <p:pic>
        <p:nvPicPr>
          <p:cNvPr id="347" name="Google Shape;347;p72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3834263" y="754713"/>
            <a:ext cx="1274125" cy="665833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trada Education Foundation Layout">
  <a:themeElements>
    <a:clrScheme name="Simple Light">
      <a:dk1>
        <a:srgbClr val="1C242C"/>
      </a:dk1>
      <a:lt1>
        <a:srgbClr val="FFFFFF"/>
      </a:lt1>
      <a:dk2>
        <a:srgbClr val="595959"/>
      </a:dk2>
      <a:lt2>
        <a:srgbClr val="EEEEEE"/>
      </a:lt2>
      <a:accent1>
        <a:srgbClr val="18A3A5"/>
      </a:accent1>
      <a:accent2>
        <a:srgbClr val="2DFFFA"/>
      </a:accent2>
      <a:accent3>
        <a:srgbClr val="097A57"/>
      </a:accent3>
      <a:accent4>
        <a:srgbClr val="4FC900"/>
      </a:accent4>
      <a:accent5>
        <a:srgbClr val="FB4B39"/>
      </a:accent5>
      <a:accent6>
        <a:srgbClr val="CFD1D5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1C242C"/>
      </a:dk1>
      <a:lt1>
        <a:srgbClr val="FFFFFF"/>
      </a:lt1>
      <a:dk2>
        <a:srgbClr val="595959"/>
      </a:dk2>
      <a:lt2>
        <a:srgbClr val="EEEEEE"/>
      </a:lt2>
      <a:accent1>
        <a:srgbClr val="18A3A5"/>
      </a:accent1>
      <a:accent2>
        <a:srgbClr val="2DFFFA"/>
      </a:accent2>
      <a:accent3>
        <a:srgbClr val="097A57"/>
      </a:accent3>
      <a:accent4>
        <a:srgbClr val="4FC900"/>
      </a:accent4>
      <a:accent5>
        <a:srgbClr val="FB4B39"/>
      </a:accent5>
      <a:accent6>
        <a:srgbClr val="CFD1D5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4.xml><?xml version="1.0" encoding="utf-8"?>
<a:theme xmlns:a="http://schemas.openxmlformats.org/drawingml/2006/main" xmlns:r="http://schemas.openxmlformats.org/officeDocument/2006/relationships" name="Strada Master">
  <a:themeElements>
    <a:clrScheme name="Strada New Brand">
      <a:dk1>
        <a:srgbClr val="1C242C"/>
      </a:dk1>
      <a:lt1>
        <a:srgbClr val="FFFFFF"/>
      </a:lt1>
      <a:dk2>
        <a:srgbClr val="44546A"/>
      </a:dk2>
      <a:lt2>
        <a:srgbClr val="E7E6E6"/>
      </a:lt2>
      <a:accent1>
        <a:srgbClr val="19A3A5"/>
      </a:accent1>
      <a:accent2>
        <a:srgbClr val="2DFFFA"/>
      </a:accent2>
      <a:accent3>
        <a:srgbClr val="097A57"/>
      </a:accent3>
      <a:accent4>
        <a:srgbClr val="4FCA00"/>
      </a:accent4>
      <a:accent5>
        <a:srgbClr val="FC4B39"/>
      </a:accent5>
      <a:accent6>
        <a:srgbClr val="CED1D5"/>
      </a:accent6>
      <a:hlink>
        <a:srgbClr val="19A3A5"/>
      </a:hlink>
      <a:folHlink>
        <a:srgbClr val="003F6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0A58A8E7360C94AB1CB08B2BA2B6D1D" ma:contentTypeVersion="13" ma:contentTypeDescription="Create a new document." ma:contentTypeScope="" ma:versionID="84ab6e0110175816cf1423e754ae55df">
  <xsd:schema xmlns:xsd="http://www.w3.org/2001/XMLSchema" xmlns:xs="http://www.w3.org/2001/XMLSchema" xmlns:p="http://schemas.microsoft.com/office/2006/metadata/properties" xmlns:ns2="feb517c0-2246-45d3-8aca-d499e4f369cc" xmlns:ns3="faa8d098-e3df-4722-995c-7cb19f7cf4c0" targetNamespace="http://schemas.microsoft.com/office/2006/metadata/properties" ma:root="true" ma:fieldsID="d69d1632f1bd186244aab2168c0082aa" ns2:_="" ns3:_="">
    <xsd:import namespace="feb517c0-2246-45d3-8aca-d499e4f369cc"/>
    <xsd:import namespace="faa8d098-e3df-4722-995c-7cb19f7cf4c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GenerationTime" minOccurs="0"/>
                <xsd:element ref="ns2:MediaServiceEventHashCode" minOccurs="0"/>
                <xsd:element ref="ns2:MediaServiceObjectDetectorVersions" minOccurs="0"/>
                <xsd:element ref="ns2:MediaServiceDateTaken" minOccurs="0"/>
                <xsd:element ref="ns2:MediaLengthInSecond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eb517c0-2246-45d3-8aca-d499e4f369c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ea73a218-6032-4b43-b4af-c84c0049d5f6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bjectDetectorVersions" ma:index="17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DateTaken" ma:index="18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  <xsd:element name="MediaServiceSearchProperties" ma:index="20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aa8d098-e3df-4722-995c-7cb19f7cf4c0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4" nillable="true" ma:displayName="Taxonomy Catch All Column" ma:hidden="true" ma:list="{31c019e2-003a-45ee-b341-f266ceba547e}" ma:internalName="TaxCatchAll" ma:showField="CatchAllData" ma:web="faa8d098-e3df-4722-995c-7cb19f7cf4c0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faa8d098-e3df-4722-995c-7cb19f7cf4c0" xsi:nil="true"/>
    <lcf76f155ced4ddcb4097134ff3c332f xmlns="feb517c0-2246-45d3-8aca-d499e4f369cc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342A8147-23E3-45E3-9E1F-16506705E5E8}"/>
</file>

<file path=customXml/itemProps2.xml><?xml version="1.0" encoding="utf-8"?>
<ds:datastoreItem xmlns:ds="http://schemas.openxmlformats.org/officeDocument/2006/customXml" ds:itemID="{40BA55E1-3B03-4D8E-967B-AE2C16DEE2D4}"/>
</file>

<file path=customXml/itemProps3.xml><?xml version="1.0" encoding="utf-8"?>
<ds:datastoreItem xmlns:ds="http://schemas.openxmlformats.org/officeDocument/2006/customXml" ds:itemID="{3D793896-2FEE-4555-80EE-610C43EA25D7}"/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0x010100F0A58A8E7360C94AB1CB08B2BA2B6D1D</vt:lpwstr>
  </property>
</Properties>
</file>