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73" r:id="rId4"/>
    <p:sldId id="272" r:id="rId5"/>
    <p:sldId id="261" r:id="rId6"/>
    <p:sldId id="282" r:id="rId7"/>
    <p:sldId id="258" r:id="rId8"/>
    <p:sldId id="274" r:id="rId9"/>
    <p:sldId id="278" r:id="rId10"/>
    <p:sldId id="275" r:id="rId11"/>
    <p:sldId id="279" r:id="rId12"/>
    <p:sldId id="276" r:id="rId13"/>
    <p:sldId id="280" r:id="rId14"/>
    <p:sldId id="270" r:id="rId15"/>
    <p:sldId id="260" r:id="rId16"/>
    <p:sldId id="265" r:id="rId17"/>
    <p:sldId id="285" r:id="rId18"/>
    <p:sldId id="266" r:id="rId19"/>
    <p:sldId id="286" r:id="rId20"/>
    <p:sldId id="267" r:id="rId21"/>
    <p:sldId id="289" r:id="rId22"/>
    <p:sldId id="268" r:id="rId23"/>
    <p:sldId id="291" r:id="rId24"/>
    <p:sldId id="269" r:id="rId25"/>
    <p:sldId id="287" r:id="rId26"/>
    <p:sldId id="262" r:id="rId27"/>
    <p:sldId id="290" r:id="rId28"/>
    <p:sldId id="263" r:id="rId29"/>
    <p:sldId id="283" r:id="rId30"/>
    <p:sldId id="288" r:id="rId31"/>
    <p:sldId id="264" r:id="rId32"/>
    <p:sldId id="281" r:id="rId33"/>
    <p:sldId id="284" r:id="rId34"/>
    <p:sldId id="292" r:id="rId35"/>
    <p:sldId id="293" r:id="rId36"/>
    <p:sldId id="294" r:id="rId37"/>
    <p:sldId id="29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5130CA-C856-4D49-B755-66E8C45B1E76}" v="133" dt="2025-03-17T01:25:56.9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6"/>
    <p:restoredTop sz="59857"/>
  </p:normalViewPr>
  <p:slideViewPr>
    <p:cSldViewPr snapToGrid="0">
      <p:cViewPr varScale="1">
        <p:scale>
          <a:sx n="85" d="100"/>
          <a:sy n="85" d="100"/>
        </p:scale>
        <p:origin x="1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Potter" userId="6e806bc0-d23e-44d1-a221-46ba69f3d5d4" providerId="ADAL" clId="{585130CA-C856-4D49-B755-66E8C45B1E76}"/>
    <pc:docChg chg="custSel addSld delSld modSld">
      <pc:chgData name="Jennifer Potter" userId="6e806bc0-d23e-44d1-a221-46ba69f3d5d4" providerId="ADAL" clId="{585130CA-C856-4D49-B755-66E8C45B1E76}" dt="2025-03-17T01:27:24.180" v="190" actId="26606"/>
      <pc:docMkLst>
        <pc:docMk/>
      </pc:docMkLst>
      <pc:sldChg chg="delSp modSp mod">
        <pc:chgData name="Jennifer Potter" userId="6e806bc0-d23e-44d1-a221-46ba69f3d5d4" providerId="ADAL" clId="{585130CA-C856-4D49-B755-66E8C45B1E76}" dt="2025-03-16T22:57:55.528" v="5" actId="255"/>
        <pc:sldMkLst>
          <pc:docMk/>
          <pc:sldMk cId="1113559648" sldId="276"/>
        </pc:sldMkLst>
        <pc:spChg chg="mod">
          <ac:chgData name="Jennifer Potter" userId="6e806bc0-d23e-44d1-a221-46ba69f3d5d4" providerId="ADAL" clId="{585130CA-C856-4D49-B755-66E8C45B1E76}" dt="2025-03-16T22:57:29.625" v="1" actId="26606"/>
          <ac:spMkLst>
            <pc:docMk/>
            <pc:sldMk cId="1113559648" sldId="276"/>
            <ac:spMk id="2" creationId="{52942B0B-E470-084B-6613-04AB31083E66}"/>
          </ac:spMkLst>
        </pc:spChg>
        <pc:spChg chg="mod">
          <ac:chgData name="Jennifer Potter" userId="6e806bc0-d23e-44d1-a221-46ba69f3d5d4" providerId="ADAL" clId="{585130CA-C856-4D49-B755-66E8C45B1E76}" dt="2025-03-16T22:57:55.528" v="5" actId="255"/>
          <ac:spMkLst>
            <pc:docMk/>
            <pc:sldMk cId="1113559648" sldId="276"/>
            <ac:spMk id="3" creationId="{27FB4908-BD7D-13C1-4C6E-9C60BB008186}"/>
          </ac:spMkLst>
        </pc:spChg>
        <pc:spChg chg="del">
          <ac:chgData name="Jennifer Potter" userId="6e806bc0-d23e-44d1-a221-46ba69f3d5d4" providerId="ADAL" clId="{585130CA-C856-4D49-B755-66E8C45B1E76}" dt="2025-03-16T22:57:29.625" v="1" actId="26606"/>
          <ac:spMkLst>
            <pc:docMk/>
            <pc:sldMk cId="1113559648" sldId="276"/>
            <ac:spMk id="4142" creationId="{D7A453D2-15D8-4403-815F-291FA16340D9}"/>
          </ac:spMkLst>
        </pc:spChg>
        <pc:spChg chg="del">
          <ac:chgData name="Jennifer Potter" userId="6e806bc0-d23e-44d1-a221-46ba69f3d5d4" providerId="ADAL" clId="{585130CA-C856-4D49-B755-66E8C45B1E76}" dt="2025-03-16T22:57:29.625" v="1" actId="26606"/>
          <ac:spMkLst>
            <pc:docMk/>
            <pc:sldMk cId="1113559648" sldId="276"/>
            <ac:spMk id="4144" creationId="{8161EA6B-09CA-445B-AB0D-8DF76FA92DEF}"/>
          </ac:spMkLst>
        </pc:spChg>
        <pc:spChg chg="del">
          <ac:chgData name="Jennifer Potter" userId="6e806bc0-d23e-44d1-a221-46ba69f3d5d4" providerId="ADAL" clId="{585130CA-C856-4D49-B755-66E8C45B1E76}" dt="2025-03-16T22:57:29.625" v="1" actId="26606"/>
          <ac:spMkLst>
            <pc:docMk/>
            <pc:sldMk cId="1113559648" sldId="276"/>
            <ac:spMk id="4154" creationId="{B8114C98-A349-4111-A123-E8EAB86ABE30}"/>
          </ac:spMkLst>
        </pc:spChg>
        <pc:spChg chg="del">
          <ac:chgData name="Jennifer Potter" userId="6e806bc0-d23e-44d1-a221-46ba69f3d5d4" providerId="ADAL" clId="{585130CA-C856-4D49-B755-66E8C45B1E76}" dt="2025-03-16T22:57:29.625" v="1" actId="26606"/>
          <ac:spMkLst>
            <pc:docMk/>
            <pc:sldMk cId="1113559648" sldId="276"/>
            <ac:spMk id="4162" creationId="{E2D3D3F2-ABBB-4453-B1C5-1BEBF7E4DD56}"/>
          </ac:spMkLst>
        </pc:spChg>
        <pc:spChg chg="del">
          <ac:chgData name="Jennifer Potter" userId="6e806bc0-d23e-44d1-a221-46ba69f3d5d4" providerId="ADAL" clId="{585130CA-C856-4D49-B755-66E8C45B1E76}" dt="2025-03-16T22:57:29.625" v="1" actId="26606"/>
          <ac:spMkLst>
            <pc:docMk/>
            <pc:sldMk cId="1113559648" sldId="276"/>
            <ac:spMk id="4176" creationId="{773AEA78-C03B-40B7-9D11-DC022119D577}"/>
          </ac:spMkLst>
        </pc:spChg>
        <pc:grpChg chg="del">
          <ac:chgData name="Jennifer Potter" userId="6e806bc0-d23e-44d1-a221-46ba69f3d5d4" providerId="ADAL" clId="{585130CA-C856-4D49-B755-66E8C45B1E76}" dt="2025-03-16T22:57:29.625" v="1" actId="26606"/>
          <ac:grpSpMkLst>
            <pc:docMk/>
            <pc:sldMk cId="1113559648" sldId="276"/>
            <ac:grpSpMk id="4146" creationId="{913B067F-3154-4968-A886-DF93A787EC44}"/>
          </ac:grpSpMkLst>
        </pc:grpChg>
        <pc:grpChg chg="del">
          <ac:chgData name="Jennifer Potter" userId="6e806bc0-d23e-44d1-a221-46ba69f3d5d4" providerId="ADAL" clId="{585130CA-C856-4D49-B755-66E8C45B1E76}" dt="2025-03-16T22:57:29.625" v="1" actId="26606"/>
          <ac:grpSpMkLst>
            <pc:docMk/>
            <pc:sldMk cId="1113559648" sldId="276"/>
            <ac:grpSpMk id="4170" creationId="{1F4E1649-4D1F-4A91-AF97-A254BFDD524D}"/>
          </ac:grpSpMkLst>
        </pc:grpChg>
        <pc:picChg chg="mod">
          <ac:chgData name="Jennifer Potter" userId="6e806bc0-d23e-44d1-a221-46ba69f3d5d4" providerId="ADAL" clId="{585130CA-C856-4D49-B755-66E8C45B1E76}" dt="2025-03-16T22:57:29.625" v="1" actId="26606"/>
          <ac:picMkLst>
            <pc:docMk/>
            <pc:sldMk cId="1113559648" sldId="276"/>
            <ac:picMk id="4098" creationId="{B48B4BB2-482A-A3C0-6550-9EB4AAE02275}"/>
          </ac:picMkLst>
        </pc:picChg>
      </pc:sldChg>
      <pc:sldChg chg="del">
        <pc:chgData name="Jennifer Potter" userId="6e806bc0-d23e-44d1-a221-46ba69f3d5d4" providerId="ADAL" clId="{585130CA-C856-4D49-B755-66E8C45B1E76}" dt="2025-03-16T22:56:57.353" v="0" actId="2696"/>
        <pc:sldMkLst>
          <pc:docMk/>
          <pc:sldMk cId="4094477780" sldId="277"/>
        </pc:sldMkLst>
      </pc:sldChg>
      <pc:sldChg chg="addSp modSp mod setBg">
        <pc:chgData name="Jennifer Potter" userId="6e806bc0-d23e-44d1-a221-46ba69f3d5d4" providerId="ADAL" clId="{585130CA-C856-4D49-B755-66E8C45B1E76}" dt="2025-03-17T01:27:05.351" v="186" actId="26606"/>
        <pc:sldMkLst>
          <pc:docMk/>
          <pc:sldMk cId="3330796913" sldId="284"/>
        </pc:sldMkLst>
        <pc:spChg chg="mod">
          <ac:chgData name="Jennifer Potter" userId="6e806bc0-d23e-44d1-a221-46ba69f3d5d4" providerId="ADAL" clId="{585130CA-C856-4D49-B755-66E8C45B1E76}" dt="2025-03-17T01:27:05.351" v="186" actId="26606"/>
          <ac:spMkLst>
            <pc:docMk/>
            <pc:sldMk cId="3330796913" sldId="284"/>
            <ac:spMk id="2" creationId="{AF72CE52-4B4E-54B6-A981-498762A156D4}"/>
          </ac:spMkLst>
        </pc:spChg>
        <pc:spChg chg="mod">
          <ac:chgData name="Jennifer Potter" userId="6e806bc0-d23e-44d1-a221-46ba69f3d5d4" providerId="ADAL" clId="{585130CA-C856-4D49-B755-66E8C45B1E76}" dt="2025-03-17T01:27:05.351" v="186" actId="26606"/>
          <ac:spMkLst>
            <pc:docMk/>
            <pc:sldMk cId="3330796913" sldId="284"/>
            <ac:spMk id="3" creationId="{A3E3DEA9-656D-0EF7-9CE9-83F736BB86D6}"/>
          </ac:spMkLst>
        </pc:spChg>
        <pc:spChg chg="add">
          <ac:chgData name="Jennifer Potter" userId="6e806bc0-d23e-44d1-a221-46ba69f3d5d4" providerId="ADAL" clId="{585130CA-C856-4D49-B755-66E8C45B1E76}" dt="2025-03-17T01:27:05.351" v="186" actId="26606"/>
          <ac:spMkLst>
            <pc:docMk/>
            <pc:sldMk cId="3330796913" sldId="284"/>
            <ac:spMk id="8" creationId="{70DFC902-7D23-471A-B557-B6B6917D7A0D}"/>
          </ac:spMkLst>
        </pc:spChg>
        <pc:spChg chg="add">
          <ac:chgData name="Jennifer Potter" userId="6e806bc0-d23e-44d1-a221-46ba69f3d5d4" providerId="ADAL" clId="{585130CA-C856-4D49-B755-66E8C45B1E76}" dt="2025-03-17T01:27:05.351" v="186" actId="26606"/>
          <ac:spMkLst>
            <pc:docMk/>
            <pc:sldMk cId="3330796913" sldId="284"/>
            <ac:spMk id="10" creationId="{A55D5633-D557-4DCA-982C-FF36EB7A1C00}"/>
          </ac:spMkLst>
        </pc:spChg>
        <pc:spChg chg="add">
          <ac:chgData name="Jennifer Potter" userId="6e806bc0-d23e-44d1-a221-46ba69f3d5d4" providerId="ADAL" clId="{585130CA-C856-4D49-B755-66E8C45B1E76}" dt="2025-03-17T01:27:05.351" v="186" actId="26606"/>
          <ac:spMkLst>
            <pc:docMk/>
            <pc:sldMk cId="3330796913" sldId="284"/>
            <ac:spMk id="12" creationId="{450D3AD2-FA80-415F-A9CE-54D884561CD7}"/>
          </ac:spMkLst>
        </pc:spChg>
      </pc:sldChg>
      <pc:sldChg chg="addSp modSp new mod setBg">
        <pc:chgData name="Jennifer Potter" userId="6e806bc0-d23e-44d1-a221-46ba69f3d5d4" providerId="ADAL" clId="{585130CA-C856-4D49-B755-66E8C45B1E76}" dt="2025-03-17T01:27:09.298" v="187" actId="26606"/>
        <pc:sldMkLst>
          <pc:docMk/>
          <pc:sldMk cId="1711243851" sldId="292"/>
        </pc:sldMkLst>
        <pc:spChg chg="mod">
          <ac:chgData name="Jennifer Potter" userId="6e806bc0-d23e-44d1-a221-46ba69f3d5d4" providerId="ADAL" clId="{585130CA-C856-4D49-B755-66E8C45B1E76}" dt="2025-03-17T01:27:09.298" v="187" actId="26606"/>
          <ac:spMkLst>
            <pc:docMk/>
            <pc:sldMk cId="1711243851" sldId="292"/>
            <ac:spMk id="2" creationId="{879A9909-FE0B-3A64-21BA-4648F95ADA54}"/>
          </ac:spMkLst>
        </pc:spChg>
        <pc:spChg chg="mod">
          <ac:chgData name="Jennifer Potter" userId="6e806bc0-d23e-44d1-a221-46ba69f3d5d4" providerId="ADAL" clId="{585130CA-C856-4D49-B755-66E8C45B1E76}" dt="2025-03-17T01:27:09.298" v="187" actId="26606"/>
          <ac:spMkLst>
            <pc:docMk/>
            <pc:sldMk cId="1711243851" sldId="292"/>
            <ac:spMk id="3" creationId="{6E9783C1-A4C7-FBC3-FACA-7404B59DB7C7}"/>
          </ac:spMkLst>
        </pc:spChg>
        <pc:spChg chg="add">
          <ac:chgData name="Jennifer Potter" userId="6e806bc0-d23e-44d1-a221-46ba69f3d5d4" providerId="ADAL" clId="{585130CA-C856-4D49-B755-66E8C45B1E76}" dt="2025-03-17T01:27:09.298" v="187" actId="26606"/>
          <ac:spMkLst>
            <pc:docMk/>
            <pc:sldMk cId="1711243851" sldId="292"/>
            <ac:spMk id="8" creationId="{70DFC902-7D23-471A-B557-B6B6917D7A0D}"/>
          </ac:spMkLst>
        </pc:spChg>
        <pc:spChg chg="add">
          <ac:chgData name="Jennifer Potter" userId="6e806bc0-d23e-44d1-a221-46ba69f3d5d4" providerId="ADAL" clId="{585130CA-C856-4D49-B755-66E8C45B1E76}" dt="2025-03-17T01:27:09.298" v="187" actId="26606"/>
          <ac:spMkLst>
            <pc:docMk/>
            <pc:sldMk cId="1711243851" sldId="292"/>
            <ac:spMk id="10" creationId="{A55D5633-D557-4DCA-982C-FF36EB7A1C00}"/>
          </ac:spMkLst>
        </pc:spChg>
        <pc:spChg chg="add">
          <ac:chgData name="Jennifer Potter" userId="6e806bc0-d23e-44d1-a221-46ba69f3d5d4" providerId="ADAL" clId="{585130CA-C856-4D49-B755-66E8C45B1E76}" dt="2025-03-17T01:27:09.298" v="187" actId="26606"/>
          <ac:spMkLst>
            <pc:docMk/>
            <pc:sldMk cId="1711243851" sldId="292"/>
            <ac:spMk id="12" creationId="{450D3AD2-FA80-415F-A9CE-54D884561CD7}"/>
          </ac:spMkLst>
        </pc:spChg>
      </pc:sldChg>
      <pc:sldChg chg="addSp modSp new mod setBg">
        <pc:chgData name="Jennifer Potter" userId="6e806bc0-d23e-44d1-a221-46ba69f3d5d4" providerId="ADAL" clId="{585130CA-C856-4D49-B755-66E8C45B1E76}" dt="2025-03-17T01:27:13.169" v="188" actId="26606"/>
        <pc:sldMkLst>
          <pc:docMk/>
          <pc:sldMk cId="446304614" sldId="293"/>
        </pc:sldMkLst>
        <pc:spChg chg="mod">
          <ac:chgData name="Jennifer Potter" userId="6e806bc0-d23e-44d1-a221-46ba69f3d5d4" providerId="ADAL" clId="{585130CA-C856-4D49-B755-66E8C45B1E76}" dt="2025-03-17T01:27:13.169" v="188" actId="26606"/>
          <ac:spMkLst>
            <pc:docMk/>
            <pc:sldMk cId="446304614" sldId="293"/>
            <ac:spMk id="2" creationId="{36CCDA9A-BF1B-CC3F-C0E9-81A1130320F1}"/>
          </ac:spMkLst>
        </pc:spChg>
        <pc:spChg chg="mod">
          <ac:chgData name="Jennifer Potter" userId="6e806bc0-d23e-44d1-a221-46ba69f3d5d4" providerId="ADAL" clId="{585130CA-C856-4D49-B755-66E8C45B1E76}" dt="2025-03-17T01:27:13.169" v="188" actId="26606"/>
          <ac:spMkLst>
            <pc:docMk/>
            <pc:sldMk cId="446304614" sldId="293"/>
            <ac:spMk id="3" creationId="{F1E6623E-12F2-4C99-7667-913250A3AF17}"/>
          </ac:spMkLst>
        </pc:spChg>
        <pc:spChg chg="add">
          <ac:chgData name="Jennifer Potter" userId="6e806bc0-d23e-44d1-a221-46ba69f3d5d4" providerId="ADAL" clId="{585130CA-C856-4D49-B755-66E8C45B1E76}" dt="2025-03-17T01:27:13.169" v="188" actId="26606"/>
          <ac:spMkLst>
            <pc:docMk/>
            <pc:sldMk cId="446304614" sldId="293"/>
            <ac:spMk id="8" creationId="{70DFC902-7D23-471A-B557-B6B6917D7A0D}"/>
          </ac:spMkLst>
        </pc:spChg>
        <pc:spChg chg="add">
          <ac:chgData name="Jennifer Potter" userId="6e806bc0-d23e-44d1-a221-46ba69f3d5d4" providerId="ADAL" clId="{585130CA-C856-4D49-B755-66E8C45B1E76}" dt="2025-03-17T01:27:13.169" v="188" actId="26606"/>
          <ac:spMkLst>
            <pc:docMk/>
            <pc:sldMk cId="446304614" sldId="293"/>
            <ac:spMk id="10" creationId="{A55D5633-D557-4DCA-982C-FF36EB7A1C00}"/>
          </ac:spMkLst>
        </pc:spChg>
        <pc:spChg chg="add">
          <ac:chgData name="Jennifer Potter" userId="6e806bc0-d23e-44d1-a221-46ba69f3d5d4" providerId="ADAL" clId="{585130CA-C856-4D49-B755-66E8C45B1E76}" dt="2025-03-17T01:27:13.169" v="188" actId="26606"/>
          <ac:spMkLst>
            <pc:docMk/>
            <pc:sldMk cId="446304614" sldId="293"/>
            <ac:spMk id="12" creationId="{450D3AD2-FA80-415F-A9CE-54D884561CD7}"/>
          </ac:spMkLst>
        </pc:spChg>
      </pc:sldChg>
      <pc:sldChg chg="addSp modSp new mod setBg">
        <pc:chgData name="Jennifer Potter" userId="6e806bc0-d23e-44d1-a221-46ba69f3d5d4" providerId="ADAL" clId="{585130CA-C856-4D49-B755-66E8C45B1E76}" dt="2025-03-17T01:27:19.618" v="189" actId="26606"/>
        <pc:sldMkLst>
          <pc:docMk/>
          <pc:sldMk cId="426521753" sldId="294"/>
        </pc:sldMkLst>
        <pc:spChg chg="mod">
          <ac:chgData name="Jennifer Potter" userId="6e806bc0-d23e-44d1-a221-46ba69f3d5d4" providerId="ADAL" clId="{585130CA-C856-4D49-B755-66E8C45B1E76}" dt="2025-03-17T01:27:19.618" v="189" actId="26606"/>
          <ac:spMkLst>
            <pc:docMk/>
            <pc:sldMk cId="426521753" sldId="294"/>
            <ac:spMk id="2" creationId="{76C1583B-7AE9-9BCD-6875-1013307FDF15}"/>
          </ac:spMkLst>
        </pc:spChg>
        <pc:spChg chg="mod">
          <ac:chgData name="Jennifer Potter" userId="6e806bc0-d23e-44d1-a221-46ba69f3d5d4" providerId="ADAL" clId="{585130CA-C856-4D49-B755-66E8C45B1E76}" dt="2025-03-17T01:27:19.618" v="189" actId="26606"/>
          <ac:spMkLst>
            <pc:docMk/>
            <pc:sldMk cId="426521753" sldId="294"/>
            <ac:spMk id="3" creationId="{7854228C-2105-D3EF-91F6-BAFD372AB7DE}"/>
          </ac:spMkLst>
        </pc:spChg>
        <pc:spChg chg="add">
          <ac:chgData name="Jennifer Potter" userId="6e806bc0-d23e-44d1-a221-46ba69f3d5d4" providerId="ADAL" clId="{585130CA-C856-4D49-B755-66E8C45B1E76}" dt="2025-03-17T01:27:19.618" v="189" actId="26606"/>
          <ac:spMkLst>
            <pc:docMk/>
            <pc:sldMk cId="426521753" sldId="294"/>
            <ac:spMk id="8" creationId="{70DFC902-7D23-471A-B557-B6B6917D7A0D}"/>
          </ac:spMkLst>
        </pc:spChg>
        <pc:spChg chg="add">
          <ac:chgData name="Jennifer Potter" userId="6e806bc0-d23e-44d1-a221-46ba69f3d5d4" providerId="ADAL" clId="{585130CA-C856-4D49-B755-66E8C45B1E76}" dt="2025-03-17T01:27:19.618" v="189" actId="26606"/>
          <ac:spMkLst>
            <pc:docMk/>
            <pc:sldMk cId="426521753" sldId="294"/>
            <ac:spMk id="10" creationId="{A55D5633-D557-4DCA-982C-FF36EB7A1C00}"/>
          </ac:spMkLst>
        </pc:spChg>
        <pc:spChg chg="add">
          <ac:chgData name="Jennifer Potter" userId="6e806bc0-d23e-44d1-a221-46ba69f3d5d4" providerId="ADAL" clId="{585130CA-C856-4D49-B755-66E8C45B1E76}" dt="2025-03-17T01:27:19.618" v="189" actId="26606"/>
          <ac:spMkLst>
            <pc:docMk/>
            <pc:sldMk cId="426521753" sldId="294"/>
            <ac:spMk id="12" creationId="{450D3AD2-FA80-415F-A9CE-54D884561CD7}"/>
          </ac:spMkLst>
        </pc:spChg>
      </pc:sldChg>
      <pc:sldChg chg="addSp modSp new mod setBg">
        <pc:chgData name="Jennifer Potter" userId="6e806bc0-d23e-44d1-a221-46ba69f3d5d4" providerId="ADAL" clId="{585130CA-C856-4D49-B755-66E8C45B1E76}" dt="2025-03-17T01:27:24.180" v="190" actId="26606"/>
        <pc:sldMkLst>
          <pc:docMk/>
          <pc:sldMk cId="1435254285" sldId="295"/>
        </pc:sldMkLst>
        <pc:spChg chg="mod">
          <ac:chgData name="Jennifer Potter" userId="6e806bc0-d23e-44d1-a221-46ba69f3d5d4" providerId="ADAL" clId="{585130CA-C856-4D49-B755-66E8C45B1E76}" dt="2025-03-17T01:27:24.180" v="190" actId="26606"/>
          <ac:spMkLst>
            <pc:docMk/>
            <pc:sldMk cId="1435254285" sldId="295"/>
            <ac:spMk id="2" creationId="{D09FDEAE-29C8-ABB8-1E88-9C00507E138B}"/>
          </ac:spMkLst>
        </pc:spChg>
        <pc:spChg chg="mod">
          <ac:chgData name="Jennifer Potter" userId="6e806bc0-d23e-44d1-a221-46ba69f3d5d4" providerId="ADAL" clId="{585130CA-C856-4D49-B755-66E8C45B1E76}" dt="2025-03-17T01:27:24.180" v="190" actId="26606"/>
          <ac:spMkLst>
            <pc:docMk/>
            <pc:sldMk cId="1435254285" sldId="295"/>
            <ac:spMk id="3" creationId="{237006F3-0D5E-F4D2-DD87-1AE4BF679224}"/>
          </ac:spMkLst>
        </pc:spChg>
        <pc:spChg chg="add">
          <ac:chgData name="Jennifer Potter" userId="6e806bc0-d23e-44d1-a221-46ba69f3d5d4" providerId="ADAL" clId="{585130CA-C856-4D49-B755-66E8C45B1E76}" dt="2025-03-17T01:27:24.180" v="190" actId="26606"/>
          <ac:spMkLst>
            <pc:docMk/>
            <pc:sldMk cId="1435254285" sldId="295"/>
            <ac:spMk id="8" creationId="{70DFC902-7D23-471A-B557-B6B6917D7A0D}"/>
          </ac:spMkLst>
        </pc:spChg>
        <pc:spChg chg="add">
          <ac:chgData name="Jennifer Potter" userId="6e806bc0-d23e-44d1-a221-46ba69f3d5d4" providerId="ADAL" clId="{585130CA-C856-4D49-B755-66E8C45B1E76}" dt="2025-03-17T01:27:24.180" v="190" actId="26606"/>
          <ac:spMkLst>
            <pc:docMk/>
            <pc:sldMk cId="1435254285" sldId="295"/>
            <ac:spMk id="10" creationId="{A55D5633-D557-4DCA-982C-FF36EB7A1C00}"/>
          </ac:spMkLst>
        </pc:spChg>
        <pc:spChg chg="add">
          <ac:chgData name="Jennifer Potter" userId="6e806bc0-d23e-44d1-a221-46ba69f3d5d4" providerId="ADAL" clId="{585130CA-C856-4D49-B755-66E8C45B1E76}" dt="2025-03-17T01:27:24.180" v="190" actId="26606"/>
          <ac:spMkLst>
            <pc:docMk/>
            <pc:sldMk cId="1435254285" sldId="295"/>
            <ac:spMk id="12" creationId="{450D3AD2-FA80-415F-A9CE-54D884561CD7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C5DB4D-7A11-4020-969A-6650CDCC59E0}" type="doc">
      <dgm:prSet loTypeId="urn:microsoft.com/office/officeart/2016/7/layout/HorizontalAction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AB3AF77-1A02-477F-96FA-53793F455E23}">
      <dgm:prSet/>
      <dgm:spPr/>
      <dgm:t>
        <a:bodyPr/>
        <a:lstStyle/>
        <a:p>
          <a:r>
            <a:rPr lang="en-US" dirty="0"/>
            <a:t>Support Structures</a:t>
          </a:r>
        </a:p>
      </dgm:t>
    </dgm:pt>
    <dgm:pt modelId="{CC4701DD-B697-4622-B1B1-9178A7C9C917}" type="parTrans" cxnId="{AF026B37-4433-4E7D-A36A-A25282B33CE3}">
      <dgm:prSet/>
      <dgm:spPr/>
      <dgm:t>
        <a:bodyPr/>
        <a:lstStyle/>
        <a:p>
          <a:endParaRPr lang="en-US"/>
        </a:p>
      </dgm:t>
    </dgm:pt>
    <dgm:pt modelId="{5BE61651-73F9-4A82-8FBC-6BFF5B1F1298}" type="sibTrans" cxnId="{AF026B37-4433-4E7D-A36A-A25282B33CE3}">
      <dgm:prSet/>
      <dgm:spPr/>
      <dgm:t>
        <a:bodyPr/>
        <a:lstStyle/>
        <a:p>
          <a:endParaRPr lang="en-US"/>
        </a:p>
      </dgm:t>
    </dgm:pt>
    <dgm:pt modelId="{D3635EE9-E8AB-4DE6-A289-8984B641374C}">
      <dgm:prSet/>
      <dgm:spPr/>
      <dgm:t>
        <a:bodyPr/>
        <a:lstStyle/>
        <a:p>
          <a:r>
            <a:rPr lang="en-US" dirty="0"/>
            <a:t>Create support structures, including professional development and mentorship programs, for faculty.</a:t>
          </a:r>
        </a:p>
      </dgm:t>
    </dgm:pt>
    <dgm:pt modelId="{E486DF6D-B27C-4BE0-971B-E459E41DCACC}" type="parTrans" cxnId="{2A5FDE4C-8957-4CB5-AA4C-BD0F2CD0BDCB}">
      <dgm:prSet/>
      <dgm:spPr/>
      <dgm:t>
        <a:bodyPr/>
        <a:lstStyle/>
        <a:p>
          <a:endParaRPr lang="en-US"/>
        </a:p>
      </dgm:t>
    </dgm:pt>
    <dgm:pt modelId="{32E4D9FB-30E6-4BAC-8720-8BDEBF43D694}" type="sibTrans" cxnId="{2A5FDE4C-8957-4CB5-AA4C-BD0F2CD0BDCB}">
      <dgm:prSet/>
      <dgm:spPr/>
      <dgm:t>
        <a:bodyPr/>
        <a:lstStyle/>
        <a:p>
          <a:endParaRPr lang="en-US"/>
        </a:p>
      </dgm:t>
    </dgm:pt>
    <dgm:pt modelId="{1E3C999F-DD1B-420C-9D17-7FD56CC18181}">
      <dgm:prSet/>
      <dgm:spPr/>
      <dgm:t>
        <a:bodyPr/>
        <a:lstStyle/>
        <a:p>
          <a:r>
            <a:rPr lang="en-US" dirty="0"/>
            <a:t>Incentives &amp; Recognition</a:t>
          </a:r>
        </a:p>
      </dgm:t>
    </dgm:pt>
    <dgm:pt modelId="{9F365AD2-FC20-487C-95AD-65F50945CCEF}" type="parTrans" cxnId="{B4FFFEA1-B6F8-48A8-B3E2-FEE0DD0D09AB}">
      <dgm:prSet/>
      <dgm:spPr/>
      <dgm:t>
        <a:bodyPr/>
        <a:lstStyle/>
        <a:p>
          <a:endParaRPr lang="en-US"/>
        </a:p>
      </dgm:t>
    </dgm:pt>
    <dgm:pt modelId="{7299A693-6BAC-4611-9A37-4B1D3A564599}" type="sibTrans" cxnId="{B4FFFEA1-B6F8-48A8-B3E2-FEE0DD0D09AB}">
      <dgm:prSet/>
      <dgm:spPr/>
      <dgm:t>
        <a:bodyPr/>
        <a:lstStyle/>
        <a:p>
          <a:endParaRPr lang="en-US"/>
        </a:p>
      </dgm:t>
    </dgm:pt>
    <dgm:pt modelId="{22778CBD-AF2E-4706-ACA8-F8F9281D80D3}">
      <dgm:prSet/>
      <dgm:spPr/>
      <dgm:t>
        <a:bodyPr/>
        <a:lstStyle/>
        <a:p>
          <a:r>
            <a:rPr lang="en-US"/>
            <a:t>Develop incentives and recognition for faculty engaged in redesign work to encourage sustained improvement.</a:t>
          </a:r>
        </a:p>
      </dgm:t>
    </dgm:pt>
    <dgm:pt modelId="{8586D129-7BC6-43AD-8A4B-E73EAC834D52}" type="parTrans" cxnId="{A15BA38D-1370-421A-A2A4-88B816924142}">
      <dgm:prSet/>
      <dgm:spPr/>
      <dgm:t>
        <a:bodyPr/>
        <a:lstStyle/>
        <a:p>
          <a:endParaRPr lang="en-US"/>
        </a:p>
      </dgm:t>
    </dgm:pt>
    <dgm:pt modelId="{0A4DDC0B-2AF7-43D1-B730-82213926B91C}" type="sibTrans" cxnId="{A15BA38D-1370-421A-A2A4-88B816924142}">
      <dgm:prSet/>
      <dgm:spPr/>
      <dgm:t>
        <a:bodyPr/>
        <a:lstStyle/>
        <a:p>
          <a:endParaRPr lang="en-US"/>
        </a:p>
      </dgm:t>
    </dgm:pt>
    <dgm:pt modelId="{4D1C9C1E-E5A4-4D86-828D-1F57DC54A984}">
      <dgm:prSet/>
      <dgm:spPr/>
      <dgm:t>
        <a:bodyPr/>
        <a:lstStyle/>
        <a:p>
          <a:r>
            <a:rPr lang="en-US" dirty="0"/>
            <a:t>Feedback Mechanisms</a:t>
          </a:r>
        </a:p>
      </dgm:t>
    </dgm:pt>
    <dgm:pt modelId="{C2BF8000-E45D-43EE-9F49-0DCF673F0171}" type="parTrans" cxnId="{2104B87D-7877-4629-9FCB-535B5CF964C9}">
      <dgm:prSet/>
      <dgm:spPr/>
      <dgm:t>
        <a:bodyPr/>
        <a:lstStyle/>
        <a:p>
          <a:endParaRPr lang="en-US"/>
        </a:p>
      </dgm:t>
    </dgm:pt>
    <dgm:pt modelId="{956D9953-80BE-4CCD-A009-71438A74CC97}" type="sibTrans" cxnId="{2104B87D-7877-4629-9FCB-535B5CF964C9}">
      <dgm:prSet/>
      <dgm:spPr/>
      <dgm:t>
        <a:bodyPr/>
        <a:lstStyle/>
        <a:p>
          <a:endParaRPr lang="en-US"/>
        </a:p>
      </dgm:t>
    </dgm:pt>
    <dgm:pt modelId="{46C8A63D-4AC4-4D2B-8642-DC52B66EE6AB}">
      <dgm:prSet/>
      <dgm:spPr/>
      <dgm:t>
        <a:bodyPr/>
        <a:lstStyle/>
        <a:p>
          <a:r>
            <a:rPr lang="en-US"/>
            <a:t>Establish feedback mechanisms to continually assess and refine redesign efforts based on faculty input.</a:t>
          </a:r>
        </a:p>
      </dgm:t>
    </dgm:pt>
    <dgm:pt modelId="{58F65C5A-F385-4D5A-997A-FED1CF2D6778}" type="parTrans" cxnId="{09F18FDF-AAA4-4784-9A76-FF066AADE219}">
      <dgm:prSet/>
      <dgm:spPr/>
      <dgm:t>
        <a:bodyPr/>
        <a:lstStyle/>
        <a:p>
          <a:endParaRPr lang="en-US"/>
        </a:p>
      </dgm:t>
    </dgm:pt>
    <dgm:pt modelId="{413FFF73-EA91-419D-AB44-BD1B06503C64}" type="sibTrans" cxnId="{09F18FDF-AAA4-4784-9A76-FF066AADE219}">
      <dgm:prSet/>
      <dgm:spPr/>
      <dgm:t>
        <a:bodyPr/>
        <a:lstStyle/>
        <a:p>
          <a:endParaRPr lang="en-US"/>
        </a:p>
      </dgm:t>
    </dgm:pt>
    <dgm:pt modelId="{60E470D8-BC0C-3245-BC2E-1CF2C3540E8D}" type="pres">
      <dgm:prSet presAssocID="{45C5DB4D-7A11-4020-969A-6650CDCC59E0}" presName="Name0" presStyleCnt="0">
        <dgm:presLayoutVars>
          <dgm:dir/>
          <dgm:animLvl val="lvl"/>
          <dgm:resizeHandles val="exact"/>
        </dgm:presLayoutVars>
      </dgm:prSet>
      <dgm:spPr/>
    </dgm:pt>
    <dgm:pt modelId="{3F40D900-4977-024E-B7FE-83B8B642DA39}" type="pres">
      <dgm:prSet presAssocID="{1AB3AF77-1A02-477F-96FA-53793F455E23}" presName="composite" presStyleCnt="0"/>
      <dgm:spPr/>
    </dgm:pt>
    <dgm:pt modelId="{D1550DAC-B911-3C41-A433-2BCC3EFE0D9C}" type="pres">
      <dgm:prSet presAssocID="{1AB3AF77-1A02-477F-96FA-53793F455E23}" presName="parTx" presStyleLbl="alignNode1" presStyleIdx="0" presStyleCnt="3">
        <dgm:presLayoutVars>
          <dgm:chMax val="0"/>
          <dgm:chPref val="0"/>
        </dgm:presLayoutVars>
      </dgm:prSet>
      <dgm:spPr/>
    </dgm:pt>
    <dgm:pt modelId="{D457DA4E-494A-8E40-8ACA-C4BF0D9026C5}" type="pres">
      <dgm:prSet presAssocID="{1AB3AF77-1A02-477F-96FA-53793F455E23}" presName="desTx" presStyleLbl="alignAccFollowNode1" presStyleIdx="0" presStyleCnt="3">
        <dgm:presLayoutVars/>
      </dgm:prSet>
      <dgm:spPr/>
    </dgm:pt>
    <dgm:pt modelId="{F439F982-5514-314B-B1B1-9D503C41FB38}" type="pres">
      <dgm:prSet presAssocID="{5BE61651-73F9-4A82-8FBC-6BFF5B1F1298}" presName="space" presStyleCnt="0"/>
      <dgm:spPr/>
    </dgm:pt>
    <dgm:pt modelId="{00DD95A6-F45D-1640-8C76-CCFEE335291C}" type="pres">
      <dgm:prSet presAssocID="{1E3C999F-DD1B-420C-9D17-7FD56CC18181}" presName="composite" presStyleCnt="0"/>
      <dgm:spPr/>
    </dgm:pt>
    <dgm:pt modelId="{68BB2FA0-10EA-F24D-A3E0-A9544FFF1D4A}" type="pres">
      <dgm:prSet presAssocID="{1E3C999F-DD1B-420C-9D17-7FD56CC18181}" presName="parTx" presStyleLbl="alignNode1" presStyleIdx="1" presStyleCnt="3">
        <dgm:presLayoutVars>
          <dgm:chMax val="0"/>
          <dgm:chPref val="0"/>
        </dgm:presLayoutVars>
      </dgm:prSet>
      <dgm:spPr/>
    </dgm:pt>
    <dgm:pt modelId="{3FCD7DCD-B4E4-BB49-840F-CE9BEDD34D11}" type="pres">
      <dgm:prSet presAssocID="{1E3C999F-DD1B-420C-9D17-7FD56CC18181}" presName="desTx" presStyleLbl="alignAccFollowNode1" presStyleIdx="1" presStyleCnt="3">
        <dgm:presLayoutVars/>
      </dgm:prSet>
      <dgm:spPr/>
    </dgm:pt>
    <dgm:pt modelId="{99494E5E-B0E4-FA49-B05B-84D500706870}" type="pres">
      <dgm:prSet presAssocID="{7299A693-6BAC-4611-9A37-4B1D3A564599}" presName="space" presStyleCnt="0"/>
      <dgm:spPr/>
    </dgm:pt>
    <dgm:pt modelId="{3811FE82-531B-A349-B21F-5CA1B487B830}" type="pres">
      <dgm:prSet presAssocID="{4D1C9C1E-E5A4-4D86-828D-1F57DC54A984}" presName="composite" presStyleCnt="0"/>
      <dgm:spPr/>
    </dgm:pt>
    <dgm:pt modelId="{1C58EAF9-4660-614B-BDAD-50E6BA6C873F}" type="pres">
      <dgm:prSet presAssocID="{4D1C9C1E-E5A4-4D86-828D-1F57DC54A984}" presName="parTx" presStyleLbl="alignNode1" presStyleIdx="2" presStyleCnt="3">
        <dgm:presLayoutVars>
          <dgm:chMax val="0"/>
          <dgm:chPref val="0"/>
        </dgm:presLayoutVars>
      </dgm:prSet>
      <dgm:spPr/>
    </dgm:pt>
    <dgm:pt modelId="{10C904EF-3951-D44B-AAAD-43899CA19D25}" type="pres">
      <dgm:prSet presAssocID="{4D1C9C1E-E5A4-4D86-828D-1F57DC54A984}" presName="desTx" presStyleLbl="alignAccFollowNode1" presStyleIdx="2" presStyleCnt="3">
        <dgm:presLayoutVars/>
      </dgm:prSet>
      <dgm:spPr/>
    </dgm:pt>
  </dgm:ptLst>
  <dgm:cxnLst>
    <dgm:cxn modelId="{24DFC232-EF7E-6F47-A764-8F3CBED9A8DA}" type="presOf" srcId="{1E3C999F-DD1B-420C-9D17-7FD56CC18181}" destId="{68BB2FA0-10EA-F24D-A3E0-A9544FFF1D4A}" srcOrd="0" destOrd="0" presId="urn:microsoft.com/office/officeart/2016/7/layout/HorizontalActionList"/>
    <dgm:cxn modelId="{AF026B37-4433-4E7D-A36A-A25282B33CE3}" srcId="{45C5DB4D-7A11-4020-969A-6650CDCC59E0}" destId="{1AB3AF77-1A02-477F-96FA-53793F455E23}" srcOrd="0" destOrd="0" parTransId="{CC4701DD-B697-4622-B1B1-9178A7C9C917}" sibTransId="{5BE61651-73F9-4A82-8FBC-6BFF5B1F1298}"/>
    <dgm:cxn modelId="{419AD14A-8009-B141-B616-45BA4D10B2EB}" type="presOf" srcId="{45C5DB4D-7A11-4020-969A-6650CDCC59E0}" destId="{60E470D8-BC0C-3245-BC2E-1CF2C3540E8D}" srcOrd="0" destOrd="0" presId="urn:microsoft.com/office/officeart/2016/7/layout/HorizontalActionList"/>
    <dgm:cxn modelId="{2A5FDE4C-8957-4CB5-AA4C-BD0F2CD0BDCB}" srcId="{1AB3AF77-1A02-477F-96FA-53793F455E23}" destId="{D3635EE9-E8AB-4DE6-A289-8984B641374C}" srcOrd="0" destOrd="0" parTransId="{E486DF6D-B27C-4BE0-971B-E459E41DCACC}" sibTransId="{32E4D9FB-30E6-4BAC-8720-8BDEBF43D694}"/>
    <dgm:cxn modelId="{2104B87D-7877-4629-9FCB-535B5CF964C9}" srcId="{45C5DB4D-7A11-4020-969A-6650CDCC59E0}" destId="{4D1C9C1E-E5A4-4D86-828D-1F57DC54A984}" srcOrd="2" destOrd="0" parTransId="{C2BF8000-E45D-43EE-9F49-0DCF673F0171}" sibTransId="{956D9953-80BE-4CCD-A009-71438A74CC97}"/>
    <dgm:cxn modelId="{44AC6188-DFD2-914C-B24D-11BF70E6EFCF}" type="presOf" srcId="{D3635EE9-E8AB-4DE6-A289-8984B641374C}" destId="{D457DA4E-494A-8E40-8ACA-C4BF0D9026C5}" srcOrd="0" destOrd="0" presId="urn:microsoft.com/office/officeart/2016/7/layout/HorizontalActionList"/>
    <dgm:cxn modelId="{498FAE8A-A5C3-CD4F-A3E3-0D085EA43430}" type="presOf" srcId="{4D1C9C1E-E5A4-4D86-828D-1F57DC54A984}" destId="{1C58EAF9-4660-614B-BDAD-50E6BA6C873F}" srcOrd="0" destOrd="0" presId="urn:microsoft.com/office/officeart/2016/7/layout/HorizontalActionList"/>
    <dgm:cxn modelId="{A15BA38D-1370-421A-A2A4-88B816924142}" srcId="{1E3C999F-DD1B-420C-9D17-7FD56CC18181}" destId="{22778CBD-AF2E-4706-ACA8-F8F9281D80D3}" srcOrd="0" destOrd="0" parTransId="{8586D129-7BC6-43AD-8A4B-E73EAC834D52}" sibTransId="{0A4DDC0B-2AF7-43D1-B730-82213926B91C}"/>
    <dgm:cxn modelId="{B4FFFEA1-B6F8-48A8-B3E2-FEE0DD0D09AB}" srcId="{45C5DB4D-7A11-4020-969A-6650CDCC59E0}" destId="{1E3C999F-DD1B-420C-9D17-7FD56CC18181}" srcOrd="1" destOrd="0" parTransId="{9F365AD2-FC20-487C-95AD-65F50945CCEF}" sibTransId="{7299A693-6BAC-4611-9A37-4B1D3A564599}"/>
    <dgm:cxn modelId="{F2E239A6-AA36-3648-872D-D31D2429F3A1}" type="presOf" srcId="{46C8A63D-4AC4-4D2B-8642-DC52B66EE6AB}" destId="{10C904EF-3951-D44B-AAAD-43899CA19D25}" srcOrd="0" destOrd="0" presId="urn:microsoft.com/office/officeart/2016/7/layout/HorizontalActionList"/>
    <dgm:cxn modelId="{6BFA34BA-28FF-724E-8CF5-4ABBEAD683B7}" type="presOf" srcId="{1AB3AF77-1A02-477F-96FA-53793F455E23}" destId="{D1550DAC-B911-3C41-A433-2BCC3EFE0D9C}" srcOrd="0" destOrd="0" presId="urn:microsoft.com/office/officeart/2016/7/layout/HorizontalActionList"/>
    <dgm:cxn modelId="{09F18FDF-AAA4-4784-9A76-FF066AADE219}" srcId="{4D1C9C1E-E5A4-4D86-828D-1F57DC54A984}" destId="{46C8A63D-4AC4-4D2B-8642-DC52B66EE6AB}" srcOrd="0" destOrd="0" parTransId="{58F65C5A-F385-4D5A-997A-FED1CF2D6778}" sibTransId="{413FFF73-EA91-419D-AB44-BD1B06503C64}"/>
    <dgm:cxn modelId="{8E9AB1EB-CD7D-EB4B-AD12-0A6D01EDCE02}" type="presOf" srcId="{22778CBD-AF2E-4706-ACA8-F8F9281D80D3}" destId="{3FCD7DCD-B4E4-BB49-840F-CE9BEDD34D11}" srcOrd="0" destOrd="0" presId="urn:microsoft.com/office/officeart/2016/7/layout/HorizontalActionList"/>
    <dgm:cxn modelId="{3FFC1D26-C128-D441-AF71-52E12264F83C}" type="presParOf" srcId="{60E470D8-BC0C-3245-BC2E-1CF2C3540E8D}" destId="{3F40D900-4977-024E-B7FE-83B8B642DA39}" srcOrd="0" destOrd="0" presId="urn:microsoft.com/office/officeart/2016/7/layout/HorizontalActionList"/>
    <dgm:cxn modelId="{ACA40A37-5AC1-274C-8E59-9716819FDA6E}" type="presParOf" srcId="{3F40D900-4977-024E-B7FE-83B8B642DA39}" destId="{D1550DAC-B911-3C41-A433-2BCC3EFE0D9C}" srcOrd="0" destOrd="0" presId="urn:microsoft.com/office/officeart/2016/7/layout/HorizontalActionList"/>
    <dgm:cxn modelId="{7E40100B-0390-DC4E-A77D-0FAC5073B915}" type="presParOf" srcId="{3F40D900-4977-024E-B7FE-83B8B642DA39}" destId="{D457DA4E-494A-8E40-8ACA-C4BF0D9026C5}" srcOrd="1" destOrd="0" presId="urn:microsoft.com/office/officeart/2016/7/layout/HorizontalActionList"/>
    <dgm:cxn modelId="{060315EC-C98B-C944-8A88-BEC9911B7A18}" type="presParOf" srcId="{60E470D8-BC0C-3245-BC2E-1CF2C3540E8D}" destId="{F439F982-5514-314B-B1B1-9D503C41FB38}" srcOrd="1" destOrd="0" presId="urn:microsoft.com/office/officeart/2016/7/layout/HorizontalActionList"/>
    <dgm:cxn modelId="{0BD61AEA-DCB4-144C-9C92-78BAC7DC7305}" type="presParOf" srcId="{60E470D8-BC0C-3245-BC2E-1CF2C3540E8D}" destId="{00DD95A6-F45D-1640-8C76-CCFEE335291C}" srcOrd="2" destOrd="0" presId="urn:microsoft.com/office/officeart/2016/7/layout/HorizontalActionList"/>
    <dgm:cxn modelId="{F2D208A8-9B3E-AB47-B7A3-3720C44AA2C9}" type="presParOf" srcId="{00DD95A6-F45D-1640-8C76-CCFEE335291C}" destId="{68BB2FA0-10EA-F24D-A3E0-A9544FFF1D4A}" srcOrd="0" destOrd="0" presId="urn:microsoft.com/office/officeart/2016/7/layout/HorizontalActionList"/>
    <dgm:cxn modelId="{9221D761-B577-364E-94B9-8ED6B265B98B}" type="presParOf" srcId="{00DD95A6-F45D-1640-8C76-CCFEE335291C}" destId="{3FCD7DCD-B4E4-BB49-840F-CE9BEDD34D11}" srcOrd="1" destOrd="0" presId="urn:microsoft.com/office/officeart/2016/7/layout/HorizontalActionList"/>
    <dgm:cxn modelId="{FAC84336-F7C9-DF47-8543-7AB87BD3A65D}" type="presParOf" srcId="{60E470D8-BC0C-3245-BC2E-1CF2C3540E8D}" destId="{99494E5E-B0E4-FA49-B05B-84D500706870}" srcOrd="3" destOrd="0" presId="urn:microsoft.com/office/officeart/2016/7/layout/HorizontalActionList"/>
    <dgm:cxn modelId="{F100A7F2-CD1C-D341-999D-103F0BEBB8FA}" type="presParOf" srcId="{60E470D8-BC0C-3245-BC2E-1CF2C3540E8D}" destId="{3811FE82-531B-A349-B21F-5CA1B487B830}" srcOrd="4" destOrd="0" presId="urn:microsoft.com/office/officeart/2016/7/layout/HorizontalActionList"/>
    <dgm:cxn modelId="{750BE7AD-B444-C144-A5ED-7C3A647485B2}" type="presParOf" srcId="{3811FE82-531B-A349-B21F-5CA1B487B830}" destId="{1C58EAF9-4660-614B-BDAD-50E6BA6C873F}" srcOrd="0" destOrd="0" presId="urn:microsoft.com/office/officeart/2016/7/layout/HorizontalActionList"/>
    <dgm:cxn modelId="{DD1EE712-BE27-8A41-9E06-9FB733FF19AC}" type="presParOf" srcId="{3811FE82-531B-A349-B21F-5CA1B487B830}" destId="{10C904EF-3951-D44B-AAAD-43899CA19D25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B72BAC-2A75-4EB3-AED6-05D5C9BC7553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468ED522-2A1D-444E-8D90-93D26E9F3A1A}">
      <dgm:prSet/>
      <dgm:spPr/>
      <dgm:t>
        <a:bodyPr/>
        <a:lstStyle/>
        <a:p>
          <a:pPr>
            <a:defRPr cap="all"/>
          </a:pPr>
          <a:r>
            <a:rPr lang="en-US"/>
            <a:t>Addresses student engagement</a:t>
          </a:r>
        </a:p>
      </dgm:t>
    </dgm:pt>
    <dgm:pt modelId="{E35834B7-3C56-4F21-B77E-1B1537FB2CED}" type="parTrans" cxnId="{829EA2FC-C17C-444F-ACA1-A415AD7A84FD}">
      <dgm:prSet/>
      <dgm:spPr/>
      <dgm:t>
        <a:bodyPr/>
        <a:lstStyle/>
        <a:p>
          <a:endParaRPr lang="en-US"/>
        </a:p>
      </dgm:t>
    </dgm:pt>
    <dgm:pt modelId="{B70DC078-AFBD-4EFF-8D00-DDBB5E4F109B}" type="sibTrans" cxnId="{829EA2FC-C17C-444F-ACA1-A415AD7A84FD}">
      <dgm:prSet/>
      <dgm:spPr/>
      <dgm:t>
        <a:bodyPr/>
        <a:lstStyle/>
        <a:p>
          <a:endParaRPr lang="en-US"/>
        </a:p>
      </dgm:t>
    </dgm:pt>
    <dgm:pt modelId="{02469EE9-2C31-4C43-B1AB-EEECBFC0ECA5}">
      <dgm:prSet/>
      <dgm:spPr/>
      <dgm:t>
        <a:bodyPr/>
        <a:lstStyle/>
        <a:p>
          <a:pPr>
            <a:defRPr cap="all"/>
          </a:pPr>
          <a:r>
            <a:rPr lang="en-US"/>
            <a:t>Improves student learning outcomes</a:t>
          </a:r>
        </a:p>
      </dgm:t>
    </dgm:pt>
    <dgm:pt modelId="{04D48B0D-8577-46CE-9721-73A14E93B52C}" type="parTrans" cxnId="{A8817311-C8C3-4C94-8CC0-2D4851369754}">
      <dgm:prSet/>
      <dgm:spPr/>
      <dgm:t>
        <a:bodyPr/>
        <a:lstStyle/>
        <a:p>
          <a:endParaRPr lang="en-US"/>
        </a:p>
      </dgm:t>
    </dgm:pt>
    <dgm:pt modelId="{E9347CBD-680D-4F30-BA37-EE9A24259A92}" type="sibTrans" cxnId="{A8817311-C8C3-4C94-8CC0-2D4851369754}">
      <dgm:prSet/>
      <dgm:spPr/>
      <dgm:t>
        <a:bodyPr/>
        <a:lstStyle/>
        <a:p>
          <a:endParaRPr lang="en-US"/>
        </a:p>
      </dgm:t>
    </dgm:pt>
    <dgm:pt modelId="{502EBC23-07E5-42B1-AA9D-50C6949F1EDA}">
      <dgm:prSet/>
      <dgm:spPr/>
      <dgm:t>
        <a:bodyPr/>
        <a:lstStyle/>
        <a:p>
          <a:pPr>
            <a:defRPr cap="all"/>
          </a:pPr>
          <a:r>
            <a:rPr lang="en-US"/>
            <a:t>Fosters a deeper understanding of material</a:t>
          </a:r>
        </a:p>
      </dgm:t>
    </dgm:pt>
    <dgm:pt modelId="{77F45B43-CBF1-44D3-8DE4-430691ABB9A1}" type="parTrans" cxnId="{3E10B89B-E955-4538-A527-72154F31DA45}">
      <dgm:prSet/>
      <dgm:spPr/>
      <dgm:t>
        <a:bodyPr/>
        <a:lstStyle/>
        <a:p>
          <a:endParaRPr lang="en-US"/>
        </a:p>
      </dgm:t>
    </dgm:pt>
    <dgm:pt modelId="{930AB519-4457-4F38-9834-1E3D9F6CDD3A}" type="sibTrans" cxnId="{3E10B89B-E955-4538-A527-72154F31DA45}">
      <dgm:prSet/>
      <dgm:spPr/>
      <dgm:t>
        <a:bodyPr/>
        <a:lstStyle/>
        <a:p>
          <a:endParaRPr lang="en-US"/>
        </a:p>
      </dgm:t>
    </dgm:pt>
    <dgm:pt modelId="{0914AB65-1096-4552-8FCC-DB13663FAA2D}">
      <dgm:prSet/>
      <dgm:spPr/>
      <dgm:t>
        <a:bodyPr/>
        <a:lstStyle/>
        <a:p>
          <a:pPr>
            <a:defRPr cap="all"/>
          </a:pPr>
          <a:r>
            <a:rPr lang="en-US"/>
            <a:t>Meets new pedagogical and technological demands</a:t>
          </a:r>
        </a:p>
      </dgm:t>
    </dgm:pt>
    <dgm:pt modelId="{6750101C-DF6E-4619-8E74-7C83E6ABB6E3}" type="parTrans" cxnId="{315EBC24-0282-435B-B55E-E696D5E11337}">
      <dgm:prSet/>
      <dgm:spPr/>
      <dgm:t>
        <a:bodyPr/>
        <a:lstStyle/>
        <a:p>
          <a:endParaRPr lang="en-US"/>
        </a:p>
      </dgm:t>
    </dgm:pt>
    <dgm:pt modelId="{7F76FE8A-27B4-4F60-957A-BFBE26D99667}" type="sibTrans" cxnId="{315EBC24-0282-435B-B55E-E696D5E11337}">
      <dgm:prSet/>
      <dgm:spPr/>
      <dgm:t>
        <a:bodyPr/>
        <a:lstStyle/>
        <a:p>
          <a:endParaRPr lang="en-US"/>
        </a:p>
      </dgm:t>
    </dgm:pt>
    <dgm:pt modelId="{CF16596B-003D-4845-BBED-B0A94255BA2A}" type="pres">
      <dgm:prSet presAssocID="{FDB72BAC-2A75-4EB3-AED6-05D5C9BC7553}" presName="root" presStyleCnt="0">
        <dgm:presLayoutVars>
          <dgm:dir/>
          <dgm:resizeHandles val="exact"/>
        </dgm:presLayoutVars>
      </dgm:prSet>
      <dgm:spPr/>
    </dgm:pt>
    <dgm:pt modelId="{23F29BC7-30AB-46D9-9826-D2F6571EB122}" type="pres">
      <dgm:prSet presAssocID="{468ED522-2A1D-444E-8D90-93D26E9F3A1A}" presName="compNode" presStyleCnt="0"/>
      <dgm:spPr/>
    </dgm:pt>
    <dgm:pt modelId="{1B0F1F5C-32D2-4724-8F07-6B30FBE812BB}" type="pres">
      <dgm:prSet presAssocID="{468ED522-2A1D-444E-8D90-93D26E9F3A1A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9962E0F5-167D-4F30-832F-1CE6FF55C749}" type="pres">
      <dgm:prSet presAssocID="{468ED522-2A1D-444E-8D90-93D26E9F3A1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5F82F87D-83AF-4BA6-B9DD-04E3D8768254}" type="pres">
      <dgm:prSet presAssocID="{468ED522-2A1D-444E-8D90-93D26E9F3A1A}" presName="spaceRect" presStyleCnt="0"/>
      <dgm:spPr/>
    </dgm:pt>
    <dgm:pt modelId="{737E5300-9996-41C9-942A-613AECC7BA24}" type="pres">
      <dgm:prSet presAssocID="{468ED522-2A1D-444E-8D90-93D26E9F3A1A}" presName="textRect" presStyleLbl="revTx" presStyleIdx="0" presStyleCnt="4">
        <dgm:presLayoutVars>
          <dgm:chMax val="1"/>
          <dgm:chPref val="1"/>
        </dgm:presLayoutVars>
      </dgm:prSet>
      <dgm:spPr/>
    </dgm:pt>
    <dgm:pt modelId="{318BA2C7-7DE0-4943-8530-D57274C4A765}" type="pres">
      <dgm:prSet presAssocID="{B70DC078-AFBD-4EFF-8D00-DDBB5E4F109B}" presName="sibTrans" presStyleCnt="0"/>
      <dgm:spPr/>
    </dgm:pt>
    <dgm:pt modelId="{CC549783-1FE1-414D-99E6-4AC1A9FB1A7F}" type="pres">
      <dgm:prSet presAssocID="{02469EE9-2C31-4C43-B1AB-EEECBFC0ECA5}" presName="compNode" presStyleCnt="0"/>
      <dgm:spPr/>
    </dgm:pt>
    <dgm:pt modelId="{4DED154B-5D95-4569-93C2-02AD80BD00DB}" type="pres">
      <dgm:prSet presAssocID="{02469EE9-2C31-4C43-B1AB-EEECBFC0ECA5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42D9AAF3-979E-423C-AC0A-6458541A1E86}" type="pres">
      <dgm:prSet presAssocID="{02469EE9-2C31-4C43-B1AB-EEECBFC0ECA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8C9BE8E4-D057-446A-B044-0E0BA8DB2F03}" type="pres">
      <dgm:prSet presAssocID="{02469EE9-2C31-4C43-B1AB-EEECBFC0ECA5}" presName="spaceRect" presStyleCnt="0"/>
      <dgm:spPr/>
    </dgm:pt>
    <dgm:pt modelId="{7DB19B40-3D03-4AAE-89D7-6877197F68A9}" type="pres">
      <dgm:prSet presAssocID="{02469EE9-2C31-4C43-B1AB-EEECBFC0ECA5}" presName="textRect" presStyleLbl="revTx" presStyleIdx="1" presStyleCnt="4">
        <dgm:presLayoutVars>
          <dgm:chMax val="1"/>
          <dgm:chPref val="1"/>
        </dgm:presLayoutVars>
      </dgm:prSet>
      <dgm:spPr/>
    </dgm:pt>
    <dgm:pt modelId="{50ED88F0-1410-4B41-A887-09CED415C1F0}" type="pres">
      <dgm:prSet presAssocID="{E9347CBD-680D-4F30-BA37-EE9A24259A92}" presName="sibTrans" presStyleCnt="0"/>
      <dgm:spPr/>
    </dgm:pt>
    <dgm:pt modelId="{C02151EA-928C-4D27-8B62-101EACAA80F4}" type="pres">
      <dgm:prSet presAssocID="{502EBC23-07E5-42B1-AA9D-50C6949F1EDA}" presName="compNode" presStyleCnt="0"/>
      <dgm:spPr/>
    </dgm:pt>
    <dgm:pt modelId="{D62F2CDC-A771-4765-9E0C-FDA5860A9109}" type="pres">
      <dgm:prSet presAssocID="{502EBC23-07E5-42B1-AA9D-50C6949F1EDA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A2E1B3D8-AC74-4111-A809-2541402610F6}" type="pres">
      <dgm:prSet presAssocID="{502EBC23-07E5-42B1-AA9D-50C6949F1ED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0C4ACDA1-FA29-4E77-8218-5D6F67B471FA}" type="pres">
      <dgm:prSet presAssocID="{502EBC23-07E5-42B1-AA9D-50C6949F1EDA}" presName="spaceRect" presStyleCnt="0"/>
      <dgm:spPr/>
    </dgm:pt>
    <dgm:pt modelId="{067B127B-F795-41C0-AAA7-F0C55484E5D2}" type="pres">
      <dgm:prSet presAssocID="{502EBC23-07E5-42B1-AA9D-50C6949F1EDA}" presName="textRect" presStyleLbl="revTx" presStyleIdx="2" presStyleCnt="4">
        <dgm:presLayoutVars>
          <dgm:chMax val="1"/>
          <dgm:chPref val="1"/>
        </dgm:presLayoutVars>
      </dgm:prSet>
      <dgm:spPr/>
    </dgm:pt>
    <dgm:pt modelId="{D1A663F8-B872-4B1A-B277-62615A289221}" type="pres">
      <dgm:prSet presAssocID="{930AB519-4457-4F38-9834-1E3D9F6CDD3A}" presName="sibTrans" presStyleCnt="0"/>
      <dgm:spPr/>
    </dgm:pt>
    <dgm:pt modelId="{926408C8-12B0-47D3-8407-591EE9267850}" type="pres">
      <dgm:prSet presAssocID="{0914AB65-1096-4552-8FCC-DB13663FAA2D}" presName="compNode" presStyleCnt="0"/>
      <dgm:spPr/>
    </dgm:pt>
    <dgm:pt modelId="{F522B5F1-A5ED-4406-8995-EB026F404A9D}" type="pres">
      <dgm:prSet presAssocID="{0914AB65-1096-4552-8FCC-DB13663FAA2D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A7B3D4AE-6D93-431F-8191-B8B841016643}" type="pres">
      <dgm:prSet presAssocID="{0914AB65-1096-4552-8FCC-DB13663FAA2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83C19578-FCAE-4C70-8BE1-4A48EB9919A3}" type="pres">
      <dgm:prSet presAssocID="{0914AB65-1096-4552-8FCC-DB13663FAA2D}" presName="spaceRect" presStyleCnt="0"/>
      <dgm:spPr/>
    </dgm:pt>
    <dgm:pt modelId="{32764D3F-A945-449A-9B98-0CC92CC13361}" type="pres">
      <dgm:prSet presAssocID="{0914AB65-1096-4552-8FCC-DB13663FAA2D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A8817311-C8C3-4C94-8CC0-2D4851369754}" srcId="{FDB72BAC-2A75-4EB3-AED6-05D5C9BC7553}" destId="{02469EE9-2C31-4C43-B1AB-EEECBFC0ECA5}" srcOrd="1" destOrd="0" parTransId="{04D48B0D-8577-46CE-9721-73A14E93B52C}" sibTransId="{E9347CBD-680D-4F30-BA37-EE9A24259A92}"/>
    <dgm:cxn modelId="{315EBC24-0282-435B-B55E-E696D5E11337}" srcId="{FDB72BAC-2A75-4EB3-AED6-05D5C9BC7553}" destId="{0914AB65-1096-4552-8FCC-DB13663FAA2D}" srcOrd="3" destOrd="0" parTransId="{6750101C-DF6E-4619-8E74-7C83E6ABB6E3}" sibTransId="{7F76FE8A-27B4-4F60-957A-BFBE26D99667}"/>
    <dgm:cxn modelId="{9836793A-7158-4BC2-B77C-C2D47550D852}" type="presOf" srcId="{0914AB65-1096-4552-8FCC-DB13663FAA2D}" destId="{32764D3F-A945-449A-9B98-0CC92CC13361}" srcOrd="0" destOrd="0" presId="urn:microsoft.com/office/officeart/2018/5/layout/IconLeafLabelList"/>
    <dgm:cxn modelId="{F63FEE4B-96D7-4D11-AD81-30983093DEBF}" type="presOf" srcId="{02469EE9-2C31-4C43-B1AB-EEECBFC0ECA5}" destId="{7DB19B40-3D03-4AAE-89D7-6877197F68A9}" srcOrd="0" destOrd="0" presId="urn:microsoft.com/office/officeart/2018/5/layout/IconLeafLabelList"/>
    <dgm:cxn modelId="{3E10B89B-E955-4538-A527-72154F31DA45}" srcId="{FDB72BAC-2A75-4EB3-AED6-05D5C9BC7553}" destId="{502EBC23-07E5-42B1-AA9D-50C6949F1EDA}" srcOrd="2" destOrd="0" parTransId="{77F45B43-CBF1-44D3-8DE4-430691ABB9A1}" sibTransId="{930AB519-4457-4F38-9834-1E3D9F6CDD3A}"/>
    <dgm:cxn modelId="{C1A46EA3-6986-4121-9274-E36C001D0268}" type="presOf" srcId="{468ED522-2A1D-444E-8D90-93D26E9F3A1A}" destId="{737E5300-9996-41C9-942A-613AECC7BA24}" srcOrd="0" destOrd="0" presId="urn:microsoft.com/office/officeart/2018/5/layout/IconLeafLabelList"/>
    <dgm:cxn modelId="{3E12FFCD-08D9-49E7-837E-5B2B5040D4CA}" type="presOf" srcId="{502EBC23-07E5-42B1-AA9D-50C6949F1EDA}" destId="{067B127B-F795-41C0-AAA7-F0C55484E5D2}" srcOrd="0" destOrd="0" presId="urn:microsoft.com/office/officeart/2018/5/layout/IconLeafLabelList"/>
    <dgm:cxn modelId="{2919FCD3-843F-4AAF-AB0A-67D7D6AB0449}" type="presOf" srcId="{FDB72BAC-2A75-4EB3-AED6-05D5C9BC7553}" destId="{CF16596B-003D-4845-BBED-B0A94255BA2A}" srcOrd="0" destOrd="0" presId="urn:microsoft.com/office/officeart/2018/5/layout/IconLeafLabelList"/>
    <dgm:cxn modelId="{829EA2FC-C17C-444F-ACA1-A415AD7A84FD}" srcId="{FDB72BAC-2A75-4EB3-AED6-05D5C9BC7553}" destId="{468ED522-2A1D-444E-8D90-93D26E9F3A1A}" srcOrd="0" destOrd="0" parTransId="{E35834B7-3C56-4F21-B77E-1B1537FB2CED}" sibTransId="{B70DC078-AFBD-4EFF-8D00-DDBB5E4F109B}"/>
    <dgm:cxn modelId="{3EBE13C3-1B7D-4B57-BBC6-F35C7590F6CC}" type="presParOf" srcId="{CF16596B-003D-4845-BBED-B0A94255BA2A}" destId="{23F29BC7-30AB-46D9-9826-D2F6571EB122}" srcOrd="0" destOrd="0" presId="urn:microsoft.com/office/officeart/2018/5/layout/IconLeafLabelList"/>
    <dgm:cxn modelId="{24932054-8DCA-46D4-A889-96EDED80119C}" type="presParOf" srcId="{23F29BC7-30AB-46D9-9826-D2F6571EB122}" destId="{1B0F1F5C-32D2-4724-8F07-6B30FBE812BB}" srcOrd="0" destOrd="0" presId="urn:microsoft.com/office/officeart/2018/5/layout/IconLeafLabelList"/>
    <dgm:cxn modelId="{8345E74A-7B80-44F7-B399-B2FC64F7197C}" type="presParOf" srcId="{23F29BC7-30AB-46D9-9826-D2F6571EB122}" destId="{9962E0F5-167D-4F30-832F-1CE6FF55C749}" srcOrd="1" destOrd="0" presId="urn:microsoft.com/office/officeart/2018/5/layout/IconLeafLabelList"/>
    <dgm:cxn modelId="{0C0925EF-74FE-413F-B35B-0DE154F3D959}" type="presParOf" srcId="{23F29BC7-30AB-46D9-9826-D2F6571EB122}" destId="{5F82F87D-83AF-4BA6-B9DD-04E3D8768254}" srcOrd="2" destOrd="0" presId="urn:microsoft.com/office/officeart/2018/5/layout/IconLeafLabelList"/>
    <dgm:cxn modelId="{F4A4B4EE-BCDD-4508-A967-A12E1EDA88C2}" type="presParOf" srcId="{23F29BC7-30AB-46D9-9826-D2F6571EB122}" destId="{737E5300-9996-41C9-942A-613AECC7BA24}" srcOrd="3" destOrd="0" presId="urn:microsoft.com/office/officeart/2018/5/layout/IconLeafLabelList"/>
    <dgm:cxn modelId="{269135D7-DC97-4FDC-BD37-42DDA5CC2D2D}" type="presParOf" srcId="{CF16596B-003D-4845-BBED-B0A94255BA2A}" destId="{318BA2C7-7DE0-4943-8530-D57274C4A765}" srcOrd="1" destOrd="0" presId="urn:microsoft.com/office/officeart/2018/5/layout/IconLeafLabelList"/>
    <dgm:cxn modelId="{F25F3C0F-171F-4AD9-9A50-9FCCDCE60160}" type="presParOf" srcId="{CF16596B-003D-4845-BBED-B0A94255BA2A}" destId="{CC549783-1FE1-414D-99E6-4AC1A9FB1A7F}" srcOrd="2" destOrd="0" presId="urn:microsoft.com/office/officeart/2018/5/layout/IconLeafLabelList"/>
    <dgm:cxn modelId="{4436A48D-C7FC-4FC1-ACD1-F55207D88660}" type="presParOf" srcId="{CC549783-1FE1-414D-99E6-4AC1A9FB1A7F}" destId="{4DED154B-5D95-4569-93C2-02AD80BD00DB}" srcOrd="0" destOrd="0" presId="urn:microsoft.com/office/officeart/2018/5/layout/IconLeafLabelList"/>
    <dgm:cxn modelId="{3A71C5FD-2A3C-4B09-82C8-BFD8632465BB}" type="presParOf" srcId="{CC549783-1FE1-414D-99E6-4AC1A9FB1A7F}" destId="{42D9AAF3-979E-423C-AC0A-6458541A1E86}" srcOrd="1" destOrd="0" presId="urn:microsoft.com/office/officeart/2018/5/layout/IconLeafLabelList"/>
    <dgm:cxn modelId="{D44806DA-8B6F-4B3B-BCD0-8F420ED40110}" type="presParOf" srcId="{CC549783-1FE1-414D-99E6-4AC1A9FB1A7F}" destId="{8C9BE8E4-D057-446A-B044-0E0BA8DB2F03}" srcOrd="2" destOrd="0" presId="urn:microsoft.com/office/officeart/2018/5/layout/IconLeafLabelList"/>
    <dgm:cxn modelId="{FCFB6624-66B3-461D-9191-54FB50A5C807}" type="presParOf" srcId="{CC549783-1FE1-414D-99E6-4AC1A9FB1A7F}" destId="{7DB19B40-3D03-4AAE-89D7-6877197F68A9}" srcOrd="3" destOrd="0" presId="urn:microsoft.com/office/officeart/2018/5/layout/IconLeafLabelList"/>
    <dgm:cxn modelId="{33DDEE05-5299-45BD-83F2-61CB96BF679F}" type="presParOf" srcId="{CF16596B-003D-4845-BBED-B0A94255BA2A}" destId="{50ED88F0-1410-4B41-A887-09CED415C1F0}" srcOrd="3" destOrd="0" presId="urn:microsoft.com/office/officeart/2018/5/layout/IconLeafLabelList"/>
    <dgm:cxn modelId="{35FCF0D6-CF9E-43BF-A53C-862AA7F845B6}" type="presParOf" srcId="{CF16596B-003D-4845-BBED-B0A94255BA2A}" destId="{C02151EA-928C-4D27-8B62-101EACAA80F4}" srcOrd="4" destOrd="0" presId="urn:microsoft.com/office/officeart/2018/5/layout/IconLeafLabelList"/>
    <dgm:cxn modelId="{48D8E75C-DA2B-4564-B132-0BAF7B96CFC8}" type="presParOf" srcId="{C02151EA-928C-4D27-8B62-101EACAA80F4}" destId="{D62F2CDC-A771-4765-9E0C-FDA5860A9109}" srcOrd="0" destOrd="0" presId="urn:microsoft.com/office/officeart/2018/5/layout/IconLeafLabelList"/>
    <dgm:cxn modelId="{E0908450-7497-4E8A-BA4C-7C831D38F6A1}" type="presParOf" srcId="{C02151EA-928C-4D27-8B62-101EACAA80F4}" destId="{A2E1B3D8-AC74-4111-A809-2541402610F6}" srcOrd="1" destOrd="0" presId="urn:microsoft.com/office/officeart/2018/5/layout/IconLeafLabelList"/>
    <dgm:cxn modelId="{DB142CF4-FB4D-4FF3-BDFD-CD9E09CE4A6B}" type="presParOf" srcId="{C02151EA-928C-4D27-8B62-101EACAA80F4}" destId="{0C4ACDA1-FA29-4E77-8218-5D6F67B471FA}" srcOrd="2" destOrd="0" presId="urn:microsoft.com/office/officeart/2018/5/layout/IconLeafLabelList"/>
    <dgm:cxn modelId="{11B82D14-B554-4E0B-B553-E960BD773E21}" type="presParOf" srcId="{C02151EA-928C-4D27-8B62-101EACAA80F4}" destId="{067B127B-F795-41C0-AAA7-F0C55484E5D2}" srcOrd="3" destOrd="0" presId="urn:microsoft.com/office/officeart/2018/5/layout/IconLeafLabelList"/>
    <dgm:cxn modelId="{5C0EAC86-47B0-4642-B44D-4B59F519A1A8}" type="presParOf" srcId="{CF16596B-003D-4845-BBED-B0A94255BA2A}" destId="{D1A663F8-B872-4B1A-B277-62615A289221}" srcOrd="5" destOrd="0" presId="urn:microsoft.com/office/officeart/2018/5/layout/IconLeafLabelList"/>
    <dgm:cxn modelId="{212C88E3-C0BD-44E0-9BD7-D987908FFAAC}" type="presParOf" srcId="{CF16596B-003D-4845-BBED-B0A94255BA2A}" destId="{926408C8-12B0-47D3-8407-591EE9267850}" srcOrd="6" destOrd="0" presId="urn:microsoft.com/office/officeart/2018/5/layout/IconLeafLabelList"/>
    <dgm:cxn modelId="{2B7AC34F-F6D3-49DA-A21F-FA4D8725F9AB}" type="presParOf" srcId="{926408C8-12B0-47D3-8407-591EE9267850}" destId="{F522B5F1-A5ED-4406-8995-EB026F404A9D}" srcOrd="0" destOrd="0" presId="urn:microsoft.com/office/officeart/2018/5/layout/IconLeafLabelList"/>
    <dgm:cxn modelId="{5EBD5B80-9890-46B9-85D6-D8C76BB4D7C5}" type="presParOf" srcId="{926408C8-12B0-47D3-8407-591EE9267850}" destId="{A7B3D4AE-6D93-431F-8191-B8B841016643}" srcOrd="1" destOrd="0" presId="urn:microsoft.com/office/officeart/2018/5/layout/IconLeafLabelList"/>
    <dgm:cxn modelId="{8FCEFE78-9AF8-4033-8DCE-D083DEAA87EB}" type="presParOf" srcId="{926408C8-12B0-47D3-8407-591EE9267850}" destId="{83C19578-FCAE-4C70-8BE1-4A48EB9919A3}" srcOrd="2" destOrd="0" presId="urn:microsoft.com/office/officeart/2018/5/layout/IconLeafLabelList"/>
    <dgm:cxn modelId="{D024AC17-201E-42F6-A09E-AAAC9A20F550}" type="presParOf" srcId="{926408C8-12B0-47D3-8407-591EE9267850}" destId="{32764D3F-A945-449A-9B98-0CC92CC1336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B8B580-B64E-44E0-A30B-4618EEBD9AC8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259A5B4-7FB1-4D25-B8F6-D68CF9AE916C}">
      <dgm:prSet/>
      <dgm:spPr/>
      <dgm:t>
        <a:bodyPr/>
        <a:lstStyle/>
        <a:p>
          <a:r>
            <a:rPr lang="en-US"/>
            <a:t>Identify issues and successes from the assessment results</a:t>
          </a:r>
        </a:p>
      </dgm:t>
    </dgm:pt>
    <dgm:pt modelId="{BF1A0974-7434-4AAE-957A-BF5ECBD6806C}" type="parTrans" cxnId="{F6520D42-E187-43D4-BC48-62AEAF68EE63}">
      <dgm:prSet/>
      <dgm:spPr/>
      <dgm:t>
        <a:bodyPr/>
        <a:lstStyle/>
        <a:p>
          <a:endParaRPr lang="en-US"/>
        </a:p>
      </dgm:t>
    </dgm:pt>
    <dgm:pt modelId="{DC2A5AAB-A4A9-4F6C-B076-ECED25323144}" type="sibTrans" cxnId="{F6520D42-E187-43D4-BC48-62AEAF68EE63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1F882777-59E4-4EC9-A9F7-9596713B757B}">
      <dgm:prSet/>
      <dgm:spPr/>
      <dgm:t>
        <a:bodyPr/>
        <a:lstStyle/>
        <a:p>
          <a:r>
            <a:rPr lang="en-US"/>
            <a:t>Analyze issues to identify root-cause problems</a:t>
          </a:r>
        </a:p>
      </dgm:t>
    </dgm:pt>
    <dgm:pt modelId="{2134516F-D121-4230-98B5-0EDD2BBD01AA}" type="parTrans" cxnId="{74DC55D8-31B6-44C9-9642-7322A40B623D}">
      <dgm:prSet/>
      <dgm:spPr/>
      <dgm:t>
        <a:bodyPr/>
        <a:lstStyle/>
        <a:p>
          <a:endParaRPr lang="en-US"/>
        </a:p>
      </dgm:t>
    </dgm:pt>
    <dgm:pt modelId="{79D3B261-0E90-42DB-922B-98BDC4C5B816}" type="sibTrans" cxnId="{74DC55D8-31B6-44C9-9642-7322A40B623D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4955B948-0EEA-46C0-B28C-8B4B3EADB22D}">
      <dgm:prSet/>
      <dgm:spPr/>
      <dgm:t>
        <a:bodyPr/>
        <a:lstStyle/>
        <a:p>
          <a:r>
            <a:rPr lang="en-US"/>
            <a:t>Brainstorm solutions to root-cause problems</a:t>
          </a:r>
        </a:p>
      </dgm:t>
    </dgm:pt>
    <dgm:pt modelId="{C78B1B9C-F1C0-456F-91A2-9BFC65203051}" type="parTrans" cxnId="{B1628562-CC0F-4EAC-AB46-CE2FD630BFEE}">
      <dgm:prSet/>
      <dgm:spPr/>
      <dgm:t>
        <a:bodyPr/>
        <a:lstStyle/>
        <a:p>
          <a:endParaRPr lang="en-US"/>
        </a:p>
      </dgm:t>
    </dgm:pt>
    <dgm:pt modelId="{74E42B81-2BE6-48B8-BD00-7EB9DA657B39}" type="sibTrans" cxnId="{B1628562-CC0F-4EAC-AB46-CE2FD630BFEE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F5E94DB3-8FDB-44D9-BAFE-51E9249DE7C7}">
      <dgm:prSet/>
      <dgm:spPr/>
      <dgm:t>
        <a:bodyPr/>
        <a:lstStyle/>
        <a:p>
          <a:r>
            <a:rPr lang="en-US"/>
            <a:t>Select solution(s) to implement</a:t>
          </a:r>
        </a:p>
      </dgm:t>
    </dgm:pt>
    <dgm:pt modelId="{01ADCBF3-3566-40F1-A31B-5CB82C98AC38}" type="parTrans" cxnId="{F2176220-3830-4E89-A2F2-9592925D158E}">
      <dgm:prSet/>
      <dgm:spPr/>
      <dgm:t>
        <a:bodyPr/>
        <a:lstStyle/>
        <a:p>
          <a:endParaRPr lang="en-US"/>
        </a:p>
      </dgm:t>
    </dgm:pt>
    <dgm:pt modelId="{C0EECF9E-2F6A-40F0-966C-E6EE1C5C97A6}" type="sibTrans" cxnId="{F2176220-3830-4E89-A2F2-9592925D158E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09600F28-050F-4AB3-B57B-3DFB755BD060}">
      <dgm:prSet/>
      <dgm:spPr/>
      <dgm:t>
        <a:bodyPr/>
        <a:lstStyle/>
        <a:p>
          <a:r>
            <a:rPr lang="en-US"/>
            <a:t>Reorganize course from scratch or modify previous offering</a:t>
          </a:r>
        </a:p>
      </dgm:t>
    </dgm:pt>
    <dgm:pt modelId="{BD402A1C-5860-4BC7-B75D-86761FEA24BA}" type="parTrans" cxnId="{872A8D34-83EC-4190-8587-ADF814B36B78}">
      <dgm:prSet/>
      <dgm:spPr/>
      <dgm:t>
        <a:bodyPr/>
        <a:lstStyle/>
        <a:p>
          <a:endParaRPr lang="en-US"/>
        </a:p>
      </dgm:t>
    </dgm:pt>
    <dgm:pt modelId="{44CF906C-CBAB-4EDF-8CDA-346256E52823}" type="sibTrans" cxnId="{872A8D34-83EC-4190-8587-ADF814B36B78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A8F19735-A4C7-4FFF-9FCB-5B7B4AAFCEB3}">
      <dgm:prSet/>
      <dgm:spPr/>
      <dgm:t>
        <a:bodyPr/>
        <a:lstStyle/>
        <a:p>
          <a:r>
            <a:rPr lang="en-US"/>
            <a:t>Reassess course next offering</a:t>
          </a:r>
        </a:p>
      </dgm:t>
    </dgm:pt>
    <dgm:pt modelId="{E211113B-8877-484A-9CF3-6B57FC68330A}" type="parTrans" cxnId="{F1E07777-AE13-465E-ABEE-345E76F39C14}">
      <dgm:prSet/>
      <dgm:spPr/>
      <dgm:t>
        <a:bodyPr/>
        <a:lstStyle/>
        <a:p>
          <a:endParaRPr lang="en-US"/>
        </a:p>
      </dgm:t>
    </dgm:pt>
    <dgm:pt modelId="{AA624BA5-7E80-4517-BD6F-63035CC48E93}" type="sibTrans" cxnId="{F1E07777-AE13-465E-ABEE-345E76F39C14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9EDE9EE1-2B78-E84D-A778-658CED8AA7B3}" type="pres">
      <dgm:prSet presAssocID="{9AB8B580-B64E-44E0-A30B-4618EEBD9AC8}" presName="Name0" presStyleCnt="0">
        <dgm:presLayoutVars>
          <dgm:animLvl val="lvl"/>
          <dgm:resizeHandles val="exact"/>
        </dgm:presLayoutVars>
      </dgm:prSet>
      <dgm:spPr/>
    </dgm:pt>
    <dgm:pt modelId="{B986FFE8-0D2D-684B-A0BB-631EAEF27319}" type="pres">
      <dgm:prSet presAssocID="{2259A5B4-7FB1-4D25-B8F6-D68CF9AE916C}" presName="compositeNode" presStyleCnt="0">
        <dgm:presLayoutVars>
          <dgm:bulletEnabled val="1"/>
        </dgm:presLayoutVars>
      </dgm:prSet>
      <dgm:spPr/>
    </dgm:pt>
    <dgm:pt modelId="{B45AA3F0-36D1-1442-B1E9-F592C77402D1}" type="pres">
      <dgm:prSet presAssocID="{2259A5B4-7FB1-4D25-B8F6-D68CF9AE916C}" presName="bgRect" presStyleLbl="bgAccFollowNode1" presStyleIdx="0" presStyleCnt="6"/>
      <dgm:spPr/>
    </dgm:pt>
    <dgm:pt modelId="{02B53AE1-4989-A549-BB59-B74CDEE54587}" type="pres">
      <dgm:prSet presAssocID="{DC2A5AAB-A4A9-4F6C-B076-ECED25323144}" presName="sibTransNodeCircle" presStyleLbl="alignNode1" presStyleIdx="0" presStyleCnt="12">
        <dgm:presLayoutVars>
          <dgm:chMax val="0"/>
          <dgm:bulletEnabled/>
        </dgm:presLayoutVars>
      </dgm:prSet>
      <dgm:spPr/>
    </dgm:pt>
    <dgm:pt modelId="{7AA2DF86-A24B-C448-8D36-87ACD5F29EF4}" type="pres">
      <dgm:prSet presAssocID="{2259A5B4-7FB1-4D25-B8F6-D68CF9AE916C}" presName="bottomLine" presStyleLbl="alignNode1" presStyleIdx="1" presStyleCnt="12">
        <dgm:presLayoutVars/>
      </dgm:prSet>
      <dgm:spPr/>
    </dgm:pt>
    <dgm:pt modelId="{FE1B7F8A-B18A-EA41-9B93-42B7803D6AA0}" type="pres">
      <dgm:prSet presAssocID="{2259A5B4-7FB1-4D25-B8F6-D68CF9AE916C}" presName="nodeText" presStyleLbl="bgAccFollowNode1" presStyleIdx="0" presStyleCnt="6">
        <dgm:presLayoutVars>
          <dgm:bulletEnabled val="1"/>
        </dgm:presLayoutVars>
      </dgm:prSet>
      <dgm:spPr/>
    </dgm:pt>
    <dgm:pt modelId="{32635D4A-C604-FC49-A5D5-E77F5DBA59AC}" type="pres">
      <dgm:prSet presAssocID="{DC2A5AAB-A4A9-4F6C-B076-ECED25323144}" presName="sibTrans" presStyleCnt="0"/>
      <dgm:spPr/>
    </dgm:pt>
    <dgm:pt modelId="{E6A788A4-5460-E64C-9F56-DA0BB29762FE}" type="pres">
      <dgm:prSet presAssocID="{1F882777-59E4-4EC9-A9F7-9596713B757B}" presName="compositeNode" presStyleCnt="0">
        <dgm:presLayoutVars>
          <dgm:bulletEnabled val="1"/>
        </dgm:presLayoutVars>
      </dgm:prSet>
      <dgm:spPr/>
    </dgm:pt>
    <dgm:pt modelId="{834757AA-7FA6-4045-AB79-693459CA7009}" type="pres">
      <dgm:prSet presAssocID="{1F882777-59E4-4EC9-A9F7-9596713B757B}" presName="bgRect" presStyleLbl="bgAccFollowNode1" presStyleIdx="1" presStyleCnt="6"/>
      <dgm:spPr/>
    </dgm:pt>
    <dgm:pt modelId="{B306C2F4-354B-204E-8BED-71C03161BECE}" type="pres">
      <dgm:prSet presAssocID="{79D3B261-0E90-42DB-922B-98BDC4C5B816}" presName="sibTransNodeCircle" presStyleLbl="alignNode1" presStyleIdx="2" presStyleCnt="12">
        <dgm:presLayoutVars>
          <dgm:chMax val="0"/>
          <dgm:bulletEnabled/>
        </dgm:presLayoutVars>
      </dgm:prSet>
      <dgm:spPr/>
    </dgm:pt>
    <dgm:pt modelId="{6973BF96-CCF5-1B46-AD79-DCC2AA6B5A47}" type="pres">
      <dgm:prSet presAssocID="{1F882777-59E4-4EC9-A9F7-9596713B757B}" presName="bottomLine" presStyleLbl="alignNode1" presStyleIdx="3" presStyleCnt="12">
        <dgm:presLayoutVars/>
      </dgm:prSet>
      <dgm:spPr/>
    </dgm:pt>
    <dgm:pt modelId="{1F90CE91-267B-9E44-A295-752B11F8D783}" type="pres">
      <dgm:prSet presAssocID="{1F882777-59E4-4EC9-A9F7-9596713B757B}" presName="nodeText" presStyleLbl="bgAccFollowNode1" presStyleIdx="1" presStyleCnt="6">
        <dgm:presLayoutVars>
          <dgm:bulletEnabled val="1"/>
        </dgm:presLayoutVars>
      </dgm:prSet>
      <dgm:spPr/>
    </dgm:pt>
    <dgm:pt modelId="{BCE73A38-AEDA-3741-82D1-F3D30581D3F6}" type="pres">
      <dgm:prSet presAssocID="{79D3B261-0E90-42DB-922B-98BDC4C5B816}" presName="sibTrans" presStyleCnt="0"/>
      <dgm:spPr/>
    </dgm:pt>
    <dgm:pt modelId="{452F7989-38E8-8740-A0D0-9704E02A37A2}" type="pres">
      <dgm:prSet presAssocID="{4955B948-0EEA-46C0-B28C-8B4B3EADB22D}" presName="compositeNode" presStyleCnt="0">
        <dgm:presLayoutVars>
          <dgm:bulletEnabled val="1"/>
        </dgm:presLayoutVars>
      </dgm:prSet>
      <dgm:spPr/>
    </dgm:pt>
    <dgm:pt modelId="{0E264882-403E-9B49-BA18-AD8D8E94D4F7}" type="pres">
      <dgm:prSet presAssocID="{4955B948-0EEA-46C0-B28C-8B4B3EADB22D}" presName="bgRect" presStyleLbl="bgAccFollowNode1" presStyleIdx="2" presStyleCnt="6"/>
      <dgm:spPr/>
    </dgm:pt>
    <dgm:pt modelId="{27DA86FB-B83B-154A-8E81-66894B412C0A}" type="pres">
      <dgm:prSet presAssocID="{74E42B81-2BE6-48B8-BD00-7EB9DA657B39}" presName="sibTransNodeCircle" presStyleLbl="alignNode1" presStyleIdx="4" presStyleCnt="12">
        <dgm:presLayoutVars>
          <dgm:chMax val="0"/>
          <dgm:bulletEnabled/>
        </dgm:presLayoutVars>
      </dgm:prSet>
      <dgm:spPr/>
    </dgm:pt>
    <dgm:pt modelId="{6592AFB7-25B5-C74D-9230-5518D79818E5}" type="pres">
      <dgm:prSet presAssocID="{4955B948-0EEA-46C0-B28C-8B4B3EADB22D}" presName="bottomLine" presStyleLbl="alignNode1" presStyleIdx="5" presStyleCnt="12">
        <dgm:presLayoutVars/>
      </dgm:prSet>
      <dgm:spPr/>
    </dgm:pt>
    <dgm:pt modelId="{91AAD2C3-BFBF-F34B-8831-5EB34E309A14}" type="pres">
      <dgm:prSet presAssocID="{4955B948-0EEA-46C0-B28C-8B4B3EADB22D}" presName="nodeText" presStyleLbl="bgAccFollowNode1" presStyleIdx="2" presStyleCnt="6">
        <dgm:presLayoutVars>
          <dgm:bulletEnabled val="1"/>
        </dgm:presLayoutVars>
      </dgm:prSet>
      <dgm:spPr/>
    </dgm:pt>
    <dgm:pt modelId="{288A9A85-FC66-754D-A145-C22FC0031ADA}" type="pres">
      <dgm:prSet presAssocID="{74E42B81-2BE6-48B8-BD00-7EB9DA657B39}" presName="sibTrans" presStyleCnt="0"/>
      <dgm:spPr/>
    </dgm:pt>
    <dgm:pt modelId="{3828E0C0-BE69-C740-939B-2B278047F5DD}" type="pres">
      <dgm:prSet presAssocID="{F5E94DB3-8FDB-44D9-BAFE-51E9249DE7C7}" presName="compositeNode" presStyleCnt="0">
        <dgm:presLayoutVars>
          <dgm:bulletEnabled val="1"/>
        </dgm:presLayoutVars>
      </dgm:prSet>
      <dgm:spPr/>
    </dgm:pt>
    <dgm:pt modelId="{4C33A554-B3E5-054C-AEF2-7AD0D928A2CE}" type="pres">
      <dgm:prSet presAssocID="{F5E94DB3-8FDB-44D9-BAFE-51E9249DE7C7}" presName="bgRect" presStyleLbl="bgAccFollowNode1" presStyleIdx="3" presStyleCnt="6"/>
      <dgm:spPr/>
    </dgm:pt>
    <dgm:pt modelId="{69791FCF-C879-E348-8D7E-38439AD08680}" type="pres">
      <dgm:prSet presAssocID="{C0EECF9E-2F6A-40F0-966C-E6EE1C5C97A6}" presName="sibTransNodeCircle" presStyleLbl="alignNode1" presStyleIdx="6" presStyleCnt="12">
        <dgm:presLayoutVars>
          <dgm:chMax val="0"/>
          <dgm:bulletEnabled/>
        </dgm:presLayoutVars>
      </dgm:prSet>
      <dgm:spPr/>
    </dgm:pt>
    <dgm:pt modelId="{6BF9C0ED-EFBC-AA41-B3EA-7AF397B7F619}" type="pres">
      <dgm:prSet presAssocID="{F5E94DB3-8FDB-44D9-BAFE-51E9249DE7C7}" presName="bottomLine" presStyleLbl="alignNode1" presStyleIdx="7" presStyleCnt="12">
        <dgm:presLayoutVars/>
      </dgm:prSet>
      <dgm:spPr/>
    </dgm:pt>
    <dgm:pt modelId="{AF013A99-033B-ED42-B385-9D4232EF570A}" type="pres">
      <dgm:prSet presAssocID="{F5E94DB3-8FDB-44D9-BAFE-51E9249DE7C7}" presName="nodeText" presStyleLbl="bgAccFollowNode1" presStyleIdx="3" presStyleCnt="6">
        <dgm:presLayoutVars>
          <dgm:bulletEnabled val="1"/>
        </dgm:presLayoutVars>
      </dgm:prSet>
      <dgm:spPr/>
    </dgm:pt>
    <dgm:pt modelId="{BDA0F629-AD40-514E-B179-0199A999E846}" type="pres">
      <dgm:prSet presAssocID="{C0EECF9E-2F6A-40F0-966C-E6EE1C5C97A6}" presName="sibTrans" presStyleCnt="0"/>
      <dgm:spPr/>
    </dgm:pt>
    <dgm:pt modelId="{A760D182-5C41-D54D-943D-3A5E25DB077A}" type="pres">
      <dgm:prSet presAssocID="{09600F28-050F-4AB3-B57B-3DFB755BD060}" presName="compositeNode" presStyleCnt="0">
        <dgm:presLayoutVars>
          <dgm:bulletEnabled val="1"/>
        </dgm:presLayoutVars>
      </dgm:prSet>
      <dgm:spPr/>
    </dgm:pt>
    <dgm:pt modelId="{35E85BA8-B2CB-7B42-96BA-A412A95B198A}" type="pres">
      <dgm:prSet presAssocID="{09600F28-050F-4AB3-B57B-3DFB755BD060}" presName="bgRect" presStyleLbl="bgAccFollowNode1" presStyleIdx="4" presStyleCnt="6"/>
      <dgm:spPr/>
    </dgm:pt>
    <dgm:pt modelId="{7A33CF8F-270C-2A4E-ABB0-DBEBEB58F142}" type="pres">
      <dgm:prSet presAssocID="{44CF906C-CBAB-4EDF-8CDA-346256E52823}" presName="sibTransNodeCircle" presStyleLbl="alignNode1" presStyleIdx="8" presStyleCnt="12">
        <dgm:presLayoutVars>
          <dgm:chMax val="0"/>
          <dgm:bulletEnabled/>
        </dgm:presLayoutVars>
      </dgm:prSet>
      <dgm:spPr/>
    </dgm:pt>
    <dgm:pt modelId="{BAA6D5A2-8B45-3446-A791-4D3DB14442F3}" type="pres">
      <dgm:prSet presAssocID="{09600F28-050F-4AB3-B57B-3DFB755BD060}" presName="bottomLine" presStyleLbl="alignNode1" presStyleIdx="9" presStyleCnt="12">
        <dgm:presLayoutVars/>
      </dgm:prSet>
      <dgm:spPr/>
    </dgm:pt>
    <dgm:pt modelId="{1ED357F9-AEEC-5541-B8FF-C2EDC94A4EAA}" type="pres">
      <dgm:prSet presAssocID="{09600F28-050F-4AB3-B57B-3DFB755BD060}" presName="nodeText" presStyleLbl="bgAccFollowNode1" presStyleIdx="4" presStyleCnt="6">
        <dgm:presLayoutVars>
          <dgm:bulletEnabled val="1"/>
        </dgm:presLayoutVars>
      </dgm:prSet>
      <dgm:spPr/>
    </dgm:pt>
    <dgm:pt modelId="{36C05726-FC23-E84F-AC73-8C1F750FDE1C}" type="pres">
      <dgm:prSet presAssocID="{44CF906C-CBAB-4EDF-8CDA-346256E52823}" presName="sibTrans" presStyleCnt="0"/>
      <dgm:spPr/>
    </dgm:pt>
    <dgm:pt modelId="{CB38E356-A226-4A4E-8EE3-8D745000D16E}" type="pres">
      <dgm:prSet presAssocID="{A8F19735-A4C7-4FFF-9FCB-5B7B4AAFCEB3}" presName="compositeNode" presStyleCnt="0">
        <dgm:presLayoutVars>
          <dgm:bulletEnabled val="1"/>
        </dgm:presLayoutVars>
      </dgm:prSet>
      <dgm:spPr/>
    </dgm:pt>
    <dgm:pt modelId="{3BFFCBEA-EB60-9640-8230-A1D4CD3E474E}" type="pres">
      <dgm:prSet presAssocID="{A8F19735-A4C7-4FFF-9FCB-5B7B4AAFCEB3}" presName="bgRect" presStyleLbl="bgAccFollowNode1" presStyleIdx="5" presStyleCnt="6"/>
      <dgm:spPr/>
    </dgm:pt>
    <dgm:pt modelId="{86D7F01C-0EFD-AB4F-BA67-B2CB542F0AA1}" type="pres">
      <dgm:prSet presAssocID="{AA624BA5-7E80-4517-BD6F-63035CC48E93}" presName="sibTransNodeCircle" presStyleLbl="alignNode1" presStyleIdx="10" presStyleCnt="12">
        <dgm:presLayoutVars>
          <dgm:chMax val="0"/>
          <dgm:bulletEnabled/>
        </dgm:presLayoutVars>
      </dgm:prSet>
      <dgm:spPr/>
    </dgm:pt>
    <dgm:pt modelId="{2FB54AF8-3BEE-0A4B-A339-A85802071C9E}" type="pres">
      <dgm:prSet presAssocID="{A8F19735-A4C7-4FFF-9FCB-5B7B4AAFCEB3}" presName="bottomLine" presStyleLbl="alignNode1" presStyleIdx="11" presStyleCnt="12">
        <dgm:presLayoutVars/>
      </dgm:prSet>
      <dgm:spPr/>
    </dgm:pt>
    <dgm:pt modelId="{B14ED85C-3783-9441-9D81-AF1CA38078F5}" type="pres">
      <dgm:prSet presAssocID="{A8F19735-A4C7-4FFF-9FCB-5B7B4AAFCEB3}" presName="nodeText" presStyleLbl="bgAccFollowNode1" presStyleIdx="5" presStyleCnt="6">
        <dgm:presLayoutVars>
          <dgm:bulletEnabled val="1"/>
        </dgm:presLayoutVars>
      </dgm:prSet>
      <dgm:spPr/>
    </dgm:pt>
  </dgm:ptLst>
  <dgm:cxnLst>
    <dgm:cxn modelId="{7FC3ED1A-1A21-0949-B0A1-9C581DF4028E}" type="presOf" srcId="{44CF906C-CBAB-4EDF-8CDA-346256E52823}" destId="{7A33CF8F-270C-2A4E-ABB0-DBEBEB58F142}" srcOrd="0" destOrd="0" presId="urn:microsoft.com/office/officeart/2016/7/layout/BasicLinearProcessNumbered"/>
    <dgm:cxn modelId="{F2176220-3830-4E89-A2F2-9592925D158E}" srcId="{9AB8B580-B64E-44E0-A30B-4618EEBD9AC8}" destId="{F5E94DB3-8FDB-44D9-BAFE-51E9249DE7C7}" srcOrd="3" destOrd="0" parTransId="{01ADCBF3-3566-40F1-A31B-5CB82C98AC38}" sibTransId="{C0EECF9E-2F6A-40F0-966C-E6EE1C5C97A6}"/>
    <dgm:cxn modelId="{8306632D-D0A8-574B-A7EF-E897684A612D}" type="presOf" srcId="{2259A5B4-7FB1-4D25-B8F6-D68CF9AE916C}" destId="{B45AA3F0-36D1-1442-B1E9-F592C77402D1}" srcOrd="0" destOrd="0" presId="urn:microsoft.com/office/officeart/2016/7/layout/BasicLinearProcessNumbered"/>
    <dgm:cxn modelId="{872A8D34-83EC-4190-8587-ADF814B36B78}" srcId="{9AB8B580-B64E-44E0-A30B-4618EEBD9AC8}" destId="{09600F28-050F-4AB3-B57B-3DFB755BD060}" srcOrd="4" destOrd="0" parTransId="{BD402A1C-5860-4BC7-B75D-86761FEA24BA}" sibTransId="{44CF906C-CBAB-4EDF-8CDA-346256E52823}"/>
    <dgm:cxn modelId="{34F4B539-CF9D-894B-BACF-A8C0E445952C}" type="presOf" srcId="{A8F19735-A4C7-4FFF-9FCB-5B7B4AAFCEB3}" destId="{3BFFCBEA-EB60-9640-8230-A1D4CD3E474E}" srcOrd="0" destOrd="0" presId="urn:microsoft.com/office/officeart/2016/7/layout/BasicLinearProcessNumbered"/>
    <dgm:cxn modelId="{F6520D42-E187-43D4-BC48-62AEAF68EE63}" srcId="{9AB8B580-B64E-44E0-A30B-4618EEBD9AC8}" destId="{2259A5B4-7FB1-4D25-B8F6-D68CF9AE916C}" srcOrd="0" destOrd="0" parTransId="{BF1A0974-7434-4AAE-957A-BF5ECBD6806C}" sibTransId="{DC2A5AAB-A4A9-4F6C-B076-ECED25323144}"/>
    <dgm:cxn modelId="{B1628562-CC0F-4EAC-AB46-CE2FD630BFEE}" srcId="{9AB8B580-B64E-44E0-A30B-4618EEBD9AC8}" destId="{4955B948-0EEA-46C0-B28C-8B4B3EADB22D}" srcOrd="2" destOrd="0" parTransId="{C78B1B9C-F1C0-456F-91A2-9BFC65203051}" sibTransId="{74E42B81-2BE6-48B8-BD00-7EB9DA657B39}"/>
    <dgm:cxn modelId="{4F7EA968-7EA0-B647-B4EB-A8125FEAE566}" type="presOf" srcId="{79D3B261-0E90-42DB-922B-98BDC4C5B816}" destId="{B306C2F4-354B-204E-8BED-71C03161BECE}" srcOrd="0" destOrd="0" presId="urn:microsoft.com/office/officeart/2016/7/layout/BasicLinearProcessNumbered"/>
    <dgm:cxn modelId="{F7861069-8B69-8445-A166-9E2C118FDFB3}" type="presOf" srcId="{9AB8B580-B64E-44E0-A30B-4618EEBD9AC8}" destId="{9EDE9EE1-2B78-E84D-A778-658CED8AA7B3}" srcOrd="0" destOrd="0" presId="urn:microsoft.com/office/officeart/2016/7/layout/BasicLinearProcessNumbered"/>
    <dgm:cxn modelId="{F1E07777-AE13-465E-ABEE-345E76F39C14}" srcId="{9AB8B580-B64E-44E0-A30B-4618EEBD9AC8}" destId="{A8F19735-A4C7-4FFF-9FCB-5B7B4AAFCEB3}" srcOrd="5" destOrd="0" parTransId="{E211113B-8877-484A-9CF3-6B57FC68330A}" sibTransId="{AA624BA5-7E80-4517-BD6F-63035CC48E93}"/>
    <dgm:cxn modelId="{9249837A-9308-424E-812D-B99738FFE43A}" type="presOf" srcId="{C0EECF9E-2F6A-40F0-966C-E6EE1C5C97A6}" destId="{69791FCF-C879-E348-8D7E-38439AD08680}" srcOrd="0" destOrd="0" presId="urn:microsoft.com/office/officeart/2016/7/layout/BasicLinearProcessNumbered"/>
    <dgm:cxn modelId="{C0582D86-8E0C-E645-84E1-53191CB77A2B}" type="presOf" srcId="{1F882777-59E4-4EC9-A9F7-9596713B757B}" destId="{834757AA-7FA6-4045-AB79-693459CA7009}" srcOrd="0" destOrd="0" presId="urn:microsoft.com/office/officeart/2016/7/layout/BasicLinearProcessNumbered"/>
    <dgm:cxn modelId="{3882E28A-D6A7-BC46-B684-21DD4478C9F9}" type="presOf" srcId="{09600F28-050F-4AB3-B57B-3DFB755BD060}" destId="{1ED357F9-AEEC-5541-B8FF-C2EDC94A4EAA}" srcOrd="1" destOrd="0" presId="urn:microsoft.com/office/officeart/2016/7/layout/BasicLinearProcessNumbered"/>
    <dgm:cxn modelId="{DF4A238B-DF32-9D44-82FF-7FAF49A5FC97}" type="presOf" srcId="{AA624BA5-7E80-4517-BD6F-63035CC48E93}" destId="{86D7F01C-0EFD-AB4F-BA67-B2CB542F0AA1}" srcOrd="0" destOrd="0" presId="urn:microsoft.com/office/officeart/2016/7/layout/BasicLinearProcessNumbered"/>
    <dgm:cxn modelId="{E791538B-04C7-6047-8D82-24CEDDAA9CE1}" type="presOf" srcId="{1F882777-59E4-4EC9-A9F7-9596713B757B}" destId="{1F90CE91-267B-9E44-A295-752B11F8D783}" srcOrd="1" destOrd="0" presId="urn:microsoft.com/office/officeart/2016/7/layout/BasicLinearProcessNumbered"/>
    <dgm:cxn modelId="{98B36495-B9F2-4946-BA2F-4453F84968FE}" type="presOf" srcId="{DC2A5AAB-A4A9-4F6C-B076-ECED25323144}" destId="{02B53AE1-4989-A549-BB59-B74CDEE54587}" srcOrd="0" destOrd="0" presId="urn:microsoft.com/office/officeart/2016/7/layout/BasicLinearProcessNumbered"/>
    <dgm:cxn modelId="{E0C55AA7-9CD0-4B48-97F6-15DB4AF9834D}" type="presOf" srcId="{A8F19735-A4C7-4FFF-9FCB-5B7B4AAFCEB3}" destId="{B14ED85C-3783-9441-9D81-AF1CA38078F5}" srcOrd="1" destOrd="0" presId="urn:microsoft.com/office/officeart/2016/7/layout/BasicLinearProcessNumbered"/>
    <dgm:cxn modelId="{FA0C1CC8-8A79-794F-9EE0-0B54668A1FFD}" type="presOf" srcId="{09600F28-050F-4AB3-B57B-3DFB755BD060}" destId="{35E85BA8-B2CB-7B42-96BA-A412A95B198A}" srcOrd="0" destOrd="0" presId="urn:microsoft.com/office/officeart/2016/7/layout/BasicLinearProcessNumbered"/>
    <dgm:cxn modelId="{3C80EFD2-9DA5-0448-A310-52F347A0828D}" type="presOf" srcId="{F5E94DB3-8FDB-44D9-BAFE-51E9249DE7C7}" destId="{AF013A99-033B-ED42-B385-9D4232EF570A}" srcOrd="1" destOrd="0" presId="urn:microsoft.com/office/officeart/2016/7/layout/BasicLinearProcessNumbered"/>
    <dgm:cxn modelId="{74DC55D8-31B6-44C9-9642-7322A40B623D}" srcId="{9AB8B580-B64E-44E0-A30B-4618EEBD9AC8}" destId="{1F882777-59E4-4EC9-A9F7-9596713B757B}" srcOrd="1" destOrd="0" parTransId="{2134516F-D121-4230-98B5-0EDD2BBD01AA}" sibTransId="{79D3B261-0E90-42DB-922B-98BDC4C5B816}"/>
    <dgm:cxn modelId="{A4AE48E8-83D5-4145-B23A-EBABDEE39007}" type="presOf" srcId="{4955B948-0EEA-46C0-B28C-8B4B3EADB22D}" destId="{0E264882-403E-9B49-BA18-AD8D8E94D4F7}" srcOrd="0" destOrd="0" presId="urn:microsoft.com/office/officeart/2016/7/layout/BasicLinearProcessNumbered"/>
    <dgm:cxn modelId="{05A379F1-E38D-E846-B780-A09E39DE29E4}" type="presOf" srcId="{4955B948-0EEA-46C0-B28C-8B4B3EADB22D}" destId="{91AAD2C3-BFBF-F34B-8831-5EB34E309A14}" srcOrd="1" destOrd="0" presId="urn:microsoft.com/office/officeart/2016/7/layout/BasicLinearProcessNumbered"/>
    <dgm:cxn modelId="{53DD83F1-E4E9-C942-961A-4781A4C519CF}" type="presOf" srcId="{2259A5B4-7FB1-4D25-B8F6-D68CF9AE916C}" destId="{FE1B7F8A-B18A-EA41-9B93-42B7803D6AA0}" srcOrd="1" destOrd="0" presId="urn:microsoft.com/office/officeart/2016/7/layout/BasicLinearProcessNumbered"/>
    <dgm:cxn modelId="{1A747FF7-3687-2E49-A88F-8C60631729CE}" type="presOf" srcId="{F5E94DB3-8FDB-44D9-BAFE-51E9249DE7C7}" destId="{4C33A554-B3E5-054C-AEF2-7AD0D928A2CE}" srcOrd="0" destOrd="0" presId="urn:microsoft.com/office/officeart/2016/7/layout/BasicLinearProcessNumbered"/>
    <dgm:cxn modelId="{4F7BBCF8-26C4-F74A-8EFD-8EE685196346}" type="presOf" srcId="{74E42B81-2BE6-48B8-BD00-7EB9DA657B39}" destId="{27DA86FB-B83B-154A-8E81-66894B412C0A}" srcOrd="0" destOrd="0" presId="urn:microsoft.com/office/officeart/2016/7/layout/BasicLinearProcessNumbered"/>
    <dgm:cxn modelId="{B67455BB-1032-074B-915C-1D9ED3051250}" type="presParOf" srcId="{9EDE9EE1-2B78-E84D-A778-658CED8AA7B3}" destId="{B986FFE8-0D2D-684B-A0BB-631EAEF27319}" srcOrd="0" destOrd="0" presId="urn:microsoft.com/office/officeart/2016/7/layout/BasicLinearProcessNumbered"/>
    <dgm:cxn modelId="{ED2B251F-B675-3140-887E-E853B04D896C}" type="presParOf" srcId="{B986FFE8-0D2D-684B-A0BB-631EAEF27319}" destId="{B45AA3F0-36D1-1442-B1E9-F592C77402D1}" srcOrd="0" destOrd="0" presId="urn:microsoft.com/office/officeart/2016/7/layout/BasicLinearProcessNumbered"/>
    <dgm:cxn modelId="{D8142043-9FD0-024D-A22B-01851A8FB279}" type="presParOf" srcId="{B986FFE8-0D2D-684B-A0BB-631EAEF27319}" destId="{02B53AE1-4989-A549-BB59-B74CDEE54587}" srcOrd="1" destOrd="0" presId="urn:microsoft.com/office/officeart/2016/7/layout/BasicLinearProcessNumbered"/>
    <dgm:cxn modelId="{D8C99497-C6D5-6348-8290-67F793018262}" type="presParOf" srcId="{B986FFE8-0D2D-684B-A0BB-631EAEF27319}" destId="{7AA2DF86-A24B-C448-8D36-87ACD5F29EF4}" srcOrd="2" destOrd="0" presId="urn:microsoft.com/office/officeart/2016/7/layout/BasicLinearProcessNumbered"/>
    <dgm:cxn modelId="{CC23EEB3-51C1-0440-9B23-E0BF1F9FDB86}" type="presParOf" srcId="{B986FFE8-0D2D-684B-A0BB-631EAEF27319}" destId="{FE1B7F8A-B18A-EA41-9B93-42B7803D6AA0}" srcOrd="3" destOrd="0" presId="urn:microsoft.com/office/officeart/2016/7/layout/BasicLinearProcessNumbered"/>
    <dgm:cxn modelId="{F8E15378-3C79-7F41-8EEF-A3BED065F186}" type="presParOf" srcId="{9EDE9EE1-2B78-E84D-A778-658CED8AA7B3}" destId="{32635D4A-C604-FC49-A5D5-E77F5DBA59AC}" srcOrd="1" destOrd="0" presId="urn:microsoft.com/office/officeart/2016/7/layout/BasicLinearProcessNumbered"/>
    <dgm:cxn modelId="{C6EF6EBC-52A9-074C-80C5-B079E38BD20E}" type="presParOf" srcId="{9EDE9EE1-2B78-E84D-A778-658CED8AA7B3}" destId="{E6A788A4-5460-E64C-9F56-DA0BB29762FE}" srcOrd="2" destOrd="0" presId="urn:microsoft.com/office/officeart/2016/7/layout/BasicLinearProcessNumbered"/>
    <dgm:cxn modelId="{CE6678AD-B077-514B-8BC7-C0B6BA6D8013}" type="presParOf" srcId="{E6A788A4-5460-E64C-9F56-DA0BB29762FE}" destId="{834757AA-7FA6-4045-AB79-693459CA7009}" srcOrd="0" destOrd="0" presId="urn:microsoft.com/office/officeart/2016/7/layout/BasicLinearProcessNumbered"/>
    <dgm:cxn modelId="{C96B6DF1-8DEF-FA4E-B11D-16D261DEA728}" type="presParOf" srcId="{E6A788A4-5460-E64C-9F56-DA0BB29762FE}" destId="{B306C2F4-354B-204E-8BED-71C03161BECE}" srcOrd="1" destOrd="0" presId="urn:microsoft.com/office/officeart/2016/7/layout/BasicLinearProcessNumbered"/>
    <dgm:cxn modelId="{DF652EC7-3C3E-8F45-9F5D-D591BAF99D3D}" type="presParOf" srcId="{E6A788A4-5460-E64C-9F56-DA0BB29762FE}" destId="{6973BF96-CCF5-1B46-AD79-DCC2AA6B5A47}" srcOrd="2" destOrd="0" presId="urn:microsoft.com/office/officeart/2016/7/layout/BasicLinearProcessNumbered"/>
    <dgm:cxn modelId="{4ECF315D-E399-E245-B2A1-3E444C74A145}" type="presParOf" srcId="{E6A788A4-5460-E64C-9F56-DA0BB29762FE}" destId="{1F90CE91-267B-9E44-A295-752B11F8D783}" srcOrd="3" destOrd="0" presId="urn:microsoft.com/office/officeart/2016/7/layout/BasicLinearProcessNumbered"/>
    <dgm:cxn modelId="{19634B92-958F-3949-9057-B0B88F17021D}" type="presParOf" srcId="{9EDE9EE1-2B78-E84D-A778-658CED8AA7B3}" destId="{BCE73A38-AEDA-3741-82D1-F3D30581D3F6}" srcOrd="3" destOrd="0" presId="urn:microsoft.com/office/officeart/2016/7/layout/BasicLinearProcessNumbered"/>
    <dgm:cxn modelId="{E038FACD-FA7D-A049-B62E-5DB0AB89AC50}" type="presParOf" srcId="{9EDE9EE1-2B78-E84D-A778-658CED8AA7B3}" destId="{452F7989-38E8-8740-A0D0-9704E02A37A2}" srcOrd="4" destOrd="0" presId="urn:microsoft.com/office/officeart/2016/7/layout/BasicLinearProcessNumbered"/>
    <dgm:cxn modelId="{8219768F-67B7-5F47-B754-EEE9E342CB24}" type="presParOf" srcId="{452F7989-38E8-8740-A0D0-9704E02A37A2}" destId="{0E264882-403E-9B49-BA18-AD8D8E94D4F7}" srcOrd="0" destOrd="0" presId="urn:microsoft.com/office/officeart/2016/7/layout/BasicLinearProcessNumbered"/>
    <dgm:cxn modelId="{9A58A762-57D3-3F4A-B469-C252C0D89FE8}" type="presParOf" srcId="{452F7989-38E8-8740-A0D0-9704E02A37A2}" destId="{27DA86FB-B83B-154A-8E81-66894B412C0A}" srcOrd="1" destOrd="0" presId="urn:microsoft.com/office/officeart/2016/7/layout/BasicLinearProcessNumbered"/>
    <dgm:cxn modelId="{CE2D5483-F805-3F41-AC39-17A8F600E834}" type="presParOf" srcId="{452F7989-38E8-8740-A0D0-9704E02A37A2}" destId="{6592AFB7-25B5-C74D-9230-5518D79818E5}" srcOrd="2" destOrd="0" presId="urn:microsoft.com/office/officeart/2016/7/layout/BasicLinearProcessNumbered"/>
    <dgm:cxn modelId="{B94F1F3B-37D9-424A-9BFB-304CC48C4004}" type="presParOf" srcId="{452F7989-38E8-8740-A0D0-9704E02A37A2}" destId="{91AAD2C3-BFBF-F34B-8831-5EB34E309A14}" srcOrd="3" destOrd="0" presId="urn:microsoft.com/office/officeart/2016/7/layout/BasicLinearProcessNumbered"/>
    <dgm:cxn modelId="{93DE0777-D265-BB4F-96F5-C7D34C74E058}" type="presParOf" srcId="{9EDE9EE1-2B78-E84D-A778-658CED8AA7B3}" destId="{288A9A85-FC66-754D-A145-C22FC0031ADA}" srcOrd="5" destOrd="0" presId="urn:microsoft.com/office/officeart/2016/7/layout/BasicLinearProcessNumbered"/>
    <dgm:cxn modelId="{38AF817F-E6ED-5C4C-9178-29D6A24B83EC}" type="presParOf" srcId="{9EDE9EE1-2B78-E84D-A778-658CED8AA7B3}" destId="{3828E0C0-BE69-C740-939B-2B278047F5DD}" srcOrd="6" destOrd="0" presId="urn:microsoft.com/office/officeart/2016/7/layout/BasicLinearProcessNumbered"/>
    <dgm:cxn modelId="{8A8905B8-174C-684C-B3A8-2599631955D8}" type="presParOf" srcId="{3828E0C0-BE69-C740-939B-2B278047F5DD}" destId="{4C33A554-B3E5-054C-AEF2-7AD0D928A2CE}" srcOrd="0" destOrd="0" presId="urn:microsoft.com/office/officeart/2016/7/layout/BasicLinearProcessNumbered"/>
    <dgm:cxn modelId="{54448840-6C52-A74A-9A29-5032AE57A91C}" type="presParOf" srcId="{3828E0C0-BE69-C740-939B-2B278047F5DD}" destId="{69791FCF-C879-E348-8D7E-38439AD08680}" srcOrd="1" destOrd="0" presId="urn:microsoft.com/office/officeart/2016/7/layout/BasicLinearProcessNumbered"/>
    <dgm:cxn modelId="{1D27CDFB-7C6C-9B40-977A-60561776D740}" type="presParOf" srcId="{3828E0C0-BE69-C740-939B-2B278047F5DD}" destId="{6BF9C0ED-EFBC-AA41-B3EA-7AF397B7F619}" srcOrd="2" destOrd="0" presId="urn:microsoft.com/office/officeart/2016/7/layout/BasicLinearProcessNumbered"/>
    <dgm:cxn modelId="{7FD77AE4-F0DA-904A-967D-33B592B29D31}" type="presParOf" srcId="{3828E0C0-BE69-C740-939B-2B278047F5DD}" destId="{AF013A99-033B-ED42-B385-9D4232EF570A}" srcOrd="3" destOrd="0" presId="urn:microsoft.com/office/officeart/2016/7/layout/BasicLinearProcessNumbered"/>
    <dgm:cxn modelId="{A286089B-3695-9946-808D-559193020FFF}" type="presParOf" srcId="{9EDE9EE1-2B78-E84D-A778-658CED8AA7B3}" destId="{BDA0F629-AD40-514E-B179-0199A999E846}" srcOrd="7" destOrd="0" presId="urn:microsoft.com/office/officeart/2016/7/layout/BasicLinearProcessNumbered"/>
    <dgm:cxn modelId="{196707F3-C56C-AF4D-8135-1C8368B7E73A}" type="presParOf" srcId="{9EDE9EE1-2B78-E84D-A778-658CED8AA7B3}" destId="{A760D182-5C41-D54D-943D-3A5E25DB077A}" srcOrd="8" destOrd="0" presId="urn:microsoft.com/office/officeart/2016/7/layout/BasicLinearProcessNumbered"/>
    <dgm:cxn modelId="{B3A95A91-48D1-CB4A-BDC4-16959B61640B}" type="presParOf" srcId="{A760D182-5C41-D54D-943D-3A5E25DB077A}" destId="{35E85BA8-B2CB-7B42-96BA-A412A95B198A}" srcOrd="0" destOrd="0" presId="urn:microsoft.com/office/officeart/2016/7/layout/BasicLinearProcessNumbered"/>
    <dgm:cxn modelId="{EF2895EB-50B3-7A4E-9A54-B471F47D8638}" type="presParOf" srcId="{A760D182-5C41-D54D-943D-3A5E25DB077A}" destId="{7A33CF8F-270C-2A4E-ABB0-DBEBEB58F142}" srcOrd="1" destOrd="0" presId="urn:microsoft.com/office/officeart/2016/7/layout/BasicLinearProcessNumbered"/>
    <dgm:cxn modelId="{11EB9AC5-E696-3244-A002-A6C2A418B50F}" type="presParOf" srcId="{A760D182-5C41-D54D-943D-3A5E25DB077A}" destId="{BAA6D5A2-8B45-3446-A791-4D3DB14442F3}" srcOrd="2" destOrd="0" presId="urn:microsoft.com/office/officeart/2016/7/layout/BasicLinearProcessNumbered"/>
    <dgm:cxn modelId="{FDCF013A-82A4-804A-9265-0FC71A5FCE8B}" type="presParOf" srcId="{A760D182-5C41-D54D-943D-3A5E25DB077A}" destId="{1ED357F9-AEEC-5541-B8FF-C2EDC94A4EAA}" srcOrd="3" destOrd="0" presId="urn:microsoft.com/office/officeart/2016/7/layout/BasicLinearProcessNumbered"/>
    <dgm:cxn modelId="{D08D208A-8F17-D745-BEC2-52E0B9C2AE67}" type="presParOf" srcId="{9EDE9EE1-2B78-E84D-A778-658CED8AA7B3}" destId="{36C05726-FC23-E84F-AC73-8C1F750FDE1C}" srcOrd="9" destOrd="0" presId="urn:microsoft.com/office/officeart/2016/7/layout/BasicLinearProcessNumbered"/>
    <dgm:cxn modelId="{852E62A7-82D6-1A43-BC33-6F1E6B6A596C}" type="presParOf" srcId="{9EDE9EE1-2B78-E84D-A778-658CED8AA7B3}" destId="{CB38E356-A226-4A4E-8EE3-8D745000D16E}" srcOrd="10" destOrd="0" presId="urn:microsoft.com/office/officeart/2016/7/layout/BasicLinearProcessNumbered"/>
    <dgm:cxn modelId="{7D19A543-04EA-B549-894B-BE8AF379126A}" type="presParOf" srcId="{CB38E356-A226-4A4E-8EE3-8D745000D16E}" destId="{3BFFCBEA-EB60-9640-8230-A1D4CD3E474E}" srcOrd="0" destOrd="0" presId="urn:microsoft.com/office/officeart/2016/7/layout/BasicLinearProcessNumbered"/>
    <dgm:cxn modelId="{85D04685-7369-3A48-849A-BAB7DF7BE911}" type="presParOf" srcId="{CB38E356-A226-4A4E-8EE3-8D745000D16E}" destId="{86D7F01C-0EFD-AB4F-BA67-B2CB542F0AA1}" srcOrd="1" destOrd="0" presId="urn:microsoft.com/office/officeart/2016/7/layout/BasicLinearProcessNumbered"/>
    <dgm:cxn modelId="{7C83E9CA-E23A-F24E-A24A-A4CC581F4A43}" type="presParOf" srcId="{CB38E356-A226-4A4E-8EE3-8D745000D16E}" destId="{2FB54AF8-3BEE-0A4B-A339-A85802071C9E}" srcOrd="2" destOrd="0" presId="urn:microsoft.com/office/officeart/2016/7/layout/BasicLinearProcessNumbered"/>
    <dgm:cxn modelId="{D8152E39-0215-164A-9A30-BF656FEABF03}" type="presParOf" srcId="{CB38E356-A226-4A4E-8EE3-8D745000D16E}" destId="{B14ED85C-3783-9441-9D81-AF1CA38078F5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9E333F-90AC-4F00-8541-BCE3CD447500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8DA1BC0-40EB-4F70-A017-FF460B632006}">
      <dgm:prSet/>
      <dgm:spPr/>
      <dgm:t>
        <a:bodyPr/>
        <a:lstStyle/>
        <a:p>
          <a:r>
            <a:rPr lang="en-US"/>
            <a:t>Communities of Practice (Wenger, 1998): faculty development is most effective when built around collaborative learning communities where knowledge is shared and co-constructed</a:t>
          </a:r>
        </a:p>
      </dgm:t>
    </dgm:pt>
    <dgm:pt modelId="{F3159D29-26F9-4D62-AF86-BC541E6E4CFD}" type="parTrans" cxnId="{9BEFDE61-7DD3-4F62-AF06-BAB22D4626ED}">
      <dgm:prSet/>
      <dgm:spPr/>
      <dgm:t>
        <a:bodyPr/>
        <a:lstStyle/>
        <a:p>
          <a:endParaRPr lang="en-US"/>
        </a:p>
      </dgm:t>
    </dgm:pt>
    <dgm:pt modelId="{E1DF8844-2CAA-4CB9-8010-EC4613936910}" type="sibTrans" cxnId="{9BEFDE61-7DD3-4F62-AF06-BAB22D4626ED}">
      <dgm:prSet/>
      <dgm:spPr/>
      <dgm:t>
        <a:bodyPr/>
        <a:lstStyle/>
        <a:p>
          <a:endParaRPr lang="en-US"/>
        </a:p>
      </dgm:t>
    </dgm:pt>
    <dgm:pt modelId="{03317330-F763-4122-89FA-AD1AEF3DAF83}">
      <dgm:prSet/>
      <dgm:spPr/>
      <dgm:t>
        <a:bodyPr/>
        <a:lstStyle/>
        <a:p>
          <a:r>
            <a:rPr lang="en-US"/>
            <a:t>Diffusion of Innovation Theory (Rogers, 2003): redesign adoption follows other innovation patterns, with faculty ranging from early adopters to laggards, each requiring different supports</a:t>
          </a:r>
        </a:p>
      </dgm:t>
    </dgm:pt>
    <dgm:pt modelId="{7DA87C48-00B4-45AA-996E-7F5F2196DF11}" type="parTrans" cxnId="{714A9B09-E05E-4834-8AC4-25E9F0D93EC5}">
      <dgm:prSet/>
      <dgm:spPr/>
      <dgm:t>
        <a:bodyPr/>
        <a:lstStyle/>
        <a:p>
          <a:endParaRPr lang="en-US"/>
        </a:p>
      </dgm:t>
    </dgm:pt>
    <dgm:pt modelId="{A222FEAF-AE3C-4F66-9587-CD9AE2F40EDF}" type="sibTrans" cxnId="{714A9B09-E05E-4834-8AC4-25E9F0D93EC5}">
      <dgm:prSet/>
      <dgm:spPr/>
      <dgm:t>
        <a:bodyPr/>
        <a:lstStyle/>
        <a:p>
          <a:endParaRPr lang="en-US"/>
        </a:p>
      </dgm:t>
    </dgm:pt>
    <dgm:pt modelId="{581A00C0-329C-40BC-952A-AC5E2074C663}">
      <dgm:prSet/>
      <dgm:spPr/>
      <dgm:t>
        <a:bodyPr/>
        <a:lstStyle/>
        <a:p>
          <a:r>
            <a:rPr lang="en-US"/>
            <a:t>Self-Determination Theory (Ryan &amp; Deci, 2000): faculty motivation for redesign is enhanced when their needs for autonomy, competence, and relatedness are supported</a:t>
          </a:r>
        </a:p>
      </dgm:t>
    </dgm:pt>
    <dgm:pt modelId="{F8485756-DC3B-4ECB-BA4B-DB7D5467B9A1}" type="parTrans" cxnId="{FD2B2BC7-5D28-4D81-A85A-26395A73E1DE}">
      <dgm:prSet/>
      <dgm:spPr/>
      <dgm:t>
        <a:bodyPr/>
        <a:lstStyle/>
        <a:p>
          <a:endParaRPr lang="en-US"/>
        </a:p>
      </dgm:t>
    </dgm:pt>
    <dgm:pt modelId="{A19B15F8-231C-4F0F-A171-D7B0D7F62609}" type="sibTrans" cxnId="{FD2B2BC7-5D28-4D81-A85A-26395A73E1DE}">
      <dgm:prSet/>
      <dgm:spPr/>
      <dgm:t>
        <a:bodyPr/>
        <a:lstStyle/>
        <a:p>
          <a:endParaRPr lang="en-US"/>
        </a:p>
      </dgm:t>
    </dgm:pt>
    <dgm:pt modelId="{D391DA29-B04E-D747-AEDE-B5E2CCA046B0}" type="pres">
      <dgm:prSet presAssocID="{659E333F-90AC-4F00-8541-BCE3CD447500}" presName="linear" presStyleCnt="0">
        <dgm:presLayoutVars>
          <dgm:animLvl val="lvl"/>
          <dgm:resizeHandles val="exact"/>
        </dgm:presLayoutVars>
      </dgm:prSet>
      <dgm:spPr/>
    </dgm:pt>
    <dgm:pt modelId="{689FDDE6-F83C-4841-A941-5A9598F1F008}" type="pres">
      <dgm:prSet presAssocID="{B8DA1BC0-40EB-4F70-A017-FF460B63200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7ED7400-103A-8C4A-A608-E0932610C7EE}" type="pres">
      <dgm:prSet presAssocID="{E1DF8844-2CAA-4CB9-8010-EC4613936910}" presName="spacer" presStyleCnt="0"/>
      <dgm:spPr/>
    </dgm:pt>
    <dgm:pt modelId="{88F93B6F-AA5D-164E-BB28-D9754A28560F}" type="pres">
      <dgm:prSet presAssocID="{03317330-F763-4122-89FA-AD1AEF3DAF8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88B2F48-A14E-9C4B-9B9A-B44CA26ACDE5}" type="pres">
      <dgm:prSet presAssocID="{A222FEAF-AE3C-4F66-9587-CD9AE2F40EDF}" presName="spacer" presStyleCnt="0"/>
      <dgm:spPr/>
    </dgm:pt>
    <dgm:pt modelId="{AE905B8E-08B6-A845-ACA6-AE2324476B3A}" type="pres">
      <dgm:prSet presAssocID="{581A00C0-329C-40BC-952A-AC5E2074C66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14A9B09-E05E-4834-8AC4-25E9F0D93EC5}" srcId="{659E333F-90AC-4F00-8541-BCE3CD447500}" destId="{03317330-F763-4122-89FA-AD1AEF3DAF83}" srcOrd="1" destOrd="0" parTransId="{7DA87C48-00B4-45AA-996E-7F5F2196DF11}" sibTransId="{A222FEAF-AE3C-4F66-9587-CD9AE2F40EDF}"/>
    <dgm:cxn modelId="{DCBB6D3A-CE52-104E-95E8-EE01E5D4A9E2}" type="presOf" srcId="{B8DA1BC0-40EB-4F70-A017-FF460B632006}" destId="{689FDDE6-F83C-4841-A941-5A9598F1F008}" srcOrd="0" destOrd="0" presId="urn:microsoft.com/office/officeart/2005/8/layout/vList2"/>
    <dgm:cxn modelId="{69B13849-EEA4-3248-8BB5-7F4A9B383596}" type="presOf" srcId="{659E333F-90AC-4F00-8541-BCE3CD447500}" destId="{D391DA29-B04E-D747-AEDE-B5E2CCA046B0}" srcOrd="0" destOrd="0" presId="urn:microsoft.com/office/officeart/2005/8/layout/vList2"/>
    <dgm:cxn modelId="{9BEFDE61-7DD3-4F62-AF06-BAB22D4626ED}" srcId="{659E333F-90AC-4F00-8541-BCE3CD447500}" destId="{B8DA1BC0-40EB-4F70-A017-FF460B632006}" srcOrd="0" destOrd="0" parTransId="{F3159D29-26F9-4D62-AF86-BC541E6E4CFD}" sibTransId="{E1DF8844-2CAA-4CB9-8010-EC4613936910}"/>
    <dgm:cxn modelId="{521A28A0-4DCA-9C41-A823-195980577D4B}" type="presOf" srcId="{03317330-F763-4122-89FA-AD1AEF3DAF83}" destId="{88F93B6F-AA5D-164E-BB28-D9754A28560F}" srcOrd="0" destOrd="0" presId="urn:microsoft.com/office/officeart/2005/8/layout/vList2"/>
    <dgm:cxn modelId="{7F1460BA-7BDD-9C4A-993D-0F1ED4515456}" type="presOf" srcId="{581A00C0-329C-40BC-952A-AC5E2074C663}" destId="{AE905B8E-08B6-A845-ACA6-AE2324476B3A}" srcOrd="0" destOrd="0" presId="urn:microsoft.com/office/officeart/2005/8/layout/vList2"/>
    <dgm:cxn modelId="{FD2B2BC7-5D28-4D81-A85A-26395A73E1DE}" srcId="{659E333F-90AC-4F00-8541-BCE3CD447500}" destId="{581A00C0-329C-40BC-952A-AC5E2074C663}" srcOrd="2" destOrd="0" parTransId="{F8485756-DC3B-4ECB-BA4B-DB7D5467B9A1}" sibTransId="{A19B15F8-231C-4F0F-A171-D7B0D7F62609}"/>
    <dgm:cxn modelId="{057BC3F1-2E02-EC43-8CCC-0C1C0572C7B3}" type="presParOf" srcId="{D391DA29-B04E-D747-AEDE-B5E2CCA046B0}" destId="{689FDDE6-F83C-4841-A941-5A9598F1F008}" srcOrd="0" destOrd="0" presId="urn:microsoft.com/office/officeart/2005/8/layout/vList2"/>
    <dgm:cxn modelId="{D9AFAAAD-320D-9D4A-9D43-F2B8936E323B}" type="presParOf" srcId="{D391DA29-B04E-D747-AEDE-B5E2CCA046B0}" destId="{27ED7400-103A-8C4A-A608-E0932610C7EE}" srcOrd="1" destOrd="0" presId="urn:microsoft.com/office/officeart/2005/8/layout/vList2"/>
    <dgm:cxn modelId="{7EB5327E-43BA-A94D-B5DE-6F625A04905F}" type="presParOf" srcId="{D391DA29-B04E-D747-AEDE-B5E2CCA046B0}" destId="{88F93B6F-AA5D-164E-BB28-D9754A28560F}" srcOrd="2" destOrd="0" presId="urn:microsoft.com/office/officeart/2005/8/layout/vList2"/>
    <dgm:cxn modelId="{E3A1B357-4A34-A74E-BDEC-8BCECD88498A}" type="presParOf" srcId="{D391DA29-B04E-D747-AEDE-B5E2CCA046B0}" destId="{688B2F48-A14E-9C4B-9B9A-B44CA26ACDE5}" srcOrd="3" destOrd="0" presId="urn:microsoft.com/office/officeart/2005/8/layout/vList2"/>
    <dgm:cxn modelId="{A9240FD1-FF34-5A41-A594-EE94605A5DBC}" type="presParOf" srcId="{D391DA29-B04E-D747-AEDE-B5E2CCA046B0}" destId="{AE905B8E-08B6-A845-ACA6-AE2324476B3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46F21D-1FA4-438F-BA0D-B5AA750C4746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B0E9E6A-B1BD-4B18-B6A3-1C91BB6FC5F1}">
      <dgm:prSet/>
      <dgm:spPr/>
      <dgm:t>
        <a:bodyPr/>
        <a:lstStyle/>
        <a:p>
          <a:r>
            <a:rPr lang="en-US" dirty="0"/>
            <a:t>Institutional Outcomes</a:t>
          </a:r>
        </a:p>
      </dgm:t>
    </dgm:pt>
    <dgm:pt modelId="{6A5E2E91-B088-46EB-9A44-B26C5B8CAA2A}" type="parTrans" cxnId="{3D96F81C-E221-427A-BBBD-131268E4F815}">
      <dgm:prSet/>
      <dgm:spPr/>
      <dgm:t>
        <a:bodyPr/>
        <a:lstStyle/>
        <a:p>
          <a:endParaRPr lang="en-US"/>
        </a:p>
      </dgm:t>
    </dgm:pt>
    <dgm:pt modelId="{F0F12D65-82C3-40C7-AD51-51C5B7D34D3B}" type="sibTrans" cxnId="{3D96F81C-E221-427A-BBBD-131268E4F815}">
      <dgm:prSet/>
      <dgm:spPr/>
      <dgm:t>
        <a:bodyPr/>
        <a:lstStyle/>
        <a:p>
          <a:endParaRPr lang="en-US"/>
        </a:p>
      </dgm:t>
    </dgm:pt>
    <dgm:pt modelId="{71D1364E-5F77-4372-B01B-66A81C2D0D8C}">
      <dgm:prSet/>
      <dgm:spPr/>
      <dgm:t>
        <a:bodyPr/>
        <a:lstStyle/>
        <a:p>
          <a:r>
            <a:rPr lang="en-US"/>
            <a:t>Student retention rates</a:t>
          </a:r>
        </a:p>
      </dgm:t>
    </dgm:pt>
    <dgm:pt modelId="{71DCA011-A091-403B-A982-86BFAE89EB90}" type="parTrans" cxnId="{1C18B73D-5765-4DC4-8E31-7514CEAD234E}">
      <dgm:prSet/>
      <dgm:spPr/>
      <dgm:t>
        <a:bodyPr/>
        <a:lstStyle/>
        <a:p>
          <a:endParaRPr lang="en-US"/>
        </a:p>
      </dgm:t>
    </dgm:pt>
    <dgm:pt modelId="{78ACAE8C-5D74-448A-92FC-789136645C77}" type="sibTrans" cxnId="{1C18B73D-5765-4DC4-8E31-7514CEAD234E}">
      <dgm:prSet/>
      <dgm:spPr/>
      <dgm:t>
        <a:bodyPr/>
        <a:lstStyle/>
        <a:p>
          <a:endParaRPr lang="en-US"/>
        </a:p>
      </dgm:t>
    </dgm:pt>
    <dgm:pt modelId="{27CF4819-5F08-42D0-8EC7-D0812546ED36}">
      <dgm:prSet/>
      <dgm:spPr/>
      <dgm:t>
        <a:bodyPr/>
        <a:lstStyle/>
        <a:p>
          <a:r>
            <a:rPr lang="en-US"/>
            <a:t>Declining DFW rates</a:t>
          </a:r>
        </a:p>
      </dgm:t>
    </dgm:pt>
    <dgm:pt modelId="{877E889D-5140-4F6C-8952-6D88E58C725B}" type="parTrans" cxnId="{222DA98A-4FD6-4569-911F-9782EE7A5906}">
      <dgm:prSet/>
      <dgm:spPr/>
      <dgm:t>
        <a:bodyPr/>
        <a:lstStyle/>
        <a:p>
          <a:endParaRPr lang="en-US"/>
        </a:p>
      </dgm:t>
    </dgm:pt>
    <dgm:pt modelId="{7646FE31-1D0D-4402-9532-076D026469C7}" type="sibTrans" cxnId="{222DA98A-4FD6-4569-911F-9782EE7A5906}">
      <dgm:prSet/>
      <dgm:spPr/>
      <dgm:t>
        <a:bodyPr/>
        <a:lstStyle/>
        <a:p>
          <a:endParaRPr lang="en-US"/>
        </a:p>
      </dgm:t>
    </dgm:pt>
    <dgm:pt modelId="{B364392C-4756-4ABF-90D0-5CF835139E50}">
      <dgm:prSet/>
      <dgm:spPr/>
      <dgm:t>
        <a:bodyPr/>
        <a:lstStyle/>
        <a:p>
          <a:r>
            <a:rPr lang="en-US"/>
            <a:t>Persistence to degree completion</a:t>
          </a:r>
        </a:p>
      </dgm:t>
    </dgm:pt>
    <dgm:pt modelId="{AA3EEA1F-4E32-45E0-8A4E-291967F25DE2}" type="parTrans" cxnId="{CDFD4F98-E616-4B68-A708-B8A4FF494EB1}">
      <dgm:prSet/>
      <dgm:spPr/>
      <dgm:t>
        <a:bodyPr/>
        <a:lstStyle/>
        <a:p>
          <a:endParaRPr lang="en-US"/>
        </a:p>
      </dgm:t>
    </dgm:pt>
    <dgm:pt modelId="{20A7C014-8992-4C4F-9E72-47CBC2CE6229}" type="sibTrans" cxnId="{CDFD4F98-E616-4B68-A708-B8A4FF494EB1}">
      <dgm:prSet/>
      <dgm:spPr/>
      <dgm:t>
        <a:bodyPr/>
        <a:lstStyle/>
        <a:p>
          <a:endParaRPr lang="en-US"/>
        </a:p>
      </dgm:t>
    </dgm:pt>
    <dgm:pt modelId="{292BF2B3-1F1B-4B2B-A503-2F36F1C5C337}">
      <dgm:prSet/>
      <dgm:spPr/>
      <dgm:t>
        <a:bodyPr/>
        <a:lstStyle/>
        <a:p>
          <a:r>
            <a:rPr lang="en-US" dirty="0"/>
            <a:t>Student Outcomes</a:t>
          </a:r>
        </a:p>
      </dgm:t>
    </dgm:pt>
    <dgm:pt modelId="{4CDA6767-1F5A-45CB-AF7C-B06A1D24B1CC}" type="parTrans" cxnId="{5C12B8D3-8381-4FF9-80F6-0AD02ECB58BD}">
      <dgm:prSet/>
      <dgm:spPr/>
      <dgm:t>
        <a:bodyPr/>
        <a:lstStyle/>
        <a:p>
          <a:endParaRPr lang="en-US"/>
        </a:p>
      </dgm:t>
    </dgm:pt>
    <dgm:pt modelId="{15EDE900-2A75-42E4-A39B-0EB0C190B61B}" type="sibTrans" cxnId="{5C12B8D3-8381-4FF9-80F6-0AD02ECB58BD}">
      <dgm:prSet/>
      <dgm:spPr/>
      <dgm:t>
        <a:bodyPr/>
        <a:lstStyle/>
        <a:p>
          <a:endParaRPr lang="en-US"/>
        </a:p>
      </dgm:t>
    </dgm:pt>
    <dgm:pt modelId="{CED9A8CB-F28E-4530-9365-8CCD210A8322}">
      <dgm:prSet/>
      <dgm:spPr/>
      <dgm:t>
        <a:bodyPr/>
        <a:lstStyle/>
        <a:p>
          <a:r>
            <a:rPr lang="en-US"/>
            <a:t>Learning outcomes and academic performance</a:t>
          </a:r>
        </a:p>
      </dgm:t>
    </dgm:pt>
    <dgm:pt modelId="{D3BC226F-6BD5-4E0E-A7B2-278C517253C9}" type="parTrans" cxnId="{F8DCB912-0358-4588-9102-5F9FC9B3EE8B}">
      <dgm:prSet/>
      <dgm:spPr/>
      <dgm:t>
        <a:bodyPr/>
        <a:lstStyle/>
        <a:p>
          <a:endParaRPr lang="en-US"/>
        </a:p>
      </dgm:t>
    </dgm:pt>
    <dgm:pt modelId="{85193871-4BEC-497A-A30E-3097A16BCB23}" type="sibTrans" cxnId="{F8DCB912-0358-4588-9102-5F9FC9B3EE8B}">
      <dgm:prSet/>
      <dgm:spPr/>
      <dgm:t>
        <a:bodyPr/>
        <a:lstStyle/>
        <a:p>
          <a:endParaRPr lang="en-US"/>
        </a:p>
      </dgm:t>
    </dgm:pt>
    <dgm:pt modelId="{2F52D263-38A5-49F5-83F9-40FBEA733DA2}">
      <dgm:prSet/>
      <dgm:spPr/>
      <dgm:t>
        <a:bodyPr/>
        <a:lstStyle/>
        <a:p>
          <a:r>
            <a:rPr lang="en-US"/>
            <a:t>Student engagement levels</a:t>
          </a:r>
        </a:p>
      </dgm:t>
    </dgm:pt>
    <dgm:pt modelId="{93489746-7959-4BD6-97EF-8141B8CADF80}" type="parTrans" cxnId="{9F6B99F5-44B8-49FD-9E50-4FEE1F6F83CD}">
      <dgm:prSet/>
      <dgm:spPr/>
      <dgm:t>
        <a:bodyPr/>
        <a:lstStyle/>
        <a:p>
          <a:endParaRPr lang="en-US"/>
        </a:p>
      </dgm:t>
    </dgm:pt>
    <dgm:pt modelId="{1E87041C-9901-41F7-8EE6-407E440DB8F0}" type="sibTrans" cxnId="{9F6B99F5-44B8-49FD-9E50-4FEE1F6F83CD}">
      <dgm:prSet/>
      <dgm:spPr/>
      <dgm:t>
        <a:bodyPr/>
        <a:lstStyle/>
        <a:p>
          <a:endParaRPr lang="en-US"/>
        </a:p>
      </dgm:t>
    </dgm:pt>
    <dgm:pt modelId="{51F0400A-C541-46A8-8187-C97C2F3481AB}">
      <dgm:prSet/>
      <dgm:spPr/>
      <dgm:t>
        <a:bodyPr/>
        <a:lstStyle/>
        <a:p>
          <a:r>
            <a:rPr lang="en-US" dirty="0"/>
            <a:t>Motivation and beliefs about the course or discipline</a:t>
          </a:r>
        </a:p>
      </dgm:t>
    </dgm:pt>
    <dgm:pt modelId="{D7B98584-8FD6-4ABB-BC17-792EB5DC5A27}" type="parTrans" cxnId="{EB427649-0759-4915-99B7-DD8B906E0129}">
      <dgm:prSet/>
      <dgm:spPr/>
      <dgm:t>
        <a:bodyPr/>
        <a:lstStyle/>
        <a:p>
          <a:endParaRPr lang="en-US"/>
        </a:p>
      </dgm:t>
    </dgm:pt>
    <dgm:pt modelId="{FA070C44-0B68-48DB-8BD3-78EDD7A43841}" type="sibTrans" cxnId="{EB427649-0759-4915-99B7-DD8B906E0129}">
      <dgm:prSet/>
      <dgm:spPr/>
      <dgm:t>
        <a:bodyPr/>
        <a:lstStyle/>
        <a:p>
          <a:endParaRPr lang="en-US"/>
        </a:p>
      </dgm:t>
    </dgm:pt>
    <dgm:pt modelId="{62171BF5-EACA-4D08-A819-3EC044DEEBA2}">
      <dgm:prSet/>
      <dgm:spPr/>
      <dgm:t>
        <a:bodyPr/>
        <a:lstStyle/>
        <a:p>
          <a:r>
            <a:rPr lang="en-US" dirty="0"/>
            <a:t>Skill development</a:t>
          </a:r>
        </a:p>
      </dgm:t>
    </dgm:pt>
    <dgm:pt modelId="{4E6D0355-F38D-4FA2-8925-4DC5FFD0A041}" type="parTrans" cxnId="{404517FE-C329-4C08-8F4E-72E50829ED4C}">
      <dgm:prSet/>
      <dgm:spPr/>
      <dgm:t>
        <a:bodyPr/>
        <a:lstStyle/>
        <a:p>
          <a:endParaRPr lang="en-US"/>
        </a:p>
      </dgm:t>
    </dgm:pt>
    <dgm:pt modelId="{CDC1F49A-AEF0-4479-88CA-D52B60F954E2}" type="sibTrans" cxnId="{404517FE-C329-4C08-8F4E-72E50829ED4C}">
      <dgm:prSet/>
      <dgm:spPr/>
      <dgm:t>
        <a:bodyPr/>
        <a:lstStyle/>
        <a:p>
          <a:endParaRPr lang="en-US"/>
        </a:p>
      </dgm:t>
    </dgm:pt>
    <dgm:pt modelId="{2408D07E-3FB6-4A15-8659-F24F97381C18}">
      <dgm:prSet/>
      <dgm:spPr/>
      <dgm:t>
        <a:bodyPr/>
        <a:lstStyle/>
        <a:p>
          <a:r>
            <a:rPr lang="en-US"/>
            <a:t>Student satisfaction</a:t>
          </a:r>
        </a:p>
      </dgm:t>
    </dgm:pt>
    <dgm:pt modelId="{38F86F48-0DEB-4481-A2AF-EEBDDBCADB91}" type="parTrans" cxnId="{52FD4A8B-7742-4D1B-AF92-D04271C05401}">
      <dgm:prSet/>
      <dgm:spPr/>
      <dgm:t>
        <a:bodyPr/>
        <a:lstStyle/>
        <a:p>
          <a:endParaRPr lang="en-US"/>
        </a:p>
      </dgm:t>
    </dgm:pt>
    <dgm:pt modelId="{0D5AC59E-26D2-444F-8A36-6A1FD2312075}" type="sibTrans" cxnId="{52FD4A8B-7742-4D1B-AF92-D04271C05401}">
      <dgm:prSet/>
      <dgm:spPr/>
      <dgm:t>
        <a:bodyPr/>
        <a:lstStyle/>
        <a:p>
          <a:endParaRPr lang="en-US"/>
        </a:p>
      </dgm:t>
    </dgm:pt>
    <dgm:pt modelId="{131EB0E3-08E8-499E-8295-A8F6900A0AB1}">
      <dgm:prSet/>
      <dgm:spPr/>
      <dgm:t>
        <a:bodyPr/>
        <a:lstStyle/>
        <a:p>
          <a:r>
            <a:rPr lang="en-US"/>
            <a:t>Long-Term Outcomes</a:t>
          </a:r>
        </a:p>
      </dgm:t>
    </dgm:pt>
    <dgm:pt modelId="{0F92C850-02A5-4519-959B-99382EBE1FA7}" type="parTrans" cxnId="{443EE001-4C4B-4B2F-A7BA-88DE99DC3F58}">
      <dgm:prSet/>
      <dgm:spPr/>
      <dgm:t>
        <a:bodyPr/>
        <a:lstStyle/>
        <a:p>
          <a:endParaRPr lang="en-US"/>
        </a:p>
      </dgm:t>
    </dgm:pt>
    <dgm:pt modelId="{08A3F11A-9B60-42B5-BEB6-1D8E08536FA8}" type="sibTrans" cxnId="{443EE001-4C4B-4B2F-A7BA-88DE99DC3F58}">
      <dgm:prSet/>
      <dgm:spPr/>
      <dgm:t>
        <a:bodyPr/>
        <a:lstStyle/>
        <a:p>
          <a:endParaRPr lang="en-US"/>
        </a:p>
      </dgm:t>
    </dgm:pt>
    <dgm:pt modelId="{AF2895A3-60C1-4F1C-8CE7-2DD9DEC1728B}">
      <dgm:prSet/>
      <dgm:spPr/>
      <dgm:t>
        <a:bodyPr/>
        <a:lstStyle/>
        <a:p>
          <a:r>
            <a:rPr lang="en-US"/>
            <a:t>Employability of graduates</a:t>
          </a:r>
        </a:p>
      </dgm:t>
    </dgm:pt>
    <dgm:pt modelId="{D4420FE4-E2FB-45BF-8F09-680766948104}" type="parTrans" cxnId="{D46B9A84-8B73-4435-9378-AC5D8136FE51}">
      <dgm:prSet/>
      <dgm:spPr/>
      <dgm:t>
        <a:bodyPr/>
        <a:lstStyle/>
        <a:p>
          <a:endParaRPr lang="en-US"/>
        </a:p>
      </dgm:t>
    </dgm:pt>
    <dgm:pt modelId="{91F609B7-D865-4493-8475-9FFEE2596A3D}" type="sibTrans" cxnId="{D46B9A84-8B73-4435-9378-AC5D8136FE51}">
      <dgm:prSet/>
      <dgm:spPr/>
      <dgm:t>
        <a:bodyPr/>
        <a:lstStyle/>
        <a:p>
          <a:endParaRPr lang="en-US"/>
        </a:p>
      </dgm:t>
    </dgm:pt>
    <dgm:pt modelId="{B40F0CE9-D974-4BE2-BDFC-AA4CD2585C31}">
      <dgm:prSet/>
      <dgm:spPr/>
      <dgm:t>
        <a:bodyPr/>
        <a:lstStyle/>
        <a:p>
          <a:r>
            <a:rPr lang="en-US"/>
            <a:t>Performance in subsequent courses</a:t>
          </a:r>
        </a:p>
      </dgm:t>
    </dgm:pt>
    <dgm:pt modelId="{50A996E8-8D47-4703-9E1C-42421CA3D899}" type="parTrans" cxnId="{91046538-4477-47B1-BAF3-03967268459E}">
      <dgm:prSet/>
      <dgm:spPr/>
      <dgm:t>
        <a:bodyPr/>
        <a:lstStyle/>
        <a:p>
          <a:endParaRPr lang="en-US"/>
        </a:p>
      </dgm:t>
    </dgm:pt>
    <dgm:pt modelId="{42A8FDEE-A583-4643-B5F8-BD426985071B}" type="sibTrans" cxnId="{91046538-4477-47B1-BAF3-03967268459E}">
      <dgm:prSet/>
      <dgm:spPr/>
      <dgm:t>
        <a:bodyPr/>
        <a:lstStyle/>
        <a:p>
          <a:endParaRPr lang="en-US"/>
        </a:p>
      </dgm:t>
    </dgm:pt>
    <dgm:pt modelId="{07793F26-4418-450C-B08A-5176C2A67031}">
      <dgm:prSet/>
      <dgm:spPr/>
      <dgm:t>
        <a:bodyPr/>
        <a:lstStyle/>
        <a:p>
          <a:r>
            <a:rPr lang="en-US"/>
            <a:t>Diversity and performance of disadvantaged students</a:t>
          </a:r>
        </a:p>
      </dgm:t>
    </dgm:pt>
    <dgm:pt modelId="{DB43950D-A24C-4073-A8BA-72955E08FEF4}" type="parTrans" cxnId="{9003F9C3-55C2-46BB-9395-7A84F23CD8B4}">
      <dgm:prSet/>
      <dgm:spPr/>
      <dgm:t>
        <a:bodyPr/>
        <a:lstStyle/>
        <a:p>
          <a:endParaRPr lang="en-US"/>
        </a:p>
      </dgm:t>
    </dgm:pt>
    <dgm:pt modelId="{011DF867-0613-4869-B301-4297781640C9}" type="sibTrans" cxnId="{9003F9C3-55C2-46BB-9395-7A84F23CD8B4}">
      <dgm:prSet/>
      <dgm:spPr/>
      <dgm:t>
        <a:bodyPr/>
        <a:lstStyle/>
        <a:p>
          <a:endParaRPr lang="en-US"/>
        </a:p>
      </dgm:t>
    </dgm:pt>
    <dgm:pt modelId="{1B2738CA-3EDF-E945-959F-BCC1701502A7}" type="pres">
      <dgm:prSet presAssocID="{5546F21D-1FA4-438F-BA0D-B5AA750C4746}" presName="Name0" presStyleCnt="0">
        <dgm:presLayoutVars>
          <dgm:dir/>
          <dgm:animLvl val="lvl"/>
          <dgm:resizeHandles val="exact"/>
        </dgm:presLayoutVars>
      </dgm:prSet>
      <dgm:spPr/>
    </dgm:pt>
    <dgm:pt modelId="{4EE5D845-1599-594A-89A6-AC81241A449B}" type="pres">
      <dgm:prSet presAssocID="{EB0E9E6A-B1BD-4B18-B6A3-1C91BB6FC5F1}" presName="composite" presStyleCnt="0"/>
      <dgm:spPr/>
    </dgm:pt>
    <dgm:pt modelId="{AAD359AD-E8B8-F54E-8EE8-108824CECFBD}" type="pres">
      <dgm:prSet presAssocID="{EB0E9E6A-B1BD-4B18-B6A3-1C91BB6FC5F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FF76CAEC-DD34-1B41-AB67-B7CD671196B4}" type="pres">
      <dgm:prSet presAssocID="{EB0E9E6A-B1BD-4B18-B6A3-1C91BB6FC5F1}" presName="desTx" presStyleLbl="alignAccFollowNode1" presStyleIdx="0" presStyleCnt="3">
        <dgm:presLayoutVars>
          <dgm:bulletEnabled val="1"/>
        </dgm:presLayoutVars>
      </dgm:prSet>
      <dgm:spPr/>
    </dgm:pt>
    <dgm:pt modelId="{E1D8F89A-CAF5-324A-9316-6DFD7FD2E926}" type="pres">
      <dgm:prSet presAssocID="{F0F12D65-82C3-40C7-AD51-51C5B7D34D3B}" presName="space" presStyleCnt="0"/>
      <dgm:spPr/>
    </dgm:pt>
    <dgm:pt modelId="{E2B5313A-86B3-754D-9FB8-90B10F5101C8}" type="pres">
      <dgm:prSet presAssocID="{292BF2B3-1F1B-4B2B-A503-2F36F1C5C337}" presName="composite" presStyleCnt="0"/>
      <dgm:spPr/>
    </dgm:pt>
    <dgm:pt modelId="{FB90FC02-1ACB-7141-AC76-B1D5344F1EE0}" type="pres">
      <dgm:prSet presAssocID="{292BF2B3-1F1B-4B2B-A503-2F36F1C5C337}" presName="parTx" presStyleLbl="alignNode1" presStyleIdx="1" presStyleCnt="3" custLinFactNeighborX="-335">
        <dgm:presLayoutVars>
          <dgm:chMax val="0"/>
          <dgm:chPref val="0"/>
          <dgm:bulletEnabled val="1"/>
        </dgm:presLayoutVars>
      </dgm:prSet>
      <dgm:spPr/>
    </dgm:pt>
    <dgm:pt modelId="{699DFC2D-2764-CB44-8230-96ABDA0D59EF}" type="pres">
      <dgm:prSet presAssocID="{292BF2B3-1F1B-4B2B-A503-2F36F1C5C337}" presName="desTx" presStyleLbl="alignAccFollowNode1" presStyleIdx="1" presStyleCnt="3">
        <dgm:presLayoutVars>
          <dgm:bulletEnabled val="1"/>
        </dgm:presLayoutVars>
      </dgm:prSet>
      <dgm:spPr/>
    </dgm:pt>
    <dgm:pt modelId="{4B0DD5FE-F918-F847-B30C-C9C882192645}" type="pres">
      <dgm:prSet presAssocID="{15EDE900-2A75-42E4-A39B-0EB0C190B61B}" presName="space" presStyleCnt="0"/>
      <dgm:spPr/>
    </dgm:pt>
    <dgm:pt modelId="{0EA5EF5B-D7AA-2642-B0F7-1AF2C70DE16F}" type="pres">
      <dgm:prSet presAssocID="{131EB0E3-08E8-499E-8295-A8F6900A0AB1}" presName="composite" presStyleCnt="0"/>
      <dgm:spPr/>
    </dgm:pt>
    <dgm:pt modelId="{E0782258-5521-0D4E-8391-4BE991A65DBF}" type="pres">
      <dgm:prSet presAssocID="{131EB0E3-08E8-499E-8295-A8F6900A0AB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7740D7FB-8701-1E41-AAFE-9E7B910A40CF}" type="pres">
      <dgm:prSet presAssocID="{131EB0E3-08E8-499E-8295-A8F6900A0AB1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43EE001-4C4B-4B2F-A7BA-88DE99DC3F58}" srcId="{5546F21D-1FA4-438F-BA0D-B5AA750C4746}" destId="{131EB0E3-08E8-499E-8295-A8F6900A0AB1}" srcOrd="2" destOrd="0" parTransId="{0F92C850-02A5-4519-959B-99382EBE1FA7}" sibTransId="{08A3F11A-9B60-42B5-BEB6-1D8E08536FA8}"/>
    <dgm:cxn modelId="{2685B804-26A9-B34C-A010-D94706380B8A}" type="presOf" srcId="{07793F26-4418-450C-B08A-5176C2A67031}" destId="{7740D7FB-8701-1E41-AAFE-9E7B910A40CF}" srcOrd="0" destOrd="2" presId="urn:microsoft.com/office/officeart/2005/8/layout/hList1"/>
    <dgm:cxn modelId="{F8DCB912-0358-4588-9102-5F9FC9B3EE8B}" srcId="{292BF2B3-1F1B-4B2B-A503-2F36F1C5C337}" destId="{CED9A8CB-F28E-4530-9365-8CCD210A8322}" srcOrd="0" destOrd="0" parTransId="{D3BC226F-6BD5-4E0E-A7B2-278C517253C9}" sibTransId="{85193871-4BEC-497A-A30E-3097A16BCB23}"/>
    <dgm:cxn modelId="{ADA6D512-5FF2-5849-9DC0-272BA681D2EE}" type="presOf" srcId="{2408D07E-3FB6-4A15-8659-F24F97381C18}" destId="{699DFC2D-2764-CB44-8230-96ABDA0D59EF}" srcOrd="0" destOrd="4" presId="urn:microsoft.com/office/officeart/2005/8/layout/hList1"/>
    <dgm:cxn modelId="{3D96F81C-E221-427A-BBBD-131268E4F815}" srcId="{5546F21D-1FA4-438F-BA0D-B5AA750C4746}" destId="{EB0E9E6A-B1BD-4B18-B6A3-1C91BB6FC5F1}" srcOrd="0" destOrd="0" parTransId="{6A5E2E91-B088-46EB-9A44-B26C5B8CAA2A}" sibTransId="{F0F12D65-82C3-40C7-AD51-51C5B7D34D3B}"/>
    <dgm:cxn modelId="{FC832922-8A18-2748-AE58-65C222BD0B61}" type="presOf" srcId="{131EB0E3-08E8-499E-8295-A8F6900A0AB1}" destId="{E0782258-5521-0D4E-8391-4BE991A65DBF}" srcOrd="0" destOrd="0" presId="urn:microsoft.com/office/officeart/2005/8/layout/hList1"/>
    <dgm:cxn modelId="{405D712A-55FF-8143-90B6-33355B0D48A6}" type="presOf" srcId="{EB0E9E6A-B1BD-4B18-B6A3-1C91BB6FC5F1}" destId="{AAD359AD-E8B8-F54E-8EE8-108824CECFBD}" srcOrd="0" destOrd="0" presId="urn:microsoft.com/office/officeart/2005/8/layout/hList1"/>
    <dgm:cxn modelId="{91046538-4477-47B1-BAF3-03967268459E}" srcId="{131EB0E3-08E8-499E-8295-A8F6900A0AB1}" destId="{B40F0CE9-D974-4BE2-BDFC-AA4CD2585C31}" srcOrd="1" destOrd="0" parTransId="{50A996E8-8D47-4703-9E1C-42421CA3D899}" sibTransId="{42A8FDEE-A583-4643-B5F8-BD426985071B}"/>
    <dgm:cxn modelId="{1C18B73D-5765-4DC4-8E31-7514CEAD234E}" srcId="{EB0E9E6A-B1BD-4B18-B6A3-1C91BB6FC5F1}" destId="{71D1364E-5F77-4372-B01B-66A81C2D0D8C}" srcOrd="0" destOrd="0" parTransId="{71DCA011-A091-403B-A982-86BFAE89EB90}" sibTransId="{78ACAE8C-5D74-448A-92FC-789136645C77}"/>
    <dgm:cxn modelId="{EB427649-0759-4915-99B7-DD8B906E0129}" srcId="{292BF2B3-1F1B-4B2B-A503-2F36F1C5C337}" destId="{51F0400A-C541-46A8-8187-C97C2F3481AB}" srcOrd="2" destOrd="0" parTransId="{D7B98584-8FD6-4ABB-BC17-792EB5DC5A27}" sibTransId="{FA070C44-0B68-48DB-8BD3-78EDD7A43841}"/>
    <dgm:cxn modelId="{23C82E4E-BE70-6742-9454-8D121DCDE5BF}" type="presOf" srcId="{CED9A8CB-F28E-4530-9365-8CCD210A8322}" destId="{699DFC2D-2764-CB44-8230-96ABDA0D59EF}" srcOrd="0" destOrd="0" presId="urn:microsoft.com/office/officeart/2005/8/layout/hList1"/>
    <dgm:cxn modelId="{175EFB51-6F77-4C48-A63C-2DB1A77237DE}" type="presOf" srcId="{51F0400A-C541-46A8-8187-C97C2F3481AB}" destId="{699DFC2D-2764-CB44-8230-96ABDA0D59EF}" srcOrd="0" destOrd="2" presId="urn:microsoft.com/office/officeart/2005/8/layout/hList1"/>
    <dgm:cxn modelId="{EA4ED468-C5DB-C94E-9BFC-B0164EA3EC19}" type="presOf" srcId="{27CF4819-5F08-42D0-8EC7-D0812546ED36}" destId="{FF76CAEC-DD34-1B41-AB67-B7CD671196B4}" srcOrd="0" destOrd="1" presId="urn:microsoft.com/office/officeart/2005/8/layout/hList1"/>
    <dgm:cxn modelId="{6AD93971-ABBA-194F-A564-610564CC92D7}" type="presOf" srcId="{71D1364E-5F77-4372-B01B-66A81C2D0D8C}" destId="{FF76CAEC-DD34-1B41-AB67-B7CD671196B4}" srcOrd="0" destOrd="0" presId="urn:microsoft.com/office/officeart/2005/8/layout/hList1"/>
    <dgm:cxn modelId="{558C7472-0EE7-6045-B8AB-757EDBA73277}" type="presOf" srcId="{B40F0CE9-D974-4BE2-BDFC-AA4CD2585C31}" destId="{7740D7FB-8701-1E41-AAFE-9E7B910A40CF}" srcOrd="0" destOrd="1" presId="urn:microsoft.com/office/officeart/2005/8/layout/hList1"/>
    <dgm:cxn modelId="{D46B9A84-8B73-4435-9378-AC5D8136FE51}" srcId="{131EB0E3-08E8-499E-8295-A8F6900A0AB1}" destId="{AF2895A3-60C1-4F1C-8CE7-2DD9DEC1728B}" srcOrd="0" destOrd="0" parTransId="{D4420FE4-E2FB-45BF-8F09-680766948104}" sibTransId="{91F609B7-D865-4493-8475-9FFEE2596A3D}"/>
    <dgm:cxn modelId="{222DA98A-4FD6-4569-911F-9782EE7A5906}" srcId="{EB0E9E6A-B1BD-4B18-B6A3-1C91BB6FC5F1}" destId="{27CF4819-5F08-42D0-8EC7-D0812546ED36}" srcOrd="1" destOrd="0" parTransId="{877E889D-5140-4F6C-8952-6D88E58C725B}" sibTransId="{7646FE31-1D0D-4402-9532-076D026469C7}"/>
    <dgm:cxn modelId="{52FD4A8B-7742-4D1B-AF92-D04271C05401}" srcId="{292BF2B3-1F1B-4B2B-A503-2F36F1C5C337}" destId="{2408D07E-3FB6-4A15-8659-F24F97381C18}" srcOrd="4" destOrd="0" parTransId="{38F86F48-0DEB-4481-A2AF-EEBDDBCADB91}" sibTransId="{0D5AC59E-26D2-444F-8A36-6A1FD2312075}"/>
    <dgm:cxn modelId="{28B9A290-4581-4546-A74D-9CDD84A23A19}" type="presOf" srcId="{2F52D263-38A5-49F5-83F9-40FBEA733DA2}" destId="{699DFC2D-2764-CB44-8230-96ABDA0D59EF}" srcOrd="0" destOrd="1" presId="urn:microsoft.com/office/officeart/2005/8/layout/hList1"/>
    <dgm:cxn modelId="{CDFD4F98-E616-4B68-A708-B8A4FF494EB1}" srcId="{EB0E9E6A-B1BD-4B18-B6A3-1C91BB6FC5F1}" destId="{B364392C-4756-4ABF-90D0-5CF835139E50}" srcOrd="2" destOrd="0" parTransId="{AA3EEA1F-4E32-45E0-8A4E-291967F25DE2}" sibTransId="{20A7C014-8992-4C4F-9E72-47CBC2CE6229}"/>
    <dgm:cxn modelId="{DED652BB-5267-4C48-8AFD-9380F5F191F6}" type="presOf" srcId="{5546F21D-1FA4-438F-BA0D-B5AA750C4746}" destId="{1B2738CA-3EDF-E945-959F-BCC1701502A7}" srcOrd="0" destOrd="0" presId="urn:microsoft.com/office/officeart/2005/8/layout/hList1"/>
    <dgm:cxn modelId="{9003F9C3-55C2-46BB-9395-7A84F23CD8B4}" srcId="{131EB0E3-08E8-499E-8295-A8F6900A0AB1}" destId="{07793F26-4418-450C-B08A-5176C2A67031}" srcOrd="2" destOrd="0" parTransId="{DB43950D-A24C-4073-A8BA-72955E08FEF4}" sibTransId="{011DF867-0613-4869-B301-4297781640C9}"/>
    <dgm:cxn modelId="{5C12B8D3-8381-4FF9-80F6-0AD02ECB58BD}" srcId="{5546F21D-1FA4-438F-BA0D-B5AA750C4746}" destId="{292BF2B3-1F1B-4B2B-A503-2F36F1C5C337}" srcOrd="1" destOrd="0" parTransId="{4CDA6767-1F5A-45CB-AF7C-B06A1D24B1CC}" sibTransId="{15EDE900-2A75-42E4-A39B-0EB0C190B61B}"/>
    <dgm:cxn modelId="{DC5F6DDB-F7C6-9F48-8F19-6BC3D93B406B}" type="presOf" srcId="{62171BF5-EACA-4D08-A819-3EC044DEEBA2}" destId="{699DFC2D-2764-CB44-8230-96ABDA0D59EF}" srcOrd="0" destOrd="3" presId="urn:microsoft.com/office/officeart/2005/8/layout/hList1"/>
    <dgm:cxn modelId="{16CB81EA-AD46-3841-AD7C-41791B96EDA3}" type="presOf" srcId="{B364392C-4756-4ABF-90D0-5CF835139E50}" destId="{FF76CAEC-DD34-1B41-AB67-B7CD671196B4}" srcOrd="0" destOrd="2" presId="urn:microsoft.com/office/officeart/2005/8/layout/hList1"/>
    <dgm:cxn modelId="{4188E1EF-6BCB-1542-8ABD-70A5378236C6}" type="presOf" srcId="{AF2895A3-60C1-4F1C-8CE7-2DD9DEC1728B}" destId="{7740D7FB-8701-1E41-AAFE-9E7B910A40CF}" srcOrd="0" destOrd="0" presId="urn:microsoft.com/office/officeart/2005/8/layout/hList1"/>
    <dgm:cxn modelId="{D1EFB6F0-1922-2E48-9B0F-037A82F23693}" type="presOf" srcId="{292BF2B3-1F1B-4B2B-A503-2F36F1C5C337}" destId="{FB90FC02-1ACB-7141-AC76-B1D5344F1EE0}" srcOrd="0" destOrd="0" presId="urn:microsoft.com/office/officeart/2005/8/layout/hList1"/>
    <dgm:cxn modelId="{9F6B99F5-44B8-49FD-9E50-4FEE1F6F83CD}" srcId="{292BF2B3-1F1B-4B2B-A503-2F36F1C5C337}" destId="{2F52D263-38A5-49F5-83F9-40FBEA733DA2}" srcOrd="1" destOrd="0" parTransId="{93489746-7959-4BD6-97EF-8141B8CADF80}" sibTransId="{1E87041C-9901-41F7-8EE6-407E440DB8F0}"/>
    <dgm:cxn modelId="{404517FE-C329-4C08-8F4E-72E50829ED4C}" srcId="{292BF2B3-1F1B-4B2B-A503-2F36F1C5C337}" destId="{62171BF5-EACA-4D08-A819-3EC044DEEBA2}" srcOrd="3" destOrd="0" parTransId="{4E6D0355-F38D-4FA2-8925-4DC5FFD0A041}" sibTransId="{CDC1F49A-AEF0-4479-88CA-D52B60F954E2}"/>
    <dgm:cxn modelId="{94CFA2DE-9EF1-7848-AEEE-243C6604D031}" type="presParOf" srcId="{1B2738CA-3EDF-E945-959F-BCC1701502A7}" destId="{4EE5D845-1599-594A-89A6-AC81241A449B}" srcOrd="0" destOrd="0" presId="urn:microsoft.com/office/officeart/2005/8/layout/hList1"/>
    <dgm:cxn modelId="{F2EC7F0C-42F9-5441-B781-74CAF2C4E463}" type="presParOf" srcId="{4EE5D845-1599-594A-89A6-AC81241A449B}" destId="{AAD359AD-E8B8-F54E-8EE8-108824CECFBD}" srcOrd="0" destOrd="0" presId="urn:microsoft.com/office/officeart/2005/8/layout/hList1"/>
    <dgm:cxn modelId="{291C66DA-F525-EE45-BD74-D745212A1FF8}" type="presParOf" srcId="{4EE5D845-1599-594A-89A6-AC81241A449B}" destId="{FF76CAEC-DD34-1B41-AB67-B7CD671196B4}" srcOrd="1" destOrd="0" presId="urn:microsoft.com/office/officeart/2005/8/layout/hList1"/>
    <dgm:cxn modelId="{D6E0B3DB-385F-E04F-958C-8B5F3167C4DD}" type="presParOf" srcId="{1B2738CA-3EDF-E945-959F-BCC1701502A7}" destId="{E1D8F89A-CAF5-324A-9316-6DFD7FD2E926}" srcOrd="1" destOrd="0" presId="urn:microsoft.com/office/officeart/2005/8/layout/hList1"/>
    <dgm:cxn modelId="{5494C089-DBC7-B24D-8044-8B6DB9B5D3E1}" type="presParOf" srcId="{1B2738CA-3EDF-E945-959F-BCC1701502A7}" destId="{E2B5313A-86B3-754D-9FB8-90B10F5101C8}" srcOrd="2" destOrd="0" presId="urn:microsoft.com/office/officeart/2005/8/layout/hList1"/>
    <dgm:cxn modelId="{C3851BD0-2E39-5542-951D-1D04C4873848}" type="presParOf" srcId="{E2B5313A-86B3-754D-9FB8-90B10F5101C8}" destId="{FB90FC02-1ACB-7141-AC76-B1D5344F1EE0}" srcOrd="0" destOrd="0" presId="urn:microsoft.com/office/officeart/2005/8/layout/hList1"/>
    <dgm:cxn modelId="{7CB3E504-818F-DE4A-9675-10056EB4727C}" type="presParOf" srcId="{E2B5313A-86B3-754D-9FB8-90B10F5101C8}" destId="{699DFC2D-2764-CB44-8230-96ABDA0D59EF}" srcOrd="1" destOrd="0" presId="urn:microsoft.com/office/officeart/2005/8/layout/hList1"/>
    <dgm:cxn modelId="{2286FE15-EA47-F541-8F15-C048564CA851}" type="presParOf" srcId="{1B2738CA-3EDF-E945-959F-BCC1701502A7}" destId="{4B0DD5FE-F918-F847-B30C-C9C882192645}" srcOrd="3" destOrd="0" presId="urn:microsoft.com/office/officeart/2005/8/layout/hList1"/>
    <dgm:cxn modelId="{7F96873E-CCCD-BB41-B266-5E3E68227CD5}" type="presParOf" srcId="{1B2738CA-3EDF-E945-959F-BCC1701502A7}" destId="{0EA5EF5B-D7AA-2642-B0F7-1AF2C70DE16F}" srcOrd="4" destOrd="0" presId="urn:microsoft.com/office/officeart/2005/8/layout/hList1"/>
    <dgm:cxn modelId="{2BAD7DA9-100A-8E4F-8713-B9A1095FD713}" type="presParOf" srcId="{0EA5EF5B-D7AA-2642-B0F7-1AF2C70DE16F}" destId="{E0782258-5521-0D4E-8391-4BE991A65DBF}" srcOrd="0" destOrd="0" presId="urn:microsoft.com/office/officeart/2005/8/layout/hList1"/>
    <dgm:cxn modelId="{38F0BE1E-1E96-B14D-A0B3-454C535ACCA1}" type="presParOf" srcId="{0EA5EF5B-D7AA-2642-B0F7-1AF2C70DE16F}" destId="{7740D7FB-8701-1E41-AAFE-9E7B910A40C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3BFE0AD-859D-415F-B50A-05A8183A21ED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579925CA-BDC3-4266-B256-6AE8FAB4B23B}">
      <dgm:prSet/>
      <dgm:spPr/>
      <dgm:t>
        <a:bodyPr/>
        <a:lstStyle/>
        <a:p>
          <a:r>
            <a:rPr lang="en-US"/>
            <a:t>Post workshop/training surveys—built into workshop to increase completion rates</a:t>
          </a:r>
        </a:p>
      </dgm:t>
    </dgm:pt>
    <dgm:pt modelId="{FC9B7FCC-D334-46D5-A463-47DB460998DB}" type="parTrans" cxnId="{BFB88B1E-BE83-4877-BB09-C0FA430634FA}">
      <dgm:prSet/>
      <dgm:spPr/>
      <dgm:t>
        <a:bodyPr/>
        <a:lstStyle/>
        <a:p>
          <a:endParaRPr lang="en-US"/>
        </a:p>
      </dgm:t>
    </dgm:pt>
    <dgm:pt modelId="{38564DBB-CF08-494D-B890-01A751A30C60}" type="sibTrans" cxnId="{BFB88B1E-BE83-4877-BB09-C0FA430634FA}">
      <dgm:prSet/>
      <dgm:spPr/>
      <dgm:t>
        <a:bodyPr/>
        <a:lstStyle/>
        <a:p>
          <a:endParaRPr lang="en-US"/>
        </a:p>
      </dgm:t>
    </dgm:pt>
    <dgm:pt modelId="{FF75E0F9-4FEC-4569-A587-5D6DD9006891}">
      <dgm:prSet/>
      <dgm:spPr/>
      <dgm:t>
        <a:bodyPr/>
        <a:lstStyle/>
        <a:p>
          <a:r>
            <a:rPr lang="en-US"/>
            <a:t>Peer and student feedback</a:t>
          </a:r>
        </a:p>
      </dgm:t>
    </dgm:pt>
    <dgm:pt modelId="{335314A6-872B-4FBC-B4DC-9A418BD876C3}" type="parTrans" cxnId="{749EE52D-9F98-47F4-8C84-2F9947D6753A}">
      <dgm:prSet/>
      <dgm:spPr/>
      <dgm:t>
        <a:bodyPr/>
        <a:lstStyle/>
        <a:p>
          <a:endParaRPr lang="en-US"/>
        </a:p>
      </dgm:t>
    </dgm:pt>
    <dgm:pt modelId="{CE88DF32-F22B-4B36-8E65-A2711B59B45C}" type="sibTrans" cxnId="{749EE52D-9F98-47F4-8C84-2F9947D6753A}">
      <dgm:prSet/>
      <dgm:spPr/>
      <dgm:t>
        <a:bodyPr/>
        <a:lstStyle/>
        <a:p>
          <a:endParaRPr lang="en-US"/>
        </a:p>
      </dgm:t>
    </dgm:pt>
    <dgm:pt modelId="{DE17AE45-E6EB-4E7A-A07E-1C4FC2AA8674}">
      <dgm:prSet/>
      <dgm:spPr/>
      <dgm:t>
        <a:bodyPr/>
        <a:lstStyle/>
        <a:p>
          <a:r>
            <a:rPr lang="en-US"/>
            <a:t>Disciplinary/programmatic alignment</a:t>
          </a:r>
        </a:p>
      </dgm:t>
    </dgm:pt>
    <dgm:pt modelId="{33A7C9AB-3CB5-42E6-9C02-E8BAA1EA1440}" type="parTrans" cxnId="{AD60B7F8-6347-428D-9EB8-AEED1B2ABFCD}">
      <dgm:prSet/>
      <dgm:spPr/>
      <dgm:t>
        <a:bodyPr/>
        <a:lstStyle/>
        <a:p>
          <a:endParaRPr lang="en-US"/>
        </a:p>
      </dgm:t>
    </dgm:pt>
    <dgm:pt modelId="{0C57BA41-7168-4740-801A-A5FD3D3CFF6E}" type="sibTrans" cxnId="{AD60B7F8-6347-428D-9EB8-AEED1B2ABFCD}">
      <dgm:prSet/>
      <dgm:spPr/>
      <dgm:t>
        <a:bodyPr/>
        <a:lstStyle/>
        <a:p>
          <a:endParaRPr lang="en-US"/>
        </a:p>
      </dgm:t>
    </dgm:pt>
    <dgm:pt modelId="{BE3D5A14-FB48-4808-94EE-2BE60AD87724}">
      <dgm:prSet/>
      <dgm:spPr/>
      <dgm:t>
        <a:bodyPr/>
        <a:lstStyle/>
        <a:p>
          <a:r>
            <a:rPr lang="en-US"/>
            <a:t>Assessment data—track progress and outcomes</a:t>
          </a:r>
        </a:p>
      </dgm:t>
    </dgm:pt>
    <dgm:pt modelId="{D89EFE8D-F89E-4DEF-9CCB-6E353FFACA98}" type="parTrans" cxnId="{87EAACB5-1DBA-40D5-B0A1-23BB976E6EFB}">
      <dgm:prSet/>
      <dgm:spPr/>
      <dgm:t>
        <a:bodyPr/>
        <a:lstStyle/>
        <a:p>
          <a:endParaRPr lang="en-US"/>
        </a:p>
      </dgm:t>
    </dgm:pt>
    <dgm:pt modelId="{3F00DD3E-A763-4CAC-B6E2-B885D4EE0213}" type="sibTrans" cxnId="{87EAACB5-1DBA-40D5-B0A1-23BB976E6EFB}">
      <dgm:prSet/>
      <dgm:spPr/>
      <dgm:t>
        <a:bodyPr/>
        <a:lstStyle/>
        <a:p>
          <a:endParaRPr lang="en-US"/>
        </a:p>
      </dgm:t>
    </dgm:pt>
    <dgm:pt modelId="{902789C7-BC08-4F96-9A3B-CECD44479107}" type="pres">
      <dgm:prSet presAssocID="{63BFE0AD-859D-415F-B50A-05A8183A21ED}" presName="root" presStyleCnt="0">
        <dgm:presLayoutVars>
          <dgm:dir/>
          <dgm:resizeHandles val="exact"/>
        </dgm:presLayoutVars>
      </dgm:prSet>
      <dgm:spPr/>
    </dgm:pt>
    <dgm:pt modelId="{C461170D-B838-4FA4-8715-BAAC1EF24186}" type="pres">
      <dgm:prSet presAssocID="{63BFE0AD-859D-415F-B50A-05A8183A21ED}" presName="container" presStyleCnt="0">
        <dgm:presLayoutVars>
          <dgm:dir/>
          <dgm:resizeHandles val="exact"/>
        </dgm:presLayoutVars>
      </dgm:prSet>
      <dgm:spPr/>
    </dgm:pt>
    <dgm:pt modelId="{76506A60-EC7B-4B26-AAAA-447E5D92B1DA}" type="pres">
      <dgm:prSet presAssocID="{579925CA-BDC3-4266-B256-6AE8FAB4B23B}" presName="compNode" presStyleCnt="0"/>
      <dgm:spPr/>
    </dgm:pt>
    <dgm:pt modelId="{37208AC4-7A4F-4383-91A4-B83D926C08FB}" type="pres">
      <dgm:prSet presAssocID="{579925CA-BDC3-4266-B256-6AE8FAB4B23B}" presName="iconBgRect" presStyleLbl="bgShp" presStyleIdx="0" presStyleCnt="4"/>
      <dgm:spPr/>
    </dgm:pt>
    <dgm:pt modelId="{015082C7-0156-4C79-8B94-D75EC7327E84}" type="pres">
      <dgm:prSet presAssocID="{579925CA-BDC3-4266-B256-6AE8FAB4B23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6908F3C1-8684-4EB1-B08A-6B317452025F}" type="pres">
      <dgm:prSet presAssocID="{579925CA-BDC3-4266-B256-6AE8FAB4B23B}" presName="spaceRect" presStyleCnt="0"/>
      <dgm:spPr/>
    </dgm:pt>
    <dgm:pt modelId="{2B460B82-AC49-4170-8E6F-05870BB82256}" type="pres">
      <dgm:prSet presAssocID="{579925CA-BDC3-4266-B256-6AE8FAB4B23B}" presName="textRect" presStyleLbl="revTx" presStyleIdx="0" presStyleCnt="4">
        <dgm:presLayoutVars>
          <dgm:chMax val="1"/>
          <dgm:chPref val="1"/>
        </dgm:presLayoutVars>
      </dgm:prSet>
      <dgm:spPr/>
    </dgm:pt>
    <dgm:pt modelId="{C2F9F495-A70D-4A55-9287-1987DAA3D0F4}" type="pres">
      <dgm:prSet presAssocID="{38564DBB-CF08-494D-B890-01A751A30C60}" presName="sibTrans" presStyleLbl="sibTrans2D1" presStyleIdx="0" presStyleCnt="0"/>
      <dgm:spPr/>
    </dgm:pt>
    <dgm:pt modelId="{4EDFC0E9-FDC6-4A24-9BB7-998DE64C70FC}" type="pres">
      <dgm:prSet presAssocID="{FF75E0F9-4FEC-4569-A587-5D6DD9006891}" presName="compNode" presStyleCnt="0"/>
      <dgm:spPr/>
    </dgm:pt>
    <dgm:pt modelId="{DE0BB270-2E34-4E2F-A8F7-B05118C13E32}" type="pres">
      <dgm:prSet presAssocID="{FF75E0F9-4FEC-4569-A587-5D6DD9006891}" presName="iconBgRect" presStyleLbl="bgShp" presStyleIdx="1" presStyleCnt="4"/>
      <dgm:spPr/>
    </dgm:pt>
    <dgm:pt modelId="{86B4875A-6817-4889-ACC4-6EF6C0225B80}" type="pres">
      <dgm:prSet presAssocID="{FF75E0F9-4FEC-4569-A587-5D6DD900689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749CC8AD-9D44-4FBD-AD91-964D9F5C9DCB}" type="pres">
      <dgm:prSet presAssocID="{FF75E0F9-4FEC-4569-A587-5D6DD9006891}" presName="spaceRect" presStyleCnt="0"/>
      <dgm:spPr/>
    </dgm:pt>
    <dgm:pt modelId="{8B344814-E272-4E50-9135-DBF94BC23BD7}" type="pres">
      <dgm:prSet presAssocID="{FF75E0F9-4FEC-4569-A587-5D6DD9006891}" presName="textRect" presStyleLbl="revTx" presStyleIdx="1" presStyleCnt="4">
        <dgm:presLayoutVars>
          <dgm:chMax val="1"/>
          <dgm:chPref val="1"/>
        </dgm:presLayoutVars>
      </dgm:prSet>
      <dgm:spPr/>
    </dgm:pt>
    <dgm:pt modelId="{FA9E267E-6231-4CCC-BA24-127018DF129F}" type="pres">
      <dgm:prSet presAssocID="{CE88DF32-F22B-4B36-8E65-A2711B59B45C}" presName="sibTrans" presStyleLbl="sibTrans2D1" presStyleIdx="0" presStyleCnt="0"/>
      <dgm:spPr/>
    </dgm:pt>
    <dgm:pt modelId="{328E2504-680E-48AD-9094-863BB05AE37F}" type="pres">
      <dgm:prSet presAssocID="{DE17AE45-E6EB-4E7A-A07E-1C4FC2AA8674}" presName="compNode" presStyleCnt="0"/>
      <dgm:spPr/>
    </dgm:pt>
    <dgm:pt modelId="{84652D67-E105-410C-8E64-11313D6F218F}" type="pres">
      <dgm:prSet presAssocID="{DE17AE45-E6EB-4E7A-A07E-1C4FC2AA8674}" presName="iconBgRect" presStyleLbl="bgShp" presStyleIdx="2" presStyleCnt="4"/>
      <dgm:spPr/>
    </dgm:pt>
    <dgm:pt modelId="{4B713280-25DF-49CB-A103-26358A287624}" type="pres">
      <dgm:prSet presAssocID="{DE17AE45-E6EB-4E7A-A07E-1C4FC2AA867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EA15D7EC-B501-4D5D-B290-79BB71967E83}" type="pres">
      <dgm:prSet presAssocID="{DE17AE45-E6EB-4E7A-A07E-1C4FC2AA8674}" presName="spaceRect" presStyleCnt="0"/>
      <dgm:spPr/>
    </dgm:pt>
    <dgm:pt modelId="{064D7DD4-0D58-4278-AE80-87709BAA1674}" type="pres">
      <dgm:prSet presAssocID="{DE17AE45-E6EB-4E7A-A07E-1C4FC2AA8674}" presName="textRect" presStyleLbl="revTx" presStyleIdx="2" presStyleCnt="4">
        <dgm:presLayoutVars>
          <dgm:chMax val="1"/>
          <dgm:chPref val="1"/>
        </dgm:presLayoutVars>
      </dgm:prSet>
      <dgm:spPr/>
    </dgm:pt>
    <dgm:pt modelId="{AB27206C-2DA7-4D71-8977-2BC5E7B4DFB2}" type="pres">
      <dgm:prSet presAssocID="{0C57BA41-7168-4740-801A-A5FD3D3CFF6E}" presName="sibTrans" presStyleLbl="sibTrans2D1" presStyleIdx="0" presStyleCnt="0"/>
      <dgm:spPr/>
    </dgm:pt>
    <dgm:pt modelId="{428653AE-2CD3-4BB9-8BFB-806747573045}" type="pres">
      <dgm:prSet presAssocID="{BE3D5A14-FB48-4808-94EE-2BE60AD87724}" presName="compNode" presStyleCnt="0"/>
      <dgm:spPr/>
    </dgm:pt>
    <dgm:pt modelId="{6BC281E5-0784-49B0-8A9F-68D08AF028BF}" type="pres">
      <dgm:prSet presAssocID="{BE3D5A14-FB48-4808-94EE-2BE60AD87724}" presName="iconBgRect" presStyleLbl="bgShp" presStyleIdx="3" presStyleCnt="4"/>
      <dgm:spPr/>
    </dgm:pt>
    <dgm:pt modelId="{035E9732-2886-4F8F-BD20-D4FB3F3A8211}" type="pres">
      <dgm:prSet presAssocID="{BE3D5A14-FB48-4808-94EE-2BE60AD8772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CDAB588D-EE17-4630-BA1C-CAB54FC0752B}" type="pres">
      <dgm:prSet presAssocID="{BE3D5A14-FB48-4808-94EE-2BE60AD87724}" presName="spaceRect" presStyleCnt="0"/>
      <dgm:spPr/>
    </dgm:pt>
    <dgm:pt modelId="{208A74A7-5F38-455A-AE7C-85705965EDA2}" type="pres">
      <dgm:prSet presAssocID="{BE3D5A14-FB48-4808-94EE-2BE60AD8772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B302304-F6B1-46B7-85F1-6A5A23B2A0FB}" type="presOf" srcId="{63BFE0AD-859D-415F-B50A-05A8183A21ED}" destId="{902789C7-BC08-4F96-9A3B-CECD44479107}" srcOrd="0" destOrd="0" presId="urn:microsoft.com/office/officeart/2018/2/layout/IconCircleList"/>
    <dgm:cxn modelId="{BD0AF705-AF6C-4DDA-8BCD-F68BA9235769}" type="presOf" srcId="{BE3D5A14-FB48-4808-94EE-2BE60AD87724}" destId="{208A74A7-5F38-455A-AE7C-85705965EDA2}" srcOrd="0" destOrd="0" presId="urn:microsoft.com/office/officeart/2018/2/layout/IconCircleList"/>
    <dgm:cxn modelId="{BFB88B1E-BE83-4877-BB09-C0FA430634FA}" srcId="{63BFE0AD-859D-415F-B50A-05A8183A21ED}" destId="{579925CA-BDC3-4266-B256-6AE8FAB4B23B}" srcOrd="0" destOrd="0" parTransId="{FC9B7FCC-D334-46D5-A463-47DB460998DB}" sibTransId="{38564DBB-CF08-494D-B890-01A751A30C60}"/>
    <dgm:cxn modelId="{749EE52D-9F98-47F4-8C84-2F9947D6753A}" srcId="{63BFE0AD-859D-415F-B50A-05A8183A21ED}" destId="{FF75E0F9-4FEC-4569-A587-5D6DD9006891}" srcOrd="1" destOrd="0" parTransId="{335314A6-872B-4FBC-B4DC-9A418BD876C3}" sibTransId="{CE88DF32-F22B-4B36-8E65-A2711B59B45C}"/>
    <dgm:cxn modelId="{55475644-F4D6-40D5-AB1F-DC3554E06968}" type="presOf" srcId="{579925CA-BDC3-4266-B256-6AE8FAB4B23B}" destId="{2B460B82-AC49-4170-8E6F-05870BB82256}" srcOrd="0" destOrd="0" presId="urn:microsoft.com/office/officeart/2018/2/layout/IconCircleList"/>
    <dgm:cxn modelId="{F6F68C4F-33A5-4B72-BE18-F0390F8F5031}" type="presOf" srcId="{38564DBB-CF08-494D-B890-01A751A30C60}" destId="{C2F9F495-A70D-4A55-9287-1987DAA3D0F4}" srcOrd="0" destOrd="0" presId="urn:microsoft.com/office/officeart/2018/2/layout/IconCircleList"/>
    <dgm:cxn modelId="{01815667-5554-4A9B-875F-3FC090716AE3}" type="presOf" srcId="{0C57BA41-7168-4740-801A-A5FD3D3CFF6E}" destId="{AB27206C-2DA7-4D71-8977-2BC5E7B4DFB2}" srcOrd="0" destOrd="0" presId="urn:microsoft.com/office/officeart/2018/2/layout/IconCircleList"/>
    <dgm:cxn modelId="{E47C9572-B80B-4881-94B3-51BEA1C6E62F}" type="presOf" srcId="{FF75E0F9-4FEC-4569-A587-5D6DD9006891}" destId="{8B344814-E272-4E50-9135-DBF94BC23BD7}" srcOrd="0" destOrd="0" presId="urn:microsoft.com/office/officeart/2018/2/layout/IconCircleList"/>
    <dgm:cxn modelId="{EF2FE595-0CD3-49CB-9031-D48A19A920CD}" type="presOf" srcId="{CE88DF32-F22B-4B36-8E65-A2711B59B45C}" destId="{FA9E267E-6231-4CCC-BA24-127018DF129F}" srcOrd="0" destOrd="0" presId="urn:microsoft.com/office/officeart/2018/2/layout/IconCircleList"/>
    <dgm:cxn modelId="{87EAACB5-1DBA-40D5-B0A1-23BB976E6EFB}" srcId="{63BFE0AD-859D-415F-B50A-05A8183A21ED}" destId="{BE3D5A14-FB48-4808-94EE-2BE60AD87724}" srcOrd="3" destOrd="0" parTransId="{D89EFE8D-F89E-4DEF-9CCB-6E353FFACA98}" sibTransId="{3F00DD3E-A763-4CAC-B6E2-B885D4EE0213}"/>
    <dgm:cxn modelId="{59E0F5BE-36E1-4A95-A1F0-28F97834FF10}" type="presOf" srcId="{DE17AE45-E6EB-4E7A-A07E-1C4FC2AA8674}" destId="{064D7DD4-0D58-4278-AE80-87709BAA1674}" srcOrd="0" destOrd="0" presId="urn:microsoft.com/office/officeart/2018/2/layout/IconCircleList"/>
    <dgm:cxn modelId="{AD60B7F8-6347-428D-9EB8-AEED1B2ABFCD}" srcId="{63BFE0AD-859D-415F-B50A-05A8183A21ED}" destId="{DE17AE45-E6EB-4E7A-A07E-1C4FC2AA8674}" srcOrd="2" destOrd="0" parTransId="{33A7C9AB-3CB5-42E6-9C02-E8BAA1EA1440}" sibTransId="{0C57BA41-7168-4740-801A-A5FD3D3CFF6E}"/>
    <dgm:cxn modelId="{941DC09F-2A6B-4CC2-A826-9DDE89957F0A}" type="presParOf" srcId="{902789C7-BC08-4F96-9A3B-CECD44479107}" destId="{C461170D-B838-4FA4-8715-BAAC1EF24186}" srcOrd="0" destOrd="0" presId="urn:microsoft.com/office/officeart/2018/2/layout/IconCircleList"/>
    <dgm:cxn modelId="{4CBDD28C-0CFD-4CC0-B3D2-16A0609F9FA8}" type="presParOf" srcId="{C461170D-B838-4FA4-8715-BAAC1EF24186}" destId="{76506A60-EC7B-4B26-AAAA-447E5D92B1DA}" srcOrd="0" destOrd="0" presId="urn:microsoft.com/office/officeart/2018/2/layout/IconCircleList"/>
    <dgm:cxn modelId="{2E671839-39AF-47F0-9CD9-24AB50CAE119}" type="presParOf" srcId="{76506A60-EC7B-4B26-AAAA-447E5D92B1DA}" destId="{37208AC4-7A4F-4383-91A4-B83D926C08FB}" srcOrd="0" destOrd="0" presId="urn:microsoft.com/office/officeart/2018/2/layout/IconCircleList"/>
    <dgm:cxn modelId="{B9E52A0D-F842-4E04-818A-DDA3AE511E54}" type="presParOf" srcId="{76506A60-EC7B-4B26-AAAA-447E5D92B1DA}" destId="{015082C7-0156-4C79-8B94-D75EC7327E84}" srcOrd="1" destOrd="0" presId="urn:microsoft.com/office/officeart/2018/2/layout/IconCircleList"/>
    <dgm:cxn modelId="{3D669407-955E-483D-832C-D5122CBC9790}" type="presParOf" srcId="{76506A60-EC7B-4B26-AAAA-447E5D92B1DA}" destId="{6908F3C1-8684-4EB1-B08A-6B317452025F}" srcOrd="2" destOrd="0" presId="urn:microsoft.com/office/officeart/2018/2/layout/IconCircleList"/>
    <dgm:cxn modelId="{07DE9D0C-8AAD-48F3-B47D-E18E59741ACB}" type="presParOf" srcId="{76506A60-EC7B-4B26-AAAA-447E5D92B1DA}" destId="{2B460B82-AC49-4170-8E6F-05870BB82256}" srcOrd="3" destOrd="0" presId="urn:microsoft.com/office/officeart/2018/2/layout/IconCircleList"/>
    <dgm:cxn modelId="{65BD6356-3B79-4422-B4E2-B88D036E979F}" type="presParOf" srcId="{C461170D-B838-4FA4-8715-BAAC1EF24186}" destId="{C2F9F495-A70D-4A55-9287-1987DAA3D0F4}" srcOrd="1" destOrd="0" presId="urn:microsoft.com/office/officeart/2018/2/layout/IconCircleList"/>
    <dgm:cxn modelId="{8E635164-F143-45F9-8A9D-4FC493EA077B}" type="presParOf" srcId="{C461170D-B838-4FA4-8715-BAAC1EF24186}" destId="{4EDFC0E9-FDC6-4A24-9BB7-998DE64C70FC}" srcOrd="2" destOrd="0" presId="urn:microsoft.com/office/officeart/2018/2/layout/IconCircleList"/>
    <dgm:cxn modelId="{70AEC745-E0C1-4CF1-9741-77FC39298F09}" type="presParOf" srcId="{4EDFC0E9-FDC6-4A24-9BB7-998DE64C70FC}" destId="{DE0BB270-2E34-4E2F-A8F7-B05118C13E32}" srcOrd="0" destOrd="0" presId="urn:microsoft.com/office/officeart/2018/2/layout/IconCircleList"/>
    <dgm:cxn modelId="{6197D8BC-189F-4E44-AEF1-7175300FA37C}" type="presParOf" srcId="{4EDFC0E9-FDC6-4A24-9BB7-998DE64C70FC}" destId="{86B4875A-6817-4889-ACC4-6EF6C0225B80}" srcOrd="1" destOrd="0" presId="urn:microsoft.com/office/officeart/2018/2/layout/IconCircleList"/>
    <dgm:cxn modelId="{EA6994EE-5F29-41C7-B55B-A44646A807AE}" type="presParOf" srcId="{4EDFC0E9-FDC6-4A24-9BB7-998DE64C70FC}" destId="{749CC8AD-9D44-4FBD-AD91-964D9F5C9DCB}" srcOrd="2" destOrd="0" presId="urn:microsoft.com/office/officeart/2018/2/layout/IconCircleList"/>
    <dgm:cxn modelId="{F88ED7E1-1BF7-42B9-BB53-F0B565DBCE92}" type="presParOf" srcId="{4EDFC0E9-FDC6-4A24-9BB7-998DE64C70FC}" destId="{8B344814-E272-4E50-9135-DBF94BC23BD7}" srcOrd="3" destOrd="0" presId="urn:microsoft.com/office/officeart/2018/2/layout/IconCircleList"/>
    <dgm:cxn modelId="{102B45F8-B0E6-4C3E-94D0-0BB91E85C125}" type="presParOf" srcId="{C461170D-B838-4FA4-8715-BAAC1EF24186}" destId="{FA9E267E-6231-4CCC-BA24-127018DF129F}" srcOrd="3" destOrd="0" presId="urn:microsoft.com/office/officeart/2018/2/layout/IconCircleList"/>
    <dgm:cxn modelId="{3085AE25-40C6-4AAC-A6C5-8656B0505943}" type="presParOf" srcId="{C461170D-B838-4FA4-8715-BAAC1EF24186}" destId="{328E2504-680E-48AD-9094-863BB05AE37F}" srcOrd="4" destOrd="0" presId="urn:microsoft.com/office/officeart/2018/2/layout/IconCircleList"/>
    <dgm:cxn modelId="{4BF8F739-5CCA-4264-8FD0-934E8C495D8F}" type="presParOf" srcId="{328E2504-680E-48AD-9094-863BB05AE37F}" destId="{84652D67-E105-410C-8E64-11313D6F218F}" srcOrd="0" destOrd="0" presId="urn:microsoft.com/office/officeart/2018/2/layout/IconCircleList"/>
    <dgm:cxn modelId="{0A2F2DEA-CCBB-4411-B8B7-C1A52627AA82}" type="presParOf" srcId="{328E2504-680E-48AD-9094-863BB05AE37F}" destId="{4B713280-25DF-49CB-A103-26358A287624}" srcOrd="1" destOrd="0" presId="urn:microsoft.com/office/officeart/2018/2/layout/IconCircleList"/>
    <dgm:cxn modelId="{4A762CC2-E59C-4152-8A18-223B72CC44BF}" type="presParOf" srcId="{328E2504-680E-48AD-9094-863BB05AE37F}" destId="{EA15D7EC-B501-4D5D-B290-79BB71967E83}" srcOrd="2" destOrd="0" presId="urn:microsoft.com/office/officeart/2018/2/layout/IconCircleList"/>
    <dgm:cxn modelId="{CE9C4302-7AB1-4EDE-AB0B-0CE00253B2F6}" type="presParOf" srcId="{328E2504-680E-48AD-9094-863BB05AE37F}" destId="{064D7DD4-0D58-4278-AE80-87709BAA1674}" srcOrd="3" destOrd="0" presId="urn:microsoft.com/office/officeart/2018/2/layout/IconCircleList"/>
    <dgm:cxn modelId="{B55F84F7-909A-4C71-815A-CADFFFC555B5}" type="presParOf" srcId="{C461170D-B838-4FA4-8715-BAAC1EF24186}" destId="{AB27206C-2DA7-4D71-8977-2BC5E7B4DFB2}" srcOrd="5" destOrd="0" presId="urn:microsoft.com/office/officeart/2018/2/layout/IconCircleList"/>
    <dgm:cxn modelId="{50768887-7065-4ABE-998E-8203A85C4160}" type="presParOf" srcId="{C461170D-B838-4FA4-8715-BAAC1EF24186}" destId="{428653AE-2CD3-4BB9-8BFB-806747573045}" srcOrd="6" destOrd="0" presId="urn:microsoft.com/office/officeart/2018/2/layout/IconCircleList"/>
    <dgm:cxn modelId="{3643D7A7-4A03-42DC-858D-2231759A062E}" type="presParOf" srcId="{428653AE-2CD3-4BB9-8BFB-806747573045}" destId="{6BC281E5-0784-49B0-8A9F-68D08AF028BF}" srcOrd="0" destOrd="0" presId="urn:microsoft.com/office/officeart/2018/2/layout/IconCircleList"/>
    <dgm:cxn modelId="{C98C9D22-58A7-4488-96A2-0936F3FDA904}" type="presParOf" srcId="{428653AE-2CD3-4BB9-8BFB-806747573045}" destId="{035E9732-2886-4F8F-BD20-D4FB3F3A8211}" srcOrd="1" destOrd="0" presId="urn:microsoft.com/office/officeart/2018/2/layout/IconCircleList"/>
    <dgm:cxn modelId="{B14B7215-04BA-47CB-A007-D543E22376BB}" type="presParOf" srcId="{428653AE-2CD3-4BB9-8BFB-806747573045}" destId="{CDAB588D-EE17-4630-BA1C-CAB54FC0752B}" srcOrd="2" destOrd="0" presId="urn:microsoft.com/office/officeart/2018/2/layout/IconCircleList"/>
    <dgm:cxn modelId="{FC628CDE-2342-495F-816D-5D4BA6415782}" type="presParOf" srcId="{428653AE-2CD3-4BB9-8BFB-806747573045}" destId="{208A74A7-5F38-455A-AE7C-85705965EDA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550DAC-B911-3C41-A433-2BCC3EFE0D9C}">
      <dsp:nvSpPr>
        <dsp:cNvPr id="0" name=""/>
        <dsp:cNvSpPr/>
      </dsp:nvSpPr>
      <dsp:spPr>
        <a:xfrm>
          <a:off x="6719" y="1056508"/>
          <a:ext cx="3566200" cy="10698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809" tIns="281809" rIns="281809" bIns="281809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Support Structures</a:t>
          </a:r>
        </a:p>
      </dsp:txBody>
      <dsp:txXfrm>
        <a:off x="6719" y="1056508"/>
        <a:ext cx="3566200" cy="1069860"/>
      </dsp:txXfrm>
    </dsp:sp>
    <dsp:sp modelId="{D457DA4E-494A-8E40-8ACA-C4BF0D9026C5}">
      <dsp:nvSpPr>
        <dsp:cNvPr id="0" name=""/>
        <dsp:cNvSpPr/>
      </dsp:nvSpPr>
      <dsp:spPr>
        <a:xfrm>
          <a:off x="6719" y="2126368"/>
          <a:ext cx="3566200" cy="209966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2261" tIns="352261" rIns="352261" bIns="352261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Create support structures, including professional development and mentorship programs, for faculty.</a:t>
          </a:r>
        </a:p>
      </dsp:txBody>
      <dsp:txXfrm>
        <a:off x="6719" y="2126368"/>
        <a:ext cx="3566200" cy="2099664"/>
      </dsp:txXfrm>
    </dsp:sp>
    <dsp:sp modelId="{68BB2FA0-10EA-F24D-A3E0-A9544FFF1D4A}">
      <dsp:nvSpPr>
        <dsp:cNvPr id="0" name=""/>
        <dsp:cNvSpPr/>
      </dsp:nvSpPr>
      <dsp:spPr>
        <a:xfrm>
          <a:off x="3680814" y="1056508"/>
          <a:ext cx="3566200" cy="1069860"/>
        </a:xfrm>
        <a:prstGeom prst="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accent5">
              <a:hueOff val="-6076075"/>
              <a:satOff val="-413"/>
              <a:lumOff val="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809" tIns="281809" rIns="281809" bIns="281809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Incentives &amp; Recognition</a:t>
          </a:r>
        </a:p>
      </dsp:txBody>
      <dsp:txXfrm>
        <a:off x="3680814" y="1056508"/>
        <a:ext cx="3566200" cy="1069860"/>
      </dsp:txXfrm>
    </dsp:sp>
    <dsp:sp modelId="{3FCD7DCD-B4E4-BB49-840F-CE9BEDD34D11}">
      <dsp:nvSpPr>
        <dsp:cNvPr id="0" name=""/>
        <dsp:cNvSpPr/>
      </dsp:nvSpPr>
      <dsp:spPr>
        <a:xfrm>
          <a:off x="3680814" y="2126368"/>
          <a:ext cx="3566200" cy="2099664"/>
        </a:xfrm>
        <a:prstGeom prst="rect">
          <a:avLst/>
        </a:prstGeom>
        <a:solidFill>
          <a:schemeClr val="accent5">
            <a:tint val="40000"/>
            <a:alpha val="90000"/>
            <a:hueOff val="-5972333"/>
            <a:satOff val="1333"/>
            <a:lumOff val="20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5972333"/>
              <a:satOff val="1333"/>
              <a:lumOff val="2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2261" tIns="352261" rIns="352261" bIns="352261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Develop incentives and recognition for faculty engaged in redesign work to encourage sustained improvement.</a:t>
          </a:r>
        </a:p>
      </dsp:txBody>
      <dsp:txXfrm>
        <a:off x="3680814" y="2126368"/>
        <a:ext cx="3566200" cy="2099664"/>
      </dsp:txXfrm>
    </dsp:sp>
    <dsp:sp modelId="{1C58EAF9-4660-614B-BDAD-50E6BA6C873F}">
      <dsp:nvSpPr>
        <dsp:cNvPr id="0" name=""/>
        <dsp:cNvSpPr/>
      </dsp:nvSpPr>
      <dsp:spPr>
        <a:xfrm>
          <a:off x="7354909" y="1056508"/>
          <a:ext cx="3566200" cy="1069860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1809" tIns="281809" rIns="281809" bIns="281809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Feedback Mechanisms</a:t>
          </a:r>
        </a:p>
      </dsp:txBody>
      <dsp:txXfrm>
        <a:off x="7354909" y="1056508"/>
        <a:ext cx="3566200" cy="1069860"/>
      </dsp:txXfrm>
    </dsp:sp>
    <dsp:sp modelId="{10C904EF-3951-D44B-AAAD-43899CA19D25}">
      <dsp:nvSpPr>
        <dsp:cNvPr id="0" name=""/>
        <dsp:cNvSpPr/>
      </dsp:nvSpPr>
      <dsp:spPr>
        <a:xfrm>
          <a:off x="7354909" y="2126368"/>
          <a:ext cx="3566200" cy="2099664"/>
        </a:xfrm>
        <a:prstGeom prst="rect">
          <a:avLst/>
        </a:prstGeom>
        <a:solidFill>
          <a:schemeClr val="accent5">
            <a:tint val="40000"/>
            <a:alpha val="90000"/>
            <a:hueOff val="-11944666"/>
            <a:satOff val="2667"/>
            <a:lumOff val="401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11944666"/>
              <a:satOff val="2667"/>
              <a:lumOff val="4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2261" tIns="352261" rIns="352261" bIns="352261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Establish feedback mechanisms to continually assess and refine redesign efforts based on faculty input.</a:t>
          </a:r>
        </a:p>
      </dsp:txBody>
      <dsp:txXfrm>
        <a:off x="7354909" y="2126368"/>
        <a:ext cx="3566200" cy="20996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F1F5C-32D2-4724-8F07-6B30FBE812BB}">
      <dsp:nvSpPr>
        <dsp:cNvPr id="0" name=""/>
        <dsp:cNvSpPr/>
      </dsp:nvSpPr>
      <dsp:spPr>
        <a:xfrm>
          <a:off x="562927" y="788206"/>
          <a:ext cx="1445998" cy="1445998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62E0F5-167D-4F30-832F-1CE6FF55C749}">
      <dsp:nvSpPr>
        <dsp:cNvPr id="0" name=""/>
        <dsp:cNvSpPr/>
      </dsp:nvSpPr>
      <dsp:spPr>
        <a:xfrm>
          <a:off x="871091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7E5300-9996-41C9-942A-613AECC7BA24}">
      <dsp:nvSpPr>
        <dsp:cNvPr id="0" name=""/>
        <dsp:cNvSpPr/>
      </dsp:nvSpPr>
      <dsp:spPr>
        <a:xfrm>
          <a:off x="100682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Addresses student engagement</a:t>
          </a:r>
        </a:p>
      </dsp:txBody>
      <dsp:txXfrm>
        <a:off x="100682" y="2684598"/>
        <a:ext cx="2370489" cy="720000"/>
      </dsp:txXfrm>
    </dsp:sp>
    <dsp:sp modelId="{4DED154B-5D95-4569-93C2-02AD80BD00DB}">
      <dsp:nvSpPr>
        <dsp:cNvPr id="0" name=""/>
        <dsp:cNvSpPr/>
      </dsp:nvSpPr>
      <dsp:spPr>
        <a:xfrm>
          <a:off x="3348252" y="788206"/>
          <a:ext cx="1445998" cy="1445998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D9AAF3-979E-423C-AC0A-6458541A1E86}">
      <dsp:nvSpPr>
        <dsp:cNvPr id="0" name=""/>
        <dsp:cNvSpPr/>
      </dsp:nvSpPr>
      <dsp:spPr>
        <a:xfrm>
          <a:off x="3656416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19B40-3D03-4AAE-89D7-6877197F68A9}">
      <dsp:nvSpPr>
        <dsp:cNvPr id="0" name=""/>
        <dsp:cNvSpPr/>
      </dsp:nvSpPr>
      <dsp:spPr>
        <a:xfrm>
          <a:off x="2886007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Improves student learning outcomes</a:t>
          </a:r>
        </a:p>
      </dsp:txBody>
      <dsp:txXfrm>
        <a:off x="2886007" y="2684598"/>
        <a:ext cx="2370489" cy="720000"/>
      </dsp:txXfrm>
    </dsp:sp>
    <dsp:sp modelId="{D62F2CDC-A771-4765-9E0C-FDA5860A9109}">
      <dsp:nvSpPr>
        <dsp:cNvPr id="0" name=""/>
        <dsp:cNvSpPr/>
      </dsp:nvSpPr>
      <dsp:spPr>
        <a:xfrm>
          <a:off x="6133577" y="788206"/>
          <a:ext cx="1445998" cy="1445998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E1B3D8-AC74-4111-A809-2541402610F6}">
      <dsp:nvSpPr>
        <dsp:cNvPr id="0" name=""/>
        <dsp:cNvSpPr/>
      </dsp:nvSpPr>
      <dsp:spPr>
        <a:xfrm>
          <a:off x="6441741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B127B-F795-41C0-AAA7-F0C55484E5D2}">
      <dsp:nvSpPr>
        <dsp:cNvPr id="0" name=""/>
        <dsp:cNvSpPr/>
      </dsp:nvSpPr>
      <dsp:spPr>
        <a:xfrm>
          <a:off x="5671332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Fosters a deeper understanding of material</a:t>
          </a:r>
        </a:p>
      </dsp:txBody>
      <dsp:txXfrm>
        <a:off x="5671332" y="2684598"/>
        <a:ext cx="2370489" cy="720000"/>
      </dsp:txXfrm>
    </dsp:sp>
    <dsp:sp modelId="{F522B5F1-A5ED-4406-8995-EB026F404A9D}">
      <dsp:nvSpPr>
        <dsp:cNvPr id="0" name=""/>
        <dsp:cNvSpPr/>
      </dsp:nvSpPr>
      <dsp:spPr>
        <a:xfrm>
          <a:off x="8918902" y="788206"/>
          <a:ext cx="1445998" cy="1445998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B3D4AE-6D93-431F-8191-B8B841016643}">
      <dsp:nvSpPr>
        <dsp:cNvPr id="0" name=""/>
        <dsp:cNvSpPr/>
      </dsp:nvSpPr>
      <dsp:spPr>
        <a:xfrm>
          <a:off x="9227066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764D3F-A945-449A-9B98-0CC92CC13361}">
      <dsp:nvSpPr>
        <dsp:cNvPr id="0" name=""/>
        <dsp:cNvSpPr/>
      </dsp:nvSpPr>
      <dsp:spPr>
        <a:xfrm>
          <a:off x="8456657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Meets new pedagogical and technological demands</a:t>
          </a:r>
        </a:p>
      </dsp:txBody>
      <dsp:txXfrm>
        <a:off x="8456657" y="2684598"/>
        <a:ext cx="2370489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AA3F0-36D1-1442-B1E9-F592C77402D1}">
      <dsp:nvSpPr>
        <dsp:cNvPr id="0" name=""/>
        <dsp:cNvSpPr/>
      </dsp:nvSpPr>
      <dsp:spPr>
        <a:xfrm>
          <a:off x="1333" y="919846"/>
          <a:ext cx="1680794" cy="235311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41" tIns="330200" rIns="131041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Identify issues and successes from the assessment results</a:t>
          </a:r>
        </a:p>
      </dsp:txBody>
      <dsp:txXfrm>
        <a:off x="1333" y="1814029"/>
        <a:ext cx="1680794" cy="1411866"/>
      </dsp:txXfrm>
    </dsp:sp>
    <dsp:sp modelId="{02B53AE1-4989-A549-BB59-B74CDEE54587}">
      <dsp:nvSpPr>
        <dsp:cNvPr id="0" name=""/>
        <dsp:cNvSpPr/>
      </dsp:nvSpPr>
      <dsp:spPr>
        <a:xfrm>
          <a:off x="488764" y="1155157"/>
          <a:ext cx="705933" cy="7059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037" tIns="12700" rIns="55037" bIns="1270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1</a:t>
          </a:r>
        </a:p>
      </dsp:txBody>
      <dsp:txXfrm>
        <a:off x="592145" y="1258538"/>
        <a:ext cx="499171" cy="499171"/>
      </dsp:txXfrm>
    </dsp:sp>
    <dsp:sp modelId="{7AA2DF86-A24B-C448-8D36-87ACD5F29EF4}">
      <dsp:nvSpPr>
        <dsp:cNvPr id="0" name=""/>
        <dsp:cNvSpPr/>
      </dsp:nvSpPr>
      <dsp:spPr>
        <a:xfrm>
          <a:off x="1333" y="3272886"/>
          <a:ext cx="1680794" cy="72"/>
        </a:xfrm>
        <a:prstGeom prst="rect">
          <a:avLst/>
        </a:prstGeom>
        <a:solidFill>
          <a:schemeClr val="accent2">
            <a:hueOff val="585783"/>
            <a:satOff val="-1681"/>
            <a:lumOff val="-2692"/>
            <a:alphaOff val="0"/>
          </a:schemeClr>
        </a:solidFill>
        <a:ln w="19050" cap="flat" cmpd="sng" algn="ctr">
          <a:solidFill>
            <a:schemeClr val="accent2">
              <a:hueOff val="585783"/>
              <a:satOff val="-1681"/>
              <a:lumOff val="-26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4757AA-7FA6-4045-AB79-693459CA7009}">
      <dsp:nvSpPr>
        <dsp:cNvPr id="0" name=""/>
        <dsp:cNvSpPr/>
      </dsp:nvSpPr>
      <dsp:spPr>
        <a:xfrm>
          <a:off x="1850207" y="919846"/>
          <a:ext cx="1680794" cy="2353111"/>
        </a:xfrm>
        <a:prstGeom prst="rect">
          <a:avLst/>
        </a:prstGeom>
        <a:solidFill>
          <a:schemeClr val="accent2">
            <a:tint val="40000"/>
            <a:alpha val="90000"/>
            <a:hueOff val="1346945"/>
            <a:satOff val="-12446"/>
            <a:lumOff val="-1403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1346945"/>
              <a:satOff val="-12446"/>
              <a:lumOff val="-14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41" tIns="330200" rIns="131041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Analyze issues to identify root-cause problems</a:t>
          </a:r>
        </a:p>
      </dsp:txBody>
      <dsp:txXfrm>
        <a:off x="1850207" y="1814029"/>
        <a:ext cx="1680794" cy="1411866"/>
      </dsp:txXfrm>
    </dsp:sp>
    <dsp:sp modelId="{B306C2F4-354B-204E-8BED-71C03161BECE}">
      <dsp:nvSpPr>
        <dsp:cNvPr id="0" name=""/>
        <dsp:cNvSpPr/>
      </dsp:nvSpPr>
      <dsp:spPr>
        <a:xfrm>
          <a:off x="2337637" y="1155157"/>
          <a:ext cx="705933" cy="705933"/>
        </a:xfrm>
        <a:prstGeom prst="ellipse">
          <a:avLst/>
        </a:prstGeom>
        <a:solidFill>
          <a:schemeClr val="accent2">
            <a:hueOff val="1171566"/>
            <a:satOff val="-3362"/>
            <a:lumOff val="-5383"/>
            <a:alphaOff val="0"/>
          </a:schemeClr>
        </a:solidFill>
        <a:ln w="19050" cap="flat" cmpd="sng" algn="ctr">
          <a:solidFill>
            <a:schemeClr val="accent2">
              <a:hueOff val="1171566"/>
              <a:satOff val="-3362"/>
              <a:lumOff val="-53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037" tIns="12700" rIns="55037" bIns="1270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2</a:t>
          </a:r>
        </a:p>
      </dsp:txBody>
      <dsp:txXfrm>
        <a:off x="2441018" y="1258538"/>
        <a:ext cx="499171" cy="499171"/>
      </dsp:txXfrm>
    </dsp:sp>
    <dsp:sp modelId="{6973BF96-CCF5-1B46-AD79-DCC2AA6B5A47}">
      <dsp:nvSpPr>
        <dsp:cNvPr id="0" name=""/>
        <dsp:cNvSpPr/>
      </dsp:nvSpPr>
      <dsp:spPr>
        <a:xfrm>
          <a:off x="1850207" y="3272886"/>
          <a:ext cx="1680794" cy="72"/>
        </a:xfrm>
        <a:prstGeom prst="rect">
          <a:avLst/>
        </a:prstGeom>
        <a:solidFill>
          <a:schemeClr val="accent2">
            <a:hueOff val="1757349"/>
            <a:satOff val="-5044"/>
            <a:lumOff val="-8075"/>
            <a:alphaOff val="0"/>
          </a:schemeClr>
        </a:solidFill>
        <a:ln w="19050" cap="flat" cmpd="sng" algn="ctr">
          <a:solidFill>
            <a:schemeClr val="accent2">
              <a:hueOff val="1757349"/>
              <a:satOff val="-5044"/>
              <a:lumOff val="-80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264882-403E-9B49-BA18-AD8D8E94D4F7}">
      <dsp:nvSpPr>
        <dsp:cNvPr id="0" name=""/>
        <dsp:cNvSpPr/>
      </dsp:nvSpPr>
      <dsp:spPr>
        <a:xfrm>
          <a:off x="3699080" y="919846"/>
          <a:ext cx="1680794" cy="2353111"/>
        </a:xfrm>
        <a:prstGeom prst="rect">
          <a:avLst/>
        </a:prstGeom>
        <a:solidFill>
          <a:schemeClr val="accent2">
            <a:tint val="40000"/>
            <a:alpha val="90000"/>
            <a:hueOff val="2693890"/>
            <a:satOff val="-24893"/>
            <a:lumOff val="-2806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2693890"/>
              <a:satOff val="-24893"/>
              <a:lumOff val="-28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41" tIns="330200" rIns="131041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Brainstorm solutions to root-cause problems</a:t>
          </a:r>
        </a:p>
      </dsp:txBody>
      <dsp:txXfrm>
        <a:off x="3699080" y="1814029"/>
        <a:ext cx="1680794" cy="1411866"/>
      </dsp:txXfrm>
    </dsp:sp>
    <dsp:sp modelId="{27DA86FB-B83B-154A-8E81-66894B412C0A}">
      <dsp:nvSpPr>
        <dsp:cNvPr id="0" name=""/>
        <dsp:cNvSpPr/>
      </dsp:nvSpPr>
      <dsp:spPr>
        <a:xfrm>
          <a:off x="4186511" y="1155157"/>
          <a:ext cx="705933" cy="705933"/>
        </a:xfrm>
        <a:prstGeom prst="ellipse">
          <a:avLst/>
        </a:prstGeom>
        <a:solidFill>
          <a:schemeClr val="accent2">
            <a:hueOff val="2343132"/>
            <a:satOff val="-6725"/>
            <a:lumOff val="-10767"/>
            <a:alphaOff val="0"/>
          </a:schemeClr>
        </a:solidFill>
        <a:ln w="19050" cap="flat" cmpd="sng" algn="ctr">
          <a:solidFill>
            <a:schemeClr val="accent2">
              <a:hueOff val="2343132"/>
              <a:satOff val="-6725"/>
              <a:lumOff val="-107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037" tIns="12700" rIns="55037" bIns="1270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3</a:t>
          </a:r>
        </a:p>
      </dsp:txBody>
      <dsp:txXfrm>
        <a:off x="4289892" y="1258538"/>
        <a:ext cx="499171" cy="499171"/>
      </dsp:txXfrm>
    </dsp:sp>
    <dsp:sp modelId="{6592AFB7-25B5-C74D-9230-5518D79818E5}">
      <dsp:nvSpPr>
        <dsp:cNvPr id="0" name=""/>
        <dsp:cNvSpPr/>
      </dsp:nvSpPr>
      <dsp:spPr>
        <a:xfrm>
          <a:off x="3699080" y="3272886"/>
          <a:ext cx="1680794" cy="72"/>
        </a:xfrm>
        <a:prstGeom prst="rect">
          <a:avLst/>
        </a:prstGeom>
        <a:solidFill>
          <a:schemeClr val="accent2">
            <a:hueOff val="2928915"/>
            <a:satOff val="-8406"/>
            <a:lumOff val="-13459"/>
            <a:alphaOff val="0"/>
          </a:schemeClr>
        </a:solidFill>
        <a:ln w="19050" cap="flat" cmpd="sng" algn="ctr">
          <a:solidFill>
            <a:schemeClr val="accent2">
              <a:hueOff val="2928915"/>
              <a:satOff val="-8406"/>
              <a:lumOff val="-134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33A554-B3E5-054C-AEF2-7AD0D928A2CE}">
      <dsp:nvSpPr>
        <dsp:cNvPr id="0" name=""/>
        <dsp:cNvSpPr/>
      </dsp:nvSpPr>
      <dsp:spPr>
        <a:xfrm>
          <a:off x="5547954" y="919846"/>
          <a:ext cx="1680794" cy="2353111"/>
        </a:xfrm>
        <a:prstGeom prst="rect">
          <a:avLst/>
        </a:prstGeom>
        <a:solidFill>
          <a:schemeClr val="accent2">
            <a:tint val="40000"/>
            <a:alpha val="90000"/>
            <a:hueOff val="4040835"/>
            <a:satOff val="-37339"/>
            <a:lumOff val="-4209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4040835"/>
              <a:satOff val="-37339"/>
              <a:lumOff val="-42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41" tIns="330200" rIns="131041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Select solution(s) to implement</a:t>
          </a:r>
        </a:p>
      </dsp:txBody>
      <dsp:txXfrm>
        <a:off x="5547954" y="1814029"/>
        <a:ext cx="1680794" cy="1411866"/>
      </dsp:txXfrm>
    </dsp:sp>
    <dsp:sp modelId="{69791FCF-C879-E348-8D7E-38439AD08680}">
      <dsp:nvSpPr>
        <dsp:cNvPr id="0" name=""/>
        <dsp:cNvSpPr/>
      </dsp:nvSpPr>
      <dsp:spPr>
        <a:xfrm>
          <a:off x="6035384" y="1155157"/>
          <a:ext cx="705933" cy="705933"/>
        </a:xfrm>
        <a:prstGeom prst="ellipse">
          <a:avLst/>
        </a:prstGeom>
        <a:solidFill>
          <a:schemeClr val="accent2">
            <a:hueOff val="3514698"/>
            <a:satOff val="-10087"/>
            <a:lumOff val="-16150"/>
            <a:alphaOff val="0"/>
          </a:schemeClr>
        </a:solidFill>
        <a:ln w="19050" cap="flat" cmpd="sng" algn="ctr">
          <a:solidFill>
            <a:schemeClr val="accent2">
              <a:hueOff val="3514698"/>
              <a:satOff val="-10087"/>
              <a:lumOff val="-161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037" tIns="12700" rIns="55037" bIns="1270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4</a:t>
          </a:r>
        </a:p>
      </dsp:txBody>
      <dsp:txXfrm>
        <a:off x="6138765" y="1258538"/>
        <a:ext cx="499171" cy="499171"/>
      </dsp:txXfrm>
    </dsp:sp>
    <dsp:sp modelId="{6BF9C0ED-EFBC-AA41-B3EA-7AF397B7F619}">
      <dsp:nvSpPr>
        <dsp:cNvPr id="0" name=""/>
        <dsp:cNvSpPr/>
      </dsp:nvSpPr>
      <dsp:spPr>
        <a:xfrm>
          <a:off x="5547954" y="3272886"/>
          <a:ext cx="1680794" cy="72"/>
        </a:xfrm>
        <a:prstGeom prst="rect">
          <a:avLst/>
        </a:prstGeom>
        <a:solidFill>
          <a:schemeClr val="accent2">
            <a:hueOff val="4100480"/>
            <a:satOff val="-11768"/>
            <a:lumOff val="-18842"/>
            <a:alphaOff val="0"/>
          </a:schemeClr>
        </a:solidFill>
        <a:ln w="19050" cap="flat" cmpd="sng" algn="ctr">
          <a:solidFill>
            <a:schemeClr val="accent2">
              <a:hueOff val="4100480"/>
              <a:satOff val="-11768"/>
              <a:lumOff val="-188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E85BA8-B2CB-7B42-96BA-A412A95B198A}">
      <dsp:nvSpPr>
        <dsp:cNvPr id="0" name=""/>
        <dsp:cNvSpPr/>
      </dsp:nvSpPr>
      <dsp:spPr>
        <a:xfrm>
          <a:off x="7396827" y="919846"/>
          <a:ext cx="1680794" cy="2353111"/>
        </a:xfrm>
        <a:prstGeom prst="rect">
          <a:avLst/>
        </a:prstGeom>
        <a:solidFill>
          <a:schemeClr val="accent2">
            <a:tint val="40000"/>
            <a:alpha val="90000"/>
            <a:hueOff val="5387779"/>
            <a:satOff val="-49786"/>
            <a:lumOff val="-5612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5387779"/>
              <a:satOff val="-49786"/>
              <a:lumOff val="-56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41" tIns="330200" rIns="131041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Reorganize course from scratch or modify previous offering</a:t>
          </a:r>
        </a:p>
      </dsp:txBody>
      <dsp:txXfrm>
        <a:off x="7396827" y="1814029"/>
        <a:ext cx="1680794" cy="1411866"/>
      </dsp:txXfrm>
    </dsp:sp>
    <dsp:sp modelId="{7A33CF8F-270C-2A4E-ABB0-DBEBEB58F142}">
      <dsp:nvSpPr>
        <dsp:cNvPr id="0" name=""/>
        <dsp:cNvSpPr/>
      </dsp:nvSpPr>
      <dsp:spPr>
        <a:xfrm>
          <a:off x="7884257" y="1155157"/>
          <a:ext cx="705933" cy="705933"/>
        </a:xfrm>
        <a:prstGeom prst="ellipse">
          <a:avLst/>
        </a:prstGeom>
        <a:solidFill>
          <a:schemeClr val="accent2">
            <a:hueOff val="4686264"/>
            <a:satOff val="-13449"/>
            <a:lumOff val="-21534"/>
            <a:alphaOff val="0"/>
          </a:schemeClr>
        </a:solidFill>
        <a:ln w="19050" cap="flat" cmpd="sng" algn="ctr">
          <a:solidFill>
            <a:schemeClr val="accent2">
              <a:hueOff val="4686264"/>
              <a:satOff val="-13449"/>
              <a:lumOff val="-215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037" tIns="12700" rIns="55037" bIns="1270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5</a:t>
          </a:r>
        </a:p>
      </dsp:txBody>
      <dsp:txXfrm>
        <a:off x="7987638" y="1258538"/>
        <a:ext cx="499171" cy="499171"/>
      </dsp:txXfrm>
    </dsp:sp>
    <dsp:sp modelId="{BAA6D5A2-8B45-3446-A791-4D3DB14442F3}">
      <dsp:nvSpPr>
        <dsp:cNvPr id="0" name=""/>
        <dsp:cNvSpPr/>
      </dsp:nvSpPr>
      <dsp:spPr>
        <a:xfrm>
          <a:off x="7396827" y="3272886"/>
          <a:ext cx="1680794" cy="72"/>
        </a:xfrm>
        <a:prstGeom prst="rect">
          <a:avLst/>
        </a:prstGeom>
        <a:solidFill>
          <a:schemeClr val="accent2">
            <a:hueOff val="5272046"/>
            <a:satOff val="-15131"/>
            <a:lumOff val="-24226"/>
            <a:alphaOff val="0"/>
          </a:schemeClr>
        </a:solidFill>
        <a:ln w="19050" cap="flat" cmpd="sng" algn="ctr">
          <a:solidFill>
            <a:schemeClr val="accent2">
              <a:hueOff val="5272046"/>
              <a:satOff val="-15131"/>
              <a:lumOff val="-242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FFCBEA-EB60-9640-8230-A1D4CD3E474E}">
      <dsp:nvSpPr>
        <dsp:cNvPr id="0" name=""/>
        <dsp:cNvSpPr/>
      </dsp:nvSpPr>
      <dsp:spPr>
        <a:xfrm>
          <a:off x="9245701" y="919846"/>
          <a:ext cx="1680794" cy="2353111"/>
        </a:xfrm>
        <a:prstGeom prst="rect">
          <a:avLst/>
        </a:prstGeom>
        <a:solidFill>
          <a:schemeClr val="accent2">
            <a:tint val="40000"/>
            <a:alpha val="90000"/>
            <a:hueOff val="6734724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24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41" tIns="330200" rIns="131041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Reassess course next offering</a:t>
          </a:r>
        </a:p>
      </dsp:txBody>
      <dsp:txXfrm>
        <a:off x="9245701" y="1814029"/>
        <a:ext cx="1680794" cy="1411866"/>
      </dsp:txXfrm>
    </dsp:sp>
    <dsp:sp modelId="{86D7F01C-0EFD-AB4F-BA67-B2CB542F0AA1}">
      <dsp:nvSpPr>
        <dsp:cNvPr id="0" name=""/>
        <dsp:cNvSpPr/>
      </dsp:nvSpPr>
      <dsp:spPr>
        <a:xfrm>
          <a:off x="9733131" y="1155157"/>
          <a:ext cx="705933" cy="705933"/>
        </a:xfrm>
        <a:prstGeom prst="ellipse">
          <a:avLst/>
        </a:prstGeom>
        <a:solidFill>
          <a:schemeClr val="accent2">
            <a:hueOff val="5857830"/>
            <a:satOff val="-16812"/>
            <a:lumOff val="-26917"/>
            <a:alphaOff val="0"/>
          </a:schemeClr>
        </a:solidFill>
        <a:ln w="19050" cap="flat" cmpd="sng" algn="ctr">
          <a:solidFill>
            <a:schemeClr val="accent2">
              <a:hueOff val="5857830"/>
              <a:satOff val="-16812"/>
              <a:lumOff val="-269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037" tIns="12700" rIns="55037" bIns="1270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6</a:t>
          </a:r>
        </a:p>
      </dsp:txBody>
      <dsp:txXfrm>
        <a:off x="9836512" y="1258538"/>
        <a:ext cx="499171" cy="499171"/>
      </dsp:txXfrm>
    </dsp:sp>
    <dsp:sp modelId="{2FB54AF8-3BEE-0A4B-A339-A85802071C9E}">
      <dsp:nvSpPr>
        <dsp:cNvPr id="0" name=""/>
        <dsp:cNvSpPr/>
      </dsp:nvSpPr>
      <dsp:spPr>
        <a:xfrm>
          <a:off x="9245701" y="3272886"/>
          <a:ext cx="1680794" cy="72"/>
        </a:xfrm>
        <a:prstGeom prst="rect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2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9FDDE6-F83C-4841-A941-5A9598F1F008}">
      <dsp:nvSpPr>
        <dsp:cNvPr id="0" name=""/>
        <dsp:cNvSpPr/>
      </dsp:nvSpPr>
      <dsp:spPr>
        <a:xfrm>
          <a:off x="0" y="198454"/>
          <a:ext cx="6666833" cy="164150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Communities of Practice (Wenger, 1998): faculty development is most effective when built around collaborative learning communities where knowledge is shared and co-constructed</a:t>
          </a:r>
        </a:p>
      </dsp:txBody>
      <dsp:txXfrm>
        <a:off x="80132" y="278586"/>
        <a:ext cx="6506569" cy="1481245"/>
      </dsp:txXfrm>
    </dsp:sp>
    <dsp:sp modelId="{88F93B6F-AA5D-164E-BB28-D9754A28560F}">
      <dsp:nvSpPr>
        <dsp:cNvPr id="0" name=""/>
        <dsp:cNvSpPr/>
      </dsp:nvSpPr>
      <dsp:spPr>
        <a:xfrm>
          <a:off x="0" y="1906205"/>
          <a:ext cx="6666833" cy="1641509"/>
        </a:xfrm>
        <a:prstGeom prst="roundRect">
          <a:avLst/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Diffusion of Innovation Theory (Rogers, 2003): redesign adoption follows other innovation patterns, with faculty ranging from early adopters to laggards, each requiring different supports</a:t>
          </a:r>
        </a:p>
      </dsp:txBody>
      <dsp:txXfrm>
        <a:off x="80132" y="1986337"/>
        <a:ext cx="6506569" cy="1481245"/>
      </dsp:txXfrm>
    </dsp:sp>
    <dsp:sp modelId="{AE905B8E-08B6-A845-ACA6-AE2324476B3A}">
      <dsp:nvSpPr>
        <dsp:cNvPr id="0" name=""/>
        <dsp:cNvSpPr/>
      </dsp:nvSpPr>
      <dsp:spPr>
        <a:xfrm>
          <a:off x="0" y="3613955"/>
          <a:ext cx="6666833" cy="1641509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Self-Determination Theory (Ryan &amp; Deci, 2000): faculty motivation for redesign is enhanced when their needs for autonomy, competence, and relatedness are supported</a:t>
          </a:r>
        </a:p>
      </dsp:txBody>
      <dsp:txXfrm>
        <a:off x="80132" y="3694087"/>
        <a:ext cx="6506569" cy="14812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359AD-E8B8-F54E-8EE8-108824CECFBD}">
      <dsp:nvSpPr>
        <dsp:cNvPr id="0" name=""/>
        <dsp:cNvSpPr/>
      </dsp:nvSpPr>
      <dsp:spPr>
        <a:xfrm>
          <a:off x="3414" y="188949"/>
          <a:ext cx="3329572" cy="6048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Institutional Outcomes</a:t>
          </a:r>
        </a:p>
      </dsp:txBody>
      <dsp:txXfrm>
        <a:off x="3414" y="188949"/>
        <a:ext cx="3329572" cy="604800"/>
      </dsp:txXfrm>
    </dsp:sp>
    <dsp:sp modelId="{FF76CAEC-DD34-1B41-AB67-B7CD671196B4}">
      <dsp:nvSpPr>
        <dsp:cNvPr id="0" name=""/>
        <dsp:cNvSpPr/>
      </dsp:nvSpPr>
      <dsp:spPr>
        <a:xfrm>
          <a:off x="3414" y="793749"/>
          <a:ext cx="3329572" cy="321010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Student retention rates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Declining DFW rates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Persistence to degree completion</a:t>
          </a:r>
        </a:p>
      </dsp:txBody>
      <dsp:txXfrm>
        <a:off x="3414" y="793749"/>
        <a:ext cx="3329572" cy="3210105"/>
      </dsp:txXfrm>
    </dsp:sp>
    <dsp:sp modelId="{FB90FC02-1ACB-7141-AC76-B1D5344F1EE0}">
      <dsp:nvSpPr>
        <dsp:cNvPr id="0" name=""/>
        <dsp:cNvSpPr/>
      </dsp:nvSpPr>
      <dsp:spPr>
        <a:xfrm>
          <a:off x="3787973" y="188949"/>
          <a:ext cx="3329572" cy="604800"/>
        </a:xfrm>
        <a:prstGeom prst="rect">
          <a:avLst/>
        </a:prstGeom>
        <a:solidFill>
          <a:schemeClr val="accent2">
            <a:hueOff val="3221806"/>
            <a:satOff val="-9246"/>
            <a:lumOff val="-14805"/>
            <a:alphaOff val="0"/>
          </a:schemeClr>
        </a:solidFill>
        <a:ln w="19050" cap="flat" cmpd="sng" algn="ctr">
          <a:solidFill>
            <a:schemeClr val="accent2">
              <a:hueOff val="3221806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Student Outcomes</a:t>
          </a:r>
        </a:p>
      </dsp:txBody>
      <dsp:txXfrm>
        <a:off x="3787973" y="188949"/>
        <a:ext cx="3329572" cy="604800"/>
      </dsp:txXfrm>
    </dsp:sp>
    <dsp:sp modelId="{699DFC2D-2764-CB44-8230-96ABDA0D59EF}">
      <dsp:nvSpPr>
        <dsp:cNvPr id="0" name=""/>
        <dsp:cNvSpPr/>
      </dsp:nvSpPr>
      <dsp:spPr>
        <a:xfrm>
          <a:off x="3799128" y="793749"/>
          <a:ext cx="3329572" cy="3210105"/>
        </a:xfrm>
        <a:prstGeom prst="rect">
          <a:avLst/>
        </a:prstGeom>
        <a:solidFill>
          <a:schemeClr val="accent2">
            <a:tint val="40000"/>
            <a:alpha val="90000"/>
            <a:hueOff val="3367362"/>
            <a:satOff val="-31116"/>
            <a:lumOff val="-350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367362"/>
              <a:satOff val="-31116"/>
              <a:lumOff val="-35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Learning outcomes and academic performance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Student engagement levels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Motivation and beliefs about the course or discipline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Skill development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Student satisfaction</a:t>
          </a:r>
        </a:p>
      </dsp:txBody>
      <dsp:txXfrm>
        <a:off x="3799128" y="793749"/>
        <a:ext cx="3329572" cy="3210105"/>
      </dsp:txXfrm>
    </dsp:sp>
    <dsp:sp modelId="{E0782258-5521-0D4E-8391-4BE991A65DBF}">
      <dsp:nvSpPr>
        <dsp:cNvPr id="0" name=""/>
        <dsp:cNvSpPr/>
      </dsp:nvSpPr>
      <dsp:spPr>
        <a:xfrm>
          <a:off x="7594841" y="188949"/>
          <a:ext cx="3329572" cy="604800"/>
        </a:xfrm>
        <a:prstGeom prst="rect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2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Long-Term Outcomes</a:t>
          </a:r>
        </a:p>
      </dsp:txBody>
      <dsp:txXfrm>
        <a:off x="7594841" y="188949"/>
        <a:ext cx="3329572" cy="604800"/>
      </dsp:txXfrm>
    </dsp:sp>
    <dsp:sp modelId="{7740D7FB-8701-1E41-AAFE-9E7B910A40CF}">
      <dsp:nvSpPr>
        <dsp:cNvPr id="0" name=""/>
        <dsp:cNvSpPr/>
      </dsp:nvSpPr>
      <dsp:spPr>
        <a:xfrm>
          <a:off x="7594841" y="793749"/>
          <a:ext cx="3329572" cy="3210105"/>
        </a:xfrm>
        <a:prstGeom prst="rect">
          <a:avLst/>
        </a:prstGeom>
        <a:solidFill>
          <a:schemeClr val="accent2">
            <a:tint val="40000"/>
            <a:alpha val="90000"/>
            <a:hueOff val="6734724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24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Employability of graduates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Performance in subsequent courses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Diversity and performance of disadvantaged students</a:t>
          </a:r>
        </a:p>
      </dsp:txBody>
      <dsp:txXfrm>
        <a:off x="7594841" y="793749"/>
        <a:ext cx="3329572" cy="32101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208AC4-7A4F-4383-91A4-B83D926C08FB}">
      <dsp:nvSpPr>
        <dsp:cNvPr id="0" name=""/>
        <dsp:cNvSpPr/>
      </dsp:nvSpPr>
      <dsp:spPr>
        <a:xfrm>
          <a:off x="282221" y="368029"/>
          <a:ext cx="1371985" cy="137198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5082C7-0156-4C79-8B94-D75EC7327E84}">
      <dsp:nvSpPr>
        <dsp:cNvPr id="0" name=""/>
        <dsp:cNvSpPr/>
      </dsp:nvSpPr>
      <dsp:spPr>
        <a:xfrm>
          <a:off x="570337" y="656145"/>
          <a:ext cx="795751" cy="7957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460B82-AC49-4170-8E6F-05870BB82256}">
      <dsp:nvSpPr>
        <dsp:cNvPr id="0" name=""/>
        <dsp:cNvSpPr/>
      </dsp:nvSpPr>
      <dsp:spPr>
        <a:xfrm>
          <a:off x="1948202" y="36802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Post workshop/training surveys—built into workshop to increase completion rates</a:t>
          </a:r>
        </a:p>
      </dsp:txBody>
      <dsp:txXfrm>
        <a:off x="1948202" y="368029"/>
        <a:ext cx="3233964" cy="1371985"/>
      </dsp:txXfrm>
    </dsp:sp>
    <dsp:sp modelId="{DE0BB270-2E34-4E2F-A8F7-B05118C13E32}">
      <dsp:nvSpPr>
        <dsp:cNvPr id="0" name=""/>
        <dsp:cNvSpPr/>
      </dsp:nvSpPr>
      <dsp:spPr>
        <a:xfrm>
          <a:off x="5745661" y="368029"/>
          <a:ext cx="1371985" cy="137198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B4875A-6817-4889-ACC4-6EF6C0225B80}">
      <dsp:nvSpPr>
        <dsp:cNvPr id="0" name=""/>
        <dsp:cNvSpPr/>
      </dsp:nvSpPr>
      <dsp:spPr>
        <a:xfrm>
          <a:off x="6033778" y="656145"/>
          <a:ext cx="795751" cy="7957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344814-E272-4E50-9135-DBF94BC23BD7}">
      <dsp:nvSpPr>
        <dsp:cNvPr id="0" name=""/>
        <dsp:cNvSpPr/>
      </dsp:nvSpPr>
      <dsp:spPr>
        <a:xfrm>
          <a:off x="7411643" y="36802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Peer and student feedback</a:t>
          </a:r>
        </a:p>
      </dsp:txBody>
      <dsp:txXfrm>
        <a:off x="7411643" y="368029"/>
        <a:ext cx="3233964" cy="1371985"/>
      </dsp:txXfrm>
    </dsp:sp>
    <dsp:sp modelId="{84652D67-E105-410C-8E64-11313D6F218F}">
      <dsp:nvSpPr>
        <dsp:cNvPr id="0" name=""/>
        <dsp:cNvSpPr/>
      </dsp:nvSpPr>
      <dsp:spPr>
        <a:xfrm>
          <a:off x="282221" y="2452790"/>
          <a:ext cx="1371985" cy="137198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713280-25DF-49CB-A103-26358A287624}">
      <dsp:nvSpPr>
        <dsp:cNvPr id="0" name=""/>
        <dsp:cNvSpPr/>
      </dsp:nvSpPr>
      <dsp:spPr>
        <a:xfrm>
          <a:off x="570337" y="2740907"/>
          <a:ext cx="795751" cy="7957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4D7DD4-0D58-4278-AE80-87709BAA1674}">
      <dsp:nvSpPr>
        <dsp:cNvPr id="0" name=""/>
        <dsp:cNvSpPr/>
      </dsp:nvSpPr>
      <dsp:spPr>
        <a:xfrm>
          <a:off x="1948202" y="2452790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Disciplinary/programmatic alignment</a:t>
          </a:r>
        </a:p>
      </dsp:txBody>
      <dsp:txXfrm>
        <a:off x="1948202" y="2452790"/>
        <a:ext cx="3233964" cy="1371985"/>
      </dsp:txXfrm>
    </dsp:sp>
    <dsp:sp modelId="{6BC281E5-0784-49B0-8A9F-68D08AF028BF}">
      <dsp:nvSpPr>
        <dsp:cNvPr id="0" name=""/>
        <dsp:cNvSpPr/>
      </dsp:nvSpPr>
      <dsp:spPr>
        <a:xfrm>
          <a:off x="5745661" y="2452790"/>
          <a:ext cx="1371985" cy="137198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5E9732-2886-4F8F-BD20-D4FB3F3A8211}">
      <dsp:nvSpPr>
        <dsp:cNvPr id="0" name=""/>
        <dsp:cNvSpPr/>
      </dsp:nvSpPr>
      <dsp:spPr>
        <a:xfrm>
          <a:off x="6033778" y="2740907"/>
          <a:ext cx="795751" cy="7957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8A74A7-5F38-455A-AE7C-85705965EDA2}">
      <dsp:nvSpPr>
        <dsp:cNvPr id="0" name=""/>
        <dsp:cNvSpPr/>
      </dsp:nvSpPr>
      <dsp:spPr>
        <a:xfrm>
          <a:off x="7411643" y="2452790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Assessment data—track progress and outcomes</a:t>
          </a:r>
        </a:p>
      </dsp:txBody>
      <dsp:txXfrm>
        <a:off x="7411643" y="2452790"/>
        <a:ext cx="3233964" cy="13719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E0AD9-105C-C042-86B7-785962657EB0}" type="datetimeFigureOut">
              <a:rPr lang="en-US" smtClean="0"/>
              <a:t>3/16/25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6E54B-D462-784E-9EEB-AAF131648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92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6E54B-D462-784E-9EEB-AAF1316487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46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6E54B-D462-784E-9EEB-AAF13164875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20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Course/Program/University SLO mapping</a:t>
            </a:r>
          </a:p>
          <a:p>
            <a:r>
              <a:rPr lang="en-US" dirty="0"/>
              <a:t>Leverage QM</a:t>
            </a:r>
          </a:p>
          <a:p>
            <a:r>
              <a:rPr lang="en-US" dirty="0"/>
              <a:t>Assessment done right</a:t>
            </a:r>
          </a:p>
          <a:p>
            <a:r>
              <a:rPr lang="en-US" dirty="0"/>
              <a:t>Tech when it solves a problem</a:t>
            </a:r>
          </a:p>
          <a:p>
            <a:r>
              <a:rPr lang="en-US" dirty="0"/>
              <a:t>Play nicely together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6E54B-D462-784E-9EEB-AAF13164875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91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6E54B-D462-784E-9EEB-AAF13164875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41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6E54B-D462-784E-9EEB-AAF13164875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84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6E54B-D462-784E-9EEB-AAF13164875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98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6E54B-D462-784E-9EEB-AAF13164875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93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6E54B-D462-784E-9EEB-AAF1316487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97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Course release time—agreed upon deliverables and timeline; focus on “model” courses that can benefit multiple sections of a course</a:t>
            </a:r>
          </a:p>
          <a:p>
            <a:r>
              <a:rPr lang="en-US" dirty="0"/>
              <a:t>Summer redesign institutes: Writing Center, Instructional Design team</a:t>
            </a:r>
          </a:p>
          <a:p>
            <a:r>
              <a:rPr lang="en-US" dirty="0"/>
              <a:t>Student Assistants: ULA programs, work study programs</a:t>
            </a:r>
          </a:p>
          <a:p>
            <a:r>
              <a:rPr lang="en-US" dirty="0"/>
              <a:t>Project Scopes: 1, 3, 5 years—what’s a reasonable timeline? What’s most important right now?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6E54B-D462-784E-9EEB-AAF1316487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21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Selection, adoption, and testing—faculty ed tech committees, focus groups, faculty-led pilots</a:t>
            </a:r>
          </a:p>
          <a:p>
            <a:r>
              <a:rPr lang="en-US" dirty="0"/>
              <a:t>Fellows/pilot faculty groups/community of practices—early adopters to 1) learn, 2) encourage/help, 3) formally train</a:t>
            </a:r>
          </a:p>
          <a:p>
            <a:r>
              <a:rPr lang="en-US" dirty="0"/>
              <a:t>Instructional design partnerships—async programming, ID consults; invest in ID</a:t>
            </a:r>
          </a:p>
          <a:p>
            <a:r>
              <a:rPr lang="en-US" dirty="0"/>
              <a:t>Tech Sandboxes—LMS, ChatGPT Team</a:t>
            </a:r>
          </a:p>
          <a:p>
            <a:r>
              <a:rPr lang="en-US" dirty="0"/>
              <a:t>Peer Mentoring—formal programs, mentor training, formalized at all ranks</a:t>
            </a:r>
          </a:p>
          <a:p>
            <a:r>
              <a:rPr lang="en-US" dirty="0"/>
              <a:t>Just-in-time support—YT videos for faculty!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6E54B-D462-784E-9EEB-AAF1316487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22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Publicize success—specific and consistent faculty success sharing—LinkedIn, stories, social, etc.</a:t>
            </a:r>
          </a:p>
          <a:p>
            <a:r>
              <a:rPr lang="en-US" dirty="0" err="1"/>
              <a:t>SoTL</a:t>
            </a:r>
            <a:r>
              <a:rPr lang="en-US" dirty="0"/>
              <a:t>—fellowships, grants, publications toward tenure</a:t>
            </a:r>
          </a:p>
          <a:p>
            <a:r>
              <a:rPr lang="en-US" dirty="0"/>
              <a:t>Teaching awards for redesign with financial incentives (travel awards)</a:t>
            </a:r>
          </a:p>
          <a:p>
            <a:r>
              <a:rPr lang="en-US" dirty="0"/>
              <a:t>Digital credentials—Digital Accessibility, AI, trauma-informed teaching, QM, etc.</a:t>
            </a:r>
          </a:p>
          <a:p>
            <a:r>
              <a:rPr lang="en-US" dirty="0"/>
              <a:t>P&amp;T—leadership in course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6E54B-D462-784E-9EEB-AAF1316487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83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Chairs are your best friends</a:t>
            </a:r>
          </a:p>
          <a:p>
            <a:r>
              <a:rPr lang="en-US" dirty="0"/>
              <a:t>Catapult courses—high enrollment OR high DFW</a:t>
            </a:r>
          </a:p>
          <a:p>
            <a:r>
              <a:rPr lang="en-US" dirty="0"/>
              <a:t>Student evals—focus on feedback, pair with peer observation that is focused on professional development</a:t>
            </a:r>
          </a:p>
          <a:p>
            <a:r>
              <a:rPr lang="en-US" dirty="0"/>
              <a:t>Department buy-in: both/and, yes…and…</a:t>
            </a:r>
          </a:p>
          <a:p>
            <a:r>
              <a:rPr lang="en-US" dirty="0"/>
              <a:t>Interdepartmental—opportunities to shine alongside other departments is a nice incentive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6E54B-D462-784E-9EEB-AAF1316487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33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6E54B-D462-784E-9EEB-AAF1316487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81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Communities of practice all day</a:t>
            </a:r>
          </a:p>
          <a:p>
            <a:r>
              <a:rPr lang="en-US" dirty="0"/>
              <a:t>Ongoing support structures—opportunities to continue the conversations</a:t>
            </a:r>
          </a:p>
          <a:p>
            <a:r>
              <a:rPr lang="en-US" dirty="0"/>
              <a:t>Tech Sustainability—no more new tools!</a:t>
            </a:r>
          </a:p>
          <a:p>
            <a:r>
              <a:rPr lang="en-US" dirty="0" err="1"/>
              <a:t>SoTL</a:t>
            </a:r>
            <a:r>
              <a:rPr lang="en-US" dirty="0"/>
              <a:t> allows for ongoing</a:t>
            </a:r>
          </a:p>
          <a:p>
            <a:r>
              <a:rPr lang="en-US" dirty="0"/>
              <a:t>Assessment frameworks—not for box-checking but for exciting work on course redesign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6E54B-D462-784E-9EEB-AAF13164875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80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can you do with what you have?</a:t>
            </a:r>
          </a:p>
          <a:p>
            <a:r>
              <a:rPr lang="en-US" dirty="0"/>
              <a:t>Training—cross-collab, faculty fellows, grant support</a:t>
            </a:r>
          </a:p>
          <a:p>
            <a:r>
              <a:rPr lang="en-US" dirty="0"/>
              <a:t>Peer mentorship—mentor training, mentoring constellations</a:t>
            </a:r>
          </a:p>
          <a:p>
            <a:r>
              <a:rPr lang="en-US" dirty="0"/>
              <a:t>Resource allocations—where can we find a bit?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6E54B-D462-784E-9EEB-AAF13164875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37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1EA5C-3721-141F-7B21-4619ED324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38CEC8-5817-AE71-0C83-A9F63A58A5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D0F3C-4785-01E7-AE6E-A5D88C3B6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76E5-A134-F742-A1A6-AADD4497849E}" type="datetimeFigureOut">
              <a:rPr lang="en-US" smtClean="0"/>
              <a:t>3/16/25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E0591-2E83-AE78-0BAD-FEEB3A935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18A67-789C-9AA4-9C3E-67A4AF485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8A92-9D2C-8745-9BE9-040A4087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17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8B955-0EF8-BFFD-D71A-600BC4946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133907-8C90-440D-94AF-CDCFF0CC19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57149-5D39-81FF-7E36-DFAA423B6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76E5-A134-F742-A1A6-AADD4497849E}" type="datetimeFigureOut">
              <a:rPr lang="en-US" smtClean="0"/>
              <a:t>3/16/25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BC12F-B7F3-5ED1-0891-437A69CC9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D0DD0-EFBD-376B-DDA6-D60238C2C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8A92-9D2C-8745-9BE9-040A4087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6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EE1C40-50E4-47FD-FC52-250A74CED5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20B3B-CED3-B5DE-899B-ADC953C74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53B9B-190D-0D64-928E-9C3AEBC48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76E5-A134-F742-A1A6-AADD4497849E}" type="datetimeFigureOut">
              <a:rPr lang="en-US" smtClean="0"/>
              <a:t>3/16/25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1895A-C105-C7FD-DEA3-5EFF00449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A37CA-F69F-9586-3734-B1A3FB2A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8A92-9D2C-8745-9BE9-040A4087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49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C1AF3-1FE3-CD21-8590-62AB327FF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D823D-CBE3-C418-C3EB-AC5029D5A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55955-F5E3-3F0E-9D25-5D5BA63E4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76E5-A134-F742-A1A6-AADD4497849E}" type="datetimeFigureOut">
              <a:rPr lang="en-US" smtClean="0"/>
              <a:t>3/16/25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213F9-D994-42CF-AB8D-F6B98714A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2AA8-8879-CF2E-1614-548CD0E6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8A92-9D2C-8745-9BE9-040A4087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51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3335-751B-032B-9784-4B7CFD4E4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CA8AF-7997-9BAE-A0FC-1709CA3D1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ACC0F-7EF2-9922-909E-F3BCAF898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76E5-A134-F742-A1A6-AADD4497849E}" type="datetimeFigureOut">
              <a:rPr lang="en-US" smtClean="0"/>
              <a:t>3/16/25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D78D5-292A-E6E7-589D-BBC67C66C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D9AD2-4BD9-6153-208A-17BD3A6B1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8A92-9D2C-8745-9BE9-040A4087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99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07E70-465B-314C-A5AD-7E99C489D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26D34-706F-83E3-7E05-D1636FDB6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7B47E-6BA4-3D22-0F10-67CE7EBF5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E2F7E5-0C7D-F796-F8BC-3F67CEBA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76E5-A134-F742-A1A6-AADD4497849E}" type="datetimeFigureOut">
              <a:rPr lang="en-US" smtClean="0"/>
              <a:t>3/16/25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AD06F3-8E5E-AE4D-0D8B-A9C4D053E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8140D-DFD8-A163-0766-805CCCBF8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8A92-9D2C-8745-9BE9-040A4087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85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1FA44-5E22-8574-C5C3-8BB8D842F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8FBB3-6AC3-29FE-9ABC-2633D4C10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AE160-A168-07E5-729C-B2B010CB7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1EDBFF-B5CA-D53C-0252-0173F769A0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1BFBE9-7ABA-9F6A-3432-CB8C70F53A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4CC523-428D-F8A8-87D1-698999828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76E5-A134-F742-A1A6-AADD4497849E}" type="datetimeFigureOut">
              <a:rPr lang="en-US" smtClean="0"/>
              <a:t>3/16/25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90431A-30E7-5949-4DA8-8BD74C8BA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0A94AB-93CA-83A8-96FB-2EF88DFB7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8A92-9D2C-8745-9BE9-040A4087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70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C5C07-1C96-CD92-14C8-26070DF0A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0AE188-2223-8814-BD04-1F185C83E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76E5-A134-F742-A1A6-AADD4497849E}" type="datetimeFigureOut">
              <a:rPr lang="en-US" smtClean="0"/>
              <a:t>3/16/25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AC185-01FA-0BE4-72D5-DE96A5AB3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B93B3-6DFD-6315-2DCA-EC96BDAB0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8A92-9D2C-8745-9BE9-040A4087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20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0FC8A8-211D-EEC3-B505-4F282E9DF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76E5-A134-F742-A1A6-AADD4497849E}" type="datetimeFigureOut">
              <a:rPr lang="en-US" smtClean="0"/>
              <a:t>3/16/25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C76D46-F11A-7767-66A5-9A83C10C8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532CD8-D911-23D5-8A35-A1D43865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8A92-9D2C-8745-9BE9-040A4087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81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4F3E3-5985-4EC5-4E2E-0E80E2FCE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F6602-C66D-EB43-8735-78A225C8A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A5E8A6-DCC1-704F-B1C1-97A01C4D5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689733-968A-A5D4-7089-2ACDF1E3B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76E5-A134-F742-A1A6-AADD4497849E}" type="datetimeFigureOut">
              <a:rPr lang="en-US" smtClean="0"/>
              <a:t>3/16/25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B1024-7227-040E-7BB0-D16E3466F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A6DE1-5856-4B89-A451-AEDC9582A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8A92-9D2C-8745-9BE9-040A4087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6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61663-B200-415B-5E6E-3B18286CD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5253FA-A242-7692-47F1-6E0CE9FAF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1A5A49-C6B8-12A1-4752-82EAA6160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AE187D-1378-6A0D-AFCC-5E6271C03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76E5-A134-F742-A1A6-AADD4497849E}" type="datetimeFigureOut">
              <a:rPr lang="en-US" smtClean="0"/>
              <a:t>3/16/25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68980-071B-EF70-3159-E9529D177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FF29C-493D-2EC4-1DA0-A2AFDEAC8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A8A92-9D2C-8745-9BE9-040A4087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62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0DBB5-4D94-3491-7ABC-845F7D8D3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1DD48-CD48-FBBA-CF8E-1AA96E03F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0DB4D-CA93-598D-727C-C739EC2B53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2C76E5-A134-F742-A1A6-AADD4497849E}" type="datetimeFigureOut">
              <a:rPr lang="en-US" smtClean="0"/>
              <a:t>3/16/25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E8C2C-46BB-F53B-011D-337A73C4A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101F2-F646-DD08-6464-D906454D9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1A8A92-9D2C-8745-9BE9-040A4087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1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acu.org/liberaleducation/articles/reflecting-on-course-redesign-how-faculty-can-measure-the-impact-of-instructional-changes" TargetMode="External"/><Relationship Id="rId3" Type="http://schemas.openxmlformats.org/officeDocument/2006/relationships/hyperlink" Target="https://doi.org/10.15760/comminfolit.2022.16.2.5" TargetMode="External"/><Relationship Id="rId7" Type="http://schemas.openxmlformats.org/officeDocument/2006/relationships/hyperlink" Target="https://doi.org/10.1080/1360144X.2024.2441219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dlguidelines.cast.org/" TargetMode="External"/><Relationship Id="rId5" Type="http://schemas.openxmlformats.org/officeDocument/2006/relationships/hyperlink" Target="http://dx.doi.org/10.3998/tia.17063888.0039.203" TargetMode="External"/><Relationship Id="rId4" Type="http://schemas.openxmlformats.org/officeDocument/2006/relationships/hyperlink" Target="https://www.laregents.edu/wp-content/uploads/2022/09/Full-Report-FINAL.pdf" TargetMode="External"/><Relationship Id="rId9" Type="http://schemas.openxmlformats.org/officeDocument/2006/relationships/hyperlink" Target="https://topkit.org/developing/tools-techniques-strategies/provide-incentives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dtechmagazine.com/higher/article/2024/04/why-faculty-should-be-part-technology-decision-making" TargetMode="External"/><Relationship Id="rId2" Type="http://schemas.openxmlformats.org/officeDocument/2006/relationships/hyperlink" Target="https://doi.org/10.1080/00091383.2019.1606587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optools4learning.com/wp-content/uploads/2024/09/tt4l2024.pdf" TargetMode="External"/><Relationship Id="rId4" Type="http://schemas.openxmlformats.org/officeDocument/2006/relationships/hyperlink" Target="https://gardnerinstitute.org/case-studies/supporting-faculty-leaders-in-core-course-redesign-overcoming-challenges-and-increasing-buy-in-through-faculty-development-retreats-at-valdosta-state-university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ojdla.com/articles/using-feedforward-to-improve-the-course-redesign-relaunch-process" TargetMode="External"/><Relationship Id="rId7" Type="http://schemas.openxmlformats.org/officeDocument/2006/relationships/hyperlink" Target="https://digitalcommons.unl.edu/aglecfacpub/53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5334/jime.678" TargetMode="External"/><Relationship Id="rId5" Type="http://schemas.openxmlformats.org/officeDocument/2006/relationships/hyperlink" Target="https://www.insidehighered.com/news/student-success/life-after-college/2024/02/22/encouraging-career-development-across-university" TargetMode="External"/><Relationship Id="rId4" Type="http://schemas.openxmlformats.org/officeDocument/2006/relationships/hyperlink" Target="https://www.centerforengagedlearning.org/course-redesign-with-student-faculty-partnership-part-1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fu.ca/complex-systems-frameworks/frameworks/strategies/community-of-practice.html" TargetMode="External"/><Relationship Id="rId7" Type="http://schemas.openxmlformats.org/officeDocument/2006/relationships/hyperlink" Target="https://doi.org/10.1016/j.acalib.2020.102220" TargetMode="External"/><Relationship Id="rId2" Type="http://schemas.openxmlformats.org/officeDocument/2006/relationships/hyperlink" Target="https://psycnet.apa.org/doi/10.1037/0003-066X.55.1.6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ilthighered.com/resources" TargetMode="External"/><Relationship Id="rId5" Type="http://schemas.openxmlformats.org/officeDocument/2006/relationships/hyperlink" Target="https://www.uab.edu/faculty/ctl/leaderboard" TargetMode="External"/><Relationship Id="rId4" Type="http://schemas.openxmlformats.org/officeDocument/2006/relationships/hyperlink" Target="https://doi.org/10.1080/03043797.2013.826181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louisiana.edu/distancelearning/certifications/course-certification" TargetMode="External"/><Relationship Id="rId2" Type="http://schemas.openxmlformats.org/officeDocument/2006/relationships/hyperlink" Target="https://www1.udel.edu/it/news/course-redesign-and-e-portfolios-focus-winter-faculty-institut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16/j.iheduc.2009.10.007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3" name="Rectangle 1042">
            <a:extLst>
              <a:ext uri="{FF2B5EF4-FFF2-40B4-BE49-F238E27FC236}">
                <a16:creationId xmlns:a16="http://schemas.microsoft.com/office/drawing/2014/main" id="{0C0CCF94-9536-4A63-8FF2-E37827C92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Freeform: Shape 1032">
            <a:extLst>
              <a:ext uri="{FF2B5EF4-FFF2-40B4-BE49-F238E27FC236}">
                <a16:creationId xmlns:a16="http://schemas.microsoft.com/office/drawing/2014/main" id="{C970655A-F4C2-4D7E-BAB6-D3BFC5CAE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8174"/>
            <a:ext cx="12192000" cy="4939827"/>
          </a:xfrm>
          <a:custGeom>
            <a:avLst/>
            <a:gdLst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499101 w 12192000"/>
              <a:gd name="connsiteY144" fmla="*/ 232983 h 4939827"/>
              <a:gd name="connsiteX145" fmla="*/ 4558432 w 12192000"/>
              <a:gd name="connsiteY145" fmla="*/ 269194 h 4939827"/>
              <a:gd name="connsiteX146" fmla="*/ 4635061 w 12192000"/>
              <a:gd name="connsiteY146" fmla="*/ 280682 h 4939827"/>
              <a:gd name="connsiteX147" fmla="*/ 4680829 w 12192000"/>
              <a:gd name="connsiteY147" fmla="*/ 287953 h 4939827"/>
              <a:gd name="connsiteX148" fmla="*/ 4807427 w 12192000"/>
              <a:gd name="connsiteY148" fmla="*/ 276835 h 4939827"/>
              <a:gd name="connsiteX149" fmla="*/ 5028933 w 12192000"/>
              <a:gd name="connsiteY149" fmla="*/ 183887 h 4939827"/>
              <a:gd name="connsiteX150" fmla="*/ 5093642 w 12192000"/>
              <a:gd name="connsiteY150" fmla="*/ 177214 h 4939827"/>
              <a:gd name="connsiteX151" fmla="*/ 5102642 w 12192000"/>
              <a:gd name="connsiteY151" fmla="*/ 186816 h 4939827"/>
              <a:gd name="connsiteX152" fmla="*/ 5193590 w 12192000"/>
              <a:gd name="connsiteY152" fmla="*/ 136361 h 4939827"/>
              <a:gd name="connsiteX153" fmla="*/ 5323922 w 12192000"/>
              <a:gd name="connsiteY153" fmla="*/ 146332 h 4939827"/>
              <a:gd name="connsiteX154" fmla="*/ 5421860 w 12192000"/>
              <a:gd name="connsiteY154" fmla="*/ 167298 h 4939827"/>
              <a:gd name="connsiteX155" fmla="*/ 5476948 w 12192000"/>
              <a:gd name="connsiteY155" fmla="*/ 173249 h 4939827"/>
              <a:gd name="connsiteX156" fmla="*/ 5516842 w 12192000"/>
              <a:gd name="connsiteY156" fmla="*/ 184018 h 4939827"/>
              <a:gd name="connsiteX157" fmla="*/ 5619415 w 12192000"/>
              <a:gd name="connsiteY157" fmla="*/ 176781 h 4939827"/>
              <a:gd name="connsiteX158" fmla="*/ 5789867 w 12192000"/>
              <a:gd name="connsiteY158" fmla="*/ 150304 h 4939827"/>
              <a:gd name="connsiteX159" fmla="*/ 5825953 w 12192000"/>
              <a:gd name="connsiteY159" fmla="*/ 147907 h 4939827"/>
              <a:gd name="connsiteX160" fmla="*/ 5856168 w 12192000"/>
              <a:gd name="connsiteY160" fmla="*/ 158719 h 4939827"/>
              <a:gd name="connsiteX161" fmla="*/ 5862476 w 12192000"/>
              <a:gd name="connsiteY161" fmla="*/ 172447 h 4939827"/>
              <a:gd name="connsiteX162" fmla="*/ 5882195 w 12192000"/>
              <a:gd name="connsiteY162" fmla="*/ 173195 h 4939827"/>
              <a:gd name="connsiteX163" fmla="*/ 5887271 w 12192000"/>
              <a:gd name="connsiteY163" fmla="*/ 176084 h 4939827"/>
              <a:gd name="connsiteX164" fmla="*/ 5916552 w 12192000"/>
              <a:gd name="connsiteY164" fmla="*/ 189955 h 4939827"/>
              <a:gd name="connsiteX165" fmla="*/ 5983240 w 12192000"/>
              <a:gd name="connsiteY165" fmla="*/ 152755 h 4939827"/>
              <a:gd name="connsiteX166" fmla="*/ 6061852 w 12192000"/>
              <a:gd name="connsiteY166" fmla="*/ 161953 h 4939827"/>
              <a:gd name="connsiteX167" fmla="*/ 6408386 w 12192000"/>
              <a:gd name="connsiteY167" fmla="*/ 157590 h 4939827"/>
              <a:gd name="connsiteX168" fmla="*/ 6531386 w 12192000"/>
              <a:gd name="connsiteY168" fmla="*/ 156103 h 4939827"/>
              <a:gd name="connsiteX169" fmla="*/ 6721509 w 12192000"/>
              <a:gd name="connsiteY169" fmla="*/ 54829 h 4939827"/>
              <a:gd name="connsiteX170" fmla="*/ 6947884 w 12192000"/>
              <a:gd name="connsiteY170" fmla="*/ 47587 h 4939827"/>
              <a:gd name="connsiteX171" fmla="*/ 6965101 w 12192000"/>
              <a:gd name="connsiteY171" fmla="*/ 25718 h 4939827"/>
              <a:gd name="connsiteX172" fmla="*/ 6986370 w 12192000"/>
              <a:gd name="connsiteY172" fmla="*/ 12659 h 4939827"/>
              <a:gd name="connsiteX173" fmla="*/ 6989536 w 12192000"/>
              <a:gd name="connsiteY173" fmla="*/ 14528 h 4939827"/>
              <a:gd name="connsiteX174" fmla="*/ 7015933 w 12192000"/>
              <a:gd name="connsiteY174" fmla="*/ 9653 h 4939827"/>
              <a:gd name="connsiteX175" fmla="*/ 7020592 w 12192000"/>
              <a:gd name="connsiteY175" fmla="*/ 1651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558432 w 12192000"/>
              <a:gd name="connsiteY144" fmla="*/ 269194 h 4939827"/>
              <a:gd name="connsiteX145" fmla="*/ 4635061 w 12192000"/>
              <a:gd name="connsiteY145" fmla="*/ 280682 h 4939827"/>
              <a:gd name="connsiteX146" fmla="*/ 4680829 w 12192000"/>
              <a:gd name="connsiteY146" fmla="*/ 287953 h 4939827"/>
              <a:gd name="connsiteX147" fmla="*/ 4807427 w 12192000"/>
              <a:gd name="connsiteY147" fmla="*/ 276835 h 4939827"/>
              <a:gd name="connsiteX148" fmla="*/ 5028933 w 12192000"/>
              <a:gd name="connsiteY148" fmla="*/ 183887 h 4939827"/>
              <a:gd name="connsiteX149" fmla="*/ 5093642 w 12192000"/>
              <a:gd name="connsiteY149" fmla="*/ 177214 h 4939827"/>
              <a:gd name="connsiteX150" fmla="*/ 5102642 w 12192000"/>
              <a:gd name="connsiteY150" fmla="*/ 186816 h 4939827"/>
              <a:gd name="connsiteX151" fmla="*/ 5193590 w 12192000"/>
              <a:gd name="connsiteY151" fmla="*/ 136361 h 4939827"/>
              <a:gd name="connsiteX152" fmla="*/ 5323922 w 12192000"/>
              <a:gd name="connsiteY152" fmla="*/ 146332 h 4939827"/>
              <a:gd name="connsiteX153" fmla="*/ 5421860 w 12192000"/>
              <a:gd name="connsiteY153" fmla="*/ 167298 h 4939827"/>
              <a:gd name="connsiteX154" fmla="*/ 5476948 w 12192000"/>
              <a:gd name="connsiteY154" fmla="*/ 173249 h 4939827"/>
              <a:gd name="connsiteX155" fmla="*/ 5516842 w 12192000"/>
              <a:gd name="connsiteY155" fmla="*/ 184018 h 4939827"/>
              <a:gd name="connsiteX156" fmla="*/ 5619415 w 12192000"/>
              <a:gd name="connsiteY156" fmla="*/ 176781 h 4939827"/>
              <a:gd name="connsiteX157" fmla="*/ 5789867 w 12192000"/>
              <a:gd name="connsiteY157" fmla="*/ 150304 h 4939827"/>
              <a:gd name="connsiteX158" fmla="*/ 5825953 w 12192000"/>
              <a:gd name="connsiteY158" fmla="*/ 147907 h 4939827"/>
              <a:gd name="connsiteX159" fmla="*/ 5856168 w 12192000"/>
              <a:gd name="connsiteY159" fmla="*/ 158719 h 4939827"/>
              <a:gd name="connsiteX160" fmla="*/ 5862476 w 12192000"/>
              <a:gd name="connsiteY160" fmla="*/ 172447 h 4939827"/>
              <a:gd name="connsiteX161" fmla="*/ 5882195 w 12192000"/>
              <a:gd name="connsiteY161" fmla="*/ 173195 h 4939827"/>
              <a:gd name="connsiteX162" fmla="*/ 5887271 w 12192000"/>
              <a:gd name="connsiteY162" fmla="*/ 176084 h 4939827"/>
              <a:gd name="connsiteX163" fmla="*/ 5916552 w 12192000"/>
              <a:gd name="connsiteY163" fmla="*/ 189955 h 4939827"/>
              <a:gd name="connsiteX164" fmla="*/ 5983240 w 12192000"/>
              <a:gd name="connsiteY164" fmla="*/ 152755 h 4939827"/>
              <a:gd name="connsiteX165" fmla="*/ 6061852 w 12192000"/>
              <a:gd name="connsiteY165" fmla="*/ 161953 h 4939827"/>
              <a:gd name="connsiteX166" fmla="*/ 6408386 w 12192000"/>
              <a:gd name="connsiteY166" fmla="*/ 157590 h 4939827"/>
              <a:gd name="connsiteX167" fmla="*/ 6531386 w 12192000"/>
              <a:gd name="connsiteY167" fmla="*/ 156103 h 4939827"/>
              <a:gd name="connsiteX168" fmla="*/ 6721509 w 12192000"/>
              <a:gd name="connsiteY168" fmla="*/ 54829 h 4939827"/>
              <a:gd name="connsiteX169" fmla="*/ 6947884 w 12192000"/>
              <a:gd name="connsiteY169" fmla="*/ 47587 h 4939827"/>
              <a:gd name="connsiteX170" fmla="*/ 6965101 w 12192000"/>
              <a:gd name="connsiteY170" fmla="*/ 25718 h 4939827"/>
              <a:gd name="connsiteX171" fmla="*/ 6986370 w 12192000"/>
              <a:gd name="connsiteY171" fmla="*/ 12659 h 4939827"/>
              <a:gd name="connsiteX172" fmla="*/ 6989536 w 12192000"/>
              <a:gd name="connsiteY172" fmla="*/ 14528 h 4939827"/>
              <a:gd name="connsiteX173" fmla="*/ 7015933 w 12192000"/>
              <a:gd name="connsiteY173" fmla="*/ 9653 h 4939827"/>
              <a:gd name="connsiteX174" fmla="*/ 7020592 w 12192000"/>
              <a:gd name="connsiteY174" fmla="*/ 1651 h 4939827"/>
              <a:gd name="connsiteX175" fmla="*/ 7025905 w 12192000"/>
              <a:gd name="connsiteY17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680829 w 12192000"/>
              <a:gd name="connsiteY145" fmla="*/ 287953 h 4939827"/>
              <a:gd name="connsiteX146" fmla="*/ 4807427 w 12192000"/>
              <a:gd name="connsiteY146" fmla="*/ 276835 h 4939827"/>
              <a:gd name="connsiteX147" fmla="*/ 5028933 w 12192000"/>
              <a:gd name="connsiteY147" fmla="*/ 183887 h 4939827"/>
              <a:gd name="connsiteX148" fmla="*/ 5093642 w 12192000"/>
              <a:gd name="connsiteY148" fmla="*/ 177214 h 4939827"/>
              <a:gd name="connsiteX149" fmla="*/ 5102642 w 12192000"/>
              <a:gd name="connsiteY149" fmla="*/ 186816 h 4939827"/>
              <a:gd name="connsiteX150" fmla="*/ 5193590 w 12192000"/>
              <a:gd name="connsiteY150" fmla="*/ 136361 h 4939827"/>
              <a:gd name="connsiteX151" fmla="*/ 5323922 w 12192000"/>
              <a:gd name="connsiteY151" fmla="*/ 146332 h 4939827"/>
              <a:gd name="connsiteX152" fmla="*/ 5421860 w 12192000"/>
              <a:gd name="connsiteY152" fmla="*/ 167298 h 4939827"/>
              <a:gd name="connsiteX153" fmla="*/ 5476948 w 12192000"/>
              <a:gd name="connsiteY153" fmla="*/ 173249 h 4939827"/>
              <a:gd name="connsiteX154" fmla="*/ 5516842 w 12192000"/>
              <a:gd name="connsiteY154" fmla="*/ 184018 h 4939827"/>
              <a:gd name="connsiteX155" fmla="*/ 5619415 w 12192000"/>
              <a:gd name="connsiteY155" fmla="*/ 176781 h 4939827"/>
              <a:gd name="connsiteX156" fmla="*/ 5789867 w 12192000"/>
              <a:gd name="connsiteY156" fmla="*/ 150304 h 4939827"/>
              <a:gd name="connsiteX157" fmla="*/ 5825953 w 12192000"/>
              <a:gd name="connsiteY157" fmla="*/ 147907 h 4939827"/>
              <a:gd name="connsiteX158" fmla="*/ 5856168 w 12192000"/>
              <a:gd name="connsiteY158" fmla="*/ 158719 h 4939827"/>
              <a:gd name="connsiteX159" fmla="*/ 5862476 w 12192000"/>
              <a:gd name="connsiteY159" fmla="*/ 172447 h 4939827"/>
              <a:gd name="connsiteX160" fmla="*/ 5882195 w 12192000"/>
              <a:gd name="connsiteY160" fmla="*/ 173195 h 4939827"/>
              <a:gd name="connsiteX161" fmla="*/ 5887271 w 12192000"/>
              <a:gd name="connsiteY161" fmla="*/ 176084 h 4939827"/>
              <a:gd name="connsiteX162" fmla="*/ 5916552 w 12192000"/>
              <a:gd name="connsiteY162" fmla="*/ 189955 h 4939827"/>
              <a:gd name="connsiteX163" fmla="*/ 5983240 w 12192000"/>
              <a:gd name="connsiteY163" fmla="*/ 152755 h 4939827"/>
              <a:gd name="connsiteX164" fmla="*/ 6061852 w 12192000"/>
              <a:gd name="connsiteY164" fmla="*/ 161953 h 4939827"/>
              <a:gd name="connsiteX165" fmla="*/ 6408386 w 12192000"/>
              <a:gd name="connsiteY165" fmla="*/ 157590 h 4939827"/>
              <a:gd name="connsiteX166" fmla="*/ 6531386 w 12192000"/>
              <a:gd name="connsiteY166" fmla="*/ 156103 h 4939827"/>
              <a:gd name="connsiteX167" fmla="*/ 6721509 w 12192000"/>
              <a:gd name="connsiteY167" fmla="*/ 54829 h 4939827"/>
              <a:gd name="connsiteX168" fmla="*/ 6947884 w 12192000"/>
              <a:gd name="connsiteY168" fmla="*/ 47587 h 4939827"/>
              <a:gd name="connsiteX169" fmla="*/ 6965101 w 12192000"/>
              <a:gd name="connsiteY169" fmla="*/ 25718 h 4939827"/>
              <a:gd name="connsiteX170" fmla="*/ 6986370 w 12192000"/>
              <a:gd name="connsiteY170" fmla="*/ 12659 h 4939827"/>
              <a:gd name="connsiteX171" fmla="*/ 6989536 w 12192000"/>
              <a:gd name="connsiteY171" fmla="*/ 14528 h 4939827"/>
              <a:gd name="connsiteX172" fmla="*/ 7015933 w 12192000"/>
              <a:gd name="connsiteY172" fmla="*/ 9653 h 4939827"/>
              <a:gd name="connsiteX173" fmla="*/ 7020592 w 12192000"/>
              <a:gd name="connsiteY173" fmla="*/ 1651 h 4939827"/>
              <a:gd name="connsiteX174" fmla="*/ 7025905 w 12192000"/>
              <a:gd name="connsiteY17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08386 w 12192000"/>
              <a:gd name="connsiteY164" fmla="*/ 157590 h 4939827"/>
              <a:gd name="connsiteX165" fmla="*/ 6531386 w 12192000"/>
              <a:gd name="connsiteY165" fmla="*/ 156103 h 4939827"/>
              <a:gd name="connsiteX166" fmla="*/ 6721509 w 12192000"/>
              <a:gd name="connsiteY166" fmla="*/ 54829 h 4939827"/>
              <a:gd name="connsiteX167" fmla="*/ 6947884 w 12192000"/>
              <a:gd name="connsiteY167" fmla="*/ 47587 h 4939827"/>
              <a:gd name="connsiteX168" fmla="*/ 6965101 w 12192000"/>
              <a:gd name="connsiteY168" fmla="*/ 25718 h 4939827"/>
              <a:gd name="connsiteX169" fmla="*/ 6986370 w 12192000"/>
              <a:gd name="connsiteY169" fmla="*/ 12659 h 4939827"/>
              <a:gd name="connsiteX170" fmla="*/ 6989536 w 12192000"/>
              <a:gd name="connsiteY170" fmla="*/ 14528 h 4939827"/>
              <a:gd name="connsiteX171" fmla="*/ 7015933 w 12192000"/>
              <a:gd name="connsiteY171" fmla="*/ 9653 h 4939827"/>
              <a:gd name="connsiteX172" fmla="*/ 7020592 w 12192000"/>
              <a:gd name="connsiteY172" fmla="*/ 1651 h 4939827"/>
              <a:gd name="connsiteX173" fmla="*/ 7025905 w 12192000"/>
              <a:gd name="connsiteY17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21509 w 12192000"/>
              <a:gd name="connsiteY165" fmla="*/ 54829 h 4939827"/>
              <a:gd name="connsiteX166" fmla="*/ 6947884 w 12192000"/>
              <a:gd name="connsiteY166" fmla="*/ 47587 h 4939827"/>
              <a:gd name="connsiteX167" fmla="*/ 6965101 w 12192000"/>
              <a:gd name="connsiteY167" fmla="*/ 25718 h 4939827"/>
              <a:gd name="connsiteX168" fmla="*/ 6986370 w 12192000"/>
              <a:gd name="connsiteY168" fmla="*/ 12659 h 4939827"/>
              <a:gd name="connsiteX169" fmla="*/ 6989536 w 12192000"/>
              <a:gd name="connsiteY169" fmla="*/ 14528 h 4939827"/>
              <a:gd name="connsiteX170" fmla="*/ 7015933 w 12192000"/>
              <a:gd name="connsiteY170" fmla="*/ 9653 h 4939827"/>
              <a:gd name="connsiteX171" fmla="*/ 7020592 w 12192000"/>
              <a:gd name="connsiteY171" fmla="*/ 1651 h 4939827"/>
              <a:gd name="connsiteX172" fmla="*/ 7025905 w 12192000"/>
              <a:gd name="connsiteY17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947884 w 12192000"/>
              <a:gd name="connsiteY165" fmla="*/ 47587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152287 w 12192000"/>
              <a:gd name="connsiteY163" fmla="*/ 116736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56458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922756 w 12192000"/>
              <a:gd name="connsiteY135" fmla="*/ 194044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98001 w 12192000"/>
              <a:gd name="connsiteY124" fmla="*/ 231941 h 4939827"/>
              <a:gd name="connsiteX125" fmla="*/ 3561557 w 12192000"/>
              <a:gd name="connsiteY125" fmla="*/ 228095 h 4939827"/>
              <a:gd name="connsiteX126" fmla="*/ 3611920 w 12192000"/>
              <a:gd name="connsiteY126" fmla="*/ 218094 h 4939827"/>
              <a:gd name="connsiteX127" fmla="*/ 3620528 w 12192000"/>
              <a:gd name="connsiteY127" fmla="*/ 218788 h 4939827"/>
              <a:gd name="connsiteX128" fmla="*/ 3620766 w 12192000"/>
              <a:gd name="connsiteY128" fmla="*/ 218511 h 4939827"/>
              <a:gd name="connsiteX129" fmla="*/ 3629977 w 12192000"/>
              <a:gd name="connsiteY129" fmla="*/ 218664 h 4939827"/>
              <a:gd name="connsiteX130" fmla="*/ 3636217 w 12192000"/>
              <a:gd name="connsiteY130" fmla="*/ 220048 h 4939827"/>
              <a:gd name="connsiteX131" fmla="*/ 3709484 w 12192000"/>
              <a:gd name="connsiteY131" fmla="*/ 186927 h 4939827"/>
              <a:gd name="connsiteX132" fmla="*/ 3761342 w 12192000"/>
              <a:gd name="connsiteY132" fmla="*/ 177474 h 4939827"/>
              <a:gd name="connsiteX133" fmla="*/ 3799748 w 12192000"/>
              <a:gd name="connsiteY133" fmla="*/ 167154 h 4939827"/>
              <a:gd name="connsiteX134" fmla="*/ 3922756 w 12192000"/>
              <a:gd name="connsiteY134" fmla="*/ 194044 h 4939827"/>
              <a:gd name="connsiteX135" fmla="*/ 4028476 w 12192000"/>
              <a:gd name="connsiteY135" fmla="*/ 223679 h 4939827"/>
              <a:gd name="connsiteX136" fmla="*/ 4191582 w 12192000"/>
              <a:gd name="connsiteY136" fmla="*/ 238952 h 4939827"/>
              <a:gd name="connsiteX137" fmla="*/ 4251024 w 12192000"/>
              <a:gd name="connsiteY137" fmla="*/ 240874 h 4939827"/>
              <a:gd name="connsiteX138" fmla="*/ 4355275 w 12192000"/>
              <a:gd name="connsiteY138" fmla="*/ 260205 h 4939827"/>
              <a:gd name="connsiteX139" fmla="*/ 4423807 w 12192000"/>
              <a:gd name="connsiteY139" fmla="*/ 270366 h 4939827"/>
              <a:gd name="connsiteX140" fmla="*/ 4558432 w 12192000"/>
              <a:gd name="connsiteY140" fmla="*/ 269194 h 4939827"/>
              <a:gd name="connsiteX141" fmla="*/ 4635061 w 12192000"/>
              <a:gd name="connsiteY141" fmla="*/ 280682 h 4939827"/>
              <a:gd name="connsiteX142" fmla="*/ 4807427 w 12192000"/>
              <a:gd name="connsiteY142" fmla="*/ 276835 h 4939827"/>
              <a:gd name="connsiteX143" fmla="*/ 5028933 w 12192000"/>
              <a:gd name="connsiteY143" fmla="*/ 183887 h 4939827"/>
              <a:gd name="connsiteX144" fmla="*/ 5093642 w 12192000"/>
              <a:gd name="connsiteY144" fmla="*/ 177214 h 4939827"/>
              <a:gd name="connsiteX145" fmla="*/ 5102642 w 12192000"/>
              <a:gd name="connsiteY145" fmla="*/ 186816 h 4939827"/>
              <a:gd name="connsiteX146" fmla="*/ 5193590 w 12192000"/>
              <a:gd name="connsiteY146" fmla="*/ 156458 h 4939827"/>
              <a:gd name="connsiteX147" fmla="*/ 5323922 w 12192000"/>
              <a:gd name="connsiteY147" fmla="*/ 146332 h 4939827"/>
              <a:gd name="connsiteX148" fmla="*/ 5421860 w 12192000"/>
              <a:gd name="connsiteY148" fmla="*/ 167298 h 4939827"/>
              <a:gd name="connsiteX149" fmla="*/ 5476948 w 12192000"/>
              <a:gd name="connsiteY149" fmla="*/ 173249 h 4939827"/>
              <a:gd name="connsiteX150" fmla="*/ 5516842 w 12192000"/>
              <a:gd name="connsiteY150" fmla="*/ 184018 h 4939827"/>
              <a:gd name="connsiteX151" fmla="*/ 5619415 w 12192000"/>
              <a:gd name="connsiteY151" fmla="*/ 176781 h 4939827"/>
              <a:gd name="connsiteX152" fmla="*/ 5789867 w 12192000"/>
              <a:gd name="connsiteY152" fmla="*/ 150304 h 4939827"/>
              <a:gd name="connsiteX153" fmla="*/ 5825953 w 12192000"/>
              <a:gd name="connsiteY153" fmla="*/ 147907 h 4939827"/>
              <a:gd name="connsiteX154" fmla="*/ 5856168 w 12192000"/>
              <a:gd name="connsiteY154" fmla="*/ 158719 h 4939827"/>
              <a:gd name="connsiteX155" fmla="*/ 5862476 w 12192000"/>
              <a:gd name="connsiteY155" fmla="*/ 172447 h 4939827"/>
              <a:gd name="connsiteX156" fmla="*/ 5882195 w 12192000"/>
              <a:gd name="connsiteY156" fmla="*/ 173195 h 4939827"/>
              <a:gd name="connsiteX157" fmla="*/ 5887271 w 12192000"/>
              <a:gd name="connsiteY157" fmla="*/ 176084 h 4939827"/>
              <a:gd name="connsiteX158" fmla="*/ 5921577 w 12192000"/>
              <a:gd name="connsiteY158" fmla="*/ 169858 h 4939827"/>
              <a:gd name="connsiteX159" fmla="*/ 5983240 w 12192000"/>
              <a:gd name="connsiteY159" fmla="*/ 152755 h 4939827"/>
              <a:gd name="connsiteX160" fmla="*/ 6152287 w 12192000"/>
              <a:gd name="connsiteY160" fmla="*/ 116736 h 4939827"/>
              <a:gd name="connsiteX161" fmla="*/ 6415830 w 12192000"/>
              <a:gd name="connsiteY161" fmla="*/ 136006 h 4939827"/>
              <a:gd name="connsiteX162" fmla="*/ 6756965 w 12192000"/>
              <a:gd name="connsiteY162" fmla="*/ 57636 h 4939827"/>
              <a:gd name="connsiteX163" fmla="*/ 6819400 w 12192000"/>
              <a:gd name="connsiteY163" fmla="*/ 30742 h 4939827"/>
              <a:gd name="connsiteX164" fmla="*/ 6986370 w 12192000"/>
              <a:gd name="connsiteY164" fmla="*/ 12659 h 4939827"/>
              <a:gd name="connsiteX165" fmla="*/ 6989536 w 12192000"/>
              <a:gd name="connsiteY165" fmla="*/ 14528 h 4939827"/>
              <a:gd name="connsiteX166" fmla="*/ 7015933 w 12192000"/>
              <a:gd name="connsiteY166" fmla="*/ 9653 h 4939827"/>
              <a:gd name="connsiteX167" fmla="*/ 7020592 w 12192000"/>
              <a:gd name="connsiteY167" fmla="*/ 1651 h 4939827"/>
              <a:gd name="connsiteX168" fmla="*/ 7025905 w 12192000"/>
              <a:gd name="connsiteY16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30844 w 12192000"/>
              <a:gd name="connsiteY115" fmla="*/ 225861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3030844 w 12192000"/>
              <a:gd name="connsiteY114" fmla="*/ 225861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87089 w 12192000"/>
              <a:gd name="connsiteY55" fmla="*/ 303891 h 4939827"/>
              <a:gd name="connsiteX56" fmla="*/ 9371484 w 12192000"/>
              <a:gd name="connsiteY56" fmla="*/ 329634 h 4939827"/>
              <a:gd name="connsiteX57" fmla="*/ 9404829 w 12192000"/>
              <a:gd name="connsiteY57" fmla="*/ 339038 h 4939827"/>
              <a:gd name="connsiteX58" fmla="*/ 9427021 w 12192000"/>
              <a:gd name="connsiteY58" fmla="*/ 358784 h 4939827"/>
              <a:gd name="connsiteX59" fmla="*/ 9670844 w 12192000"/>
              <a:gd name="connsiteY59" fmla="*/ 405128 h 4939827"/>
              <a:gd name="connsiteX60" fmla="*/ 9816083 w 12192000"/>
              <a:gd name="connsiteY60" fmla="*/ 416573 h 4939827"/>
              <a:gd name="connsiteX61" fmla="*/ 9936741 w 12192000"/>
              <a:gd name="connsiteY61" fmla="*/ 437044 h 4939827"/>
              <a:gd name="connsiteX62" fmla="*/ 10050093 w 12192000"/>
              <a:gd name="connsiteY62" fmla="*/ 443783 h 4939827"/>
              <a:gd name="connsiteX63" fmla="*/ 10130090 w 12192000"/>
              <a:gd name="connsiteY63" fmla="*/ 459520 h 4939827"/>
              <a:gd name="connsiteX64" fmla="*/ 10173456 w 12192000"/>
              <a:gd name="connsiteY64" fmla="*/ 457749 h 4939827"/>
              <a:gd name="connsiteX65" fmla="*/ 10218232 w 12192000"/>
              <a:gd name="connsiteY65" fmla="*/ 459820 h 4939827"/>
              <a:gd name="connsiteX66" fmla="*/ 10354176 w 12192000"/>
              <a:gd name="connsiteY66" fmla="*/ 471377 h 4939827"/>
              <a:gd name="connsiteX67" fmla="*/ 10430681 w 12192000"/>
              <a:gd name="connsiteY67" fmla="*/ 481226 h 4939827"/>
              <a:gd name="connsiteX68" fmla="*/ 10478169 w 12192000"/>
              <a:gd name="connsiteY68" fmla="*/ 481774 h 4939827"/>
              <a:gd name="connsiteX69" fmla="*/ 10540907 w 12192000"/>
              <a:gd name="connsiteY69" fmla="*/ 485607 h 4939827"/>
              <a:gd name="connsiteX70" fmla="*/ 10614941 w 12192000"/>
              <a:gd name="connsiteY70" fmla="*/ 487592 h 4939827"/>
              <a:gd name="connsiteX71" fmla="*/ 10674098 w 12192000"/>
              <a:gd name="connsiteY71" fmla="*/ 521656 h 4939827"/>
              <a:gd name="connsiteX72" fmla="*/ 10874834 w 12192000"/>
              <a:gd name="connsiteY72" fmla="*/ 574867 h 4939827"/>
              <a:gd name="connsiteX73" fmla="*/ 10944981 w 12192000"/>
              <a:gd name="connsiteY73" fmla="*/ 615042 h 4939827"/>
              <a:gd name="connsiteX74" fmla="*/ 11006376 w 12192000"/>
              <a:gd name="connsiteY74" fmla="*/ 645957 h 4939827"/>
              <a:gd name="connsiteX75" fmla="*/ 11076308 w 12192000"/>
              <a:gd name="connsiteY75" fmla="*/ 675698 h 4939827"/>
              <a:gd name="connsiteX76" fmla="*/ 11148789 w 12192000"/>
              <a:gd name="connsiteY76" fmla="*/ 685041 h 4939827"/>
              <a:gd name="connsiteX77" fmla="*/ 11249129 w 12192000"/>
              <a:gd name="connsiteY77" fmla="*/ 684218 h 4939827"/>
              <a:gd name="connsiteX78" fmla="*/ 11299915 w 12192000"/>
              <a:gd name="connsiteY78" fmla="*/ 692177 h 4939827"/>
              <a:gd name="connsiteX79" fmla="*/ 11386973 w 12192000"/>
              <a:gd name="connsiteY79" fmla="*/ 708209 h 4939827"/>
              <a:gd name="connsiteX80" fmla="*/ 11500105 w 12192000"/>
              <a:gd name="connsiteY80" fmla="*/ 735014 h 4939827"/>
              <a:gd name="connsiteX81" fmla="*/ 11621735 w 12192000"/>
              <a:gd name="connsiteY81" fmla="*/ 789584 h 4939827"/>
              <a:gd name="connsiteX82" fmla="*/ 11691200 w 12192000"/>
              <a:gd name="connsiteY82" fmla="*/ 867902 h 4939827"/>
              <a:gd name="connsiteX83" fmla="*/ 11819427 w 12192000"/>
              <a:gd name="connsiteY83" fmla="*/ 911634 h 4939827"/>
              <a:gd name="connsiteX84" fmla="*/ 11969720 w 12192000"/>
              <a:gd name="connsiteY84" fmla="*/ 964737 h 4939827"/>
              <a:gd name="connsiteX85" fmla="*/ 12055766 w 12192000"/>
              <a:gd name="connsiteY85" fmla="*/ 991268 h 4939827"/>
              <a:gd name="connsiteX86" fmla="*/ 12171539 w 12192000"/>
              <a:gd name="connsiteY86" fmla="*/ 995427 h 4939827"/>
              <a:gd name="connsiteX87" fmla="*/ 12187831 w 12192000"/>
              <a:gd name="connsiteY87" fmla="*/ 996580 h 4939827"/>
              <a:gd name="connsiteX88" fmla="*/ 12192000 w 12192000"/>
              <a:gd name="connsiteY88" fmla="*/ 996726 h 4939827"/>
              <a:gd name="connsiteX89" fmla="*/ 12192000 w 12192000"/>
              <a:gd name="connsiteY89" fmla="*/ 4939827 h 4939827"/>
              <a:gd name="connsiteX90" fmla="*/ 0 w 12192000"/>
              <a:gd name="connsiteY90" fmla="*/ 4939827 h 4939827"/>
              <a:gd name="connsiteX91" fmla="*/ 0 w 12192000"/>
              <a:gd name="connsiteY91" fmla="*/ 512043 h 4939827"/>
              <a:gd name="connsiteX92" fmla="*/ 7381 w 12192000"/>
              <a:gd name="connsiteY92" fmla="*/ 512580 h 4939827"/>
              <a:gd name="connsiteX93" fmla="*/ 100029 w 12192000"/>
              <a:gd name="connsiteY93" fmla="*/ 504758 h 4939827"/>
              <a:gd name="connsiteX94" fmla="*/ 155244 w 12192000"/>
              <a:gd name="connsiteY94" fmla="*/ 525130 h 4939827"/>
              <a:gd name="connsiteX95" fmla="*/ 254366 w 12192000"/>
              <a:gd name="connsiteY95" fmla="*/ 534449 h 4939827"/>
              <a:gd name="connsiteX96" fmla="*/ 447292 w 12192000"/>
              <a:gd name="connsiteY96" fmla="*/ 542725 h 4939827"/>
              <a:gd name="connsiteX97" fmla="*/ 628105 w 12192000"/>
              <a:gd name="connsiteY97" fmla="*/ 547853 h 4939827"/>
              <a:gd name="connsiteX98" fmla="*/ 783146 w 12192000"/>
              <a:gd name="connsiteY98" fmla="*/ 591799 h 4939827"/>
              <a:gd name="connsiteX99" fmla="*/ 1043676 w 12192000"/>
              <a:gd name="connsiteY99" fmla="*/ 591887 h 4939827"/>
              <a:gd name="connsiteX100" fmla="*/ 1281816 w 12192000"/>
              <a:gd name="connsiteY100" fmla="*/ 520946 h 4939827"/>
              <a:gd name="connsiteX101" fmla="*/ 1486347 w 12192000"/>
              <a:gd name="connsiteY101" fmla="*/ 487310 h 4939827"/>
              <a:gd name="connsiteX102" fmla="*/ 1568079 w 12192000"/>
              <a:gd name="connsiteY102" fmla="*/ 462531 h 4939827"/>
              <a:gd name="connsiteX103" fmla="*/ 1622516 w 12192000"/>
              <a:gd name="connsiteY103" fmla="*/ 466058 h 4939827"/>
              <a:gd name="connsiteX104" fmla="*/ 1655457 w 12192000"/>
              <a:gd name="connsiteY104" fmla="*/ 465359 h 4939827"/>
              <a:gd name="connsiteX105" fmla="*/ 1717454 w 12192000"/>
              <a:gd name="connsiteY105" fmla="*/ 417203 h 4939827"/>
              <a:gd name="connsiteX106" fmla="*/ 1913794 w 12192000"/>
              <a:gd name="connsiteY106" fmla="*/ 365255 h 4939827"/>
              <a:gd name="connsiteX107" fmla="*/ 2129762 w 12192000"/>
              <a:gd name="connsiteY107" fmla="*/ 367832 h 4939827"/>
              <a:gd name="connsiteX108" fmla="*/ 2376970 w 12192000"/>
              <a:gd name="connsiteY108" fmla="*/ 350129 h 4939827"/>
              <a:gd name="connsiteX109" fmla="*/ 2480155 w 12192000"/>
              <a:gd name="connsiteY109" fmla="*/ 359227 h 4939827"/>
              <a:gd name="connsiteX110" fmla="*/ 2586782 w 12192000"/>
              <a:gd name="connsiteY110" fmla="*/ 339352 h 4939827"/>
              <a:gd name="connsiteX111" fmla="*/ 2679617 w 12192000"/>
              <a:gd name="connsiteY111" fmla="*/ 305383 h 4939827"/>
              <a:gd name="connsiteX112" fmla="*/ 2788947 w 12192000"/>
              <a:gd name="connsiteY112" fmla="*/ 250375 h 4939827"/>
              <a:gd name="connsiteX113" fmla="*/ 2965530 w 12192000"/>
              <a:gd name="connsiteY113" fmla="*/ 245958 h 4939827"/>
              <a:gd name="connsiteX114" fmla="*/ 3103677 w 12192000"/>
              <a:gd name="connsiteY114" fmla="*/ 209527 h 4939827"/>
              <a:gd name="connsiteX115" fmla="*/ 3126759 w 12192000"/>
              <a:gd name="connsiteY115" fmla="*/ 211226 h 4939827"/>
              <a:gd name="connsiteX116" fmla="*/ 3164020 w 12192000"/>
              <a:gd name="connsiteY116" fmla="*/ 212779 h 4939827"/>
              <a:gd name="connsiteX117" fmla="*/ 3285019 w 12192000"/>
              <a:gd name="connsiteY117" fmla="*/ 220535 h 4939827"/>
              <a:gd name="connsiteX118" fmla="*/ 3365154 w 12192000"/>
              <a:gd name="connsiteY118" fmla="*/ 226416 h 4939827"/>
              <a:gd name="connsiteX119" fmla="*/ 3367507 w 12192000"/>
              <a:gd name="connsiteY119" fmla="*/ 225416 h 4939827"/>
              <a:gd name="connsiteX120" fmla="*/ 3387567 w 12192000"/>
              <a:gd name="connsiteY120" fmla="*/ 227103 h 4939827"/>
              <a:gd name="connsiteX121" fmla="*/ 3498001 w 12192000"/>
              <a:gd name="connsiteY121" fmla="*/ 231941 h 4939827"/>
              <a:gd name="connsiteX122" fmla="*/ 3561557 w 12192000"/>
              <a:gd name="connsiteY122" fmla="*/ 228095 h 4939827"/>
              <a:gd name="connsiteX123" fmla="*/ 3611920 w 12192000"/>
              <a:gd name="connsiteY123" fmla="*/ 218094 h 4939827"/>
              <a:gd name="connsiteX124" fmla="*/ 3620528 w 12192000"/>
              <a:gd name="connsiteY124" fmla="*/ 218788 h 4939827"/>
              <a:gd name="connsiteX125" fmla="*/ 3620766 w 12192000"/>
              <a:gd name="connsiteY125" fmla="*/ 218511 h 4939827"/>
              <a:gd name="connsiteX126" fmla="*/ 3629977 w 12192000"/>
              <a:gd name="connsiteY126" fmla="*/ 218664 h 4939827"/>
              <a:gd name="connsiteX127" fmla="*/ 3636217 w 12192000"/>
              <a:gd name="connsiteY127" fmla="*/ 220048 h 4939827"/>
              <a:gd name="connsiteX128" fmla="*/ 3709484 w 12192000"/>
              <a:gd name="connsiteY128" fmla="*/ 186927 h 4939827"/>
              <a:gd name="connsiteX129" fmla="*/ 3761342 w 12192000"/>
              <a:gd name="connsiteY129" fmla="*/ 177474 h 4939827"/>
              <a:gd name="connsiteX130" fmla="*/ 3799748 w 12192000"/>
              <a:gd name="connsiteY130" fmla="*/ 167154 h 4939827"/>
              <a:gd name="connsiteX131" fmla="*/ 3922756 w 12192000"/>
              <a:gd name="connsiteY131" fmla="*/ 194044 h 4939827"/>
              <a:gd name="connsiteX132" fmla="*/ 4028476 w 12192000"/>
              <a:gd name="connsiteY132" fmla="*/ 223679 h 4939827"/>
              <a:gd name="connsiteX133" fmla="*/ 4191582 w 12192000"/>
              <a:gd name="connsiteY133" fmla="*/ 238952 h 4939827"/>
              <a:gd name="connsiteX134" fmla="*/ 4251024 w 12192000"/>
              <a:gd name="connsiteY134" fmla="*/ 240874 h 4939827"/>
              <a:gd name="connsiteX135" fmla="*/ 4355275 w 12192000"/>
              <a:gd name="connsiteY135" fmla="*/ 260205 h 4939827"/>
              <a:gd name="connsiteX136" fmla="*/ 4423807 w 12192000"/>
              <a:gd name="connsiteY136" fmla="*/ 270366 h 4939827"/>
              <a:gd name="connsiteX137" fmla="*/ 4558432 w 12192000"/>
              <a:gd name="connsiteY137" fmla="*/ 269194 h 4939827"/>
              <a:gd name="connsiteX138" fmla="*/ 4635061 w 12192000"/>
              <a:gd name="connsiteY138" fmla="*/ 280682 h 4939827"/>
              <a:gd name="connsiteX139" fmla="*/ 4807427 w 12192000"/>
              <a:gd name="connsiteY139" fmla="*/ 276835 h 4939827"/>
              <a:gd name="connsiteX140" fmla="*/ 5028933 w 12192000"/>
              <a:gd name="connsiteY140" fmla="*/ 183887 h 4939827"/>
              <a:gd name="connsiteX141" fmla="*/ 5093642 w 12192000"/>
              <a:gd name="connsiteY141" fmla="*/ 177214 h 4939827"/>
              <a:gd name="connsiteX142" fmla="*/ 5102642 w 12192000"/>
              <a:gd name="connsiteY142" fmla="*/ 186816 h 4939827"/>
              <a:gd name="connsiteX143" fmla="*/ 5193590 w 12192000"/>
              <a:gd name="connsiteY143" fmla="*/ 156458 h 4939827"/>
              <a:gd name="connsiteX144" fmla="*/ 5323922 w 12192000"/>
              <a:gd name="connsiteY144" fmla="*/ 146332 h 4939827"/>
              <a:gd name="connsiteX145" fmla="*/ 5421860 w 12192000"/>
              <a:gd name="connsiteY145" fmla="*/ 167298 h 4939827"/>
              <a:gd name="connsiteX146" fmla="*/ 5476948 w 12192000"/>
              <a:gd name="connsiteY146" fmla="*/ 173249 h 4939827"/>
              <a:gd name="connsiteX147" fmla="*/ 5516842 w 12192000"/>
              <a:gd name="connsiteY147" fmla="*/ 184018 h 4939827"/>
              <a:gd name="connsiteX148" fmla="*/ 5619415 w 12192000"/>
              <a:gd name="connsiteY148" fmla="*/ 176781 h 4939827"/>
              <a:gd name="connsiteX149" fmla="*/ 5789867 w 12192000"/>
              <a:gd name="connsiteY149" fmla="*/ 150304 h 4939827"/>
              <a:gd name="connsiteX150" fmla="*/ 5825953 w 12192000"/>
              <a:gd name="connsiteY150" fmla="*/ 147907 h 4939827"/>
              <a:gd name="connsiteX151" fmla="*/ 5856168 w 12192000"/>
              <a:gd name="connsiteY151" fmla="*/ 158719 h 4939827"/>
              <a:gd name="connsiteX152" fmla="*/ 5862476 w 12192000"/>
              <a:gd name="connsiteY152" fmla="*/ 172447 h 4939827"/>
              <a:gd name="connsiteX153" fmla="*/ 5882195 w 12192000"/>
              <a:gd name="connsiteY153" fmla="*/ 173195 h 4939827"/>
              <a:gd name="connsiteX154" fmla="*/ 5887271 w 12192000"/>
              <a:gd name="connsiteY154" fmla="*/ 176084 h 4939827"/>
              <a:gd name="connsiteX155" fmla="*/ 5921577 w 12192000"/>
              <a:gd name="connsiteY155" fmla="*/ 169858 h 4939827"/>
              <a:gd name="connsiteX156" fmla="*/ 5983240 w 12192000"/>
              <a:gd name="connsiteY156" fmla="*/ 152755 h 4939827"/>
              <a:gd name="connsiteX157" fmla="*/ 6152287 w 12192000"/>
              <a:gd name="connsiteY157" fmla="*/ 116736 h 4939827"/>
              <a:gd name="connsiteX158" fmla="*/ 6415830 w 12192000"/>
              <a:gd name="connsiteY158" fmla="*/ 136006 h 4939827"/>
              <a:gd name="connsiteX159" fmla="*/ 6756965 w 12192000"/>
              <a:gd name="connsiteY159" fmla="*/ 57636 h 4939827"/>
              <a:gd name="connsiteX160" fmla="*/ 6819400 w 12192000"/>
              <a:gd name="connsiteY160" fmla="*/ 30742 h 4939827"/>
              <a:gd name="connsiteX161" fmla="*/ 6986370 w 12192000"/>
              <a:gd name="connsiteY161" fmla="*/ 12659 h 4939827"/>
              <a:gd name="connsiteX162" fmla="*/ 6989536 w 12192000"/>
              <a:gd name="connsiteY162" fmla="*/ 14528 h 4939827"/>
              <a:gd name="connsiteX163" fmla="*/ 7015933 w 12192000"/>
              <a:gd name="connsiteY163" fmla="*/ 9653 h 4939827"/>
              <a:gd name="connsiteX164" fmla="*/ 7020592 w 12192000"/>
              <a:gd name="connsiteY164" fmla="*/ 1651 h 4939827"/>
              <a:gd name="connsiteX165" fmla="*/ 7025905 w 12192000"/>
              <a:gd name="connsiteY16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371484 w 12192000"/>
              <a:gd name="connsiteY55" fmla="*/ 329634 h 4939827"/>
              <a:gd name="connsiteX56" fmla="*/ 9404829 w 12192000"/>
              <a:gd name="connsiteY56" fmla="*/ 339038 h 4939827"/>
              <a:gd name="connsiteX57" fmla="*/ 9427021 w 12192000"/>
              <a:gd name="connsiteY57" fmla="*/ 358784 h 4939827"/>
              <a:gd name="connsiteX58" fmla="*/ 9670844 w 12192000"/>
              <a:gd name="connsiteY58" fmla="*/ 405128 h 4939827"/>
              <a:gd name="connsiteX59" fmla="*/ 9816083 w 12192000"/>
              <a:gd name="connsiteY59" fmla="*/ 416573 h 4939827"/>
              <a:gd name="connsiteX60" fmla="*/ 9936741 w 12192000"/>
              <a:gd name="connsiteY60" fmla="*/ 437044 h 4939827"/>
              <a:gd name="connsiteX61" fmla="*/ 10050093 w 12192000"/>
              <a:gd name="connsiteY61" fmla="*/ 443783 h 4939827"/>
              <a:gd name="connsiteX62" fmla="*/ 10130090 w 12192000"/>
              <a:gd name="connsiteY62" fmla="*/ 459520 h 4939827"/>
              <a:gd name="connsiteX63" fmla="*/ 10173456 w 12192000"/>
              <a:gd name="connsiteY63" fmla="*/ 457749 h 4939827"/>
              <a:gd name="connsiteX64" fmla="*/ 10218232 w 12192000"/>
              <a:gd name="connsiteY64" fmla="*/ 459820 h 4939827"/>
              <a:gd name="connsiteX65" fmla="*/ 10354176 w 12192000"/>
              <a:gd name="connsiteY65" fmla="*/ 471377 h 4939827"/>
              <a:gd name="connsiteX66" fmla="*/ 10430681 w 12192000"/>
              <a:gd name="connsiteY66" fmla="*/ 481226 h 4939827"/>
              <a:gd name="connsiteX67" fmla="*/ 10478169 w 12192000"/>
              <a:gd name="connsiteY67" fmla="*/ 481774 h 4939827"/>
              <a:gd name="connsiteX68" fmla="*/ 10540907 w 12192000"/>
              <a:gd name="connsiteY68" fmla="*/ 485607 h 4939827"/>
              <a:gd name="connsiteX69" fmla="*/ 10614941 w 12192000"/>
              <a:gd name="connsiteY69" fmla="*/ 487592 h 4939827"/>
              <a:gd name="connsiteX70" fmla="*/ 10674098 w 12192000"/>
              <a:gd name="connsiteY70" fmla="*/ 521656 h 4939827"/>
              <a:gd name="connsiteX71" fmla="*/ 10874834 w 12192000"/>
              <a:gd name="connsiteY71" fmla="*/ 574867 h 4939827"/>
              <a:gd name="connsiteX72" fmla="*/ 10944981 w 12192000"/>
              <a:gd name="connsiteY72" fmla="*/ 615042 h 4939827"/>
              <a:gd name="connsiteX73" fmla="*/ 11006376 w 12192000"/>
              <a:gd name="connsiteY73" fmla="*/ 645957 h 4939827"/>
              <a:gd name="connsiteX74" fmla="*/ 11076308 w 12192000"/>
              <a:gd name="connsiteY74" fmla="*/ 675698 h 4939827"/>
              <a:gd name="connsiteX75" fmla="*/ 11148789 w 12192000"/>
              <a:gd name="connsiteY75" fmla="*/ 685041 h 4939827"/>
              <a:gd name="connsiteX76" fmla="*/ 11249129 w 12192000"/>
              <a:gd name="connsiteY76" fmla="*/ 684218 h 4939827"/>
              <a:gd name="connsiteX77" fmla="*/ 11299915 w 12192000"/>
              <a:gd name="connsiteY77" fmla="*/ 692177 h 4939827"/>
              <a:gd name="connsiteX78" fmla="*/ 11386973 w 12192000"/>
              <a:gd name="connsiteY78" fmla="*/ 708209 h 4939827"/>
              <a:gd name="connsiteX79" fmla="*/ 11500105 w 12192000"/>
              <a:gd name="connsiteY79" fmla="*/ 735014 h 4939827"/>
              <a:gd name="connsiteX80" fmla="*/ 11621735 w 12192000"/>
              <a:gd name="connsiteY80" fmla="*/ 789584 h 4939827"/>
              <a:gd name="connsiteX81" fmla="*/ 11691200 w 12192000"/>
              <a:gd name="connsiteY81" fmla="*/ 867902 h 4939827"/>
              <a:gd name="connsiteX82" fmla="*/ 11819427 w 12192000"/>
              <a:gd name="connsiteY82" fmla="*/ 911634 h 4939827"/>
              <a:gd name="connsiteX83" fmla="*/ 11969720 w 12192000"/>
              <a:gd name="connsiteY83" fmla="*/ 964737 h 4939827"/>
              <a:gd name="connsiteX84" fmla="*/ 12055766 w 12192000"/>
              <a:gd name="connsiteY84" fmla="*/ 991268 h 4939827"/>
              <a:gd name="connsiteX85" fmla="*/ 12171539 w 12192000"/>
              <a:gd name="connsiteY85" fmla="*/ 995427 h 4939827"/>
              <a:gd name="connsiteX86" fmla="*/ 12187831 w 12192000"/>
              <a:gd name="connsiteY86" fmla="*/ 996580 h 4939827"/>
              <a:gd name="connsiteX87" fmla="*/ 12192000 w 12192000"/>
              <a:gd name="connsiteY87" fmla="*/ 996726 h 4939827"/>
              <a:gd name="connsiteX88" fmla="*/ 12192000 w 12192000"/>
              <a:gd name="connsiteY88" fmla="*/ 4939827 h 4939827"/>
              <a:gd name="connsiteX89" fmla="*/ 0 w 12192000"/>
              <a:gd name="connsiteY89" fmla="*/ 4939827 h 4939827"/>
              <a:gd name="connsiteX90" fmla="*/ 0 w 12192000"/>
              <a:gd name="connsiteY90" fmla="*/ 512043 h 4939827"/>
              <a:gd name="connsiteX91" fmla="*/ 7381 w 12192000"/>
              <a:gd name="connsiteY91" fmla="*/ 512580 h 4939827"/>
              <a:gd name="connsiteX92" fmla="*/ 100029 w 12192000"/>
              <a:gd name="connsiteY92" fmla="*/ 504758 h 4939827"/>
              <a:gd name="connsiteX93" fmla="*/ 155244 w 12192000"/>
              <a:gd name="connsiteY93" fmla="*/ 525130 h 4939827"/>
              <a:gd name="connsiteX94" fmla="*/ 254366 w 12192000"/>
              <a:gd name="connsiteY94" fmla="*/ 534449 h 4939827"/>
              <a:gd name="connsiteX95" fmla="*/ 447292 w 12192000"/>
              <a:gd name="connsiteY95" fmla="*/ 542725 h 4939827"/>
              <a:gd name="connsiteX96" fmla="*/ 628105 w 12192000"/>
              <a:gd name="connsiteY96" fmla="*/ 547853 h 4939827"/>
              <a:gd name="connsiteX97" fmla="*/ 783146 w 12192000"/>
              <a:gd name="connsiteY97" fmla="*/ 591799 h 4939827"/>
              <a:gd name="connsiteX98" fmla="*/ 1043676 w 12192000"/>
              <a:gd name="connsiteY98" fmla="*/ 591887 h 4939827"/>
              <a:gd name="connsiteX99" fmla="*/ 1281816 w 12192000"/>
              <a:gd name="connsiteY99" fmla="*/ 520946 h 4939827"/>
              <a:gd name="connsiteX100" fmla="*/ 1486347 w 12192000"/>
              <a:gd name="connsiteY100" fmla="*/ 487310 h 4939827"/>
              <a:gd name="connsiteX101" fmla="*/ 1568079 w 12192000"/>
              <a:gd name="connsiteY101" fmla="*/ 462531 h 4939827"/>
              <a:gd name="connsiteX102" fmla="*/ 1622516 w 12192000"/>
              <a:gd name="connsiteY102" fmla="*/ 466058 h 4939827"/>
              <a:gd name="connsiteX103" fmla="*/ 1655457 w 12192000"/>
              <a:gd name="connsiteY103" fmla="*/ 465359 h 4939827"/>
              <a:gd name="connsiteX104" fmla="*/ 1717454 w 12192000"/>
              <a:gd name="connsiteY104" fmla="*/ 417203 h 4939827"/>
              <a:gd name="connsiteX105" fmla="*/ 1913794 w 12192000"/>
              <a:gd name="connsiteY105" fmla="*/ 365255 h 4939827"/>
              <a:gd name="connsiteX106" fmla="*/ 2129762 w 12192000"/>
              <a:gd name="connsiteY106" fmla="*/ 367832 h 4939827"/>
              <a:gd name="connsiteX107" fmla="*/ 2376970 w 12192000"/>
              <a:gd name="connsiteY107" fmla="*/ 350129 h 4939827"/>
              <a:gd name="connsiteX108" fmla="*/ 2480155 w 12192000"/>
              <a:gd name="connsiteY108" fmla="*/ 359227 h 4939827"/>
              <a:gd name="connsiteX109" fmla="*/ 2586782 w 12192000"/>
              <a:gd name="connsiteY109" fmla="*/ 339352 h 4939827"/>
              <a:gd name="connsiteX110" fmla="*/ 2679617 w 12192000"/>
              <a:gd name="connsiteY110" fmla="*/ 305383 h 4939827"/>
              <a:gd name="connsiteX111" fmla="*/ 2788947 w 12192000"/>
              <a:gd name="connsiteY111" fmla="*/ 250375 h 4939827"/>
              <a:gd name="connsiteX112" fmla="*/ 2965530 w 12192000"/>
              <a:gd name="connsiteY112" fmla="*/ 245958 h 4939827"/>
              <a:gd name="connsiteX113" fmla="*/ 3103677 w 12192000"/>
              <a:gd name="connsiteY113" fmla="*/ 209527 h 4939827"/>
              <a:gd name="connsiteX114" fmla="*/ 3126759 w 12192000"/>
              <a:gd name="connsiteY114" fmla="*/ 211226 h 4939827"/>
              <a:gd name="connsiteX115" fmla="*/ 3164020 w 12192000"/>
              <a:gd name="connsiteY115" fmla="*/ 212779 h 4939827"/>
              <a:gd name="connsiteX116" fmla="*/ 3285019 w 12192000"/>
              <a:gd name="connsiteY116" fmla="*/ 220535 h 4939827"/>
              <a:gd name="connsiteX117" fmla="*/ 3365154 w 12192000"/>
              <a:gd name="connsiteY117" fmla="*/ 226416 h 4939827"/>
              <a:gd name="connsiteX118" fmla="*/ 3367507 w 12192000"/>
              <a:gd name="connsiteY118" fmla="*/ 225416 h 4939827"/>
              <a:gd name="connsiteX119" fmla="*/ 3387567 w 12192000"/>
              <a:gd name="connsiteY119" fmla="*/ 227103 h 4939827"/>
              <a:gd name="connsiteX120" fmla="*/ 3498001 w 12192000"/>
              <a:gd name="connsiteY120" fmla="*/ 231941 h 4939827"/>
              <a:gd name="connsiteX121" fmla="*/ 3561557 w 12192000"/>
              <a:gd name="connsiteY121" fmla="*/ 228095 h 4939827"/>
              <a:gd name="connsiteX122" fmla="*/ 3611920 w 12192000"/>
              <a:gd name="connsiteY122" fmla="*/ 218094 h 4939827"/>
              <a:gd name="connsiteX123" fmla="*/ 3620528 w 12192000"/>
              <a:gd name="connsiteY123" fmla="*/ 218788 h 4939827"/>
              <a:gd name="connsiteX124" fmla="*/ 3620766 w 12192000"/>
              <a:gd name="connsiteY124" fmla="*/ 218511 h 4939827"/>
              <a:gd name="connsiteX125" fmla="*/ 3629977 w 12192000"/>
              <a:gd name="connsiteY125" fmla="*/ 218664 h 4939827"/>
              <a:gd name="connsiteX126" fmla="*/ 3636217 w 12192000"/>
              <a:gd name="connsiteY126" fmla="*/ 220048 h 4939827"/>
              <a:gd name="connsiteX127" fmla="*/ 3709484 w 12192000"/>
              <a:gd name="connsiteY127" fmla="*/ 186927 h 4939827"/>
              <a:gd name="connsiteX128" fmla="*/ 3761342 w 12192000"/>
              <a:gd name="connsiteY128" fmla="*/ 177474 h 4939827"/>
              <a:gd name="connsiteX129" fmla="*/ 3799748 w 12192000"/>
              <a:gd name="connsiteY129" fmla="*/ 167154 h 4939827"/>
              <a:gd name="connsiteX130" fmla="*/ 3922756 w 12192000"/>
              <a:gd name="connsiteY130" fmla="*/ 194044 h 4939827"/>
              <a:gd name="connsiteX131" fmla="*/ 4028476 w 12192000"/>
              <a:gd name="connsiteY131" fmla="*/ 223679 h 4939827"/>
              <a:gd name="connsiteX132" fmla="*/ 4191582 w 12192000"/>
              <a:gd name="connsiteY132" fmla="*/ 238952 h 4939827"/>
              <a:gd name="connsiteX133" fmla="*/ 4251024 w 12192000"/>
              <a:gd name="connsiteY133" fmla="*/ 240874 h 4939827"/>
              <a:gd name="connsiteX134" fmla="*/ 4355275 w 12192000"/>
              <a:gd name="connsiteY134" fmla="*/ 260205 h 4939827"/>
              <a:gd name="connsiteX135" fmla="*/ 4423807 w 12192000"/>
              <a:gd name="connsiteY135" fmla="*/ 270366 h 4939827"/>
              <a:gd name="connsiteX136" fmla="*/ 4558432 w 12192000"/>
              <a:gd name="connsiteY136" fmla="*/ 269194 h 4939827"/>
              <a:gd name="connsiteX137" fmla="*/ 4635061 w 12192000"/>
              <a:gd name="connsiteY137" fmla="*/ 280682 h 4939827"/>
              <a:gd name="connsiteX138" fmla="*/ 4807427 w 12192000"/>
              <a:gd name="connsiteY138" fmla="*/ 276835 h 4939827"/>
              <a:gd name="connsiteX139" fmla="*/ 5028933 w 12192000"/>
              <a:gd name="connsiteY139" fmla="*/ 183887 h 4939827"/>
              <a:gd name="connsiteX140" fmla="*/ 5093642 w 12192000"/>
              <a:gd name="connsiteY140" fmla="*/ 177214 h 4939827"/>
              <a:gd name="connsiteX141" fmla="*/ 5102642 w 12192000"/>
              <a:gd name="connsiteY141" fmla="*/ 186816 h 4939827"/>
              <a:gd name="connsiteX142" fmla="*/ 5193590 w 12192000"/>
              <a:gd name="connsiteY142" fmla="*/ 156458 h 4939827"/>
              <a:gd name="connsiteX143" fmla="*/ 5323922 w 12192000"/>
              <a:gd name="connsiteY143" fmla="*/ 146332 h 4939827"/>
              <a:gd name="connsiteX144" fmla="*/ 5421860 w 12192000"/>
              <a:gd name="connsiteY144" fmla="*/ 167298 h 4939827"/>
              <a:gd name="connsiteX145" fmla="*/ 5476948 w 12192000"/>
              <a:gd name="connsiteY145" fmla="*/ 173249 h 4939827"/>
              <a:gd name="connsiteX146" fmla="*/ 5516842 w 12192000"/>
              <a:gd name="connsiteY146" fmla="*/ 184018 h 4939827"/>
              <a:gd name="connsiteX147" fmla="*/ 5619415 w 12192000"/>
              <a:gd name="connsiteY147" fmla="*/ 176781 h 4939827"/>
              <a:gd name="connsiteX148" fmla="*/ 5789867 w 12192000"/>
              <a:gd name="connsiteY148" fmla="*/ 150304 h 4939827"/>
              <a:gd name="connsiteX149" fmla="*/ 5825953 w 12192000"/>
              <a:gd name="connsiteY149" fmla="*/ 147907 h 4939827"/>
              <a:gd name="connsiteX150" fmla="*/ 5856168 w 12192000"/>
              <a:gd name="connsiteY150" fmla="*/ 158719 h 4939827"/>
              <a:gd name="connsiteX151" fmla="*/ 5862476 w 12192000"/>
              <a:gd name="connsiteY151" fmla="*/ 172447 h 4939827"/>
              <a:gd name="connsiteX152" fmla="*/ 5882195 w 12192000"/>
              <a:gd name="connsiteY152" fmla="*/ 173195 h 4939827"/>
              <a:gd name="connsiteX153" fmla="*/ 5887271 w 12192000"/>
              <a:gd name="connsiteY153" fmla="*/ 176084 h 4939827"/>
              <a:gd name="connsiteX154" fmla="*/ 5921577 w 12192000"/>
              <a:gd name="connsiteY154" fmla="*/ 169858 h 4939827"/>
              <a:gd name="connsiteX155" fmla="*/ 5983240 w 12192000"/>
              <a:gd name="connsiteY155" fmla="*/ 152755 h 4939827"/>
              <a:gd name="connsiteX156" fmla="*/ 6152287 w 12192000"/>
              <a:gd name="connsiteY156" fmla="*/ 116736 h 4939827"/>
              <a:gd name="connsiteX157" fmla="*/ 6415830 w 12192000"/>
              <a:gd name="connsiteY157" fmla="*/ 136006 h 4939827"/>
              <a:gd name="connsiteX158" fmla="*/ 6756965 w 12192000"/>
              <a:gd name="connsiteY158" fmla="*/ 57636 h 4939827"/>
              <a:gd name="connsiteX159" fmla="*/ 6819400 w 12192000"/>
              <a:gd name="connsiteY159" fmla="*/ 30742 h 4939827"/>
              <a:gd name="connsiteX160" fmla="*/ 6986370 w 12192000"/>
              <a:gd name="connsiteY160" fmla="*/ 12659 h 4939827"/>
              <a:gd name="connsiteX161" fmla="*/ 6989536 w 12192000"/>
              <a:gd name="connsiteY161" fmla="*/ 14528 h 4939827"/>
              <a:gd name="connsiteX162" fmla="*/ 7015933 w 12192000"/>
              <a:gd name="connsiteY162" fmla="*/ 9653 h 4939827"/>
              <a:gd name="connsiteX163" fmla="*/ 7020592 w 12192000"/>
              <a:gd name="connsiteY163" fmla="*/ 1651 h 4939827"/>
              <a:gd name="connsiteX164" fmla="*/ 7025905 w 12192000"/>
              <a:gd name="connsiteY16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877301 w 12192000"/>
              <a:gd name="connsiteY15" fmla="*/ 186153 h 4939827"/>
              <a:gd name="connsiteX16" fmla="*/ 7952584 w 12192000"/>
              <a:gd name="connsiteY16" fmla="*/ 170181 h 4939827"/>
              <a:gd name="connsiteX17" fmla="*/ 8009534 w 12192000"/>
              <a:gd name="connsiteY17" fmla="*/ 176441 h 4939827"/>
              <a:gd name="connsiteX18" fmla="*/ 8058681 w 12192000"/>
              <a:gd name="connsiteY18" fmla="*/ 219431 h 4939827"/>
              <a:gd name="connsiteX19" fmla="*/ 8126175 w 12192000"/>
              <a:gd name="connsiteY19" fmla="*/ 240005 h 4939827"/>
              <a:gd name="connsiteX20" fmla="*/ 8166439 w 12192000"/>
              <a:gd name="connsiteY20" fmla="*/ 252699 h 4939827"/>
              <a:gd name="connsiteX21" fmla="*/ 8281371 w 12192000"/>
              <a:gd name="connsiteY21" fmla="*/ 256875 h 4939827"/>
              <a:gd name="connsiteX22" fmla="*/ 8381609 w 12192000"/>
              <a:gd name="connsiteY22" fmla="*/ 240618 h 4939827"/>
              <a:gd name="connsiteX23" fmla="*/ 8406759 w 12192000"/>
              <a:gd name="connsiteY23" fmla="*/ 232517 h 4939827"/>
              <a:gd name="connsiteX24" fmla="*/ 8426506 w 12192000"/>
              <a:gd name="connsiteY24" fmla="*/ 241842 h 4939827"/>
              <a:gd name="connsiteX25" fmla="*/ 8427949 w 12192000"/>
              <a:gd name="connsiteY25" fmla="*/ 240981 h 4939827"/>
              <a:gd name="connsiteX26" fmla="*/ 8441468 w 12192000"/>
              <a:gd name="connsiteY26" fmla="*/ 241157 h 4939827"/>
              <a:gd name="connsiteX27" fmla="*/ 8565757 w 12192000"/>
              <a:gd name="connsiteY27" fmla="*/ 255317 h 4939827"/>
              <a:gd name="connsiteX28" fmla="*/ 8573171 w 12192000"/>
              <a:gd name="connsiteY28" fmla="*/ 258426 h 4939827"/>
              <a:gd name="connsiteX29" fmla="*/ 8573548 w 12192000"/>
              <a:gd name="connsiteY29" fmla="*/ 258241 h 4939827"/>
              <a:gd name="connsiteX30" fmla="*/ 8581827 w 12192000"/>
              <a:gd name="connsiteY30" fmla="*/ 261028 h 4939827"/>
              <a:gd name="connsiteX31" fmla="*/ 8586687 w 12192000"/>
              <a:gd name="connsiteY31" fmla="*/ 264089 h 4939827"/>
              <a:gd name="connsiteX32" fmla="*/ 8601067 w 12192000"/>
              <a:gd name="connsiteY32" fmla="*/ 270114 h 4939827"/>
              <a:gd name="connsiteX33" fmla="*/ 8672650 w 12192000"/>
              <a:gd name="connsiteY33" fmla="*/ 254821 h 4939827"/>
              <a:gd name="connsiteX34" fmla="*/ 8785543 w 12192000"/>
              <a:gd name="connsiteY34" fmla="*/ 263406 h 4939827"/>
              <a:gd name="connsiteX35" fmla="*/ 8830588 w 12192000"/>
              <a:gd name="connsiteY35" fmla="*/ 265483 h 4939827"/>
              <a:gd name="connsiteX36" fmla="*/ 8905142 w 12192000"/>
              <a:gd name="connsiteY36" fmla="*/ 264958 h 4939827"/>
              <a:gd name="connsiteX37" fmla="*/ 8968582 w 12192000"/>
              <a:gd name="connsiteY37" fmla="*/ 262728 h 4939827"/>
              <a:gd name="connsiteX38" fmla="*/ 8972994 w 12192000"/>
              <a:gd name="connsiteY38" fmla="*/ 263284 h 4939827"/>
              <a:gd name="connsiteX39" fmla="*/ 9004605 w 12192000"/>
              <a:gd name="connsiteY39" fmla="*/ 258041 h 4939827"/>
              <a:gd name="connsiteX40" fmla="*/ 9016165 w 12192000"/>
              <a:gd name="connsiteY40" fmla="*/ 261258 h 4939827"/>
              <a:gd name="connsiteX41" fmla="*/ 9043297 w 12192000"/>
              <a:gd name="connsiteY41" fmla="*/ 281547 h 4939827"/>
              <a:gd name="connsiteX42" fmla="*/ 9048315 w 12192000"/>
              <a:gd name="connsiteY42" fmla="*/ 279264 h 4939827"/>
              <a:gd name="connsiteX43" fmla="*/ 9054706 w 12192000"/>
              <a:gd name="connsiteY43" fmla="*/ 278538 h 4939827"/>
              <a:gd name="connsiteX44" fmla="*/ 9070919 w 12192000"/>
              <a:gd name="connsiteY44" fmla="*/ 281810 h 4939827"/>
              <a:gd name="connsiteX45" fmla="*/ 9076813 w 12192000"/>
              <a:gd name="connsiteY45" fmla="*/ 283909 h 4939827"/>
              <a:gd name="connsiteX46" fmla="*/ 9085871 w 12192000"/>
              <a:gd name="connsiteY46" fmla="*/ 285133 h 4939827"/>
              <a:gd name="connsiteX47" fmla="*/ 9086159 w 12192000"/>
              <a:gd name="connsiteY47" fmla="*/ 284887 h 4939827"/>
              <a:gd name="connsiteX48" fmla="*/ 9134606 w 12192000"/>
              <a:gd name="connsiteY48" fmla="*/ 288168 h 4939827"/>
              <a:gd name="connsiteX49" fmla="*/ 9195590 w 12192000"/>
              <a:gd name="connsiteY49" fmla="*/ 279568 h 4939827"/>
              <a:gd name="connsiteX50" fmla="*/ 9219336 w 12192000"/>
              <a:gd name="connsiteY50" fmla="*/ 278133 h 4939827"/>
              <a:gd name="connsiteX51" fmla="*/ 9232362 w 12192000"/>
              <a:gd name="connsiteY51" fmla="*/ 275894 h 4939827"/>
              <a:gd name="connsiteX52" fmla="*/ 9233396 w 12192000"/>
              <a:gd name="connsiteY52" fmla="*/ 274803 h 4939827"/>
              <a:gd name="connsiteX53" fmla="*/ 9256213 w 12192000"/>
              <a:gd name="connsiteY53" fmla="*/ 281576 h 4939827"/>
              <a:gd name="connsiteX54" fmla="*/ 9371484 w 12192000"/>
              <a:gd name="connsiteY54" fmla="*/ 329634 h 4939827"/>
              <a:gd name="connsiteX55" fmla="*/ 9404829 w 12192000"/>
              <a:gd name="connsiteY55" fmla="*/ 339038 h 4939827"/>
              <a:gd name="connsiteX56" fmla="*/ 9427021 w 12192000"/>
              <a:gd name="connsiteY56" fmla="*/ 358784 h 4939827"/>
              <a:gd name="connsiteX57" fmla="*/ 9670844 w 12192000"/>
              <a:gd name="connsiteY57" fmla="*/ 405128 h 4939827"/>
              <a:gd name="connsiteX58" fmla="*/ 9816083 w 12192000"/>
              <a:gd name="connsiteY58" fmla="*/ 416573 h 4939827"/>
              <a:gd name="connsiteX59" fmla="*/ 9936741 w 12192000"/>
              <a:gd name="connsiteY59" fmla="*/ 437044 h 4939827"/>
              <a:gd name="connsiteX60" fmla="*/ 10050093 w 12192000"/>
              <a:gd name="connsiteY60" fmla="*/ 443783 h 4939827"/>
              <a:gd name="connsiteX61" fmla="*/ 10130090 w 12192000"/>
              <a:gd name="connsiteY61" fmla="*/ 459520 h 4939827"/>
              <a:gd name="connsiteX62" fmla="*/ 10173456 w 12192000"/>
              <a:gd name="connsiteY62" fmla="*/ 457749 h 4939827"/>
              <a:gd name="connsiteX63" fmla="*/ 10218232 w 12192000"/>
              <a:gd name="connsiteY63" fmla="*/ 459820 h 4939827"/>
              <a:gd name="connsiteX64" fmla="*/ 10354176 w 12192000"/>
              <a:gd name="connsiteY64" fmla="*/ 471377 h 4939827"/>
              <a:gd name="connsiteX65" fmla="*/ 10430681 w 12192000"/>
              <a:gd name="connsiteY65" fmla="*/ 481226 h 4939827"/>
              <a:gd name="connsiteX66" fmla="*/ 10478169 w 12192000"/>
              <a:gd name="connsiteY66" fmla="*/ 481774 h 4939827"/>
              <a:gd name="connsiteX67" fmla="*/ 10540907 w 12192000"/>
              <a:gd name="connsiteY67" fmla="*/ 485607 h 4939827"/>
              <a:gd name="connsiteX68" fmla="*/ 10614941 w 12192000"/>
              <a:gd name="connsiteY68" fmla="*/ 487592 h 4939827"/>
              <a:gd name="connsiteX69" fmla="*/ 10674098 w 12192000"/>
              <a:gd name="connsiteY69" fmla="*/ 521656 h 4939827"/>
              <a:gd name="connsiteX70" fmla="*/ 10874834 w 12192000"/>
              <a:gd name="connsiteY70" fmla="*/ 574867 h 4939827"/>
              <a:gd name="connsiteX71" fmla="*/ 10944981 w 12192000"/>
              <a:gd name="connsiteY71" fmla="*/ 615042 h 4939827"/>
              <a:gd name="connsiteX72" fmla="*/ 11006376 w 12192000"/>
              <a:gd name="connsiteY72" fmla="*/ 645957 h 4939827"/>
              <a:gd name="connsiteX73" fmla="*/ 11076308 w 12192000"/>
              <a:gd name="connsiteY73" fmla="*/ 675698 h 4939827"/>
              <a:gd name="connsiteX74" fmla="*/ 11148789 w 12192000"/>
              <a:gd name="connsiteY74" fmla="*/ 685041 h 4939827"/>
              <a:gd name="connsiteX75" fmla="*/ 11249129 w 12192000"/>
              <a:gd name="connsiteY75" fmla="*/ 684218 h 4939827"/>
              <a:gd name="connsiteX76" fmla="*/ 11299915 w 12192000"/>
              <a:gd name="connsiteY76" fmla="*/ 692177 h 4939827"/>
              <a:gd name="connsiteX77" fmla="*/ 11386973 w 12192000"/>
              <a:gd name="connsiteY77" fmla="*/ 708209 h 4939827"/>
              <a:gd name="connsiteX78" fmla="*/ 11500105 w 12192000"/>
              <a:gd name="connsiteY78" fmla="*/ 735014 h 4939827"/>
              <a:gd name="connsiteX79" fmla="*/ 11621735 w 12192000"/>
              <a:gd name="connsiteY79" fmla="*/ 789584 h 4939827"/>
              <a:gd name="connsiteX80" fmla="*/ 11691200 w 12192000"/>
              <a:gd name="connsiteY80" fmla="*/ 867902 h 4939827"/>
              <a:gd name="connsiteX81" fmla="*/ 11819427 w 12192000"/>
              <a:gd name="connsiteY81" fmla="*/ 911634 h 4939827"/>
              <a:gd name="connsiteX82" fmla="*/ 11969720 w 12192000"/>
              <a:gd name="connsiteY82" fmla="*/ 964737 h 4939827"/>
              <a:gd name="connsiteX83" fmla="*/ 12055766 w 12192000"/>
              <a:gd name="connsiteY83" fmla="*/ 991268 h 4939827"/>
              <a:gd name="connsiteX84" fmla="*/ 12171539 w 12192000"/>
              <a:gd name="connsiteY84" fmla="*/ 995427 h 4939827"/>
              <a:gd name="connsiteX85" fmla="*/ 12187831 w 12192000"/>
              <a:gd name="connsiteY85" fmla="*/ 996580 h 4939827"/>
              <a:gd name="connsiteX86" fmla="*/ 12192000 w 12192000"/>
              <a:gd name="connsiteY86" fmla="*/ 996726 h 4939827"/>
              <a:gd name="connsiteX87" fmla="*/ 12192000 w 12192000"/>
              <a:gd name="connsiteY87" fmla="*/ 4939827 h 4939827"/>
              <a:gd name="connsiteX88" fmla="*/ 0 w 12192000"/>
              <a:gd name="connsiteY88" fmla="*/ 4939827 h 4939827"/>
              <a:gd name="connsiteX89" fmla="*/ 0 w 12192000"/>
              <a:gd name="connsiteY89" fmla="*/ 512043 h 4939827"/>
              <a:gd name="connsiteX90" fmla="*/ 7381 w 12192000"/>
              <a:gd name="connsiteY90" fmla="*/ 512580 h 4939827"/>
              <a:gd name="connsiteX91" fmla="*/ 100029 w 12192000"/>
              <a:gd name="connsiteY91" fmla="*/ 504758 h 4939827"/>
              <a:gd name="connsiteX92" fmla="*/ 155244 w 12192000"/>
              <a:gd name="connsiteY92" fmla="*/ 525130 h 4939827"/>
              <a:gd name="connsiteX93" fmla="*/ 254366 w 12192000"/>
              <a:gd name="connsiteY93" fmla="*/ 534449 h 4939827"/>
              <a:gd name="connsiteX94" fmla="*/ 447292 w 12192000"/>
              <a:gd name="connsiteY94" fmla="*/ 542725 h 4939827"/>
              <a:gd name="connsiteX95" fmla="*/ 628105 w 12192000"/>
              <a:gd name="connsiteY95" fmla="*/ 547853 h 4939827"/>
              <a:gd name="connsiteX96" fmla="*/ 783146 w 12192000"/>
              <a:gd name="connsiteY96" fmla="*/ 591799 h 4939827"/>
              <a:gd name="connsiteX97" fmla="*/ 1043676 w 12192000"/>
              <a:gd name="connsiteY97" fmla="*/ 591887 h 4939827"/>
              <a:gd name="connsiteX98" fmla="*/ 1281816 w 12192000"/>
              <a:gd name="connsiteY98" fmla="*/ 520946 h 4939827"/>
              <a:gd name="connsiteX99" fmla="*/ 1486347 w 12192000"/>
              <a:gd name="connsiteY99" fmla="*/ 487310 h 4939827"/>
              <a:gd name="connsiteX100" fmla="*/ 1568079 w 12192000"/>
              <a:gd name="connsiteY100" fmla="*/ 462531 h 4939827"/>
              <a:gd name="connsiteX101" fmla="*/ 1622516 w 12192000"/>
              <a:gd name="connsiteY101" fmla="*/ 466058 h 4939827"/>
              <a:gd name="connsiteX102" fmla="*/ 1655457 w 12192000"/>
              <a:gd name="connsiteY102" fmla="*/ 465359 h 4939827"/>
              <a:gd name="connsiteX103" fmla="*/ 1717454 w 12192000"/>
              <a:gd name="connsiteY103" fmla="*/ 417203 h 4939827"/>
              <a:gd name="connsiteX104" fmla="*/ 1913794 w 12192000"/>
              <a:gd name="connsiteY104" fmla="*/ 365255 h 4939827"/>
              <a:gd name="connsiteX105" fmla="*/ 2129762 w 12192000"/>
              <a:gd name="connsiteY105" fmla="*/ 367832 h 4939827"/>
              <a:gd name="connsiteX106" fmla="*/ 2376970 w 12192000"/>
              <a:gd name="connsiteY106" fmla="*/ 350129 h 4939827"/>
              <a:gd name="connsiteX107" fmla="*/ 2480155 w 12192000"/>
              <a:gd name="connsiteY107" fmla="*/ 359227 h 4939827"/>
              <a:gd name="connsiteX108" fmla="*/ 2586782 w 12192000"/>
              <a:gd name="connsiteY108" fmla="*/ 339352 h 4939827"/>
              <a:gd name="connsiteX109" fmla="*/ 2679617 w 12192000"/>
              <a:gd name="connsiteY109" fmla="*/ 305383 h 4939827"/>
              <a:gd name="connsiteX110" fmla="*/ 2788947 w 12192000"/>
              <a:gd name="connsiteY110" fmla="*/ 250375 h 4939827"/>
              <a:gd name="connsiteX111" fmla="*/ 2965530 w 12192000"/>
              <a:gd name="connsiteY111" fmla="*/ 245958 h 4939827"/>
              <a:gd name="connsiteX112" fmla="*/ 3103677 w 12192000"/>
              <a:gd name="connsiteY112" fmla="*/ 209527 h 4939827"/>
              <a:gd name="connsiteX113" fmla="*/ 3126759 w 12192000"/>
              <a:gd name="connsiteY113" fmla="*/ 211226 h 4939827"/>
              <a:gd name="connsiteX114" fmla="*/ 3164020 w 12192000"/>
              <a:gd name="connsiteY114" fmla="*/ 212779 h 4939827"/>
              <a:gd name="connsiteX115" fmla="*/ 3285019 w 12192000"/>
              <a:gd name="connsiteY115" fmla="*/ 220535 h 4939827"/>
              <a:gd name="connsiteX116" fmla="*/ 3365154 w 12192000"/>
              <a:gd name="connsiteY116" fmla="*/ 226416 h 4939827"/>
              <a:gd name="connsiteX117" fmla="*/ 3367507 w 12192000"/>
              <a:gd name="connsiteY117" fmla="*/ 225416 h 4939827"/>
              <a:gd name="connsiteX118" fmla="*/ 3387567 w 12192000"/>
              <a:gd name="connsiteY118" fmla="*/ 227103 h 4939827"/>
              <a:gd name="connsiteX119" fmla="*/ 3498001 w 12192000"/>
              <a:gd name="connsiteY119" fmla="*/ 231941 h 4939827"/>
              <a:gd name="connsiteX120" fmla="*/ 3561557 w 12192000"/>
              <a:gd name="connsiteY120" fmla="*/ 228095 h 4939827"/>
              <a:gd name="connsiteX121" fmla="*/ 3611920 w 12192000"/>
              <a:gd name="connsiteY121" fmla="*/ 218094 h 4939827"/>
              <a:gd name="connsiteX122" fmla="*/ 3620528 w 12192000"/>
              <a:gd name="connsiteY122" fmla="*/ 218788 h 4939827"/>
              <a:gd name="connsiteX123" fmla="*/ 3620766 w 12192000"/>
              <a:gd name="connsiteY123" fmla="*/ 218511 h 4939827"/>
              <a:gd name="connsiteX124" fmla="*/ 3629977 w 12192000"/>
              <a:gd name="connsiteY124" fmla="*/ 218664 h 4939827"/>
              <a:gd name="connsiteX125" fmla="*/ 3636217 w 12192000"/>
              <a:gd name="connsiteY125" fmla="*/ 220048 h 4939827"/>
              <a:gd name="connsiteX126" fmla="*/ 3709484 w 12192000"/>
              <a:gd name="connsiteY126" fmla="*/ 186927 h 4939827"/>
              <a:gd name="connsiteX127" fmla="*/ 3761342 w 12192000"/>
              <a:gd name="connsiteY127" fmla="*/ 177474 h 4939827"/>
              <a:gd name="connsiteX128" fmla="*/ 3799748 w 12192000"/>
              <a:gd name="connsiteY128" fmla="*/ 167154 h 4939827"/>
              <a:gd name="connsiteX129" fmla="*/ 3922756 w 12192000"/>
              <a:gd name="connsiteY129" fmla="*/ 194044 h 4939827"/>
              <a:gd name="connsiteX130" fmla="*/ 4028476 w 12192000"/>
              <a:gd name="connsiteY130" fmla="*/ 223679 h 4939827"/>
              <a:gd name="connsiteX131" fmla="*/ 4191582 w 12192000"/>
              <a:gd name="connsiteY131" fmla="*/ 238952 h 4939827"/>
              <a:gd name="connsiteX132" fmla="*/ 4251024 w 12192000"/>
              <a:gd name="connsiteY132" fmla="*/ 240874 h 4939827"/>
              <a:gd name="connsiteX133" fmla="*/ 4355275 w 12192000"/>
              <a:gd name="connsiteY133" fmla="*/ 260205 h 4939827"/>
              <a:gd name="connsiteX134" fmla="*/ 4423807 w 12192000"/>
              <a:gd name="connsiteY134" fmla="*/ 270366 h 4939827"/>
              <a:gd name="connsiteX135" fmla="*/ 4558432 w 12192000"/>
              <a:gd name="connsiteY135" fmla="*/ 269194 h 4939827"/>
              <a:gd name="connsiteX136" fmla="*/ 4635061 w 12192000"/>
              <a:gd name="connsiteY136" fmla="*/ 280682 h 4939827"/>
              <a:gd name="connsiteX137" fmla="*/ 4807427 w 12192000"/>
              <a:gd name="connsiteY137" fmla="*/ 276835 h 4939827"/>
              <a:gd name="connsiteX138" fmla="*/ 5028933 w 12192000"/>
              <a:gd name="connsiteY138" fmla="*/ 183887 h 4939827"/>
              <a:gd name="connsiteX139" fmla="*/ 5093642 w 12192000"/>
              <a:gd name="connsiteY139" fmla="*/ 177214 h 4939827"/>
              <a:gd name="connsiteX140" fmla="*/ 5102642 w 12192000"/>
              <a:gd name="connsiteY140" fmla="*/ 186816 h 4939827"/>
              <a:gd name="connsiteX141" fmla="*/ 5193590 w 12192000"/>
              <a:gd name="connsiteY141" fmla="*/ 156458 h 4939827"/>
              <a:gd name="connsiteX142" fmla="*/ 5323922 w 12192000"/>
              <a:gd name="connsiteY142" fmla="*/ 146332 h 4939827"/>
              <a:gd name="connsiteX143" fmla="*/ 5421860 w 12192000"/>
              <a:gd name="connsiteY143" fmla="*/ 167298 h 4939827"/>
              <a:gd name="connsiteX144" fmla="*/ 5476948 w 12192000"/>
              <a:gd name="connsiteY144" fmla="*/ 173249 h 4939827"/>
              <a:gd name="connsiteX145" fmla="*/ 5516842 w 12192000"/>
              <a:gd name="connsiteY145" fmla="*/ 184018 h 4939827"/>
              <a:gd name="connsiteX146" fmla="*/ 5619415 w 12192000"/>
              <a:gd name="connsiteY146" fmla="*/ 176781 h 4939827"/>
              <a:gd name="connsiteX147" fmla="*/ 5789867 w 12192000"/>
              <a:gd name="connsiteY147" fmla="*/ 150304 h 4939827"/>
              <a:gd name="connsiteX148" fmla="*/ 5825953 w 12192000"/>
              <a:gd name="connsiteY148" fmla="*/ 147907 h 4939827"/>
              <a:gd name="connsiteX149" fmla="*/ 5856168 w 12192000"/>
              <a:gd name="connsiteY149" fmla="*/ 158719 h 4939827"/>
              <a:gd name="connsiteX150" fmla="*/ 5862476 w 12192000"/>
              <a:gd name="connsiteY150" fmla="*/ 172447 h 4939827"/>
              <a:gd name="connsiteX151" fmla="*/ 5882195 w 12192000"/>
              <a:gd name="connsiteY151" fmla="*/ 173195 h 4939827"/>
              <a:gd name="connsiteX152" fmla="*/ 5887271 w 12192000"/>
              <a:gd name="connsiteY152" fmla="*/ 176084 h 4939827"/>
              <a:gd name="connsiteX153" fmla="*/ 5921577 w 12192000"/>
              <a:gd name="connsiteY153" fmla="*/ 169858 h 4939827"/>
              <a:gd name="connsiteX154" fmla="*/ 5983240 w 12192000"/>
              <a:gd name="connsiteY154" fmla="*/ 152755 h 4939827"/>
              <a:gd name="connsiteX155" fmla="*/ 6152287 w 12192000"/>
              <a:gd name="connsiteY155" fmla="*/ 116736 h 4939827"/>
              <a:gd name="connsiteX156" fmla="*/ 6415830 w 12192000"/>
              <a:gd name="connsiteY156" fmla="*/ 136006 h 4939827"/>
              <a:gd name="connsiteX157" fmla="*/ 6756965 w 12192000"/>
              <a:gd name="connsiteY157" fmla="*/ 57636 h 4939827"/>
              <a:gd name="connsiteX158" fmla="*/ 6819400 w 12192000"/>
              <a:gd name="connsiteY158" fmla="*/ 30742 h 4939827"/>
              <a:gd name="connsiteX159" fmla="*/ 6986370 w 12192000"/>
              <a:gd name="connsiteY159" fmla="*/ 12659 h 4939827"/>
              <a:gd name="connsiteX160" fmla="*/ 6989536 w 12192000"/>
              <a:gd name="connsiteY160" fmla="*/ 14528 h 4939827"/>
              <a:gd name="connsiteX161" fmla="*/ 7015933 w 12192000"/>
              <a:gd name="connsiteY161" fmla="*/ 9653 h 4939827"/>
              <a:gd name="connsiteX162" fmla="*/ 7020592 w 12192000"/>
              <a:gd name="connsiteY162" fmla="*/ 1651 h 4939827"/>
              <a:gd name="connsiteX163" fmla="*/ 7025905 w 12192000"/>
              <a:gd name="connsiteY16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152287 w 12192000"/>
              <a:gd name="connsiteY154" fmla="*/ 116736 h 4939827"/>
              <a:gd name="connsiteX155" fmla="*/ 6415830 w 12192000"/>
              <a:gd name="connsiteY155" fmla="*/ 136006 h 4939827"/>
              <a:gd name="connsiteX156" fmla="*/ 6756965 w 12192000"/>
              <a:gd name="connsiteY156" fmla="*/ 57636 h 4939827"/>
              <a:gd name="connsiteX157" fmla="*/ 6819400 w 12192000"/>
              <a:gd name="connsiteY157" fmla="*/ 30742 h 4939827"/>
              <a:gd name="connsiteX158" fmla="*/ 6986370 w 12192000"/>
              <a:gd name="connsiteY158" fmla="*/ 12659 h 4939827"/>
              <a:gd name="connsiteX159" fmla="*/ 6989536 w 12192000"/>
              <a:gd name="connsiteY159" fmla="*/ 14528 h 4939827"/>
              <a:gd name="connsiteX160" fmla="*/ 7015933 w 12192000"/>
              <a:gd name="connsiteY160" fmla="*/ 9653 h 4939827"/>
              <a:gd name="connsiteX161" fmla="*/ 7020592 w 12192000"/>
              <a:gd name="connsiteY161" fmla="*/ 1651 h 4939827"/>
              <a:gd name="connsiteX162" fmla="*/ 7025905 w 12192000"/>
              <a:gd name="connsiteY16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256213 w 12192000"/>
              <a:gd name="connsiteY51" fmla="*/ 281576 h 4939827"/>
              <a:gd name="connsiteX52" fmla="*/ 9371484 w 12192000"/>
              <a:gd name="connsiteY52" fmla="*/ 329634 h 4939827"/>
              <a:gd name="connsiteX53" fmla="*/ 9404829 w 12192000"/>
              <a:gd name="connsiteY53" fmla="*/ 339038 h 4939827"/>
              <a:gd name="connsiteX54" fmla="*/ 9427021 w 12192000"/>
              <a:gd name="connsiteY54" fmla="*/ 358784 h 4939827"/>
              <a:gd name="connsiteX55" fmla="*/ 9670844 w 12192000"/>
              <a:gd name="connsiteY55" fmla="*/ 405128 h 4939827"/>
              <a:gd name="connsiteX56" fmla="*/ 9816083 w 12192000"/>
              <a:gd name="connsiteY56" fmla="*/ 416573 h 4939827"/>
              <a:gd name="connsiteX57" fmla="*/ 9936741 w 12192000"/>
              <a:gd name="connsiteY57" fmla="*/ 437044 h 4939827"/>
              <a:gd name="connsiteX58" fmla="*/ 10050093 w 12192000"/>
              <a:gd name="connsiteY58" fmla="*/ 443783 h 4939827"/>
              <a:gd name="connsiteX59" fmla="*/ 10130090 w 12192000"/>
              <a:gd name="connsiteY59" fmla="*/ 459520 h 4939827"/>
              <a:gd name="connsiteX60" fmla="*/ 10173456 w 12192000"/>
              <a:gd name="connsiteY60" fmla="*/ 457749 h 4939827"/>
              <a:gd name="connsiteX61" fmla="*/ 10218232 w 12192000"/>
              <a:gd name="connsiteY61" fmla="*/ 459820 h 4939827"/>
              <a:gd name="connsiteX62" fmla="*/ 10354176 w 12192000"/>
              <a:gd name="connsiteY62" fmla="*/ 471377 h 4939827"/>
              <a:gd name="connsiteX63" fmla="*/ 10430681 w 12192000"/>
              <a:gd name="connsiteY63" fmla="*/ 481226 h 4939827"/>
              <a:gd name="connsiteX64" fmla="*/ 10478169 w 12192000"/>
              <a:gd name="connsiteY64" fmla="*/ 481774 h 4939827"/>
              <a:gd name="connsiteX65" fmla="*/ 10540907 w 12192000"/>
              <a:gd name="connsiteY65" fmla="*/ 485607 h 4939827"/>
              <a:gd name="connsiteX66" fmla="*/ 10614941 w 12192000"/>
              <a:gd name="connsiteY66" fmla="*/ 487592 h 4939827"/>
              <a:gd name="connsiteX67" fmla="*/ 10674098 w 12192000"/>
              <a:gd name="connsiteY67" fmla="*/ 521656 h 4939827"/>
              <a:gd name="connsiteX68" fmla="*/ 10874834 w 12192000"/>
              <a:gd name="connsiteY68" fmla="*/ 574867 h 4939827"/>
              <a:gd name="connsiteX69" fmla="*/ 10944981 w 12192000"/>
              <a:gd name="connsiteY69" fmla="*/ 615042 h 4939827"/>
              <a:gd name="connsiteX70" fmla="*/ 11006376 w 12192000"/>
              <a:gd name="connsiteY70" fmla="*/ 645957 h 4939827"/>
              <a:gd name="connsiteX71" fmla="*/ 11076308 w 12192000"/>
              <a:gd name="connsiteY71" fmla="*/ 675698 h 4939827"/>
              <a:gd name="connsiteX72" fmla="*/ 11148789 w 12192000"/>
              <a:gd name="connsiteY72" fmla="*/ 685041 h 4939827"/>
              <a:gd name="connsiteX73" fmla="*/ 11249129 w 12192000"/>
              <a:gd name="connsiteY73" fmla="*/ 684218 h 4939827"/>
              <a:gd name="connsiteX74" fmla="*/ 11299915 w 12192000"/>
              <a:gd name="connsiteY74" fmla="*/ 692177 h 4939827"/>
              <a:gd name="connsiteX75" fmla="*/ 11386973 w 12192000"/>
              <a:gd name="connsiteY75" fmla="*/ 708209 h 4939827"/>
              <a:gd name="connsiteX76" fmla="*/ 11500105 w 12192000"/>
              <a:gd name="connsiteY76" fmla="*/ 735014 h 4939827"/>
              <a:gd name="connsiteX77" fmla="*/ 11621735 w 12192000"/>
              <a:gd name="connsiteY77" fmla="*/ 789584 h 4939827"/>
              <a:gd name="connsiteX78" fmla="*/ 11691200 w 12192000"/>
              <a:gd name="connsiteY78" fmla="*/ 867902 h 4939827"/>
              <a:gd name="connsiteX79" fmla="*/ 11819427 w 12192000"/>
              <a:gd name="connsiteY79" fmla="*/ 911634 h 4939827"/>
              <a:gd name="connsiteX80" fmla="*/ 11969720 w 12192000"/>
              <a:gd name="connsiteY80" fmla="*/ 964737 h 4939827"/>
              <a:gd name="connsiteX81" fmla="*/ 12055766 w 12192000"/>
              <a:gd name="connsiteY81" fmla="*/ 991268 h 4939827"/>
              <a:gd name="connsiteX82" fmla="*/ 12171539 w 12192000"/>
              <a:gd name="connsiteY82" fmla="*/ 995427 h 4939827"/>
              <a:gd name="connsiteX83" fmla="*/ 12187831 w 12192000"/>
              <a:gd name="connsiteY83" fmla="*/ 996580 h 4939827"/>
              <a:gd name="connsiteX84" fmla="*/ 12192000 w 12192000"/>
              <a:gd name="connsiteY84" fmla="*/ 996726 h 4939827"/>
              <a:gd name="connsiteX85" fmla="*/ 12192000 w 12192000"/>
              <a:gd name="connsiteY85" fmla="*/ 4939827 h 4939827"/>
              <a:gd name="connsiteX86" fmla="*/ 0 w 12192000"/>
              <a:gd name="connsiteY86" fmla="*/ 4939827 h 4939827"/>
              <a:gd name="connsiteX87" fmla="*/ 0 w 12192000"/>
              <a:gd name="connsiteY87" fmla="*/ 512043 h 4939827"/>
              <a:gd name="connsiteX88" fmla="*/ 7381 w 12192000"/>
              <a:gd name="connsiteY88" fmla="*/ 512580 h 4939827"/>
              <a:gd name="connsiteX89" fmla="*/ 100029 w 12192000"/>
              <a:gd name="connsiteY89" fmla="*/ 504758 h 4939827"/>
              <a:gd name="connsiteX90" fmla="*/ 155244 w 12192000"/>
              <a:gd name="connsiteY90" fmla="*/ 525130 h 4939827"/>
              <a:gd name="connsiteX91" fmla="*/ 254366 w 12192000"/>
              <a:gd name="connsiteY91" fmla="*/ 534449 h 4939827"/>
              <a:gd name="connsiteX92" fmla="*/ 447292 w 12192000"/>
              <a:gd name="connsiteY92" fmla="*/ 542725 h 4939827"/>
              <a:gd name="connsiteX93" fmla="*/ 628105 w 12192000"/>
              <a:gd name="connsiteY93" fmla="*/ 547853 h 4939827"/>
              <a:gd name="connsiteX94" fmla="*/ 783146 w 12192000"/>
              <a:gd name="connsiteY94" fmla="*/ 591799 h 4939827"/>
              <a:gd name="connsiteX95" fmla="*/ 1043676 w 12192000"/>
              <a:gd name="connsiteY95" fmla="*/ 591887 h 4939827"/>
              <a:gd name="connsiteX96" fmla="*/ 1281816 w 12192000"/>
              <a:gd name="connsiteY96" fmla="*/ 520946 h 4939827"/>
              <a:gd name="connsiteX97" fmla="*/ 1486347 w 12192000"/>
              <a:gd name="connsiteY97" fmla="*/ 487310 h 4939827"/>
              <a:gd name="connsiteX98" fmla="*/ 1568079 w 12192000"/>
              <a:gd name="connsiteY98" fmla="*/ 462531 h 4939827"/>
              <a:gd name="connsiteX99" fmla="*/ 1622516 w 12192000"/>
              <a:gd name="connsiteY99" fmla="*/ 466058 h 4939827"/>
              <a:gd name="connsiteX100" fmla="*/ 1655457 w 12192000"/>
              <a:gd name="connsiteY100" fmla="*/ 465359 h 4939827"/>
              <a:gd name="connsiteX101" fmla="*/ 1717454 w 12192000"/>
              <a:gd name="connsiteY101" fmla="*/ 417203 h 4939827"/>
              <a:gd name="connsiteX102" fmla="*/ 1913794 w 12192000"/>
              <a:gd name="connsiteY102" fmla="*/ 365255 h 4939827"/>
              <a:gd name="connsiteX103" fmla="*/ 2129762 w 12192000"/>
              <a:gd name="connsiteY103" fmla="*/ 367832 h 4939827"/>
              <a:gd name="connsiteX104" fmla="*/ 2376970 w 12192000"/>
              <a:gd name="connsiteY104" fmla="*/ 350129 h 4939827"/>
              <a:gd name="connsiteX105" fmla="*/ 2480155 w 12192000"/>
              <a:gd name="connsiteY105" fmla="*/ 359227 h 4939827"/>
              <a:gd name="connsiteX106" fmla="*/ 2586782 w 12192000"/>
              <a:gd name="connsiteY106" fmla="*/ 339352 h 4939827"/>
              <a:gd name="connsiteX107" fmla="*/ 2679617 w 12192000"/>
              <a:gd name="connsiteY107" fmla="*/ 305383 h 4939827"/>
              <a:gd name="connsiteX108" fmla="*/ 2788947 w 12192000"/>
              <a:gd name="connsiteY108" fmla="*/ 250375 h 4939827"/>
              <a:gd name="connsiteX109" fmla="*/ 2965530 w 12192000"/>
              <a:gd name="connsiteY109" fmla="*/ 245958 h 4939827"/>
              <a:gd name="connsiteX110" fmla="*/ 3103677 w 12192000"/>
              <a:gd name="connsiteY110" fmla="*/ 209527 h 4939827"/>
              <a:gd name="connsiteX111" fmla="*/ 3126759 w 12192000"/>
              <a:gd name="connsiteY111" fmla="*/ 211226 h 4939827"/>
              <a:gd name="connsiteX112" fmla="*/ 3164020 w 12192000"/>
              <a:gd name="connsiteY112" fmla="*/ 212779 h 4939827"/>
              <a:gd name="connsiteX113" fmla="*/ 3285019 w 12192000"/>
              <a:gd name="connsiteY113" fmla="*/ 220535 h 4939827"/>
              <a:gd name="connsiteX114" fmla="*/ 3365154 w 12192000"/>
              <a:gd name="connsiteY114" fmla="*/ 226416 h 4939827"/>
              <a:gd name="connsiteX115" fmla="*/ 3367507 w 12192000"/>
              <a:gd name="connsiteY115" fmla="*/ 225416 h 4939827"/>
              <a:gd name="connsiteX116" fmla="*/ 3387567 w 12192000"/>
              <a:gd name="connsiteY116" fmla="*/ 227103 h 4939827"/>
              <a:gd name="connsiteX117" fmla="*/ 3498001 w 12192000"/>
              <a:gd name="connsiteY117" fmla="*/ 231941 h 4939827"/>
              <a:gd name="connsiteX118" fmla="*/ 3561557 w 12192000"/>
              <a:gd name="connsiteY118" fmla="*/ 228095 h 4939827"/>
              <a:gd name="connsiteX119" fmla="*/ 3611920 w 12192000"/>
              <a:gd name="connsiteY119" fmla="*/ 218094 h 4939827"/>
              <a:gd name="connsiteX120" fmla="*/ 3620528 w 12192000"/>
              <a:gd name="connsiteY120" fmla="*/ 218788 h 4939827"/>
              <a:gd name="connsiteX121" fmla="*/ 3620766 w 12192000"/>
              <a:gd name="connsiteY121" fmla="*/ 218511 h 4939827"/>
              <a:gd name="connsiteX122" fmla="*/ 3629977 w 12192000"/>
              <a:gd name="connsiteY122" fmla="*/ 218664 h 4939827"/>
              <a:gd name="connsiteX123" fmla="*/ 3636217 w 12192000"/>
              <a:gd name="connsiteY123" fmla="*/ 220048 h 4939827"/>
              <a:gd name="connsiteX124" fmla="*/ 3709484 w 12192000"/>
              <a:gd name="connsiteY124" fmla="*/ 186927 h 4939827"/>
              <a:gd name="connsiteX125" fmla="*/ 3761342 w 12192000"/>
              <a:gd name="connsiteY125" fmla="*/ 177474 h 4939827"/>
              <a:gd name="connsiteX126" fmla="*/ 3799748 w 12192000"/>
              <a:gd name="connsiteY126" fmla="*/ 167154 h 4939827"/>
              <a:gd name="connsiteX127" fmla="*/ 3922756 w 12192000"/>
              <a:gd name="connsiteY127" fmla="*/ 194044 h 4939827"/>
              <a:gd name="connsiteX128" fmla="*/ 4028476 w 12192000"/>
              <a:gd name="connsiteY128" fmla="*/ 223679 h 4939827"/>
              <a:gd name="connsiteX129" fmla="*/ 4191582 w 12192000"/>
              <a:gd name="connsiteY129" fmla="*/ 238952 h 4939827"/>
              <a:gd name="connsiteX130" fmla="*/ 4251024 w 12192000"/>
              <a:gd name="connsiteY130" fmla="*/ 240874 h 4939827"/>
              <a:gd name="connsiteX131" fmla="*/ 4355275 w 12192000"/>
              <a:gd name="connsiteY131" fmla="*/ 260205 h 4939827"/>
              <a:gd name="connsiteX132" fmla="*/ 4423807 w 12192000"/>
              <a:gd name="connsiteY132" fmla="*/ 270366 h 4939827"/>
              <a:gd name="connsiteX133" fmla="*/ 4558432 w 12192000"/>
              <a:gd name="connsiteY133" fmla="*/ 269194 h 4939827"/>
              <a:gd name="connsiteX134" fmla="*/ 4635061 w 12192000"/>
              <a:gd name="connsiteY134" fmla="*/ 280682 h 4939827"/>
              <a:gd name="connsiteX135" fmla="*/ 4807427 w 12192000"/>
              <a:gd name="connsiteY135" fmla="*/ 276835 h 4939827"/>
              <a:gd name="connsiteX136" fmla="*/ 5028933 w 12192000"/>
              <a:gd name="connsiteY136" fmla="*/ 183887 h 4939827"/>
              <a:gd name="connsiteX137" fmla="*/ 5093642 w 12192000"/>
              <a:gd name="connsiteY137" fmla="*/ 177214 h 4939827"/>
              <a:gd name="connsiteX138" fmla="*/ 5102642 w 12192000"/>
              <a:gd name="connsiteY138" fmla="*/ 186816 h 4939827"/>
              <a:gd name="connsiteX139" fmla="*/ 5193590 w 12192000"/>
              <a:gd name="connsiteY139" fmla="*/ 156458 h 4939827"/>
              <a:gd name="connsiteX140" fmla="*/ 5323922 w 12192000"/>
              <a:gd name="connsiteY140" fmla="*/ 146332 h 4939827"/>
              <a:gd name="connsiteX141" fmla="*/ 5421860 w 12192000"/>
              <a:gd name="connsiteY141" fmla="*/ 167298 h 4939827"/>
              <a:gd name="connsiteX142" fmla="*/ 5476948 w 12192000"/>
              <a:gd name="connsiteY142" fmla="*/ 173249 h 4939827"/>
              <a:gd name="connsiteX143" fmla="*/ 5516842 w 12192000"/>
              <a:gd name="connsiteY143" fmla="*/ 184018 h 4939827"/>
              <a:gd name="connsiteX144" fmla="*/ 5619415 w 12192000"/>
              <a:gd name="connsiteY144" fmla="*/ 176781 h 4939827"/>
              <a:gd name="connsiteX145" fmla="*/ 5789867 w 12192000"/>
              <a:gd name="connsiteY145" fmla="*/ 150304 h 4939827"/>
              <a:gd name="connsiteX146" fmla="*/ 5825953 w 12192000"/>
              <a:gd name="connsiteY146" fmla="*/ 147907 h 4939827"/>
              <a:gd name="connsiteX147" fmla="*/ 5856168 w 12192000"/>
              <a:gd name="connsiteY147" fmla="*/ 158719 h 4939827"/>
              <a:gd name="connsiteX148" fmla="*/ 5862476 w 12192000"/>
              <a:gd name="connsiteY148" fmla="*/ 172447 h 4939827"/>
              <a:gd name="connsiteX149" fmla="*/ 5882195 w 12192000"/>
              <a:gd name="connsiteY149" fmla="*/ 173195 h 4939827"/>
              <a:gd name="connsiteX150" fmla="*/ 5952585 w 12192000"/>
              <a:gd name="connsiteY150" fmla="*/ 161012 h 4939827"/>
              <a:gd name="connsiteX151" fmla="*/ 6001964 w 12192000"/>
              <a:gd name="connsiteY151" fmla="*/ 154786 h 4939827"/>
              <a:gd name="connsiteX152" fmla="*/ 6184207 w 12192000"/>
              <a:gd name="connsiteY152" fmla="*/ 132658 h 4939827"/>
              <a:gd name="connsiteX153" fmla="*/ 6415830 w 12192000"/>
              <a:gd name="connsiteY153" fmla="*/ 136006 h 4939827"/>
              <a:gd name="connsiteX154" fmla="*/ 6756965 w 12192000"/>
              <a:gd name="connsiteY154" fmla="*/ 57636 h 4939827"/>
              <a:gd name="connsiteX155" fmla="*/ 6819400 w 12192000"/>
              <a:gd name="connsiteY155" fmla="*/ 30742 h 4939827"/>
              <a:gd name="connsiteX156" fmla="*/ 6986370 w 12192000"/>
              <a:gd name="connsiteY156" fmla="*/ 12659 h 4939827"/>
              <a:gd name="connsiteX157" fmla="*/ 6989536 w 12192000"/>
              <a:gd name="connsiteY157" fmla="*/ 14528 h 4939827"/>
              <a:gd name="connsiteX158" fmla="*/ 7015933 w 12192000"/>
              <a:gd name="connsiteY158" fmla="*/ 9653 h 4939827"/>
              <a:gd name="connsiteX159" fmla="*/ 7020592 w 12192000"/>
              <a:gd name="connsiteY159" fmla="*/ 1651 h 4939827"/>
              <a:gd name="connsiteX160" fmla="*/ 7025905 w 12192000"/>
              <a:gd name="connsiteY16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83638 w 12192000"/>
              <a:gd name="connsiteY50" fmla="*/ 299924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622021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281371 w 12192000"/>
              <a:gd name="connsiteY19" fmla="*/ 256875 h 4939827"/>
              <a:gd name="connsiteX20" fmla="*/ 8381609 w 12192000"/>
              <a:gd name="connsiteY20" fmla="*/ 240618 h 4939827"/>
              <a:gd name="connsiteX21" fmla="*/ 8406759 w 12192000"/>
              <a:gd name="connsiteY21" fmla="*/ 232517 h 4939827"/>
              <a:gd name="connsiteX22" fmla="*/ 8426506 w 12192000"/>
              <a:gd name="connsiteY22" fmla="*/ 241842 h 4939827"/>
              <a:gd name="connsiteX23" fmla="*/ 8427949 w 12192000"/>
              <a:gd name="connsiteY23" fmla="*/ 240981 h 4939827"/>
              <a:gd name="connsiteX24" fmla="*/ 8441468 w 12192000"/>
              <a:gd name="connsiteY24" fmla="*/ 241157 h 4939827"/>
              <a:gd name="connsiteX25" fmla="*/ 8565757 w 12192000"/>
              <a:gd name="connsiteY25" fmla="*/ 255317 h 4939827"/>
              <a:gd name="connsiteX26" fmla="*/ 8573171 w 12192000"/>
              <a:gd name="connsiteY26" fmla="*/ 258426 h 4939827"/>
              <a:gd name="connsiteX27" fmla="*/ 8573548 w 12192000"/>
              <a:gd name="connsiteY27" fmla="*/ 258241 h 4939827"/>
              <a:gd name="connsiteX28" fmla="*/ 8622021 w 12192000"/>
              <a:gd name="connsiteY28" fmla="*/ 261028 h 4939827"/>
              <a:gd name="connsiteX29" fmla="*/ 8672650 w 12192000"/>
              <a:gd name="connsiteY29" fmla="*/ 254821 h 4939827"/>
              <a:gd name="connsiteX30" fmla="*/ 8785543 w 12192000"/>
              <a:gd name="connsiteY30" fmla="*/ 263406 h 4939827"/>
              <a:gd name="connsiteX31" fmla="*/ 8830588 w 12192000"/>
              <a:gd name="connsiteY31" fmla="*/ 265483 h 4939827"/>
              <a:gd name="connsiteX32" fmla="*/ 8905142 w 12192000"/>
              <a:gd name="connsiteY32" fmla="*/ 264958 h 4939827"/>
              <a:gd name="connsiteX33" fmla="*/ 8968582 w 12192000"/>
              <a:gd name="connsiteY33" fmla="*/ 262728 h 4939827"/>
              <a:gd name="connsiteX34" fmla="*/ 8972994 w 12192000"/>
              <a:gd name="connsiteY34" fmla="*/ 263284 h 4939827"/>
              <a:gd name="connsiteX35" fmla="*/ 9004605 w 12192000"/>
              <a:gd name="connsiteY35" fmla="*/ 258041 h 4939827"/>
              <a:gd name="connsiteX36" fmla="*/ 9016165 w 12192000"/>
              <a:gd name="connsiteY36" fmla="*/ 261258 h 4939827"/>
              <a:gd name="connsiteX37" fmla="*/ 9043297 w 12192000"/>
              <a:gd name="connsiteY37" fmla="*/ 281547 h 4939827"/>
              <a:gd name="connsiteX38" fmla="*/ 9048315 w 12192000"/>
              <a:gd name="connsiteY38" fmla="*/ 279264 h 4939827"/>
              <a:gd name="connsiteX39" fmla="*/ 9054706 w 12192000"/>
              <a:gd name="connsiteY39" fmla="*/ 278538 h 4939827"/>
              <a:gd name="connsiteX40" fmla="*/ 9070919 w 12192000"/>
              <a:gd name="connsiteY40" fmla="*/ 281810 h 4939827"/>
              <a:gd name="connsiteX41" fmla="*/ 9076813 w 12192000"/>
              <a:gd name="connsiteY41" fmla="*/ 283909 h 4939827"/>
              <a:gd name="connsiteX42" fmla="*/ 9085871 w 12192000"/>
              <a:gd name="connsiteY42" fmla="*/ 285133 h 4939827"/>
              <a:gd name="connsiteX43" fmla="*/ 9086159 w 12192000"/>
              <a:gd name="connsiteY43" fmla="*/ 284887 h 4939827"/>
              <a:gd name="connsiteX44" fmla="*/ 9134606 w 12192000"/>
              <a:gd name="connsiteY44" fmla="*/ 288168 h 4939827"/>
              <a:gd name="connsiteX45" fmla="*/ 9195590 w 12192000"/>
              <a:gd name="connsiteY45" fmla="*/ 279568 h 4939827"/>
              <a:gd name="connsiteX46" fmla="*/ 9219336 w 12192000"/>
              <a:gd name="connsiteY46" fmla="*/ 278133 h 4939827"/>
              <a:gd name="connsiteX47" fmla="*/ 9232362 w 12192000"/>
              <a:gd name="connsiteY47" fmla="*/ 275894 h 4939827"/>
              <a:gd name="connsiteX48" fmla="*/ 9283638 w 12192000"/>
              <a:gd name="connsiteY48" fmla="*/ 299924 h 4939827"/>
              <a:gd name="connsiteX49" fmla="*/ 9371484 w 12192000"/>
              <a:gd name="connsiteY49" fmla="*/ 329634 h 4939827"/>
              <a:gd name="connsiteX50" fmla="*/ 9404829 w 12192000"/>
              <a:gd name="connsiteY50" fmla="*/ 339038 h 4939827"/>
              <a:gd name="connsiteX51" fmla="*/ 9427021 w 12192000"/>
              <a:gd name="connsiteY51" fmla="*/ 358784 h 4939827"/>
              <a:gd name="connsiteX52" fmla="*/ 9670844 w 12192000"/>
              <a:gd name="connsiteY52" fmla="*/ 405128 h 4939827"/>
              <a:gd name="connsiteX53" fmla="*/ 9816083 w 12192000"/>
              <a:gd name="connsiteY53" fmla="*/ 416573 h 4939827"/>
              <a:gd name="connsiteX54" fmla="*/ 9936741 w 12192000"/>
              <a:gd name="connsiteY54" fmla="*/ 437044 h 4939827"/>
              <a:gd name="connsiteX55" fmla="*/ 10050093 w 12192000"/>
              <a:gd name="connsiteY55" fmla="*/ 443783 h 4939827"/>
              <a:gd name="connsiteX56" fmla="*/ 10130090 w 12192000"/>
              <a:gd name="connsiteY56" fmla="*/ 459520 h 4939827"/>
              <a:gd name="connsiteX57" fmla="*/ 10173456 w 12192000"/>
              <a:gd name="connsiteY57" fmla="*/ 457749 h 4939827"/>
              <a:gd name="connsiteX58" fmla="*/ 10218232 w 12192000"/>
              <a:gd name="connsiteY58" fmla="*/ 459820 h 4939827"/>
              <a:gd name="connsiteX59" fmla="*/ 10354176 w 12192000"/>
              <a:gd name="connsiteY59" fmla="*/ 471377 h 4939827"/>
              <a:gd name="connsiteX60" fmla="*/ 10430681 w 12192000"/>
              <a:gd name="connsiteY60" fmla="*/ 481226 h 4939827"/>
              <a:gd name="connsiteX61" fmla="*/ 10478169 w 12192000"/>
              <a:gd name="connsiteY61" fmla="*/ 481774 h 4939827"/>
              <a:gd name="connsiteX62" fmla="*/ 10540907 w 12192000"/>
              <a:gd name="connsiteY62" fmla="*/ 485607 h 4939827"/>
              <a:gd name="connsiteX63" fmla="*/ 10614941 w 12192000"/>
              <a:gd name="connsiteY63" fmla="*/ 487592 h 4939827"/>
              <a:gd name="connsiteX64" fmla="*/ 10674098 w 12192000"/>
              <a:gd name="connsiteY64" fmla="*/ 521656 h 4939827"/>
              <a:gd name="connsiteX65" fmla="*/ 10874834 w 12192000"/>
              <a:gd name="connsiteY65" fmla="*/ 574867 h 4939827"/>
              <a:gd name="connsiteX66" fmla="*/ 10944981 w 12192000"/>
              <a:gd name="connsiteY66" fmla="*/ 615042 h 4939827"/>
              <a:gd name="connsiteX67" fmla="*/ 11006376 w 12192000"/>
              <a:gd name="connsiteY67" fmla="*/ 645957 h 4939827"/>
              <a:gd name="connsiteX68" fmla="*/ 11076308 w 12192000"/>
              <a:gd name="connsiteY68" fmla="*/ 675698 h 4939827"/>
              <a:gd name="connsiteX69" fmla="*/ 11148789 w 12192000"/>
              <a:gd name="connsiteY69" fmla="*/ 685041 h 4939827"/>
              <a:gd name="connsiteX70" fmla="*/ 11249129 w 12192000"/>
              <a:gd name="connsiteY70" fmla="*/ 684218 h 4939827"/>
              <a:gd name="connsiteX71" fmla="*/ 11299915 w 12192000"/>
              <a:gd name="connsiteY71" fmla="*/ 692177 h 4939827"/>
              <a:gd name="connsiteX72" fmla="*/ 11386973 w 12192000"/>
              <a:gd name="connsiteY72" fmla="*/ 708209 h 4939827"/>
              <a:gd name="connsiteX73" fmla="*/ 11500105 w 12192000"/>
              <a:gd name="connsiteY73" fmla="*/ 735014 h 4939827"/>
              <a:gd name="connsiteX74" fmla="*/ 11621735 w 12192000"/>
              <a:gd name="connsiteY74" fmla="*/ 789584 h 4939827"/>
              <a:gd name="connsiteX75" fmla="*/ 11691200 w 12192000"/>
              <a:gd name="connsiteY75" fmla="*/ 867902 h 4939827"/>
              <a:gd name="connsiteX76" fmla="*/ 11819427 w 12192000"/>
              <a:gd name="connsiteY76" fmla="*/ 911634 h 4939827"/>
              <a:gd name="connsiteX77" fmla="*/ 11969720 w 12192000"/>
              <a:gd name="connsiteY77" fmla="*/ 964737 h 4939827"/>
              <a:gd name="connsiteX78" fmla="*/ 12055766 w 12192000"/>
              <a:gd name="connsiteY78" fmla="*/ 991268 h 4939827"/>
              <a:gd name="connsiteX79" fmla="*/ 12171539 w 12192000"/>
              <a:gd name="connsiteY79" fmla="*/ 995427 h 4939827"/>
              <a:gd name="connsiteX80" fmla="*/ 12187831 w 12192000"/>
              <a:gd name="connsiteY80" fmla="*/ 996580 h 4939827"/>
              <a:gd name="connsiteX81" fmla="*/ 12192000 w 12192000"/>
              <a:gd name="connsiteY81" fmla="*/ 996726 h 4939827"/>
              <a:gd name="connsiteX82" fmla="*/ 12192000 w 12192000"/>
              <a:gd name="connsiteY82" fmla="*/ 4939827 h 4939827"/>
              <a:gd name="connsiteX83" fmla="*/ 0 w 12192000"/>
              <a:gd name="connsiteY83" fmla="*/ 4939827 h 4939827"/>
              <a:gd name="connsiteX84" fmla="*/ 0 w 12192000"/>
              <a:gd name="connsiteY84" fmla="*/ 512043 h 4939827"/>
              <a:gd name="connsiteX85" fmla="*/ 7381 w 12192000"/>
              <a:gd name="connsiteY85" fmla="*/ 512580 h 4939827"/>
              <a:gd name="connsiteX86" fmla="*/ 100029 w 12192000"/>
              <a:gd name="connsiteY86" fmla="*/ 504758 h 4939827"/>
              <a:gd name="connsiteX87" fmla="*/ 155244 w 12192000"/>
              <a:gd name="connsiteY87" fmla="*/ 525130 h 4939827"/>
              <a:gd name="connsiteX88" fmla="*/ 254366 w 12192000"/>
              <a:gd name="connsiteY88" fmla="*/ 534449 h 4939827"/>
              <a:gd name="connsiteX89" fmla="*/ 447292 w 12192000"/>
              <a:gd name="connsiteY89" fmla="*/ 542725 h 4939827"/>
              <a:gd name="connsiteX90" fmla="*/ 628105 w 12192000"/>
              <a:gd name="connsiteY90" fmla="*/ 547853 h 4939827"/>
              <a:gd name="connsiteX91" fmla="*/ 783146 w 12192000"/>
              <a:gd name="connsiteY91" fmla="*/ 591799 h 4939827"/>
              <a:gd name="connsiteX92" fmla="*/ 1043676 w 12192000"/>
              <a:gd name="connsiteY92" fmla="*/ 591887 h 4939827"/>
              <a:gd name="connsiteX93" fmla="*/ 1281816 w 12192000"/>
              <a:gd name="connsiteY93" fmla="*/ 520946 h 4939827"/>
              <a:gd name="connsiteX94" fmla="*/ 1486347 w 12192000"/>
              <a:gd name="connsiteY94" fmla="*/ 487310 h 4939827"/>
              <a:gd name="connsiteX95" fmla="*/ 1568079 w 12192000"/>
              <a:gd name="connsiteY95" fmla="*/ 462531 h 4939827"/>
              <a:gd name="connsiteX96" fmla="*/ 1622516 w 12192000"/>
              <a:gd name="connsiteY96" fmla="*/ 466058 h 4939827"/>
              <a:gd name="connsiteX97" fmla="*/ 1655457 w 12192000"/>
              <a:gd name="connsiteY97" fmla="*/ 465359 h 4939827"/>
              <a:gd name="connsiteX98" fmla="*/ 1717454 w 12192000"/>
              <a:gd name="connsiteY98" fmla="*/ 417203 h 4939827"/>
              <a:gd name="connsiteX99" fmla="*/ 1913794 w 12192000"/>
              <a:gd name="connsiteY99" fmla="*/ 365255 h 4939827"/>
              <a:gd name="connsiteX100" fmla="*/ 2129762 w 12192000"/>
              <a:gd name="connsiteY100" fmla="*/ 367832 h 4939827"/>
              <a:gd name="connsiteX101" fmla="*/ 2376970 w 12192000"/>
              <a:gd name="connsiteY101" fmla="*/ 350129 h 4939827"/>
              <a:gd name="connsiteX102" fmla="*/ 2480155 w 12192000"/>
              <a:gd name="connsiteY102" fmla="*/ 359227 h 4939827"/>
              <a:gd name="connsiteX103" fmla="*/ 2586782 w 12192000"/>
              <a:gd name="connsiteY103" fmla="*/ 339352 h 4939827"/>
              <a:gd name="connsiteX104" fmla="*/ 2679617 w 12192000"/>
              <a:gd name="connsiteY104" fmla="*/ 305383 h 4939827"/>
              <a:gd name="connsiteX105" fmla="*/ 2788947 w 12192000"/>
              <a:gd name="connsiteY105" fmla="*/ 250375 h 4939827"/>
              <a:gd name="connsiteX106" fmla="*/ 2965530 w 12192000"/>
              <a:gd name="connsiteY106" fmla="*/ 245958 h 4939827"/>
              <a:gd name="connsiteX107" fmla="*/ 3103677 w 12192000"/>
              <a:gd name="connsiteY107" fmla="*/ 209527 h 4939827"/>
              <a:gd name="connsiteX108" fmla="*/ 3126759 w 12192000"/>
              <a:gd name="connsiteY108" fmla="*/ 211226 h 4939827"/>
              <a:gd name="connsiteX109" fmla="*/ 3164020 w 12192000"/>
              <a:gd name="connsiteY109" fmla="*/ 212779 h 4939827"/>
              <a:gd name="connsiteX110" fmla="*/ 3285019 w 12192000"/>
              <a:gd name="connsiteY110" fmla="*/ 220535 h 4939827"/>
              <a:gd name="connsiteX111" fmla="*/ 3365154 w 12192000"/>
              <a:gd name="connsiteY111" fmla="*/ 226416 h 4939827"/>
              <a:gd name="connsiteX112" fmla="*/ 3367507 w 12192000"/>
              <a:gd name="connsiteY112" fmla="*/ 225416 h 4939827"/>
              <a:gd name="connsiteX113" fmla="*/ 3387567 w 12192000"/>
              <a:gd name="connsiteY113" fmla="*/ 227103 h 4939827"/>
              <a:gd name="connsiteX114" fmla="*/ 3498001 w 12192000"/>
              <a:gd name="connsiteY114" fmla="*/ 231941 h 4939827"/>
              <a:gd name="connsiteX115" fmla="*/ 3561557 w 12192000"/>
              <a:gd name="connsiteY115" fmla="*/ 228095 h 4939827"/>
              <a:gd name="connsiteX116" fmla="*/ 3611920 w 12192000"/>
              <a:gd name="connsiteY116" fmla="*/ 218094 h 4939827"/>
              <a:gd name="connsiteX117" fmla="*/ 3620528 w 12192000"/>
              <a:gd name="connsiteY117" fmla="*/ 218788 h 4939827"/>
              <a:gd name="connsiteX118" fmla="*/ 3620766 w 12192000"/>
              <a:gd name="connsiteY118" fmla="*/ 218511 h 4939827"/>
              <a:gd name="connsiteX119" fmla="*/ 3629977 w 12192000"/>
              <a:gd name="connsiteY119" fmla="*/ 218664 h 4939827"/>
              <a:gd name="connsiteX120" fmla="*/ 3636217 w 12192000"/>
              <a:gd name="connsiteY120" fmla="*/ 220048 h 4939827"/>
              <a:gd name="connsiteX121" fmla="*/ 3709484 w 12192000"/>
              <a:gd name="connsiteY121" fmla="*/ 186927 h 4939827"/>
              <a:gd name="connsiteX122" fmla="*/ 3761342 w 12192000"/>
              <a:gd name="connsiteY122" fmla="*/ 177474 h 4939827"/>
              <a:gd name="connsiteX123" fmla="*/ 3799748 w 12192000"/>
              <a:gd name="connsiteY123" fmla="*/ 167154 h 4939827"/>
              <a:gd name="connsiteX124" fmla="*/ 3922756 w 12192000"/>
              <a:gd name="connsiteY124" fmla="*/ 194044 h 4939827"/>
              <a:gd name="connsiteX125" fmla="*/ 4028476 w 12192000"/>
              <a:gd name="connsiteY125" fmla="*/ 223679 h 4939827"/>
              <a:gd name="connsiteX126" fmla="*/ 4191582 w 12192000"/>
              <a:gd name="connsiteY126" fmla="*/ 238952 h 4939827"/>
              <a:gd name="connsiteX127" fmla="*/ 4251024 w 12192000"/>
              <a:gd name="connsiteY127" fmla="*/ 240874 h 4939827"/>
              <a:gd name="connsiteX128" fmla="*/ 4355275 w 12192000"/>
              <a:gd name="connsiteY128" fmla="*/ 260205 h 4939827"/>
              <a:gd name="connsiteX129" fmla="*/ 4423807 w 12192000"/>
              <a:gd name="connsiteY129" fmla="*/ 270366 h 4939827"/>
              <a:gd name="connsiteX130" fmla="*/ 4558432 w 12192000"/>
              <a:gd name="connsiteY130" fmla="*/ 269194 h 4939827"/>
              <a:gd name="connsiteX131" fmla="*/ 4635061 w 12192000"/>
              <a:gd name="connsiteY131" fmla="*/ 280682 h 4939827"/>
              <a:gd name="connsiteX132" fmla="*/ 4807427 w 12192000"/>
              <a:gd name="connsiteY132" fmla="*/ 276835 h 4939827"/>
              <a:gd name="connsiteX133" fmla="*/ 5028933 w 12192000"/>
              <a:gd name="connsiteY133" fmla="*/ 183887 h 4939827"/>
              <a:gd name="connsiteX134" fmla="*/ 5093642 w 12192000"/>
              <a:gd name="connsiteY134" fmla="*/ 177214 h 4939827"/>
              <a:gd name="connsiteX135" fmla="*/ 5102642 w 12192000"/>
              <a:gd name="connsiteY135" fmla="*/ 186816 h 4939827"/>
              <a:gd name="connsiteX136" fmla="*/ 5193590 w 12192000"/>
              <a:gd name="connsiteY136" fmla="*/ 156458 h 4939827"/>
              <a:gd name="connsiteX137" fmla="*/ 5323922 w 12192000"/>
              <a:gd name="connsiteY137" fmla="*/ 146332 h 4939827"/>
              <a:gd name="connsiteX138" fmla="*/ 5421860 w 12192000"/>
              <a:gd name="connsiteY138" fmla="*/ 167298 h 4939827"/>
              <a:gd name="connsiteX139" fmla="*/ 5476948 w 12192000"/>
              <a:gd name="connsiteY139" fmla="*/ 173249 h 4939827"/>
              <a:gd name="connsiteX140" fmla="*/ 5516842 w 12192000"/>
              <a:gd name="connsiteY140" fmla="*/ 184018 h 4939827"/>
              <a:gd name="connsiteX141" fmla="*/ 5619415 w 12192000"/>
              <a:gd name="connsiteY141" fmla="*/ 176781 h 4939827"/>
              <a:gd name="connsiteX142" fmla="*/ 5789867 w 12192000"/>
              <a:gd name="connsiteY142" fmla="*/ 150304 h 4939827"/>
              <a:gd name="connsiteX143" fmla="*/ 5825953 w 12192000"/>
              <a:gd name="connsiteY143" fmla="*/ 147907 h 4939827"/>
              <a:gd name="connsiteX144" fmla="*/ 5856168 w 12192000"/>
              <a:gd name="connsiteY144" fmla="*/ 158719 h 4939827"/>
              <a:gd name="connsiteX145" fmla="*/ 5862476 w 12192000"/>
              <a:gd name="connsiteY145" fmla="*/ 172447 h 4939827"/>
              <a:gd name="connsiteX146" fmla="*/ 5882195 w 12192000"/>
              <a:gd name="connsiteY146" fmla="*/ 173195 h 4939827"/>
              <a:gd name="connsiteX147" fmla="*/ 5952585 w 12192000"/>
              <a:gd name="connsiteY147" fmla="*/ 161012 h 4939827"/>
              <a:gd name="connsiteX148" fmla="*/ 6001964 w 12192000"/>
              <a:gd name="connsiteY148" fmla="*/ 154786 h 4939827"/>
              <a:gd name="connsiteX149" fmla="*/ 6184207 w 12192000"/>
              <a:gd name="connsiteY149" fmla="*/ 132658 h 4939827"/>
              <a:gd name="connsiteX150" fmla="*/ 6415830 w 12192000"/>
              <a:gd name="connsiteY150" fmla="*/ 136006 h 4939827"/>
              <a:gd name="connsiteX151" fmla="*/ 6756965 w 12192000"/>
              <a:gd name="connsiteY151" fmla="*/ 57636 h 4939827"/>
              <a:gd name="connsiteX152" fmla="*/ 6819400 w 12192000"/>
              <a:gd name="connsiteY152" fmla="*/ 30742 h 4939827"/>
              <a:gd name="connsiteX153" fmla="*/ 6986370 w 12192000"/>
              <a:gd name="connsiteY153" fmla="*/ 12659 h 4939827"/>
              <a:gd name="connsiteX154" fmla="*/ 6989536 w 12192000"/>
              <a:gd name="connsiteY154" fmla="*/ 14528 h 4939827"/>
              <a:gd name="connsiteX155" fmla="*/ 7015933 w 12192000"/>
              <a:gd name="connsiteY155" fmla="*/ 9653 h 4939827"/>
              <a:gd name="connsiteX156" fmla="*/ 7020592 w 12192000"/>
              <a:gd name="connsiteY156" fmla="*/ 1651 h 4939827"/>
              <a:gd name="connsiteX157" fmla="*/ 7025905 w 12192000"/>
              <a:gd name="connsiteY15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58681 w 12192000"/>
              <a:gd name="connsiteY16" fmla="*/ 219431 h 4939827"/>
              <a:gd name="connsiteX17" fmla="*/ 8126175 w 12192000"/>
              <a:gd name="connsiteY17" fmla="*/ 240005 h 4939827"/>
              <a:gd name="connsiteX18" fmla="*/ 8281371 w 12192000"/>
              <a:gd name="connsiteY18" fmla="*/ 256875 h 4939827"/>
              <a:gd name="connsiteX19" fmla="*/ 8381609 w 12192000"/>
              <a:gd name="connsiteY19" fmla="*/ 240618 h 4939827"/>
              <a:gd name="connsiteX20" fmla="*/ 8406759 w 12192000"/>
              <a:gd name="connsiteY20" fmla="*/ 232517 h 4939827"/>
              <a:gd name="connsiteX21" fmla="*/ 8426506 w 12192000"/>
              <a:gd name="connsiteY21" fmla="*/ 241842 h 4939827"/>
              <a:gd name="connsiteX22" fmla="*/ 8427949 w 12192000"/>
              <a:gd name="connsiteY22" fmla="*/ 240981 h 4939827"/>
              <a:gd name="connsiteX23" fmla="*/ 8441468 w 12192000"/>
              <a:gd name="connsiteY23" fmla="*/ 241157 h 4939827"/>
              <a:gd name="connsiteX24" fmla="*/ 8565757 w 12192000"/>
              <a:gd name="connsiteY24" fmla="*/ 255317 h 4939827"/>
              <a:gd name="connsiteX25" fmla="*/ 8573171 w 12192000"/>
              <a:gd name="connsiteY25" fmla="*/ 258426 h 4939827"/>
              <a:gd name="connsiteX26" fmla="*/ 8573548 w 12192000"/>
              <a:gd name="connsiteY26" fmla="*/ 258241 h 4939827"/>
              <a:gd name="connsiteX27" fmla="*/ 8622021 w 12192000"/>
              <a:gd name="connsiteY27" fmla="*/ 261028 h 4939827"/>
              <a:gd name="connsiteX28" fmla="*/ 8672650 w 12192000"/>
              <a:gd name="connsiteY28" fmla="*/ 254821 h 4939827"/>
              <a:gd name="connsiteX29" fmla="*/ 8785543 w 12192000"/>
              <a:gd name="connsiteY29" fmla="*/ 263406 h 4939827"/>
              <a:gd name="connsiteX30" fmla="*/ 8830588 w 12192000"/>
              <a:gd name="connsiteY30" fmla="*/ 265483 h 4939827"/>
              <a:gd name="connsiteX31" fmla="*/ 8905142 w 12192000"/>
              <a:gd name="connsiteY31" fmla="*/ 264958 h 4939827"/>
              <a:gd name="connsiteX32" fmla="*/ 8968582 w 12192000"/>
              <a:gd name="connsiteY32" fmla="*/ 262728 h 4939827"/>
              <a:gd name="connsiteX33" fmla="*/ 8972994 w 12192000"/>
              <a:gd name="connsiteY33" fmla="*/ 263284 h 4939827"/>
              <a:gd name="connsiteX34" fmla="*/ 9004605 w 12192000"/>
              <a:gd name="connsiteY34" fmla="*/ 258041 h 4939827"/>
              <a:gd name="connsiteX35" fmla="*/ 9016165 w 12192000"/>
              <a:gd name="connsiteY35" fmla="*/ 261258 h 4939827"/>
              <a:gd name="connsiteX36" fmla="*/ 9043297 w 12192000"/>
              <a:gd name="connsiteY36" fmla="*/ 281547 h 4939827"/>
              <a:gd name="connsiteX37" fmla="*/ 9048315 w 12192000"/>
              <a:gd name="connsiteY37" fmla="*/ 279264 h 4939827"/>
              <a:gd name="connsiteX38" fmla="*/ 9054706 w 12192000"/>
              <a:gd name="connsiteY38" fmla="*/ 278538 h 4939827"/>
              <a:gd name="connsiteX39" fmla="*/ 9070919 w 12192000"/>
              <a:gd name="connsiteY39" fmla="*/ 281810 h 4939827"/>
              <a:gd name="connsiteX40" fmla="*/ 9076813 w 12192000"/>
              <a:gd name="connsiteY40" fmla="*/ 283909 h 4939827"/>
              <a:gd name="connsiteX41" fmla="*/ 9085871 w 12192000"/>
              <a:gd name="connsiteY41" fmla="*/ 285133 h 4939827"/>
              <a:gd name="connsiteX42" fmla="*/ 9086159 w 12192000"/>
              <a:gd name="connsiteY42" fmla="*/ 284887 h 4939827"/>
              <a:gd name="connsiteX43" fmla="*/ 9134606 w 12192000"/>
              <a:gd name="connsiteY43" fmla="*/ 288168 h 4939827"/>
              <a:gd name="connsiteX44" fmla="*/ 9195590 w 12192000"/>
              <a:gd name="connsiteY44" fmla="*/ 279568 h 4939827"/>
              <a:gd name="connsiteX45" fmla="*/ 9219336 w 12192000"/>
              <a:gd name="connsiteY45" fmla="*/ 278133 h 4939827"/>
              <a:gd name="connsiteX46" fmla="*/ 9232362 w 12192000"/>
              <a:gd name="connsiteY46" fmla="*/ 275894 h 4939827"/>
              <a:gd name="connsiteX47" fmla="*/ 9283638 w 12192000"/>
              <a:gd name="connsiteY47" fmla="*/ 299924 h 4939827"/>
              <a:gd name="connsiteX48" fmla="*/ 9371484 w 12192000"/>
              <a:gd name="connsiteY48" fmla="*/ 329634 h 4939827"/>
              <a:gd name="connsiteX49" fmla="*/ 9404829 w 12192000"/>
              <a:gd name="connsiteY49" fmla="*/ 339038 h 4939827"/>
              <a:gd name="connsiteX50" fmla="*/ 9427021 w 12192000"/>
              <a:gd name="connsiteY50" fmla="*/ 358784 h 4939827"/>
              <a:gd name="connsiteX51" fmla="*/ 9670844 w 12192000"/>
              <a:gd name="connsiteY51" fmla="*/ 405128 h 4939827"/>
              <a:gd name="connsiteX52" fmla="*/ 9816083 w 12192000"/>
              <a:gd name="connsiteY52" fmla="*/ 416573 h 4939827"/>
              <a:gd name="connsiteX53" fmla="*/ 9936741 w 12192000"/>
              <a:gd name="connsiteY53" fmla="*/ 437044 h 4939827"/>
              <a:gd name="connsiteX54" fmla="*/ 10050093 w 12192000"/>
              <a:gd name="connsiteY54" fmla="*/ 443783 h 4939827"/>
              <a:gd name="connsiteX55" fmla="*/ 10130090 w 12192000"/>
              <a:gd name="connsiteY55" fmla="*/ 459520 h 4939827"/>
              <a:gd name="connsiteX56" fmla="*/ 10173456 w 12192000"/>
              <a:gd name="connsiteY56" fmla="*/ 457749 h 4939827"/>
              <a:gd name="connsiteX57" fmla="*/ 10218232 w 12192000"/>
              <a:gd name="connsiteY57" fmla="*/ 459820 h 4939827"/>
              <a:gd name="connsiteX58" fmla="*/ 10354176 w 12192000"/>
              <a:gd name="connsiteY58" fmla="*/ 471377 h 4939827"/>
              <a:gd name="connsiteX59" fmla="*/ 10430681 w 12192000"/>
              <a:gd name="connsiteY59" fmla="*/ 481226 h 4939827"/>
              <a:gd name="connsiteX60" fmla="*/ 10478169 w 12192000"/>
              <a:gd name="connsiteY60" fmla="*/ 481774 h 4939827"/>
              <a:gd name="connsiteX61" fmla="*/ 10540907 w 12192000"/>
              <a:gd name="connsiteY61" fmla="*/ 485607 h 4939827"/>
              <a:gd name="connsiteX62" fmla="*/ 10614941 w 12192000"/>
              <a:gd name="connsiteY62" fmla="*/ 487592 h 4939827"/>
              <a:gd name="connsiteX63" fmla="*/ 10674098 w 12192000"/>
              <a:gd name="connsiteY63" fmla="*/ 521656 h 4939827"/>
              <a:gd name="connsiteX64" fmla="*/ 10874834 w 12192000"/>
              <a:gd name="connsiteY64" fmla="*/ 574867 h 4939827"/>
              <a:gd name="connsiteX65" fmla="*/ 10944981 w 12192000"/>
              <a:gd name="connsiteY65" fmla="*/ 615042 h 4939827"/>
              <a:gd name="connsiteX66" fmla="*/ 11006376 w 12192000"/>
              <a:gd name="connsiteY66" fmla="*/ 645957 h 4939827"/>
              <a:gd name="connsiteX67" fmla="*/ 11076308 w 12192000"/>
              <a:gd name="connsiteY67" fmla="*/ 675698 h 4939827"/>
              <a:gd name="connsiteX68" fmla="*/ 11148789 w 12192000"/>
              <a:gd name="connsiteY68" fmla="*/ 685041 h 4939827"/>
              <a:gd name="connsiteX69" fmla="*/ 11249129 w 12192000"/>
              <a:gd name="connsiteY69" fmla="*/ 684218 h 4939827"/>
              <a:gd name="connsiteX70" fmla="*/ 11299915 w 12192000"/>
              <a:gd name="connsiteY70" fmla="*/ 692177 h 4939827"/>
              <a:gd name="connsiteX71" fmla="*/ 11386973 w 12192000"/>
              <a:gd name="connsiteY71" fmla="*/ 708209 h 4939827"/>
              <a:gd name="connsiteX72" fmla="*/ 11500105 w 12192000"/>
              <a:gd name="connsiteY72" fmla="*/ 735014 h 4939827"/>
              <a:gd name="connsiteX73" fmla="*/ 11621735 w 12192000"/>
              <a:gd name="connsiteY73" fmla="*/ 789584 h 4939827"/>
              <a:gd name="connsiteX74" fmla="*/ 11691200 w 12192000"/>
              <a:gd name="connsiteY74" fmla="*/ 867902 h 4939827"/>
              <a:gd name="connsiteX75" fmla="*/ 11819427 w 12192000"/>
              <a:gd name="connsiteY75" fmla="*/ 911634 h 4939827"/>
              <a:gd name="connsiteX76" fmla="*/ 11969720 w 12192000"/>
              <a:gd name="connsiteY76" fmla="*/ 964737 h 4939827"/>
              <a:gd name="connsiteX77" fmla="*/ 12055766 w 12192000"/>
              <a:gd name="connsiteY77" fmla="*/ 991268 h 4939827"/>
              <a:gd name="connsiteX78" fmla="*/ 12171539 w 12192000"/>
              <a:gd name="connsiteY78" fmla="*/ 995427 h 4939827"/>
              <a:gd name="connsiteX79" fmla="*/ 12187831 w 12192000"/>
              <a:gd name="connsiteY79" fmla="*/ 996580 h 4939827"/>
              <a:gd name="connsiteX80" fmla="*/ 12192000 w 12192000"/>
              <a:gd name="connsiteY80" fmla="*/ 996726 h 4939827"/>
              <a:gd name="connsiteX81" fmla="*/ 12192000 w 12192000"/>
              <a:gd name="connsiteY81" fmla="*/ 4939827 h 4939827"/>
              <a:gd name="connsiteX82" fmla="*/ 0 w 12192000"/>
              <a:gd name="connsiteY82" fmla="*/ 4939827 h 4939827"/>
              <a:gd name="connsiteX83" fmla="*/ 0 w 12192000"/>
              <a:gd name="connsiteY83" fmla="*/ 512043 h 4939827"/>
              <a:gd name="connsiteX84" fmla="*/ 7381 w 12192000"/>
              <a:gd name="connsiteY84" fmla="*/ 512580 h 4939827"/>
              <a:gd name="connsiteX85" fmla="*/ 100029 w 12192000"/>
              <a:gd name="connsiteY85" fmla="*/ 504758 h 4939827"/>
              <a:gd name="connsiteX86" fmla="*/ 155244 w 12192000"/>
              <a:gd name="connsiteY86" fmla="*/ 525130 h 4939827"/>
              <a:gd name="connsiteX87" fmla="*/ 254366 w 12192000"/>
              <a:gd name="connsiteY87" fmla="*/ 534449 h 4939827"/>
              <a:gd name="connsiteX88" fmla="*/ 447292 w 12192000"/>
              <a:gd name="connsiteY88" fmla="*/ 542725 h 4939827"/>
              <a:gd name="connsiteX89" fmla="*/ 628105 w 12192000"/>
              <a:gd name="connsiteY89" fmla="*/ 547853 h 4939827"/>
              <a:gd name="connsiteX90" fmla="*/ 783146 w 12192000"/>
              <a:gd name="connsiteY90" fmla="*/ 591799 h 4939827"/>
              <a:gd name="connsiteX91" fmla="*/ 1043676 w 12192000"/>
              <a:gd name="connsiteY91" fmla="*/ 591887 h 4939827"/>
              <a:gd name="connsiteX92" fmla="*/ 1281816 w 12192000"/>
              <a:gd name="connsiteY92" fmla="*/ 520946 h 4939827"/>
              <a:gd name="connsiteX93" fmla="*/ 1486347 w 12192000"/>
              <a:gd name="connsiteY93" fmla="*/ 487310 h 4939827"/>
              <a:gd name="connsiteX94" fmla="*/ 1568079 w 12192000"/>
              <a:gd name="connsiteY94" fmla="*/ 462531 h 4939827"/>
              <a:gd name="connsiteX95" fmla="*/ 1622516 w 12192000"/>
              <a:gd name="connsiteY95" fmla="*/ 466058 h 4939827"/>
              <a:gd name="connsiteX96" fmla="*/ 1655457 w 12192000"/>
              <a:gd name="connsiteY96" fmla="*/ 465359 h 4939827"/>
              <a:gd name="connsiteX97" fmla="*/ 1717454 w 12192000"/>
              <a:gd name="connsiteY97" fmla="*/ 417203 h 4939827"/>
              <a:gd name="connsiteX98" fmla="*/ 1913794 w 12192000"/>
              <a:gd name="connsiteY98" fmla="*/ 365255 h 4939827"/>
              <a:gd name="connsiteX99" fmla="*/ 2129762 w 12192000"/>
              <a:gd name="connsiteY99" fmla="*/ 367832 h 4939827"/>
              <a:gd name="connsiteX100" fmla="*/ 2376970 w 12192000"/>
              <a:gd name="connsiteY100" fmla="*/ 350129 h 4939827"/>
              <a:gd name="connsiteX101" fmla="*/ 2480155 w 12192000"/>
              <a:gd name="connsiteY101" fmla="*/ 359227 h 4939827"/>
              <a:gd name="connsiteX102" fmla="*/ 2586782 w 12192000"/>
              <a:gd name="connsiteY102" fmla="*/ 339352 h 4939827"/>
              <a:gd name="connsiteX103" fmla="*/ 2679617 w 12192000"/>
              <a:gd name="connsiteY103" fmla="*/ 305383 h 4939827"/>
              <a:gd name="connsiteX104" fmla="*/ 2788947 w 12192000"/>
              <a:gd name="connsiteY104" fmla="*/ 250375 h 4939827"/>
              <a:gd name="connsiteX105" fmla="*/ 2965530 w 12192000"/>
              <a:gd name="connsiteY105" fmla="*/ 245958 h 4939827"/>
              <a:gd name="connsiteX106" fmla="*/ 3103677 w 12192000"/>
              <a:gd name="connsiteY106" fmla="*/ 209527 h 4939827"/>
              <a:gd name="connsiteX107" fmla="*/ 3126759 w 12192000"/>
              <a:gd name="connsiteY107" fmla="*/ 211226 h 4939827"/>
              <a:gd name="connsiteX108" fmla="*/ 3164020 w 12192000"/>
              <a:gd name="connsiteY108" fmla="*/ 212779 h 4939827"/>
              <a:gd name="connsiteX109" fmla="*/ 3285019 w 12192000"/>
              <a:gd name="connsiteY109" fmla="*/ 220535 h 4939827"/>
              <a:gd name="connsiteX110" fmla="*/ 3365154 w 12192000"/>
              <a:gd name="connsiteY110" fmla="*/ 226416 h 4939827"/>
              <a:gd name="connsiteX111" fmla="*/ 3367507 w 12192000"/>
              <a:gd name="connsiteY111" fmla="*/ 225416 h 4939827"/>
              <a:gd name="connsiteX112" fmla="*/ 3387567 w 12192000"/>
              <a:gd name="connsiteY112" fmla="*/ 227103 h 4939827"/>
              <a:gd name="connsiteX113" fmla="*/ 3498001 w 12192000"/>
              <a:gd name="connsiteY113" fmla="*/ 231941 h 4939827"/>
              <a:gd name="connsiteX114" fmla="*/ 3561557 w 12192000"/>
              <a:gd name="connsiteY114" fmla="*/ 228095 h 4939827"/>
              <a:gd name="connsiteX115" fmla="*/ 3611920 w 12192000"/>
              <a:gd name="connsiteY115" fmla="*/ 218094 h 4939827"/>
              <a:gd name="connsiteX116" fmla="*/ 3620528 w 12192000"/>
              <a:gd name="connsiteY116" fmla="*/ 218788 h 4939827"/>
              <a:gd name="connsiteX117" fmla="*/ 3620766 w 12192000"/>
              <a:gd name="connsiteY117" fmla="*/ 218511 h 4939827"/>
              <a:gd name="connsiteX118" fmla="*/ 3629977 w 12192000"/>
              <a:gd name="connsiteY118" fmla="*/ 218664 h 4939827"/>
              <a:gd name="connsiteX119" fmla="*/ 3636217 w 12192000"/>
              <a:gd name="connsiteY119" fmla="*/ 220048 h 4939827"/>
              <a:gd name="connsiteX120" fmla="*/ 3709484 w 12192000"/>
              <a:gd name="connsiteY120" fmla="*/ 186927 h 4939827"/>
              <a:gd name="connsiteX121" fmla="*/ 3761342 w 12192000"/>
              <a:gd name="connsiteY121" fmla="*/ 177474 h 4939827"/>
              <a:gd name="connsiteX122" fmla="*/ 3799748 w 12192000"/>
              <a:gd name="connsiteY122" fmla="*/ 167154 h 4939827"/>
              <a:gd name="connsiteX123" fmla="*/ 3922756 w 12192000"/>
              <a:gd name="connsiteY123" fmla="*/ 194044 h 4939827"/>
              <a:gd name="connsiteX124" fmla="*/ 4028476 w 12192000"/>
              <a:gd name="connsiteY124" fmla="*/ 223679 h 4939827"/>
              <a:gd name="connsiteX125" fmla="*/ 4191582 w 12192000"/>
              <a:gd name="connsiteY125" fmla="*/ 238952 h 4939827"/>
              <a:gd name="connsiteX126" fmla="*/ 4251024 w 12192000"/>
              <a:gd name="connsiteY126" fmla="*/ 240874 h 4939827"/>
              <a:gd name="connsiteX127" fmla="*/ 4355275 w 12192000"/>
              <a:gd name="connsiteY127" fmla="*/ 260205 h 4939827"/>
              <a:gd name="connsiteX128" fmla="*/ 4423807 w 12192000"/>
              <a:gd name="connsiteY128" fmla="*/ 270366 h 4939827"/>
              <a:gd name="connsiteX129" fmla="*/ 4558432 w 12192000"/>
              <a:gd name="connsiteY129" fmla="*/ 269194 h 4939827"/>
              <a:gd name="connsiteX130" fmla="*/ 4635061 w 12192000"/>
              <a:gd name="connsiteY130" fmla="*/ 280682 h 4939827"/>
              <a:gd name="connsiteX131" fmla="*/ 4807427 w 12192000"/>
              <a:gd name="connsiteY131" fmla="*/ 276835 h 4939827"/>
              <a:gd name="connsiteX132" fmla="*/ 5028933 w 12192000"/>
              <a:gd name="connsiteY132" fmla="*/ 183887 h 4939827"/>
              <a:gd name="connsiteX133" fmla="*/ 5093642 w 12192000"/>
              <a:gd name="connsiteY133" fmla="*/ 177214 h 4939827"/>
              <a:gd name="connsiteX134" fmla="*/ 5102642 w 12192000"/>
              <a:gd name="connsiteY134" fmla="*/ 186816 h 4939827"/>
              <a:gd name="connsiteX135" fmla="*/ 5193590 w 12192000"/>
              <a:gd name="connsiteY135" fmla="*/ 156458 h 4939827"/>
              <a:gd name="connsiteX136" fmla="*/ 5323922 w 12192000"/>
              <a:gd name="connsiteY136" fmla="*/ 146332 h 4939827"/>
              <a:gd name="connsiteX137" fmla="*/ 5421860 w 12192000"/>
              <a:gd name="connsiteY137" fmla="*/ 167298 h 4939827"/>
              <a:gd name="connsiteX138" fmla="*/ 5476948 w 12192000"/>
              <a:gd name="connsiteY138" fmla="*/ 173249 h 4939827"/>
              <a:gd name="connsiteX139" fmla="*/ 5516842 w 12192000"/>
              <a:gd name="connsiteY139" fmla="*/ 184018 h 4939827"/>
              <a:gd name="connsiteX140" fmla="*/ 5619415 w 12192000"/>
              <a:gd name="connsiteY140" fmla="*/ 176781 h 4939827"/>
              <a:gd name="connsiteX141" fmla="*/ 5789867 w 12192000"/>
              <a:gd name="connsiteY141" fmla="*/ 150304 h 4939827"/>
              <a:gd name="connsiteX142" fmla="*/ 5825953 w 12192000"/>
              <a:gd name="connsiteY142" fmla="*/ 147907 h 4939827"/>
              <a:gd name="connsiteX143" fmla="*/ 5856168 w 12192000"/>
              <a:gd name="connsiteY143" fmla="*/ 158719 h 4939827"/>
              <a:gd name="connsiteX144" fmla="*/ 5862476 w 12192000"/>
              <a:gd name="connsiteY144" fmla="*/ 172447 h 4939827"/>
              <a:gd name="connsiteX145" fmla="*/ 5882195 w 12192000"/>
              <a:gd name="connsiteY145" fmla="*/ 173195 h 4939827"/>
              <a:gd name="connsiteX146" fmla="*/ 5952585 w 12192000"/>
              <a:gd name="connsiteY146" fmla="*/ 161012 h 4939827"/>
              <a:gd name="connsiteX147" fmla="*/ 6001964 w 12192000"/>
              <a:gd name="connsiteY147" fmla="*/ 154786 h 4939827"/>
              <a:gd name="connsiteX148" fmla="*/ 6184207 w 12192000"/>
              <a:gd name="connsiteY148" fmla="*/ 132658 h 4939827"/>
              <a:gd name="connsiteX149" fmla="*/ 6415830 w 12192000"/>
              <a:gd name="connsiteY149" fmla="*/ 136006 h 4939827"/>
              <a:gd name="connsiteX150" fmla="*/ 6756965 w 12192000"/>
              <a:gd name="connsiteY150" fmla="*/ 57636 h 4939827"/>
              <a:gd name="connsiteX151" fmla="*/ 6819400 w 12192000"/>
              <a:gd name="connsiteY151" fmla="*/ 30742 h 4939827"/>
              <a:gd name="connsiteX152" fmla="*/ 6986370 w 12192000"/>
              <a:gd name="connsiteY152" fmla="*/ 12659 h 4939827"/>
              <a:gd name="connsiteX153" fmla="*/ 6989536 w 12192000"/>
              <a:gd name="connsiteY153" fmla="*/ 14528 h 4939827"/>
              <a:gd name="connsiteX154" fmla="*/ 7015933 w 12192000"/>
              <a:gd name="connsiteY154" fmla="*/ 9653 h 4939827"/>
              <a:gd name="connsiteX155" fmla="*/ 7020592 w 12192000"/>
              <a:gd name="connsiteY155" fmla="*/ 1651 h 4939827"/>
              <a:gd name="connsiteX156" fmla="*/ 7025905 w 12192000"/>
              <a:gd name="connsiteY156" fmla="*/ 0 h 493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92000" h="4939827">
                <a:moveTo>
                  <a:pt x="7025905" y="0"/>
                </a:moveTo>
                <a:lnTo>
                  <a:pt x="7032579" y="2808"/>
                </a:lnTo>
                <a:cubicBezTo>
                  <a:pt x="7044119" y="6590"/>
                  <a:pt x="7059062" y="10207"/>
                  <a:pt x="7079505" y="12971"/>
                </a:cubicBezTo>
                <a:cubicBezTo>
                  <a:pt x="7111522" y="10537"/>
                  <a:pt x="7122591" y="11519"/>
                  <a:pt x="7158791" y="12462"/>
                </a:cubicBezTo>
                <a:lnTo>
                  <a:pt x="7233338" y="24846"/>
                </a:lnTo>
                <a:cubicBezTo>
                  <a:pt x="7247177" y="23787"/>
                  <a:pt x="7254856" y="25962"/>
                  <a:pt x="7259791" y="29557"/>
                </a:cubicBezTo>
                <a:lnTo>
                  <a:pt x="7263923" y="35029"/>
                </a:lnTo>
                <a:lnTo>
                  <a:pt x="7281549" y="39654"/>
                </a:lnTo>
                <a:lnTo>
                  <a:pt x="7374735" y="65326"/>
                </a:lnTo>
                <a:lnTo>
                  <a:pt x="7376078" y="63849"/>
                </a:lnTo>
                <a:lnTo>
                  <a:pt x="7402026" y="60308"/>
                </a:lnTo>
                <a:lnTo>
                  <a:pt x="7415091" y="77403"/>
                </a:lnTo>
                <a:cubicBezTo>
                  <a:pt x="7421672" y="79965"/>
                  <a:pt x="7475806" y="92960"/>
                  <a:pt x="7488682" y="83440"/>
                </a:cubicBezTo>
                <a:cubicBezTo>
                  <a:pt x="7541625" y="94782"/>
                  <a:pt x="7683214" y="133614"/>
                  <a:pt x="7732750" y="145456"/>
                </a:cubicBezTo>
                <a:cubicBezTo>
                  <a:pt x="7748318" y="162765"/>
                  <a:pt x="7764581" y="171696"/>
                  <a:pt x="7785900" y="154493"/>
                </a:cubicBezTo>
                <a:cubicBezTo>
                  <a:pt x="7822539" y="158614"/>
                  <a:pt x="7915312" y="166523"/>
                  <a:pt x="7952584" y="170181"/>
                </a:cubicBezTo>
                <a:cubicBezTo>
                  <a:pt x="7998047" y="181004"/>
                  <a:pt x="8029749" y="207794"/>
                  <a:pt x="8058681" y="219431"/>
                </a:cubicBezTo>
                <a:cubicBezTo>
                  <a:pt x="8095466" y="185885"/>
                  <a:pt x="8090835" y="241759"/>
                  <a:pt x="8126175" y="240005"/>
                </a:cubicBezTo>
                <a:cubicBezTo>
                  <a:pt x="8163290" y="246246"/>
                  <a:pt x="8238799" y="256773"/>
                  <a:pt x="8281371" y="256875"/>
                </a:cubicBezTo>
                <a:cubicBezTo>
                  <a:pt x="8313651" y="251026"/>
                  <a:pt x="8346882" y="248570"/>
                  <a:pt x="8381609" y="240618"/>
                </a:cubicBezTo>
                <a:lnTo>
                  <a:pt x="8406759" y="232517"/>
                </a:lnTo>
                <a:lnTo>
                  <a:pt x="8426506" y="241842"/>
                </a:lnTo>
                <a:lnTo>
                  <a:pt x="8427949" y="240981"/>
                </a:lnTo>
                <a:cubicBezTo>
                  <a:pt x="8431925" y="239458"/>
                  <a:pt x="8436260" y="239096"/>
                  <a:pt x="8441468" y="241157"/>
                </a:cubicBezTo>
                <a:lnTo>
                  <a:pt x="8565757" y="255317"/>
                </a:lnTo>
                <a:lnTo>
                  <a:pt x="8573171" y="258426"/>
                </a:lnTo>
                <a:lnTo>
                  <a:pt x="8573548" y="258241"/>
                </a:lnTo>
                <a:cubicBezTo>
                  <a:pt x="8575650" y="258391"/>
                  <a:pt x="8618469" y="259217"/>
                  <a:pt x="8622021" y="261028"/>
                </a:cubicBezTo>
                <a:lnTo>
                  <a:pt x="8672650" y="254821"/>
                </a:lnTo>
                <a:cubicBezTo>
                  <a:pt x="8716151" y="260353"/>
                  <a:pt x="8748971" y="243487"/>
                  <a:pt x="8785543" y="263406"/>
                </a:cubicBezTo>
                <a:cubicBezTo>
                  <a:pt x="8826293" y="268498"/>
                  <a:pt x="8797654" y="254573"/>
                  <a:pt x="8830588" y="265483"/>
                </a:cubicBezTo>
                <a:cubicBezTo>
                  <a:pt x="8849202" y="267272"/>
                  <a:pt x="8877544" y="266277"/>
                  <a:pt x="8905142" y="264958"/>
                </a:cubicBezTo>
                <a:lnTo>
                  <a:pt x="8968582" y="262728"/>
                </a:lnTo>
                <a:lnTo>
                  <a:pt x="8972994" y="263284"/>
                </a:lnTo>
                <a:lnTo>
                  <a:pt x="9004605" y="258041"/>
                </a:lnTo>
                <a:lnTo>
                  <a:pt x="9016165" y="261258"/>
                </a:lnTo>
                <a:cubicBezTo>
                  <a:pt x="9028775" y="267579"/>
                  <a:pt x="9039083" y="277488"/>
                  <a:pt x="9043297" y="281547"/>
                </a:cubicBezTo>
                <a:lnTo>
                  <a:pt x="9048315" y="279264"/>
                </a:lnTo>
                <a:lnTo>
                  <a:pt x="9054706" y="278538"/>
                </a:lnTo>
                <a:lnTo>
                  <a:pt x="9070919" y="281810"/>
                </a:lnTo>
                <a:lnTo>
                  <a:pt x="9076813" y="283909"/>
                </a:lnTo>
                <a:cubicBezTo>
                  <a:pt x="9080948" y="285030"/>
                  <a:pt x="9083794" y="285362"/>
                  <a:pt x="9085871" y="285133"/>
                </a:cubicBezTo>
                <a:lnTo>
                  <a:pt x="9086159" y="284887"/>
                </a:lnTo>
                <a:lnTo>
                  <a:pt x="9134606" y="288168"/>
                </a:lnTo>
                <a:cubicBezTo>
                  <a:pt x="9149441" y="274272"/>
                  <a:pt x="9194106" y="309414"/>
                  <a:pt x="9195590" y="279568"/>
                </a:cubicBezTo>
                <a:cubicBezTo>
                  <a:pt x="9212898" y="284479"/>
                  <a:pt x="9220866" y="298055"/>
                  <a:pt x="9219336" y="278133"/>
                </a:cubicBezTo>
                <a:cubicBezTo>
                  <a:pt x="9225159" y="279201"/>
                  <a:pt x="9229164" y="278078"/>
                  <a:pt x="9232362" y="275894"/>
                </a:cubicBezTo>
                <a:lnTo>
                  <a:pt x="9283638" y="299924"/>
                </a:lnTo>
                <a:lnTo>
                  <a:pt x="9371484" y="329634"/>
                </a:lnTo>
                <a:lnTo>
                  <a:pt x="9404829" y="339038"/>
                </a:lnTo>
                <a:lnTo>
                  <a:pt x="9427021" y="358784"/>
                </a:lnTo>
                <a:cubicBezTo>
                  <a:pt x="9500124" y="364086"/>
                  <a:pt x="9604652" y="390635"/>
                  <a:pt x="9670844" y="405128"/>
                </a:cubicBezTo>
                <a:cubicBezTo>
                  <a:pt x="9688531" y="417998"/>
                  <a:pt x="9762277" y="426463"/>
                  <a:pt x="9816083" y="416573"/>
                </a:cubicBezTo>
                <a:lnTo>
                  <a:pt x="9936741" y="437044"/>
                </a:lnTo>
                <a:cubicBezTo>
                  <a:pt x="9978091" y="447025"/>
                  <a:pt x="10008641" y="443705"/>
                  <a:pt x="10050093" y="443783"/>
                </a:cubicBezTo>
                <a:cubicBezTo>
                  <a:pt x="10074709" y="448779"/>
                  <a:pt x="10088915" y="449258"/>
                  <a:pt x="10130090" y="459520"/>
                </a:cubicBezTo>
                <a:cubicBezTo>
                  <a:pt x="10137791" y="458564"/>
                  <a:pt x="10165777" y="459877"/>
                  <a:pt x="10173456" y="457749"/>
                </a:cubicBezTo>
                <a:lnTo>
                  <a:pt x="10218232" y="459820"/>
                </a:lnTo>
                <a:lnTo>
                  <a:pt x="10354176" y="471377"/>
                </a:lnTo>
                <a:cubicBezTo>
                  <a:pt x="10367946" y="478917"/>
                  <a:pt x="10417270" y="488110"/>
                  <a:pt x="10430681" y="481226"/>
                </a:cubicBezTo>
                <a:cubicBezTo>
                  <a:pt x="10441804" y="481366"/>
                  <a:pt x="10469025" y="490181"/>
                  <a:pt x="10478169" y="481774"/>
                </a:cubicBezTo>
                <a:cubicBezTo>
                  <a:pt x="10503830" y="488972"/>
                  <a:pt x="10531359" y="489751"/>
                  <a:pt x="10540907" y="485607"/>
                </a:cubicBezTo>
                <a:cubicBezTo>
                  <a:pt x="10569054" y="475472"/>
                  <a:pt x="10590882" y="489185"/>
                  <a:pt x="10614941" y="487592"/>
                </a:cubicBezTo>
                <a:cubicBezTo>
                  <a:pt x="10654657" y="492458"/>
                  <a:pt x="10645652" y="516778"/>
                  <a:pt x="10674098" y="521656"/>
                </a:cubicBezTo>
                <a:cubicBezTo>
                  <a:pt x="10737163" y="537583"/>
                  <a:pt x="10829686" y="559302"/>
                  <a:pt x="10874834" y="574867"/>
                </a:cubicBezTo>
                <a:cubicBezTo>
                  <a:pt x="10919981" y="590432"/>
                  <a:pt x="10878682" y="577481"/>
                  <a:pt x="10944981" y="615042"/>
                </a:cubicBezTo>
                <a:cubicBezTo>
                  <a:pt x="10976235" y="616974"/>
                  <a:pt x="10982969" y="648568"/>
                  <a:pt x="11006376" y="645957"/>
                </a:cubicBezTo>
                <a:cubicBezTo>
                  <a:pt x="11005343" y="630631"/>
                  <a:pt x="11047577" y="676048"/>
                  <a:pt x="11076308" y="675698"/>
                </a:cubicBezTo>
                <a:cubicBezTo>
                  <a:pt x="11093142" y="677175"/>
                  <a:pt x="11131116" y="681348"/>
                  <a:pt x="11148789" y="685041"/>
                </a:cubicBezTo>
                <a:cubicBezTo>
                  <a:pt x="11177310" y="688243"/>
                  <a:pt x="11217768" y="714725"/>
                  <a:pt x="11249129" y="684218"/>
                </a:cubicBezTo>
                <a:cubicBezTo>
                  <a:pt x="11276269" y="697037"/>
                  <a:pt x="11257432" y="693670"/>
                  <a:pt x="11299915" y="692177"/>
                </a:cubicBezTo>
                <a:cubicBezTo>
                  <a:pt x="11314401" y="703224"/>
                  <a:pt x="11371412" y="714421"/>
                  <a:pt x="11386973" y="708209"/>
                </a:cubicBezTo>
                <a:cubicBezTo>
                  <a:pt x="11425657" y="716286"/>
                  <a:pt x="11454555" y="715485"/>
                  <a:pt x="11500105" y="735014"/>
                </a:cubicBezTo>
                <a:cubicBezTo>
                  <a:pt x="11545172" y="751781"/>
                  <a:pt x="11573053" y="787789"/>
                  <a:pt x="11621735" y="789584"/>
                </a:cubicBezTo>
                <a:lnTo>
                  <a:pt x="11691200" y="867902"/>
                </a:lnTo>
                <a:cubicBezTo>
                  <a:pt x="11734106" y="911360"/>
                  <a:pt x="11773008" y="895495"/>
                  <a:pt x="11819427" y="911634"/>
                </a:cubicBezTo>
                <a:lnTo>
                  <a:pt x="11969720" y="964737"/>
                </a:lnTo>
                <a:cubicBezTo>
                  <a:pt x="12009110" y="978008"/>
                  <a:pt x="12010206" y="989588"/>
                  <a:pt x="12055766" y="991268"/>
                </a:cubicBezTo>
                <a:cubicBezTo>
                  <a:pt x="12105723" y="1003445"/>
                  <a:pt x="12068493" y="1020292"/>
                  <a:pt x="12171539" y="995427"/>
                </a:cubicBezTo>
                <a:cubicBezTo>
                  <a:pt x="12174929" y="995822"/>
                  <a:pt x="12180763" y="996228"/>
                  <a:pt x="12187831" y="996580"/>
                </a:cubicBezTo>
                <a:lnTo>
                  <a:pt x="12192000" y="996726"/>
                </a:lnTo>
                <a:lnTo>
                  <a:pt x="12192000" y="4939827"/>
                </a:lnTo>
                <a:lnTo>
                  <a:pt x="0" y="4939827"/>
                </a:lnTo>
                <a:lnTo>
                  <a:pt x="0" y="512043"/>
                </a:lnTo>
                <a:lnTo>
                  <a:pt x="7381" y="512580"/>
                </a:lnTo>
                <a:cubicBezTo>
                  <a:pt x="39359" y="514524"/>
                  <a:pt x="72732" y="514144"/>
                  <a:pt x="100029" y="504758"/>
                </a:cubicBezTo>
                <a:cubicBezTo>
                  <a:pt x="115935" y="525779"/>
                  <a:pt x="143126" y="489229"/>
                  <a:pt x="155244" y="525130"/>
                </a:cubicBezTo>
                <a:cubicBezTo>
                  <a:pt x="173881" y="522487"/>
                  <a:pt x="242791" y="514086"/>
                  <a:pt x="254366" y="534449"/>
                </a:cubicBezTo>
                <a:cubicBezTo>
                  <a:pt x="303041" y="537382"/>
                  <a:pt x="380161" y="541650"/>
                  <a:pt x="447292" y="542725"/>
                </a:cubicBezTo>
                <a:cubicBezTo>
                  <a:pt x="530282" y="553078"/>
                  <a:pt x="572130" y="539673"/>
                  <a:pt x="628105" y="547853"/>
                </a:cubicBezTo>
                <a:cubicBezTo>
                  <a:pt x="661608" y="509671"/>
                  <a:pt x="746152" y="605137"/>
                  <a:pt x="783146" y="591799"/>
                </a:cubicBezTo>
                <a:cubicBezTo>
                  <a:pt x="862499" y="590113"/>
                  <a:pt x="949481" y="579142"/>
                  <a:pt x="1043676" y="591887"/>
                </a:cubicBezTo>
                <a:cubicBezTo>
                  <a:pt x="1120353" y="576991"/>
                  <a:pt x="1172004" y="553592"/>
                  <a:pt x="1281816" y="520946"/>
                </a:cubicBezTo>
                <a:cubicBezTo>
                  <a:pt x="1339915" y="511282"/>
                  <a:pt x="1459480" y="554579"/>
                  <a:pt x="1486347" y="487310"/>
                </a:cubicBezTo>
                <a:cubicBezTo>
                  <a:pt x="1507765" y="532008"/>
                  <a:pt x="1539168" y="465954"/>
                  <a:pt x="1568079" y="462531"/>
                </a:cubicBezTo>
                <a:cubicBezTo>
                  <a:pt x="1587821" y="491525"/>
                  <a:pt x="1601468" y="469316"/>
                  <a:pt x="1622516" y="466058"/>
                </a:cubicBezTo>
                <a:cubicBezTo>
                  <a:pt x="1630056" y="483510"/>
                  <a:pt x="1647504" y="484261"/>
                  <a:pt x="1655457" y="465359"/>
                </a:cubicBezTo>
                <a:cubicBezTo>
                  <a:pt x="1651800" y="419723"/>
                  <a:pt x="1709718" y="447719"/>
                  <a:pt x="1717454" y="417203"/>
                </a:cubicBezTo>
                <a:cubicBezTo>
                  <a:pt x="1753115" y="414011"/>
                  <a:pt x="1882851" y="412376"/>
                  <a:pt x="1913794" y="365255"/>
                </a:cubicBezTo>
                <a:cubicBezTo>
                  <a:pt x="2001060" y="361067"/>
                  <a:pt x="2099559" y="366414"/>
                  <a:pt x="2129762" y="367832"/>
                </a:cubicBezTo>
                <a:cubicBezTo>
                  <a:pt x="2215380" y="355065"/>
                  <a:pt x="2248807" y="343296"/>
                  <a:pt x="2376970" y="350129"/>
                </a:cubicBezTo>
                <a:cubicBezTo>
                  <a:pt x="2393251" y="360463"/>
                  <a:pt x="2473371" y="379419"/>
                  <a:pt x="2480155" y="359227"/>
                </a:cubicBezTo>
                <a:cubicBezTo>
                  <a:pt x="2520060" y="359505"/>
                  <a:pt x="2561270" y="311415"/>
                  <a:pt x="2586782" y="339352"/>
                </a:cubicBezTo>
                <a:cubicBezTo>
                  <a:pt x="2585230" y="294982"/>
                  <a:pt x="2653633" y="316689"/>
                  <a:pt x="2679617" y="305383"/>
                </a:cubicBezTo>
                <a:cubicBezTo>
                  <a:pt x="2721434" y="266011"/>
                  <a:pt x="2746765" y="276002"/>
                  <a:pt x="2788947" y="250375"/>
                </a:cubicBezTo>
                <a:cubicBezTo>
                  <a:pt x="2851672" y="235447"/>
                  <a:pt x="2913075" y="252766"/>
                  <a:pt x="2965530" y="245958"/>
                </a:cubicBezTo>
                <a:cubicBezTo>
                  <a:pt x="3001911" y="238336"/>
                  <a:pt x="3090203" y="217828"/>
                  <a:pt x="3103677" y="209527"/>
                </a:cubicBezTo>
                <a:lnTo>
                  <a:pt x="3126759" y="211226"/>
                </a:lnTo>
                <a:cubicBezTo>
                  <a:pt x="3136908" y="211889"/>
                  <a:pt x="3148903" y="212490"/>
                  <a:pt x="3164020" y="212779"/>
                </a:cubicBezTo>
                <a:cubicBezTo>
                  <a:pt x="3225474" y="210084"/>
                  <a:pt x="3231859" y="218227"/>
                  <a:pt x="3285019" y="220535"/>
                </a:cubicBezTo>
                <a:cubicBezTo>
                  <a:pt x="3318541" y="222809"/>
                  <a:pt x="3359787" y="223898"/>
                  <a:pt x="3365154" y="226416"/>
                </a:cubicBezTo>
                <a:lnTo>
                  <a:pt x="3367507" y="225416"/>
                </a:lnTo>
                <a:cubicBezTo>
                  <a:pt x="3377583" y="223667"/>
                  <a:pt x="3383502" y="224760"/>
                  <a:pt x="3387567" y="227103"/>
                </a:cubicBezTo>
                <a:lnTo>
                  <a:pt x="3498001" y="231941"/>
                </a:lnTo>
                <a:cubicBezTo>
                  <a:pt x="3513569" y="226158"/>
                  <a:pt x="3539132" y="232525"/>
                  <a:pt x="3561557" y="228095"/>
                </a:cubicBezTo>
                <a:cubicBezTo>
                  <a:pt x="3574944" y="230843"/>
                  <a:pt x="3597426" y="216287"/>
                  <a:pt x="3611920" y="218094"/>
                </a:cubicBezTo>
                <a:lnTo>
                  <a:pt x="3620528" y="218788"/>
                </a:lnTo>
                <a:lnTo>
                  <a:pt x="3620766" y="218511"/>
                </a:lnTo>
                <a:cubicBezTo>
                  <a:pt x="3622780" y="218042"/>
                  <a:pt x="3625663" y="218038"/>
                  <a:pt x="3629977" y="218664"/>
                </a:cubicBezTo>
                <a:lnTo>
                  <a:pt x="3636217" y="220048"/>
                </a:lnTo>
                <a:lnTo>
                  <a:pt x="3709484" y="186927"/>
                </a:lnTo>
                <a:cubicBezTo>
                  <a:pt x="3731015" y="183190"/>
                  <a:pt x="3745790" y="180810"/>
                  <a:pt x="3761342" y="177474"/>
                </a:cubicBezTo>
                <a:lnTo>
                  <a:pt x="3799748" y="167154"/>
                </a:lnTo>
                <a:lnTo>
                  <a:pt x="3922756" y="194044"/>
                </a:lnTo>
                <a:cubicBezTo>
                  <a:pt x="3960877" y="203465"/>
                  <a:pt x="3965250" y="215357"/>
                  <a:pt x="4028476" y="223679"/>
                </a:cubicBezTo>
                <a:cubicBezTo>
                  <a:pt x="4088751" y="228019"/>
                  <a:pt x="4139112" y="248870"/>
                  <a:pt x="4191582" y="238952"/>
                </a:cubicBezTo>
                <a:cubicBezTo>
                  <a:pt x="4210842" y="254091"/>
                  <a:pt x="4229809" y="260810"/>
                  <a:pt x="4251024" y="240874"/>
                </a:cubicBezTo>
                <a:cubicBezTo>
                  <a:pt x="4306627" y="250935"/>
                  <a:pt x="4317066" y="281625"/>
                  <a:pt x="4355275" y="260205"/>
                </a:cubicBezTo>
                <a:cubicBezTo>
                  <a:pt x="4390577" y="327090"/>
                  <a:pt x="4385658" y="272111"/>
                  <a:pt x="4423807" y="270366"/>
                </a:cubicBezTo>
                <a:cubicBezTo>
                  <a:pt x="4457666" y="271864"/>
                  <a:pt x="4523223" y="267475"/>
                  <a:pt x="4558432" y="269194"/>
                </a:cubicBezTo>
                <a:cubicBezTo>
                  <a:pt x="4594553" y="230955"/>
                  <a:pt x="4596517" y="287120"/>
                  <a:pt x="4635061" y="280682"/>
                </a:cubicBezTo>
                <a:cubicBezTo>
                  <a:pt x="4676560" y="281955"/>
                  <a:pt x="4741782" y="292968"/>
                  <a:pt x="4807427" y="276835"/>
                </a:cubicBezTo>
                <a:cubicBezTo>
                  <a:pt x="4876769" y="256626"/>
                  <a:pt x="4951997" y="249407"/>
                  <a:pt x="5028933" y="183887"/>
                </a:cubicBezTo>
                <a:cubicBezTo>
                  <a:pt x="5044713" y="164149"/>
                  <a:pt x="5073685" y="161161"/>
                  <a:pt x="5093642" y="177214"/>
                </a:cubicBezTo>
                <a:cubicBezTo>
                  <a:pt x="5097077" y="179978"/>
                  <a:pt x="5100108" y="183212"/>
                  <a:pt x="5102642" y="186816"/>
                </a:cubicBezTo>
                <a:cubicBezTo>
                  <a:pt x="5150234" y="139156"/>
                  <a:pt x="5169674" y="190314"/>
                  <a:pt x="5193590" y="156458"/>
                </a:cubicBezTo>
                <a:cubicBezTo>
                  <a:pt x="5257854" y="151722"/>
                  <a:pt x="5301917" y="175841"/>
                  <a:pt x="5323922" y="146332"/>
                </a:cubicBezTo>
                <a:cubicBezTo>
                  <a:pt x="5355266" y="153538"/>
                  <a:pt x="5392601" y="198271"/>
                  <a:pt x="5421860" y="167298"/>
                </a:cubicBezTo>
                <a:cubicBezTo>
                  <a:pt x="5420630" y="196364"/>
                  <a:pt x="5461576" y="151467"/>
                  <a:pt x="5476948" y="173249"/>
                </a:cubicBezTo>
                <a:cubicBezTo>
                  <a:pt x="5487334" y="191763"/>
                  <a:pt x="5502178" y="182456"/>
                  <a:pt x="5516842" y="184018"/>
                </a:cubicBezTo>
                <a:cubicBezTo>
                  <a:pt x="5533140" y="200158"/>
                  <a:pt x="5599828" y="189750"/>
                  <a:pt x="5619415" y="176781"/>
                </a:cubicBezTo>
                <a:cubicBezTo>
                  <a:pt x="5690073" y="168499"/>
                  <a:pt x="5748631" y="186964"/>
                  <a:pt x="5789867" y="150304"/>
                </a:cubicBezTo>
                <a:cubicBezTo>
                  <a:pt x="5802836" y="146282"/>
                  <a:pt x="5814753" y="145947"/>
                  <a:pt x="5825953" y="147907"/>
                </a:cubicBezTo>
                <a:lnTo>
                  <a:pt x="5856168" y="158719"/>
                </a:lnTo>
                <a:lnTo>
                  <a:pt x="5862476" y="172447"/>
                </a:lnTo>
                <a:lnTo>
                  <a:pt x="5882195" y="173195"/>
                </a:lnTo>
                <a:lnTo>
                  <a:pt x="5952585" y="161012"/>
                </a:lnTo>
                <a:cubicBezTo>
                  <a:pt x="5962273" y="166588"/>
                  <a:pt x="5992020" y="151579"/>
                  <a:pt x="6001964" y="154786"/>
                </a:cubicBezTo>
                <a:cubicBezTo>
                  <a:pt x="6061748" y="122178"/>
                  <a:pt x="6101539" y="131534"/>
                  <a:pt x="6184207" y="132658"/>
                </a:cubicBezTo>
                <a:cubicBezTo>
                  <a:pt x="6266582" y="127016"/>
                  <a:pt x="6286876" y="151859"/>
                  <a:pt x="6415830" y="136006"/>
                </a:cubicBezTo>
                <a:cubicBezTo>
                  <a:pt x="6563502" y="116945"/>
                  <a:pt x="6684679" y="79367"/>
                  <a:pt x="6756965" y="57636"/>
                </a:cubicBezTo>
                <a:cubicBezTo>
                  <a:pt x="6761544" y="48663"/>
                  <a:pt x="6812642" y="36519"/>
                  <a:pt x="6819400" y="30742"/>
                </a:cubicBezTo>
                <a:lnTo>
                  <a:pt x="6986370" y="12659"/>
                </a:lnTo>
                <a:lnTo>
                  <a:pt x="6989536" y="14528"/>
                </a:lnTo>
                <a:cubicBezTo>
                  <a:pt x="7002946" y="17364"/>
                  <a:pt x="7010700" y="14716"/>
                  <a:pt x="7015933" y="9653"/>
                </a:cubicBezTo>
                <a:lnTo>
                  <a:pt x="7020592" y="1651"/>
                </a:lnTo>
                <a:lnTo>
                  <a:pt x="702590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EB971-51C9-BA74-F6DE-D446C71B1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4744" y="5198168"/>
            <a:ext cx="9859618" cy="642797"/>
          </a:xfrm>
        </p:spPr>
        <p:txBody>
          <a:bodyPr>
            <a:normAutofit/>
          </a:bodyPr>
          <a:lstStyle/>
          <a:p>
            <a:r>
              <a:rPr lang="en-US" sz="3300"/>
              <a:t>Supporting Faculty in Sustained Course Redesign Efforts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77FF4-CCE8-B916-FEDB-B92374394A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8774" y="5928655"/>
            <a:ext cx="7831559" cy="410689"/>
          </a:xfrm>
        </p:spPr>
        <p:txBody>
          <a:bodyPr>
            <a:normAutofit/>
          </a:bodyPr>
          <a:lstStyle/>
          <a:p>
            <a:r>
              <a:rPr lang="en-US" sz="1200"/>
              <a:t>Dr. Jennifer E. Potter, Associate Director, Kirwan Center for Academic Innovation, University System of Maryland</a:t>
            </a:r>
          </a:p>
        </p:txBody>
      </p:sp>
      <p:sp>
        <p:nvSpPr>
          <p:cNvPr id="1045" name="Freeform: Shape 1034">
            <a:extLst>
              <a:ext uri="{FF2B5EF4-FFF2-40B4-BE49-F238E27FC236}">
                <a16:creationId xmlns:a16="http://schemas.microsoft.com/office/drawing/2014/main" id="{3389D0BC-BA1D-4360-88F9-D9ECCBDAB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17950" y="647758"/>
            <a:ext cx="8355105" cy="439265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Innovation and Creativity Group brainstorming in front of a giant  whiteboard filled with colorful sticky notes and sketches Generative ai |  Premium AI-generated image">
            <a:extLst>
              <a:ext uri="{FF2B5EF4-FFF2-40B4-BE49-F238E27FC236}">
                <a16:creationId xmlns:a16="http://schemas.microsoft.com/office/drawing/2014/main" id="{31C5B18F-10D1-A8E5-D1ED-F8A41E305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493"/>
          <a:stretch/>
        </p:blipFill>
        <p:spPr bwMode="auto">
          <a:xfrm>
            <a:off x="2079812" y="805516"/>
            <a:ext cx="8032376" cy="407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26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4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A89C8-9CD7-4A19-1DF5-3CB469442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4000"/>
              <a:t>Active Learning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3F56A-FC2A-18D0-C2F6-C62BDE403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en-US" sz="1700"/>
              <a:t>Improves academic performance, with studies showing up to 10-15% higher exam scores compared to traditional lecture formats</a:t>
            </a:r>
          </a:p>
          <a:p>
            <a:r>
              <a:rPr lang="en-US" sz="1700"/>
              <a:t>Reduces achievement gaps for underrepresented students by providing multiple pathways to engage with content</a:t>
            </a:r>
          </a:p>
          <a:p>
            <a:r>
              <a:rPr lang="en-US" sz="1700"/>
              <a:t>Increases student motivation and engagement by making learning more relevant and interactive</a:t>
            </a:r>
          </a:p>
          <a:p>
            <a:r>
              <a:rPr lang="en-US" sz="1700"/>
              <a:t>Builds stronger peer relationships and classroom community through collaborative activities</a:t>
            </a:r>
          </a:p>
          <a:p>
            <a:r>
              <a:rPr lang="en-US" sz="1700"/>
              <a:t>Develops communication and teamwork skills that are highly valued by employers</a:t>
            </a:r>
          </a:p>
        </p:txBody>
      </p:sp>
      <p:pic>
        <p:nvPicPr>
          <p:cNvPr id="3074" name="Picture 2" descr="Active Learning">
            <a:extLst>
              <a:ext uri="{FF2B5EF4-FFF2-40B4-BE49-F238E27FC236}">
                <a16:creationId xmlns:a16="http://schemas.microsoft.com/office/drawing/2014/main" id="{F89C721B-DDFF-93F3-807F-BD5E741FF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1" r="27116" b="-1"/>
          <a:stretch/>
        </p:blipFill>
        <p:spPr bwMode="auto">
          <a:xfrm>
            <a:off x="6857797" y="-10886"/>
            <a:ext cx="5334204" cy="6868886"/>
          </a:xfrm>
          <a:prstGeom prst="rect">
            <a:avLst/>
          </a:prstGeom>
          <a:noFill/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608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CFB124C-4B0C-4A81-8633-17257B151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006" y="569844"/>
            <a:ext cx="8427988" cy="5649981"/>
          </a:xfrm>
          <a:prstGeom prst="rect">
            <a:avLst/>
          </a:prstGeom>
          <a:ln>
            <a:noFill/>
          </a:ln>
          <a:effectLst>
            <a:outerShdw blurRad="317500" dist="317500" dir="7140000" sx="95000" sy="95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0C4DEF-502C-A8F4-D284-58BA9CF69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818" r="1" b="7896"/>
          <a:stretch/>
        </p:blipFill>
        <p:spPr>
          <a:xfrm>
            <a:off x="1882006" y="569843"/>
            <a:ext cx="8450714" cy="564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62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42B0B-E470-084B-6613-04AB31083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300"/>
              <a:t>Integrating Credentials, Badges, Career-Ready Skills Alignment</a:t>
            </a:r>
          </a:p>
        </p:txBody>
      </p:sp>
      <p:pic>
        <p:nvPicPr>
          <p:cNvPr id="4098" name="Picture 2" descr="Badging Your Way to Success | Missouri Online: Teaching">
            <a:extLst>
              <a:ext uri="{FF2B5EF4-FFF2-40B4-BE49-F238E27FC236}">
                <a16:creationId xmlns:a16="http://schemas.microsoft.com/office/drawing/2014/main" id="{B48B4BB2-482A-A3C0-6550-9EB4AAE02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2" b="7933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B4908-BD7D-13C1-4C6E-9C60BB008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650" y="3752850"/>
            <a:ext cx="8126746" cy="2827832"/>
          </a:xfrm>
        </p:spPr>
        <p:txBody>
          <a:bodyPr anchor="ctr">
            <a:normAutofit/>
          </a:bodyPr>
          <a:lstStyle/>
          <a:p>
            <a:r>
              <a:rPr lang="en-US" sz="1600" dirty="0"/>
              <a:t>Creates visible pathways between coursework and industry needs, helping students see direct relevance of their education</a:t>
            </a:r>
          </a:p>
          <a:p>
            <a:r>
              <a:rPr lang="en-US" sz="1600" dirty="0"/>
              <a:t>Provides tangible evidence of skill mastery beyond grades, giving students portfolio items to share with employers</a:t>
            </a:r>
          </a:p>
          <a:p>
            <a:r>
              <a:rPr lang="en-US" sz="1600" dirty="0"/>
              <a:t>Enables more personalized learning pathways as students can pursue badges aligned with their specific career goals</a:t>
            </a:r>
          </a:p>
          <a:p>
            <a:r>
              <a:rPr lang="en-US" sz="1600" dirty="0"/>
              <a:t>Helps close equity gaps by recognizing varied forms of learning and competency demonstration beyond traditional assessments</a:t>
            </a:r>
          </a:p>
          <a:p>
            <a:r>
              <a:rPr lang="en-US" sz="1600" dirty="0"/>
              <a:t>Supports lifelong learning by establishing a framework for continued skill development beyond graduation</a:t>
            </a:r>
          </a:p>
        </p:txBody>
      </p:sp>
    </p:spTree>
    <p:extLst>
      <p:ext uri="{BB962C8B-B14F-4D97-AF65-F5344CB8AC3E}">
        <p14:creationId xmlns:p14="http://schemas.microsoft.com/office/powerpoint/2010/main" val="1113559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 person is petting a dog and a bunch of kittens on the floor .">
            <a:extLst>
              <a:ext uri="{FF2B5EF4-FFF2-40B4-BE49-F238E27FC236}">
                <a16:creationId xmlns:a16="http://schemas.microsoft.com/office/drawing/2014/main" id="{C702453F-96CD-4F48-F62D-806782AF2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725A0A-1659-00F1-1345-0B864E8D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64820"/>
            <a:ext cx="12192000" cy="1193180"/>
          </a:xfrm>
        </p:spPr>
        <p:txBody>
          <a:bodyPr>
            <a:normAutofit fontScale="90000"/>
          </a:bodyPr>
          <a:lstStyle/>
          <a:p>
            <a:r>
              <a:rPr lang="en-US" dirty="0"/>
              <a:t>Partnering with Faculty in Redesign Efforts</a:t>
            </a:r>
          </a:p>
        </p:txBody>
      </p:sp>
    </p:spTree>
    <p:extLst>
      <p:ext uri="{BB962C8B-B14F-4D97-AF65-F5344CB8AC3E}">
        <p14:creationId xmlns:p14="http://schemas.microsoft.com/office/powerpoint/2010/main" val="4229843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C8FD68-AFB4-8152-4648-90A0D4672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100">
                <a:solidFill>
                  <a:srgbClr val="FFFFFF"/>
                </a:solidFill>
              </a:rPr>
              <a:t>Frameworks for Supporting Faculty in Course Redesign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CA0100F-90D6-71A8-7452-ACE642CEF8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9251860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6387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2C388-8903-9D43-2DBF-E23ACB830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4355265" cy="1616203"/>
          </a:xfrm>
        </p:spPr>
        <p:txBody>
          <a:bodyPr anchor="b">
            <a:normAutofit/>
          </a:bodyPr>
          <a:lstStyle/>
          <a:p>
            <a:r>
              <a:rPr lang="en-US" sz="3200"/>
              <a:t>Barriers to Faculty Engagement in Course Redesign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8EE78-2E50-3E01-94D8-BD9B5B2D7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6"/>
            <a:ext cx="4355265" cy="3447832"/>
          </a:xfrm>
        </p:spPr>
        <p:txBody>
          <a:bodyPr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/>
              <a:t>(Lack of) Time and (Too Much) Workload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/>
              <a:t>Knowledge and Skill Gaps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/>
              <a:t>Incentive and Recognition Deficits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/>
              <a:t>Institutional and Cultural Obstacles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/>
              <a:t>Sustainability and Impact Concerns</a:t>
            </a:r>
          </a:p>
          <a:p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22B76C-56F5-B961-C5ED-00CBD0BCF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" r="10920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69424" y="3028872"/>
            <a:ext cx="1559464" cy="6106313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57000">
                <a:schemeClr val="accent5">
                  <a:lumMod val="60000"/>
                  <a:lumOff val="40000"/>
                  <a:alpha val="0"/>
                </a:schemeClr>
              </a:gs>
            </a:gsLst>
            <a:lin ang="11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3A50E9-9119-7BC3-083B-2D84CCC78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5441" y="-3760"/>
            <a:ext cx="2176557" cy="68579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096000" y="5502302"/>
            <a:ext cx="6106314" cy="135945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9000"/>
                </a:schemeClr>
              </a:gs>
              <a:gs pos="38000">
                <a:schemeClr val="accent5">
                  <a:lumMod val="60000"/>
                  <a:lumOff val="40000"/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26892" y="2939627"/>
            <a:ext cx="3162908" cy="39146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63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CF185C-187E-4EB2-81C6-3C8CF1AD1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r>
              <a:rPr lang="en-US" sz="4000"/>
              <a:t>Barrier #1: Time and Workloads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1C4D3-C3EE-7271-B113-C4B9BEBBAB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55" r="4056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7B60E-5092-232C-2E46-3598A5B5F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anchor="ctr">
            <a:normAutofit/>
          </a:bodyPr>
          <a:lstStyle/>
          <a:p>
            <a:r>
              <a:rPr lang="en-US" sz="2000"/>
              <a:t>Provide course release time</a:t>
            </a:r>
          </a:p>
          <a:p>
            <a:r>
              <a:rPr lang="en-US" sz="2000"/>
              <a:t>Create summer redesign institutes</a:t>
            </a:r>
          </a:p>
          <a:p>
            <a:r>
              <a:rPr lang="en-US" sz="2000"/>
              <a:t>Collaborate with student assistants</a:t>
            </a:r>
          </a:p>
          <a:p>
            <a:r>
              <a:rPr lang="en-US" sz="2000"/>
              <a:t>Define redesign project scopes</a:t>
            </a:r>
          </a:p>
          <a:p>
            <a:r>
              <a:rPr lang="en-US" sz="2000"/>
              <a:t>Implement incremental redesign over a defined period</a:t>
            </a:r>
          </a:p>
        </p:txBody>
      </p:sp>
    </p:spTree>
    <p:extLst>
      <p:ext uri="{BB962C8B-B14F-4D97-AF65-F5344CB8AC3E}">
        <p14:creationId xmlns:p14="http://schemas.microsoft.com/office/powerpoint/2010/main" val="420986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75667-FB8D-50FF-17F9-6C088CB4A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Case Study: Offer Course Redesign Stipends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08769E-4E71-463C-C209-3E09A9540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902026"/>
            <a:ext cx="6780700" cy="505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60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icons on a white background&#10;&#10;AI-generated content may be incorrect.">
            <a:extLst>
              <a:ext uri="{FF2B5EF4-FFF2-40B4-BE49-F238E27FC236}">
                <a16:creationId xmlns:a16="http://schemas.microsoft.com/office/drawing/2014/main" id="{50748D1B-8962-E6AD-BBCC-B95A6311FC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07" r="10885" b="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ACFAF2-F7C0-9AB6-628B-C60C54F54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br>
              <a:rPr lang="en-US" sz="3100"/>
            </a:br>
            <a:r>
              <a:rPr lang="en-US" sz="3100"/>
              <a:t>Barrier #2: Knowledge and Skill Gaps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1C842-D046-1369-F1F6-0230627C7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Involve faculty in selection, adoption, and testing of new technologies</a:t>
            </a:r>
          </a:p>
          <a:p>
            <a:r>
              <a:rPr lang="en-US" sz="2000" dirty="0"/>
              <a:t>Develop tiered training programs</a:t>
            </a:r>
          </a:p>
          <a:p>
            <a:r>
              <a:rPr lang="en-US" sz="2000" dirty="0"/>
              <a:t>Establish instructional design partnerships</a:t>
            </a:r>
          </a:p>
          <a:p>
            <a:r>
              <a:rPr lang="en-US" sz="2000" dirty="0"/>
              <a:t>Create technology sandboxes</a:t>
            </a:r>
          </a:p>
          <a:p>
            <a:r>
              <a:rPr lang="en-US" sz="2000" dirty="0"/>
              <a:t>Implement peer mentoring</a:t>
            </a:r>
          </a:p>
          <a:p>
            <a:r>
              <a:rPr lang="en-US" sz="2000" dirty="0"/>
              <a:t>Develop just-in-time support materials</a:t>
            </a:r>
          </a:p>
        </p:txBody>
      </p:sp>
    </p:spTree>
    <p:extLst>
      <p:ext uri="{BB962C8B-B14F-4D97-AF65-F5344CB8AC3E}">
        <p14:creationId xmlns:p14="http://schemas.microsoft.com/office/powerpoint/2010/main" val="2296776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F71A2-2EDC-2917-64CA-B264370F8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Case Study: Create Faculty Sandboxes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C77CCE-258E-7E31-055A-A00B89AA3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660" y="404734"/>
            <a:ext cx="8518401" cy="577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09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9996A5-586D-A18D-BE56-041E11121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Workshop Objectives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3DAF7CA-4890-C51E-757E-41148027B4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0498597"/>
              </p:ext>
            </p:extLst>
          </p:nvPr>
        </p:nvGraphicFramePr>
        <p:xfrm>
          <a:off x="644056" y="1575459"/>
          <a:ext cx="10927829" cy="5282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1560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3B411-A608-1C1F-6260-7148BD6B5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en-US" sz="4000"/>
              <a:t>Barrier #3: Incentive and Recognition Deficits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4DEA7-FE0C-7053-EAD0-801A9D0DD8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45" r="5045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2A537-CC26-CE86-EA0B-876C5AA64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r>
              <a:rPr lang="en-US" sz="1800" dirty="0"/>
              <a:t>Publicize success stories</a:t>
            </a:r>
          </a:p>
          <a:p>
            <a:r>
              <a:rPr lang="en-US" sz="1800" dirty="0"/>
              <a:t>Support Scholarship of Teaching and Learning (</a:t>
            </a:r>
            <a:r>
              <a:rPr lang="en-US" sz="1800" dirty="0" err="1"/>
              <a:t>SoTL</a:t>
            </a:r>
            <a:r>
              <a:rPr lang="en-US" sz="1800" dirty="0"/>
              <a:t>)</a:t>
            </a:r>
          </a:p>
          <a:p>
            <a:r>
              <a:rPr lang="en-US" sz="1800" dirty="0"/>
              <a:t>Provide financial incentives</a:t>
            </a:r>
          </a:p>
          <a:p>
            <a:r>
              <a:rPr lang="en-US" sz="1800" dirty="0"/>
              <a:t>Create/repurpose teaching excellence awards</a:t>
            </a:r>
          </a:p>
          <a:p>
            <a:r>
              <a:rPr lang="en-US" sz="1800" dirty="0"/>
              <a:t>Implement digital credentials/professional certifications  for faculty development achievements</a:t>
            </a:r>
          </a:p>
          <a:p>
            <a:r>
              <a:rPr lang="en-US" sz="1800" dirty="0"/>
              <a:t>Revise P&amp;T guidelines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07337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737258-8AFE-124A-1772-8423080ED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Case Study: UAB’s Faculty Competition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610FBDC-F017-4A0D-1BC3-10D5CD004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3770" r="1" b="11430"/>
          <a:stretch/>
        </p:blipFill>
        <p:spPr>
          <a:xfrm>
            <a:off x="478535" y="819159"/>
            <a:ext cx="11327549" cy="36624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3577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078F85-DE5B-05A8-AC67-6738E1D8B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4000"/>
              <a:t>Barrier #4: Institutional and Cultural Obstacles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03C94-BFF3-C65F-6A43-953694DD8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Identify faculty champions</a:t>
            </a:r>
          </a:p>
          <a:p>
            <a:r>
              <a:rPr lang="en-US" sz="2000" dirty="0"/>
              <a:t>Engage department chairs</a:t>
            </a:r>
          </a:p>
          <a:p>
            <a:r>
              <a:rPr lang="en-US" sz="2000" dirty="0"/>
              <a:t>Align redesign efforts with strategic priorities</a:t>
            </a:r>
          </a:p>
          <a:p>
            <a:r>
              <a:rPr lang="en-US" sz="2000" dirty="0"/>
              <a:t>Focus on catapult courses</a:t>
            </a:r>
          </a:p>
          <a:p>
            <a:r>
              <a:rPr lang="en-US" sz="2000" dirty="0"/>
              <a:t>Address student evaluations</a:t>
            </a:r>
          </a:p>
          <a:p>
            <a:r>
              <a:rPr lang="en-US" sz="2000" dirty="0"/>
              <a:t>Generate departmental buy-in</a:t>
            </a:r>
          </a:p>
          <a:p>
            <a:r>
              <a:rPr lang="en-US" sz="2000" dirty="0"/>
              <a:t>Promote interdepartmental collaboration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6332A4-604C-0BE9-91FC-89E6087DD8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387" r="7955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5890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D318F2-1787-A9C1-62BC-30D6DAC66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3" y="1641752"/>
            <a:ext cx="4391025" cy="1323439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Case Study: Faculty Career Champions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5C054D-09E7-F7DB-4BBE-24E302F97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593"/>
            <a:ext cx="6775554" cy="614881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F54167-52CE-A1A9-E768-F2902C25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4" y="3146400"/>
            <a:ext cx="4391025" cy="2454300"/>
          </a:xfrm>
        </p:spPr>
        <p:txBody>
          <a:bodyPr>
            <a:normAutofit/>
          </a:bodyPr>
          <a:lstStyle/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245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51AC1-C083-6D0D-727C-A1DBAE95F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804" y="741391"/>
            <a:ext cx="4583151" cy="1616203"/>
          </a:xfrm>
        </p:spPr>
        <p:txBody>
          <a:bodyPr anchor="b">
            <a:normAutofit/>
          </a:bodyPr>
          <a:lstStyle/>
          <a:p>
            <a:r>
              <a:rPr lang="en-US" sz="3200" dirty="0"/>
              <a:t>Barrier #5: Sustainability and Impact Concerns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91D4A-34BA-9A2D-77E0-B6EA05254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14" y="975098"/>
            <a:ext cx="6449549" cy="48371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BFF6D-C352-559B-963D-F69C4EA4F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9804" y="2533476"/>
            <a:ext cx="4583151" cy="3447832"/>
          </a:xfrm>
        </p:spPr>
        <p:txBody>
          <a:bodyPr anchor="t">
            <a:normAutofit/>
          </a:bodyPr>
          <a:lstStyle/>
          <a:p>
            <a:r>
              <a:rPr lang="en-US" sz="1600" dirty="0"/>
              <a:t>Share evidence of impact</a:t>
            </a:r>
          </a:p>
          <a:p>
            <a:r>
              <a:rPr lang="en-US" sz="1600" dirty="0"/>
              <a:t>Build redesign communities of practice</a:t>
            </a:r>
          </a:p>
          <a:p>
            <a:r>
              <a:rPr lang="en-US" sz="1600" dirty="0"/>
              <a:t>Create ongoing support structures</a:t>
            </a:r>
          </a:p>
          <a:p>
            <a:r>
              <a:rPr lang="en-US" sz="1600" dirty="0"/>
              <a:t>Implement technology sustainability plans</a:t>
            </a:r>
          </a:p>
          <a:p>
            <a:r>
              <a:rPr lang="en-US" sz="1600" dirty="0"/>
              <a:t>Develop assessment frameworks to measure redesign efforts</a:t>
            </a:r>
          </a:p>
          <a:p>
            <a:r>
              <a:rPr lang="en-US" sz="1600" dirty="0"/>
              <a:t>Create redesign maintenance funding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1C49F18-8757-4E87-5C2E-9D6D7B82B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C84D91-E5BF-B919-ACEF-4A25262CE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889E38-27CA-E23F-B646-8D7B4BB17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1940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256DA5-9A16-D750-B927-63FC4DC54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731" b="6360"/>
          <a:stretch/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DAF1B-F49E-5A27-905C-249E897B7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6" y="5746071"/>
            <a:ext cx="7015499" cy="852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/>
              <a:t>Case Study: Communities of Practice</a:t>
            </a:r>
          </a:p>
        </p:txBody>
      </p:sp>
    </p:spTree>
    <p:extLst>
      <p:ext uri="{BB962C8B-B14F-4D97-AF65-F5344CB8AC3E}">
        <p14:creationId xmlns:p14="http://schemas.microsoft.com/office/powerpoint/2010/main" val="818877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AB91CC-962F-ACF2-3099-79534083E9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75" b="2350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6A6881-37BD-65F8-96AD-E4E5CA97D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Building Long-Term Support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6CF98-78F8-6E41-A976-7A4C97E7A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Creating or adapting course design best practices and evaluative tools</a:t>
            </a:r>
          </a:p>
          <a:p>
            <a:r>
              <a:rPr lang="en-US" sz="2000" dirty="0"/>
              <a:t>Identifying effective support structures</a:t>
            </a:r>
          </a:p>
          <a:p>
            <a:r>
              <a:rPr lang="en-US" sz="2000" dirty="0"/>
              <a:t>Incorporating training and development programs</a:t>
            </a:r>
          </a:p>
          <a:p>
            <a:r>
              <a:rPr lang="en-US" sz="2000" dirty="0"/>
              <a:t>Building peer mentorship initiatives</a:t>
            </a:r>
          </a:p>
          <a:p>
            <a:r>
              <a:rPr lang="en-US" sz="2000" dirty="0"/>
              <a:t>Allocating resources strategies</a:t>
            </a:r>
          </a:p>
        </p:txBody>
      </p:sp>
    </p:spTree>
    <p:extLst>
      <p:ext uri="{BB962C8B-B14F-4D97-AF65-F5344CB8AC3E}">
        <p14:creationId xmlns:p14="http://schemas.microsoft.com/office/powerpoint/2010/main" val="1627055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59063-097D-49D5-2B03-6A58B3A74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en-US" sz="2800" dirty="0"/>
              <a:t>Case Study: Building a Faculty Mentoring Training Program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A51B7C-F93C-7024-D142-FE5979252C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1299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4F64B20-2027-F282-EC8A-ED767090C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76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B4D27-6561-5E88-792C-93DE0311B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en-US" sz="3400"/>
              <a:t>Implementation Strategies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134AED-083B-6D3C-1D71-E30E8EF1F6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21" b="-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7AAA8-768D-E685-A0A9-A2EA06E02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en-US" sz="2000"/>
              <a:t>Collaborative Mapping of Course Outcomes</a:t>
            </a:r>
          </a:p>
          <a:p>
            <a:r>
              <a:rPr lang="en-US" sz="2000"/>
              <a:t>Integrating Technology in Course Design</a:t>
            </a:r>
          </a:p>
          <a:p>
            <a:r>
              <a:rPr lang="en-US" sz="2000"/>
              <a:t>Assessment</a:t>
            </a:r>
          </a:p>
          <a:p>
            <a:r>
              <a:rPr lang="en-US" sz="2000"/>
              <a:t>Engaging students, faculty, and administrators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83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39D294-3927-D102-0864-FCF75A91B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72" y="2767106"/>
            <a:ext cx="3672590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Implementation Case Study: Engage Students in Course Design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010A1C-DE00-6012-7961-7B89BD911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47768" y="996043"/>
            <a:ext cx="8173792" cy="484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02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A3BB5A-A184-D83B-25CF-6C1CEF2EF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" b="8727"/>
          <a:stretch/>
        </p:blipFill>
        <p:spPr>
          <a:xfrm>
            <a:off x="1651066" y="457200"/>
            <a:ext cx="888986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29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16" name="Rectangle 8215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Figure 3. Course Redesign Implementation Strategies &amp; Scope of Impact">
            <a:extLst>
              <a:ext uri="{FF2B5EF4-FFF2-40B4-BE49-F238E27FC236}">
                <a16:creationId xmlns:a16="http://schemas.microsoft.com/office/drawing/2014/main" id="{FC58A1B1-0332-34B7-9EC4-ABD931EF39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675" y="314793"/>
            <a:ext cx="6814055" cy="625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8" name="Right Triangle 8217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20" name="Rectangle 8219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E75D4D-106A-E459-05AC-6D93DA034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497" y="1056640"/>
            <a:ext cx="3197660" cy="31257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Considering Institutional Impact</a:t>
            </a:r>
          </a:p>
        </p:txBody>
      </p:sp>
    </p:spTree>
    <p:extLst>
      <p:ext uri="{BB962C8B-B14F-4D97-AF65-F5344CB8AC3E}">
        <p14:creationId xmlns:p14="http://schemas.microsoft.com/office/powerpoint/2010/main" val="1240760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DC0E31-13F5-8CBD-1BD0-82F012D0A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Metrics for Success in Course Redesign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05049FCD-1278-8CD6-4FCD-925BA7EB49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6740193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0112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31F296-603B-7A67-834B-65A130AA8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Feedback Mechanisms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E9F7C9E-6897-75A7-A064-7E2DAAFD55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4947541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2801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2CE52-4B4E-54B6-A981-498762A15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3DEA9-656D-0EF7-9CE9-83F736BB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pPr marL="0" marR="0">
              <a:spcAft>
                <a:spcPts val="800"/>
              </a:spcAft>
              <a:buNone/>
            </a:pPr>
            <a:r>
              <a:rPr lang="en-US" sz="13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Becker, J. K., Bishop Simmons, S., Fox, N., Back, A., &amp; Reyes, B. M. (2022). Incentivizing information literacy integration: A case study on faculty–librarian collaboration. </a:t>
            </a:r>
            <a:r>
              <a:rPr lang="en-US" sz="13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Communications in Information Literacy, 16</a:t>
            </a:r>
            <a:r>
              <a:rPr lang="en-US" sz="13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(2), 167–181. </a:t>
            </a:r>
            <a:r>
              <a:rPr lang="en-US" sz="1300" u="sng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https://doi.org/10.15760/comminfolit.2022.16.2.5</a:t>
            </a:r>
            <a:endParaRPr lang="en-US" sz="13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13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Board of Regents of the University of Louisiana System. (2022, September). </a:t>
            </a:r>
            <a:r>
              <a:rPr lang="en-US" sz="13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Louisiana prospers: Driving our talent imperative</a:t>
            </a:r>
            <a:r>
              <a:rPr lang="en-US" sz="13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300" u="sng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https://www.laregents.edu/wp-content/uploads/2022/09/Full-Report-FINAL.pdf</a:t>
            </a:r>
            <a:endParaRPr lang="en-US" sz="13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13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Campbell, R., &amp; Blankenship, B.B. (2020). Leveraging the power of course redesign for student success. </a:t>
            </a:r>
            <a:r>
              <a:rPr lang="en-US" sz="13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Improve the Academy: A Journal of Educational Development, 39</a:t>
            </a:r>
            <a:r>
              <a:rPr lang="en-US" sz="13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(2), 51-74. </a:t>
            </a:r>
            <a:r>
              <a:rPr lang="en-US" sz="1300" u="sng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http://dx.doi.org/10.3998/tia.17063888.0039.203</a:t>
            </a:r>
            <a:endParaRPr lang="en-US" sz="13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13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CAST (2024). Universal Design for Learning Guidelines version 3.0. Retrieved from </a:t>
            </a:r>
            <a:r>
              <a:rPr lang="en-US" sz="1300" u="sng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https://udlguidelines.cast.org</a:t>
            </a:r>
            <a:endParaRPr lang="en-US" sz="13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13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Clarke, K., Gibbs, H., McDonald, A., Parsons, J., &amp; White, M. (2024). Scaffolding trust to advance inclusive teaching through UDL: A model for academic development. </a:t>
            </a:r>
            <a:r>
              <a:rPr lang="en-US" sz="13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International Journal for Academic Development, 30</a:t>
            </a:r>
            <a:r>
              <a:rPr lang="en-US" sz="13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(1), 53-67. </a:t>
            </a:r>
            <a:r>
              <a:rPr lang="en-US" sz="1300" u="sng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https://doi.org/10.1080/1360144X.2024.2441219</a:t>
            </a:r>
            <a:r>
              <a:rPr lang="en-US" sz="13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3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13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Demeter, E. (2021). Reflecting on course redesign: How faculty can measure the impact of instructional changes. </a:t>
            </a:r>
            <a:r>
              <a:rPr lang="en-US" sz="13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AAC&amp;U Liberal Education</a:t>
            </a:r>
            <a:r>
              <a:rPr lang="en-US" sz="13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300" u="sng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https://www.aacu.org/liberaleducation/articles/reflecting-on-course-redesign-how-faculty-can-measure-the-impact-of-instructional-changes</a:t>
            </a:r>
            <a:endParaRPr lang="en-US" sz="13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spcAft>
                <a:spcPts val="800"/>
              </a:spcAft>
              <a:buNone/>
            </a:pPr>
            <a:r>
              <a:rPr lang="en-US" sz="13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Denoyelles, A. (n.d.) How to provide incentives for faculty participation. </a:t>
            </a:r>
            <a:r>
              <a:rPr lang="en-US" sz="13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Teaching Online Preparation Toolkit</a:t>
            </a:r>
            <a:r>
              <a:rPr lang="en-US" sz="13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300" u="sng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https://topkit.org/developing/tools-techniques-strategies/provide-incentives/</a:t>
            </a:r>
            <a:endParaRPr lang="en-US" sz="13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7969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A9909-FE0B-3A64-21BA-4648F95AD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References, Continued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783C1-A4C7-FBC3-FACA-7404B59DB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pPr marL="0" marR="0">
              <a:spcAft>
                <a:spcPts val="800"/>
              </a:spcAft>
              <a:buNone/>
            </a:pPr>
            <a:r>
              <a:rPr lang="en-US" sz="13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Fernandes, K., Christie, B., Bayard, J-P., Kennedy, L. (2019). Large-scale course redesign: Putting reflection into action. </a:t>
            </a:r>
            <a:r>
              <a:rPr lang="en-US" sz="13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Change, 51</a:t>
            </a:r>
            <a:r>
              <a:rPr lang="en-US" sz="13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(3), 34-43. </a:t>
            </a:r>
            <a:r>
              <a:rPr lang="en-US" sz="1300" u="sng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2"/>
              </a:rPr>
              <a:t>https://doi.org/10.1080/00091383.2019.1606587</a:t>
            </a:r>
            <a:endParaRPr lang="en-US" sz="1300" kern="10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13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Finegood. (n.d.). Community of practice: Collaborative learners [Illustration]. Frameworks Collection. Illustrated by Sam/Drawing Change. CC BY-NC-ND.</a:t>
            </a:r>
          </a:p>
          <a:p>
            <a:pPr marL="0" marR="0">
              <a:spcAft>
                <a:spcPts val="800"/>
              </a:spcAft>
              <a:buNone/>
            </a:pPr>
            <a:r>
              <a:rPr lang="en-US" sz="13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Fotuhi, O. (2024, April 18). Why faculty should be part of technology decision making. [Blog Post]. Retrieved from </a:t>
            </a:r>
            <a:r>
              <a:rPr lang="en-US" sz="1300" u="sng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3"/>
              </a:rPr>
              <a:t>https://edtechmagazine.com/higher/article/2024/04/why-faculty-should-be-part-technology-decision-making</a:t>
            </a:r>
            <a:endParaRPr lang="en-US" sz="1300" kern="10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13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Gazza, E.A. (2015). Continuously improving online course design using the plan-do-study-act cycle. </a:t>
            </a:r>
            <a:r>
              <a:rPr lang="en-US" sz="13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MERLOT Journal of Online Learning and Teaching, 11</a:t>
            </a:r>
            <a:r>
              <a:rPr lang="en-US" sz="13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(2), 291-296. </a:t>
            </a:r>
          </a:p>
          <a:p>
            <a:pPr marL="0" marR="0">
              <a:spcAft>
                <a:spcPts val="800"/>
              </a:spcAft>
              <a:buNone/>
            </a:pPr>
            <a:r>
              <a:rPr lang="en-US" sz="13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Grove, T. J., Wilfred, S. P., &amp; Landau, J. (n.d.). Supporting faculty leaders in core course redesign: Overcoming challenges and increasing buy-in through faculty development retreats at Valdosta State University. Gardner Institute. </a:t>
            </a:r>
            <a:r>
              <a:rPr lang="en-US" sz="1300" u="sng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4"/>
              </a:rPr>
              <a:t>https://gardnerinstitute.org/case-studies/supporting-faculty-leaders-in-core-course-redesign-overcoming-challenges-and-increasing-buy-in-through-faculty-development-retreats-at-valdosta-state-university/</a:t>
            </a:r>
            <a:endParaRPr lang="en-US" sz="1300" kern="10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13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Hart, J. (2024, September). Top tools for learning 2024: Results of the 18</a:t>
            </a:r>
            <a:r>
              <a:rPr lang="en-US" sz="1300" kern="100" baseline="300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th</a:t>
            </a:r>
            <a:r>
              <a:rPr lang="en-US" sz="13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annual survey: Tools by category. </a:t>
            </a:r>
            <a:r>
              <a:rPr lang="en-US" sz="1300" u="sng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5"/>
              </a:rPr>
              <a:t>https://toptools4learning.com/wp-content/uploads/2024/09/tt4l2024.pdf</a:t>
            </a:r>
            <a:endParaRPr lang="en-US" sz="1300" kern="10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243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CCDA9A-BF1B-CC3F-C0E9-81A113032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References, Continued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6623E-12F2-4C99-7667-913250A3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pPr marL="0" marR="0">
              <a:spcAft>
                <a:spcPts val="800"/>
              </a:spcAft>
              <a:buNone/>
            </a:pPr>
            <a:r>
              <a:rPr lang="en-US" sz="11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Healey, M., Flint, A., &amp; Harrington, K. (2014, July). Engagement through partnership: Students as partners in learning and teaching in higher education. </a:t>
            </a:r>
            <a:r>
              <a:rPr lang="en-US" sz="11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Higher Education Academy</a:t>
            </a:r>
            <a:r>
              <a:rPr lang="en-US" sz="11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spcAft>
                <a:spcPts val="800"/>
              </a:spcAft>
              <a:buNone/>
            </a:pPr>
            <a:r>
              <a:rPr lang="en-US" sz="11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Healey, M., Flint, A., &amp; Harrington, K. (2014). Engagement through partnership: Students as partners in learning and teaching in higher education.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11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Keast, D. (2022, Summer). Using feedforward to improve the course redesign-relaunch process. </a:t>
            </a:r>
            <a:r>
              <a:rPr lang="en-US" sz="11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Online Journal of Distance Learning Administration (OJDLA), 25</a:t>
            </a:r>
            <a:r>
              <a:rPr lang="en-US" sz="11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(2). </a:t>
            </a:r>
            <a:r>
              <a:rPr lang="en-US" sz="1100" u="sng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https://ojdla.com/articles/using-feedforward-to-improve-the-course-redesign-relaunch-process</a:t>
            </a:r>
            <a:r>
              <a:rPr lang="en-US" sz="11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11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Kupatadze, Ketevan. (2017, July 11). Course redesign with student-faculty partnership (Part 1). [Blog Post]. Retrieved from </a:t>
            </a:r>
            <a:r>
              <a:rPr lang="en-US" sz="1100" u="sng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https://www.centerforengagedlearning.org/course-redesign-with-student-faculty-partnership-part-1/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11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Mowreader, A. (2024, February 22). Success program launch: Creating career champions on campus. </a:t>
            </a:r>
            <a:r>
              <a:rPr lang="en-US" sz="11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Inside Higher Ed</a:t>
            </a:r>
            <a:r>
              <a:rPr lang="en-US" sz="11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100" u="sng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https://www.insidehighered.com/news/student-success/life-after-college/2024/02/22/encouraging-career-development-across-university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11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Nagashima, T and Hrach, S. (2021). Motivating factors among University faculty for adopting Open Educational Resources: Incentives matter. </a:t>
            </a:r>
            <a:r>
              <a:rPr lang="en-US" sz="11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Journal of Interactive Media in Education, 19</a:t>
            </a:r>
            <a:r>
              <a:rPr lang="en-US" sz="11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(1), 1–10. </a:t>
            </a:r>
            <a:r>
              <a:rPr lang="en-US" sz="1100" u="sng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https://doi.org/10.5334/jime.678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11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Rockwell, S. Kay; Schauer, Jolene; Fritz, Susan; and Marx, David B. (1999). Incentives and obstacles influencing higher education faculty and administrators to teach via distance. </a:t>
            </a:r>
            <a:r>
              <a:rPr lang="en-US" sz="11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Faculty Publications: Agricultural Leadership, Education &amp; Communication Department, 53</a:t>
            </a:r>
            <a:r>
              <a:rPr lang="en-US" sz="11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100" u="sng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https://digitalcommons.unl.edu/aglecfacpub/53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446304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1583B-7AE9-9BCD-6875-1013307FD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References, Continued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4228C-2105-D3EF-91F6-BAFD372AB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pPr marL="0" marR="0" indent="0">
              <a:spcAft>
                <a:spcPts val="800"/>
              </a:spcAft>
              <a:buNone/>
            </a:pPr>
            <a:r>
              <a:rPr lang="en-US" sz="15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Rogers, E.M. (2003). Diffusion of innovations (5</a:t>
            </a:r>
            <a:r>
              <a:rPr lang="en-US" sz="1500" kern="100" baseline="300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th</a:t>
            </a:r>
            <a:r>
              <a:rPr lang="en-US" sz="15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ed.). New York: Free Press.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15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Ryan, R. M., &amp; Deci, E. L. (2000). Self-determination theory and the facilitation of intrinsic motivation, social development, and well-being. </a:t>
            </a:r>
            <a:r>
              <a:rPr lang="en-US" sz="15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American Psychologist, 55</a:t>
            </a:r>
            <a:r>
              <a:rPr lang="en-US" sz="15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(1), 68-78. </a:t>
            </a:r>
            <a:r>
              <a:rPr lang="en-US" sz="1500" u="none" strike="noStrike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2"/>
              </a:rPr>
              <a:t>https://doi.org/10.1037/0003-066X.55.1.68</a:t>
            </a:r>
            <a:endParaRPr lang="en-US" sz="1500" kern="10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15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Simon Fraser University Faculty of Science. (n.d.). Community of Practice. Retrieved from: </a:t>
            </a:r>
            <a:r>
              <a:rPr lang="en-US" sz="1500" u="sng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3"/>
              </a:rPr>
              <a:t>https://www.sfu.ca/complex-systems-frameworks/frameworks/strategies/community-of-practice.html</a:t>
            </a:r>
            <a:endParaRPr lang="en-US" sz="1500" kern="10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15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Stanton, K.C., &amp; Bradley, T.H. (2013). From course assessment to redesign: A hybrid-vehicle course as a case illustration. </a:t>
            </a:r>
            <a:r>
              <a:rPr lang="en-US" sz="15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European Journal of Engineering Education, 38</a:t>
            </a:r>
            <a:r>
              <a:rPr lang="en-US" sz="15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(6), 687-699. </a:t>
            </a:r>
            <a:r>
              <a:rPr lang="en-US" sz="1500" u="sng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4"/>
              </a:rPr>
              <a:t>https://doi.org/10.1080/03043797.2013.826181</a:t>
            </a:r>
            <a:endParaRPr lang="en-US" sz="1500" kern="10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15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The University of Alabama at Birmingham. (n.d.) CTL Leaderboard. </a:t>
            </a:r>
            <a:r>
              <a:rPr lang="en-US" sz="1500" u="sng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5"/>
              </a:rPr>
              <a:t>https://www.uab.edu/faculty/ctl/leaderboard</a:t>
            </a:r>
            <a:endParaRPr lang="en-US" sz="1500" u="sng" kern="10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15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TILT Higher Ed. (n.d.). TILT Higher Ed examples and resources. Retrieved from: </a:t>
            </a:r>
            <a:r>
              <a:rPr lang="en-US" sz="1500" u="sng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6"/>
              </a:rPr>
              <a:t>https://www.tilthighered.com/resources</a:t>
            </a:r>
            <a:endParaRPr lang="en-US" sz="1500" kern="10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15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Todorinova, L., &amp; Wilkinson, Z.T. (2020). Incentivizing faculty for open educational resources (OER) adoption and open textbook authoring. </a:t>
            </a:r>
            <a:r>
              <a:rPr lang="en-US" sz="15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Journal of academic librarianship</a:t>
            </a:r>
            <a:r>
              <a:rPr lang="en-US" sz="15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 </a:t>
            </a:r>
            <a:r>
              <a:rPr lang="en-US" sz="15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46</a:t>
            </a:r>
            <a:r>
              <a:rPr lang="en-US" sz="15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(6), 102220. </a:t>
            </a:r>
            <a:r>
              <a:rPr lang="en-US" sz="1500" u="sng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7"/>
              </a:rPr>
              <a:t>https://doi.org/10.1016/j.acalib.2020.102220</a:t>
            </a:r>
            <a:endParaRPr lang="en-US" sz="1500" kern="10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>
              <a:spcAft>
                <a:spcPts val="800"/>
              </a:spcAft>
              <a:buNone/>
            </a:pPr>
            <a:endParaRPr lang="en-US" sz="15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4265217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9FDEAE-29C8-ABB8-1E88-9C00507E1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References, Continued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006F3-0D5E-F4D2-DD87-1AE4BF679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pPr marL="0" marR="0">
              <a:spcAft>
                <a:spcPts val="800"/>
              </a:spcAft>
              <a:buNone/>
            </a:pPr>
            <a:r>
              <a:rPr lang="en-US" sz="20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University of Delaware Information Technologies. (2010, January 12). Course redesign and e-portfolios focus on Winter Faculty Institute. </a:t>
            </a:r>
            <a:r>
              <a:rPr lang="en-US" sz="2000" u="sng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2"/>
              </a:rPr>
              <a:t>https://www1.udel.edu/it/news/course-redesign-and-e-portfolios-focus-winter-faculty-institute.html</a:t>
            </a:r>
            <a:endParaRPr lang="en-US" sz="2000" kern="10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20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University of Louisiana at Lafayette Distance Learning. (n.d.) Course certification. </a:t>
            </a:r>
            <a:r>
              <a:rPr lang="en-US" sz="2000" u="sng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3"/>
              </a:rPr>
              <a:t>https://louisiana.edu/distancelearning/certifications/course-certification</a:t>
            </a:r>
            <a:endParaRPr lang="en-US" sz="2000" kern="10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20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Vaughan, N.D. (2010). A blended community of inquiry approach: Linking student engagement and course redesign. </a:t>
            </a:r>
            <a:r>
              <a:rPr lang="en-US" sz="20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The Internet and Higher Education, 13</a:t>
            </a:r>
            <a:r>
              <a:rPr lang="en-US" sz="20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60-65. </a:t>
            </a:r>
            <a:r>
              <a:rPr lang="en-US" sz="2000" u="sng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  <a:hlinkClick r:id="rId4"/>
              </a:rPr>
              <a:t>https://doi.org/10.1016/j.iheduc.2009.10.007</a:t>
            </a:r>
            <a:r>
              <a:rPr lang="en-US" sz="20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</a:p>
          <a:p>
            <a:pPr marL="0" marR="0" indent="0">
              <a:spcAft>
                <a:spcPts val="800"/>
              </a:spcAft>
              <a:buNone/>
            </a:pPr>
            <a:r>
              <a:rPr lang="en-US" sz="20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Wenger, E. (1998). </a:t>
            </a:r>
            <a:r>
              <a:rPr lang="en-US" sz="2000" i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Communities of practice: Learning, meaning, and identity</a:t>
            </a:r>
            <a:r>
              <a:rPr lang="en-US" sz="2000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Cambridge: Cambridge University Press.</a:t>
            </a:r>
          </a:p>
        </p:txBody>
      </p:sp>
    </p:spTree>
    <p:extLst>
      <p:ext uri="{BB962C8B-B14F-4D97-AF65-F5344CB8AC3E}">
        <p14:creationId xmlns:p14="http://schemas.microsoft.com/office/powerpoint/2010/main" val="1435254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3D8A7F-A4B1-70E4-1740-0229311A0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780" b="1"/>
          <a:stretch/>
        </p:blipFill>
        <p:spPr>
          <a:xfrm>
            <a:off x="1651056" y="457200"/>
            <a:ext cx="888988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22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FA7B1D-66B8-E46A-28F4-20DCA817D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Importance of Course Redesign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1FE148B-86E0-2FFD-4E55-15D8425743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7003014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4363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9D7DC-D64F-1CBE-7962-0D7CA2910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Steps of Course Redesign (Stanton &amp; Bradley, 2013)</a:t>
            </a:r>
            <a:br>
              <a:rPr lang="en-US" sz="2800">
                <a:solidFill>
                  <a:srgbClr val="FFFFFF"/>
                </a:solidFill>
              </a:rPr>
            </a:br>
            <a:endParaRPr lang="en-US" sz="2800">
              <a:solidFill>
                <a:srgbClr val="FFFFFF"/>
              </a:solidFill>
            </a:endParaRP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10A48FED-5CC9-0B3F-2191-43878C872B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055640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97335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C012E8-4DB4-E7AC-DD79-DB9398579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4000"/>
              <a:t>The Landscape of Course Redesign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933F2-6059-1313-1118-9CC8D47F7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en-US" sz="2000"/>
              <a:t>Using the TILT framework in assignment design</a:t>
            </a:r>
          </a:p>
          <a:p>
            <a:r>
              <a:rPr lang="en-US" sz="2000"/>
              <a:t>Employing Universal Design for Learning principles</a:t>
            </a:r>
          </a:p>
          <a:p>
            <a:r>
              <a:rPr lang="en-US" sz="2000"/>
              <a:t>Active Learning Integration</a:t>
            </a:r>
          </a:p>
          <a:p>
            <a:r>
              <a:rPr lang="en-US" sz="2000"/>
              <a:t>Improving accessibility of course content</a:t>
            </a:r>
          </a:p>
          <a:p>
            <a:r>
              <a:rPr lang="en-US" sz="2000"/>
              <a:t>Using, adapting, or creating open educational resources</a:t>
            </a:r>
          </a:p>
          <a:p>
            <a:r>
              <a:rPr lang="en-US" sz="2000"/>
              <a:t>Integrating credentials, badges, and/or career-ready skills alignment</a:t>
            </a:r>
          </a:p>
          <a:p>
            <a:endParaRPr lang="en-US" sz="2000"/>
          </a:p>
        </p:txBody>
      </p:sp>
      <p:pic>
        <p:nvPicPr>
          <p:cNvPr id="14" name="Picture 13" descr="Multi-colored paper-craft art">
            <a:extLst>
              <a:ext uri="{FF2B5EF4-FFF2-40B4-BE49-F238E27FC236}">
                <a16:creationId xmlns:a16="http://schemas.microsoft.com/office/drawing/2014/main" id="{46941F6F-A9A6-A24D-6E7F-85F551B1F9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200" r="22963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7398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ILT teaching framework paying dividends for faculty, students">
            <a:extLst>
              <a:ext uri="{FF2B5EF4-FFF2-40B4-BE49-F238E27FC236}">
                <a16:creationId xmlns:a16="http://schemas.microsoft.com/office/drawing/2014/main" id="{05ADDE7A-10E7-8DC0-A4DF-D1BCD6C36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1" r="10341"/>
          <a:stretch/>
        </p:blipFill>
        <p:spPr bwMode="auto">
          <a:xfrm>
            <a:off x="-1" y="-2"/>
            <a:ext cx="5410198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2600AE-0FA8-1FD2-F622-ACFB82091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4459" y="405685"/>
            <a:ext cx="6512312" cy="1559301"/>
          </a:xfrm>
        </p:spPr>
        <p:txBody>
          <a:bodyPr>
            <a:normAutofit/>
          </a:bodyPr>
          <a:lstStyle/>
          <a:p>
            <a:r>
              <a:rPr lang="en-US" sz="3400" dirty="0"/>
              <a:t>The TILT (Transparency in Learning and Teaching)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65FEC-64C2-8459-3934-53F05A65C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4459" y="2743200"/>
            <a:ext cx="6512312" cy="3496878"/>
          </a:xfrm>
        </p:spPr>
        <p:txBody>
          <a:bodyPr anchor="ctr">
            <a:normAutofit/>
          </a:bodyPr>
          <a:lstStyle/>
          <a:p>
            <a:r>
              <a:rPr lang="en-US" sz="1600" dirty="0"/>
              <a:t>Increases course completion rates by providing a clear purpose, task, and criteria, to help students understand how to succeed</a:t>
            </a:r>
          </a:p>
          <a:p>
            <a:r>
              <a:rPr lang="en-US" sz="1600" dirty="0"/>
              <a:t>Enhances student retention of knowledge by connecting assignments to broader learning goals</a:t>
            </a:r>
          </a:p>
          <a:p>
            <a:r>
              <a:rPr lang="en-US" sz="1600" dirty="0"/>
              <a:t>Reduces equity gaps for first-generation, underrepresented, and non-traditional students by demystifying “hidden curriculum” expectations</a:t>
            </a:r>
          </a:p>
          <a:p>
            <a:r>
              <a:rPr lang="en-US" sz="1600" dirty="0"/>
              <a:t>Promotes metacognitive skill development as students better understand the “why” behind assignments</a:t>
            </a:r>
          </a:p>
          <a:p>
            <a:r>
              <a:rPr lang="en-US" sz="1600" dirty="0"/>
              <a:t>Develops stronger transferable skills as students understand how tasks connect to real-world applications</a:t>
            </a:r>
          </a:p>
        </p:txBody>
      </p:sp>
    </p:spTree>
    <p:extLst>
      <p:ext uri="{BB962C8B-B14F-4D97-AF65-F5344CB8AC3E}">
        <p14:creationId xmlns:p14="http://schemas.microsoft.com/office/powerpoint/2010/main" val="3799677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CEA678-2910-876C-977F-053C76A2F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3814" b="80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81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58A8E7360C94AB1CB08B2BA2B6D1D" ma:contentTypeVersion="13" ma:contentTypeDescription="Create a new document." ma:contentTypeScope="" ma:versionID="84ab6e0110175816cf1423e754ae55df">
  <xsd:schema xmlns:xsd="http://www.w3.org/2001/XMLSchema" xmlns:xs="http://www.w3.org/2001/XMLSchema" xmlns:p="http://schemas.microsoft.com/office/2006/metadata/properties" xmlns:ns2="feb517c0-2246-45d3-8aca-d499e4f369cc" xmlns:ns3="faa8d098-e3df-4722-995c-7cb19f7cf4c0" targetNamespace="http://schemas.microsoft.com/office/2006/metadata/properties" ma:root="true" ma:fieldsID="d69d1632f1bd186244aab2168c0082aa" ns2:_="" ns3:_="">
    <xsd:import namespace="feb517c0-2246-45d3-8aca-d499e4f369cc"/>
    <xsd:import namespace="faa8d098-e3df-4722-995c-7cb19f7cf4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b517c0-2246-45d3-8aca-d499e4f369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a73a218-6032-4b43-b4af-c84c0049d5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a8d098-e3df-4722-995c-7cb19f7cf4c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31c019e2-003a-45ee-b341-f266ceba547e}" ma:internalName="TaxCatchAll" ma:showField="CatchAllData" ma:web="faa8d098-e3df-4722-995c-7cb19f7cf4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a8d098-e3df-4722-995c-7cb19f7cf4c0" xsi:nil="true"/>
    <lcf76f155ced4ddcb4097134ff3c332f xmlns="feb517c0-2246-45d3-8aca-d499e4f369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1589318-1622-491E-99B9-7F1C7D06440E}"/>
</file>

<file path=customXml/itemProps2.xml><?xml version="1.0" encoding="utf-8"?>
<ds:datastoreItem xmlns:ds="http://schemas.openxmlformats.org/officeDocument/2006/customXml" ds:itemID="{86B229E0-B33F-4872-8100-7C6548DD3C05}"/>
</file>

<file path=customXml/itemProps3.xml><?xml version="1.0" encoding="utf-8"?>
<ds:datastoreItem xmlns:ds="http://schemas.openxmlformats.org/officeDocument/2006/customXml" ds:itemID="{893576FA-47EA-4697-A648-EFC44F2037AF}"/>
</file>

<file path=docProps/app.xml><?xml version="1.0" encoding="utf-8"?>
<Properties xmlns="http://schemas.openxmlformats.org/officeDocument/2006/extended-properties" xmlns:vt="http://schemas.openxmlformats.org/officeDocument/2006/docPropsVTypes">
  <TotalTime>12089</TotalTime>
  <Words>2563</Words>
  <Application>Microsoft Macintosh PowerPoint</Application>
  <PresentationFormat>Widescreen</PresentationFormat>
  <Paragraphs>217</Paragraphs>
  <Slides>37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Aptos</vt:lpstr>
      <vt:lpstr>Aptos Display</vt:lpstr>
      <vt:lpstr>Arial</vt:lpstr>
      <vt:lpstr>Calibri</vt:lpstr>
      <vt:lpstr>Office Theme</vt:lpstr>
      <vt:lpstr>Supporting Faculty in Sustained Course Redesign Efforts</vt:lpstr>
      <vt:lpstr>Workshop Objectives</vt:lpstr>
      <vt:lpstr>PowerPoint Presentation</vt:lpstr>
      <vt:lpstr>PowerPoint Presentation</vt:lpstr>
      <vt:lpstr>Importance of Course Redesign</vt:lpstr>
      <vt:lpstr>Steps of Course Redesign (Stanton &amp; Bradley, 2013) </vt:lpstr>
      <vt:lpstr>The Landscape of Course Redesign </vt:lpstr>
      <vt:lpstr>The TILT (Transparency in Learning and Teaching) Framework</vt:lpstr>
      <vt:lpstr>PowerPoint Presentation</vt:lpstr>
      <vt:lpstr>Active Learning Integration</vt:lpstr>
      <vt:lpstr>PowerPoint Presentation</vt:lpstr>
      <vt:lpstr>Integrating Credentials, Badges, Career-Ready Skills Alignment</vt:lpstr>
      <vt:lpstr>Partnering with Faculty in Redesign Efforts</vt:lpstr>
      <vt:lpstr>Frameworks for Supporting Faculty in Course Redesign</vt:lpstr>
      <vt:lpstr>Barriers to Faculty Engagement in Course Redesign</vt:lpstr>
      <vt:lpstr>Barrier #1: Time and Workloads</vt:lpstr>
      <vt:lpstr>Case Study: Offer Course Redesign Stipends</vt:lpstr>
      <vt:lpstr> Barrier #2: Knowledge and Skill Gaps</vt:lpstr>
      <vt:lpstr>Case Study: Create Faculty Sandboxes</vt:lpstr>
      <vt:lpstr>Barrier #3: Incentive and Recognition Deficits</vt:lpstr>
      <vt:lpstr>Case Study: UAB’s Faculty Competition</vt:lpstr>
      <vt:lpstr>Barrier #4: Institutional and Cultural Obstacles</vt:lpstr>
      <vt:lpstr>Case Study: Faculty Career Champions</vt:lpstr>
      <vt:lpstr>Barrier #5: Sustainability and Impact Concerns</vt:lpstr>
      <vt:lpstr>Case Study: Communities of Practice</vt:lpstr>
      <vt:lpstr>Building Long-Term Support Systems</vt:lpstr>
      <vt:lpstr>Case Study: Building a Faculty Mentoring Training Program</vt:lpstr>
      <vt:lpstr>Implementation Strategies</vt:lpstr>
      <vt:lpstr>Implementation Case Study: Engage Students in Course Design</vt:lpstr>
      <vt:lpstr>Considering Institutional Impact</vt:lpstr>
      <vt:lpstr>Metrics for Success in Course Redesign</vt:lpstr>
      <vt:lpstr>Feedback Mechanisms</vt:lpstr>
      <vt:lpstr>References</vt:lpstr>
      <vt:lpstr>References, Continued</vt:lpstr>
      <vt:lpstr>References, Continued</vt:lpstr>
      <vt:lpstr>References, Continued</vt:lpstr>
      <vt:lpstr>References, Continued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Jennifer Potter</dc:creator>
  <cp:lastModifiedBy>Jennifer Potter</cp:lastModifiedBy>
  <cp:revision>1</cp:revision>
  <dcterms:created xsi:type="dcterms:W3CDTF">2025-03-03T19:09:13Z</dcterms:created>
  <dcterms:modified xsi:type="dcterms:W3CDTF">2025-03-17T01:27:31Z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0x010100F0A58A8E7360C94AB1CB08B2BA2B6D1D</vt:lpwstr>
  </property>
</Properties>
</file>